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2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5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2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yperreality/American-British-English-Translator/master/data/british_spellings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AEDBB5-11CE-3C48-A1B9-37CCCB4AE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IAD/Blockchain Project (Super Brief) Update Oct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9373B-16F4-F14E-86A7-7A15790D7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Stefan-Cristian </a:t>
            </a:r>
            <a:r>
              <a:rPr lang="en-US" dirty="0" err="1"/>
              <a:t>Roata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623AE-610F-4FCC-B4E2-AF88932CB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3" r="23412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6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3179E-EEB8-F64B-ACC2-7558E98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/>
              <a:t>Talking Points: Text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F5EB-42A4-0C43-B596-00A1CE80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Text Translation using the official Google Translate API: I currently depend on prof Hsu to translate the foreign language texts in our dataset. I already sent her a .csv file with the foreign texts only (untruncated), and she did try to run it using her R script and Google API key, but the API stopped because of that super long text that’s over 400k characters.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Because of that, prof Hsu suggested that we truncate (all) the texts to the mean number of characters in all texts (which is around 12558.9 characters).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 I have chosen 12558 as a threshold and re-sent her the file so she can run the translator again. I am still waiting for the results on her side, but they are most likely only going to be available next week, since prof Hsu is in Scotland at a conference now.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She already managed to translate 174 (out of the total of 556) foreign texts, but the </a:t>
            </a:r>
            <a:r>
              <a:rPr lang="en-US" sz="1700" dirty="0" err="1"/>
              <a:t>dataframe</a:t>
            </a:r>
            <a:r>
              <a:rPr lang="en-US" sz="1700" dirty="0"/>
              <a:t> she generated contains hundreds of additional columns that are filled with NA’s). I can send it to you (it is in the new </a:t>
            </a:r>
            <a:r>
              <a:rPr lang="en-US" sz="1700" dirty="0" err="1"/>
              <a:t>Github</a:t>
            </a:r>
            <a:r>
              <a:rPr lang="en-US" sz="1700" dirty="0"/>
              <a:t> repo that I created this week).</a:t>
            </a:r>
          </a:p>
        </p:txBody>
      </p:sp>
      <p:grpSp>
        <p:nvGrpSpPr>
          <p:cNvPr id="39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21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AB0F-7590-DF4F-87A3-A522A5EB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Talking Points: British to American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8F77-4F4A-3941-AD77-8884749B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13240" cy="3601212"/>
          </a:xfrm>
        </p:spPr>
        <p:txBody>
          <a:bodyPr/>
          <a:lstStyle/>
          <a:p>
            <a:r>
              <a:rPr lang="en-US" dirty="0"/>
              <a:t>I have not found any python package that does that (even though I searched a lot for it), so I thought to write a function from scratch.</a:t>
            </a:r>
          </a:p>
          <a:p>
            <a:r>
              <a:rPr lang="en-US" dirty="0"/>
              <a:t>There is a dictionary I found online in json format that I thought would be nice to use, but I would like to hear your opinion on it. Here it is: </a:t>
            </a:r>
            <a:r>
              <a:rPr lang="en-SG" dirty="0">
                <a:hlinkClick r:id="rId2"/>
              </a:rPr>
              <a:t>https://raw.githubusercontent.com/hyperreality/American-British-English-Translator/master/data/british_spellings.json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645-44E6-904C-B617-85F1B292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Talking Points: bigram formation and threshold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043B1-0850-BB47-BB1D-DA539F6E7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737" y="2090366"/>
            <a:ext cx="7065770" cy="727689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C64D6852-7FCA-BA4E-A348-FB08A0A2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2818055"/>
            <a:ext cx="4372426" cy="4039945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4C21B4C-86E5-5E4C-B27B-608C2CDC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506" y="0"/>
            <a:ext cx="4432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475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1C2032"/>
      </a:dk2>
      <a:lt2>
        <a:srgbClr val="F2F0F3"/>
      </a:lt2>
      <a:accent1>
        <a:srgbClr val="60B336"/>
      </a:accent1>
      <a:accent2>
        <a:srgbClr val="2BB836"/>
      </a:accent2>
      <a:accent3>
        <a:srgbClr val="36B675"/>
      </a:accent3>
      <a:accent4>
        <a:srgbClr val="2AB1A5"/>
      </a:accent4>
      <a:accent5>
        <a:srgbClr val="3FA1D1"/>
      </a:accent5>
      <a:accent6>
        <a:srgbClr val="2D52BF"/>
      </a:accent6>
      <a:hlink>
        <a:srgbClr val="9746C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PunchcardVTI</vt:lpstr>
      <vt:lpstr>IAD/Blockchain Project (Super Brief) Update Oct 14</vt:lpstr>
      <vt:lpstr>Talking Points: Text Translation</vt:lpstr>
      <vt:lpstr>Talking Points: British to American English</vt:lpstr>
      <vt:lpstr>Talking Points: bigram formation and threshold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IAD/Blockchain Project (Super Brief) Update Oct 14</dc:title>
  <dc:creator>Stefan-Cristian Roata</dc:creator>
  <cp:lastModifiedBy>Stefan-Cristian Roata</cp:lastModifiedBy>
  <cp:revision>2</cp:revision>
  <dcterms:created xsi:type="dcterms:W3CDTF">2021-10-14T12:22:34Z</dcterms:created>
  <dcterms:modified xsi:type="dcterms:W3CDTF">2021-10-14T12:43:02Z</dcterms:modified>
</cp:coreProperties>
</file>