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SourceSansPr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slide" Target="slides/slide1.xml"/><Relationship Id="rId19" Type="http://schemas.openxmlformats.org/officeDocument/2006/relationships/font" Target="fonts/SourceSansPro-bold.fntdata"/><Relationship Id="rId6" Type="http://schemas.openxmlformats.org/officeDocument/2006/relationships/slide" Target="slides/slide2.xml"/><Relationship Id="rId18" Type="http://schemas.openxmlformats.org/officeDocument/2006/relationships/font" Target="fonts/SourceSans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597ef790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597ef79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597ef7910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597ef791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597ef790c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597ef790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hyperlink" Target="https://public.tableau.com/shared/865G454F5?:display_count=n&amp;:origin=viz_share_link" TargetMode="External"/><Relationship Id="rId6" Type="http://schemas.openxmlformats.org/officeDocument/2006/relationships/hyperlink" Target="https://public.tableau.com/shared/QM6J7MSHS?:display_count=n&amp;:origin=viz_share_link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hyperlink" Target="https://colab.research.google.com/drive/1i7USFpdfVRrAToHFVSLmBr7zTvi2z-9h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make the triangle colder?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350" y="773600"/>
            <a:ext cx="2875900" cy="422507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1"/>
          <p:cNvSpPr txBox="1"/>
          <p:nvPr>
            <p:ph type="title"/>
          </p:nvPr>
        </p:nvSpPr>
        <p:spPr>
          <a:xfrm>
            <a:off x="786150" y="308125"/>
            <a:ext cx="64671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Publicize via Marketing Flyers</a:t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786150" y="1627025"/>
            <a:ext cx="3306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Inform citizens about urban heat health risks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Share resources to learn more about local urban heat zones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Encourage citizens to hydrate!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https://rebeccarozansky.github.io/heat-app/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idx="4294967295" type="ctrTitle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Thanks!</a:t>
            </a:r>
            <a:endParaRPr b="1" sz="6000"/>
          </a:p>
        </p:txBody>
      </p:sp>
      <p:sp>
        <p:nvSpPr>
          <p:cNvPr id="160" name="Google Shape;160;p22"/>
          <p:cNvSpPr txBox="1"/>
          <p:nvPr>
            <p:ph idx="4294967295" type="subTitle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161" name="Google Shape;161;p22"/>
          <p:cNvSpPr txBox="1"/>
          <p:nvPr>
            <p:ph idx="4294967295" type="body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1119100" y="2204700"/>
            <a:ext cx="20694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Rebecca Rozansky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Junior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3537297" y="2204700"/>
            <a:ext cx="20694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Shara He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Senior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955494" y="2204700"/>
            <a:ext cx="20694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Daqi (Jen) Chen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Junior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1.</a:t>
            </a:r>
            <a:endParaRPr sz="6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85" name="Google Shape;85;p14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conducted EDA, ML Algorithms</a:t>
            </a:r>
            <a:endParaRPr/>
          </a:p>
        </p:txBody>
      </p:sp>
      <p:sp>
        <p:nvSpPr>
          <p:cNvPr id="86" name="Google Shape;86;p14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correlated with a high heat index?</a:t>
            </a:r>
            <a:endParaRPr/>
          </a:p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Chapel Hill had a </a:t>
            </a:r>
            <a:r>
              <a:rPr b="1" lang="en"/>
              <a:t>strong negative</a:t>
            </a:r>
            <a:r>
              <a:rPr lang="en"/>
              <a:t> correlation with per capita Income: -.58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Raleigh-Durham had a </a:t>
            </a:r>
            <a:r>
              <a:rPr b="1" lang="en"/>
              <a:t>strong negative</a:t>
            </a:r>
            <a:r>
              <a:rPr lang="en"/>
              <a:t> correlation with tree coverage: -.68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Coverage and Temperature Trends</a:t>
            </a:r>
            <a:endParaRPr/>
          </a:p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b="3062" l="50629" r="0" t="3287"/>
          <a:stretch/>
        </p:blipFill>
        <p:spPr>
          <a:xfrm>
            <a:off x="4810849" y="1349438"/>
            <a:ext cx="1987500" cy="3206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 rotWithShape="1">
          <a:blip r:embed="rId4">
            <a:alphaModFix/>
          </a:blip>
          <a:srcRect b="4927" l="0" r="50629" t="3321"/>
          <a:stretch/>
        </p:blipFill>
        <p:spPr>
          <a:xfrm>
            <a:off x="2636200" y="1381288"/>
            <a:ext cx="1987501" cy="314252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/>
        </p:nvSpPr>
        <p:spPr>
          <a:xfrm>
            <a:off x="713750" y="1010725"/>
            <a:ext cx="157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Raleigh-Durham 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4683125" y="1010725"/>
            <a:ext cx="104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6"/>
              </a:rPr>
              <a:t>Chapel Hill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4">
            <a:alphaModFix/>
          </a:blip>
          <a:srcRect b="4927" l="49369" r="0" t="3321"/>
          <a:stretch/>
        </p:blipFill>
        <p:spPr>
          <a:xfrm>
            <a:off x="713750" y="1381300"/>
            <a:ext cx="2038173" cy="3142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3062" l="0" r="49369" t="3287"/>
          <a:stretch/>
        </p:blipFill>
        <p:spPr>
          <a:xfrm>
            <a:off x="6914900" y="1349450"/>
            <a:ext cx="2038173" cy="320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PocketLab Sensors Comparison by Franklin Street</a:t>
            </a:r>
            <a:endParaRPr/>
          </a:p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33013" l="0" r="0" t="7395"/>
          <a:stretch/>
        </p:blipFill>
        <p:spPr>
          <a:xfrm>
            <a:off x="117951" y="1530341"/>
            <a:ext cx="4639625" cy="2082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7574" y="1338851"/>
            <a:ext cx="4039573" cy="225110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178425" y="1265125"/>
            <a:ext cx="104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Today, 10:45am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idx="4294967295" type="ctrTitle"/>
          </p:nvPr>
        </p:nvSpPr>
        <p:spPr>
          <a:xfrm>
            <a:off x="533400" y="1252131"/>
            <a:ext cx="4779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Machine Learning</a:t>
            </a:r>
            <a:endParaRPr b="1" sz="6000"/>
          </a:p>
        </p:txBody>
      </p:sp>
      <p:sp>
        <p:nvSpPr>
          <p:cNvPr id="121" name="Google Shape;121;p18"/>
          <p:cNvSpPr txBox="1"/>
          <p:nvPr>
            <p:ph idx="4294967295" type="subTitle"/>
          </p:nvPr>
        </p:nvSpPr>
        <p:spPr>
          <a:xfrm>
            <a:off x="533400" y="2394538"/>
            <a:ext cx="4779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cxnSp>
        <p:nvCxnSpPr>
          <p:cNvPr id="122" name="Google Shape;122;p18"/>
          <p:cNvCxnSpPr/>
          <p:nvPr/>
        </p:nvCxnSpPr>
        <p:spPr>
          <a:xfrm flipH="1" rot="10800000">
            <a:off x="6805299" y="540952"/>
            <a:ext cx="143700" cy="377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8"/>
          <p:cNvCxnSpPr>
            <a:endCxn id="119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8"/>
          <p:cNvGrpSpPr/>
          <p:nvPr/>
        </p:nvGrpSpPr>
        <p:grpSpPr>
          <a:xfrm>
            <a:off x="6224310" y="1351742"/>
            <a:ext cx="878284" cy="816182"/>
            <a:chOff x="5972700" y="2330200"/>
            <a:chExt cx="411625" cy="387275"/>
          </a:xfrm>
        </p:grpSpPr>
        <p:sp>
          <p:nvSpPr>
            <p:cNvPr id="127" name="Google Shape;127;p18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900" y="2104025"/>
            <a:ext cx="6028700" cy="27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3900" y="761650"/>
            <a:ext cx="3065700" cy="119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5517900" y="836363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https://colab.research.google.com/drive/1i7USFpdfVRrAToHFVSLmBr7zTvi2z-9h?usp=sharing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Multi-Layer Neural Network</a:t>
            </a:r>
            <a:endParaRPr/>
          </a:p>
        </p:txBody>
      </p:sp>
      <p:sp>
        <p:nvSpPr>
          <p:cNvPr id="143" name="Google Shape;143;p20"/>
          <p:cNvSpPr txBox="1"/>
          <p:nvPr>
            <p:ph idx="2" type="body"/>
          </p:nvPr>
        </p:nvSpPr>
        <p:spPr>
          <a:xfrm>
            <a:off x="5651600" y="1200150"/>
            <a:ext cx="2706300" cy="12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OUTPUT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0.0097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ISSUE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High Training Error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Making Target variable binary and do binary classification.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More data points.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 rotWithShape="1">
          <a:blip r:embed="rId3">
            <a:alphaModFix/>
          </a:blip>
          <a:srcRect b="22809" l="0" r="0" t="0"/>
          <a:stretch/>
        </p:blipFill>
        <p:spPr>
          <a:xfrm>
            <a:off x="1026000" y="1200150"/>
            <a:ext cx="4377849" cy="243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4763" y="3807449"/>
            <a:ext cx="4420324" cy="65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