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0" r:id="rId4"/>
    <p:sldId id="262" r:id="rId5"/>
    <p:sldId id="263" r:id="rId6"/>
    <p:sldId id="266" r:id="rId7"/>
    <p:sldId id="268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1196C-C8F6-4249-B4F6-5CDE97A848D7}" v="2027" dt="2022-04-23T22:14:32.038"/>
    <p1510:client id="{BDA798C5-7218-42C4-9C68-2739BD37A6B0}" v="164" dt="2022-04-23T20:13:17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E382-F3CB-4192-A336-6C87A528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5CDB9-730B-4841-A2DC-2F5F20FE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94CB-B185-429E-AB21-D158E5B1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94CE7-9B14-416B-9A7B-B38C88F3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1065-9725-4C36-A5A4-DE6266EE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663E-96F0-446B-ABBC-E03FA5E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F810-4C79-49B2-AB74-DB487B31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8728-FC9A-4BBE-8254-D0C3E1B5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F2A1-6ACB-48CF-8E4D-128A360A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9A60-5DAB-4E54-BA85-2164B18A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CDFD9-2709-4F57-BEAB-8DD83C7E0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BBE9E-9BB3-4A02-B47D-37FBE819C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0607-6CFA-46B0-B0D0-57BD2DEA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33E1-0C5D-46AC-8AD8-938A9B3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DCA0-4FDB-47EA-BE6E-1DFBD5A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B3B9-680B-4FC4-9AB0-159ECCB8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7FA2-92DA-4D02-9B17-34365AB4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7E43-BCDD-463E-BF0B-AD330B88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9E50-21EE-4C1B-9FFD-1973EF0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4CCC-AB92-4EC4-A7A5-C16E09A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47C3-04F9-402D-8D07-AF7AB016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833F-3CC9-48F5-9336-DE66D5FE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DB9C-210C-4463-95E0-303B35FC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56A6-1BC9-4194-8090-C9D42E4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FC58-66D7-42CC-9DCC-74A25B4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7B36-68F1-44B3-9195-6ADBF3A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7633-5F48-42F6-9008-8F7C7A74C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2A4B0-9197-4D77-AF6D-D1BB38E5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0869-27F6-42A1-A38D-FAE0EFEA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9C0C-CAD1-42CF-A815-F54F4290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8CA5-FB70-45FA-8894-713767BF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85AD-835E-4773-84C8-6889C1A3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9FAB-0A70-4320-9F77-84EA034E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D85B-682A-4E53-9522-F9198D6E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DEB74-F31F-4CF7-8208-56F058CE2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E71A-A9B8-42B6-A465-522B869D7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2140F-FC0D-43FE-B9A0-7DE6EE18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DFDDC-9595-44C9-8755-3E90EE4F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D328A-77FF-4C2B-80FC-72A321E5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5BB6-9BD5-4B0C-A57C-3445057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56042-A7A9-4996-BFE9-6337615F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6A90-2B3F-4C49-87E7-22993764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EE1FB-D9EB-458D-831E-00091D06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10B1A-6EBD-4ED0-BD56-65FF628B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19CCB-A202-42F2-914B-ED2B3453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54675-3592-4EFA-BB70-9695E3C7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AC3-191C-4951-B7E1-2438355E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878E-B024-4E84-89BF-E496A650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DA042-D64E-4A03-A849-8783F184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FAA4-EA9D-46F1-B702-5360F5B3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6CAAF-864F-48FB-A316-4FC3722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C225-FBB0-42C4-A3E7-6E59BC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7E1-1472-4464-9D06-BE135F56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9BC4-2990-49EA-A7B8-B7CA5A5E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967D-D269-4D66-94A3-406DF6C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6863-BF2D-4A9E-8E4E-BEF6012C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9F9C-F890-4A7C-8D77-BEA44F4F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7C77-6B01-4194-B71D-ED49AED8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9AF97-B19B-43BB-8E68-FA789CF9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BB7A-C24B-4E8A-888A-C9AD38FA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8F3A-77E0-4FBA-8255-519261D28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499B-0851-4AEA-B471-037F661F63B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0F29-6400-4456-8F1B-21A93E90A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16B5-3DDB-49E6-9175-37DEC2BC8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540C-B6BA-44B3-ABE2-45C847A04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atherspar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558E-1887-4ABF-AE46-DED4161B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 Heat safety in </a:t>
            </a:r>
            <a:r>
              <a:rPr lang="en-US" dirty="0">
                <a:ea typeface="+mj-lt"/>
                <a:cs typeface="+mj-lt"/>
              </a:rPr>
              <a:t>Longview Gardens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CC70-5D69-44DF-83A6-017EF961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5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Which area is the hotspot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At which time of days the temp above </a:t>
            </a:r>
            <a:r>
              <a:rPr lang="en-US" i="1" dirty="0">
                <a:ea typeface="+mn-lt"/>
                <a:cs typeface="+mn-lt"/>
              </a:rPr>
              <a:t>80°F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Bus stop at the hot spot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Nearby  heat shelters and the open hour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Public facility-library, community center, recreation center,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Café ,bakery, store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Supermarket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554AA-88CE-49FB-B537-6B0608C05824}"/>
              </a:ext>
            </a:extLst>
          </p:cNvPr>
          <p:cNvSpPr txBox="1">
            <a:spLocks/>
          </p:cNvSpPr>
          <p:nvPr/>
        </p:nvSpPr>
        <p:spPr>
          <a:xfrm>
            <a:off x="7102098" y="5076825"/>
            <a:ext cx="4251702" cy="782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新細明體"/>
                <a:cs typeface="Calibri" panose="020F0502020204030204"/>
              </a:rPr>
              <a:t>Team: It's Saturday </a:t>
            </a:r>
          </a:p>
          <a:p>
            <a:pPr marL="0" indent="0">
              <a:buNone/>
            </a:pPr>
            <a:r>
              <a:rPr lang="en-US" sz="1800" dirty="0">
                <a:ea typeface="新細明體"/>
                <a:cs typeface="Calibri" panose="020F0502020204030204"/>
              </a:rPr>
              <a:t>Member: Joshua Giltinan and Yilin Giltinan</a:t>
            </a:r>
          </a:p>
        </p:txBody>
      </p:sp>
    </p:spTree>
    <p:extLst>
      <p:ext uri="{BB962C8B-B14F-4D97-AF65-F5344CB8AC3E}">
        <p14:creationId xmlns:p14="http://schemas.microsoft.com/office/powerpoint/2010/main" val="340435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D7093-4EF1-8CFF-912E-8DDFF47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Conclusion 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1CE89-EE75-12B5-5B37-A771C86C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altLang="zh-TW" dirty="0"/>
              <a:t>Aside the earlier morning; the outdoor temperature is unbearable in </a:t>
            </a:r>
            <a:r>
              <a:rPr lang="en-US" dirty="0"/>
              <a:t>Longview Gardens.</a:t>
            </a:r>
            <a:endParaRPr lang="zh-TW" altLang="en-US"/>
          </a:p>
          <a:p>
            <a:pPr marL="457200" indent="-457200"/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/>
              <a:t>The vulnerable population who heave rely on public transit will expose to heat while waiting at the bus station.</a:t>
            </a:r>
            <a:endParaRPr lang="en-US" dirty="0">
              <a:cs typeface="Calibri" panose="020F0502020204030204"/>
            </a:endParaRPr>
          </a:p>
          <a:p>
            <a:pPr marL="457200" indent="-457200"/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/>
              <a:t>Although many heat shelter is open during the hottest hours of the day, they are not nearby the hotspot.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Limitation of this research: data coverage and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consistency</a:t>
            </a:r>
          </a:p>
          <a:p>
            <a:pPr marL="0" indent="0">
              <a:buNone/>
            </a:pPr>
            <a:endParaRPr lang="en-US" dirty="0">
              <a:latin typeface="Calibri Light"/>
              <a:ea typeface="新細明體"/>
              <a:cs typeface="Calibri Light"/>
            </a:endParaRPr>
          </a:p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48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0F9-7F24-452B-95D4-EBCC4315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520.01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6170-C062-4C7C-9DE9-F10B6CEED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3" r="-211" b="35"/>
          <a:stretch/>
        </p:blipFill>
        <p:spPr>
          <a:xfrm>
            <a:off x="550242" y="1255735"/>
            <a:ext cx="10520781" cy="50994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35E446-9C48-991E-D0F9-01794D8E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4280"/>
            <a:ext cx="10515600" cy="782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altLang="zh-TW" i="1" dirty="0">
                <a:ea typeface="新細明體"/>
                <a:cs typeface="Calibri"/>
              </a:rPr>
            </a:br>
            <a:r>
              <a:rPr lang="en-US" altLang="zh-TW" sz="1800" dirty="0">
                <a:ea typeface="新細明體"/>
                <a:cs typeface="Calibri"/>
              </a:rPr>
              <a:t>(source:</a:t>
            </a:r>
            <a:r>
              <a:rPr lang="en-US" altLang="zh-TW" sz="1800" dirty="0">
                <a:ea typeface="新細明體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National integrated heat health information system)</a:t>
            </a:r>
            <a:endParaRPr lang="en-US" sz="1800" dirty="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4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0F9-7F24-452B-95D4-EBCC4315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520.01</a:t>
            </a: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823BF8B4-C2DD-D4CF-B8B8-67A3F49E9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40" y="1247557"/>
            <a:ext cx="11556153" cy="523157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5520AA-156D-B439-7CED-B4347A3B1AEE}"/>
              </a:ext>
            </a:extLst>
          </p:cNvPr>
          <p:cNvSpPr txBox="1">
            <a:spLocks/>
          </p:cNvSpPr>
          <p:nvPr/>
        </p:nvSpPr>
        <p:spPr>
          <a:xfrm>
            <a:off x="838200" y="5954280"/>
            <a:ext cx="10515600" cy="782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altLang="zh-TW" i="1" dirty="0">
                <a:ea typeface="新細明體"/>
                <a:cs typeface="Calibri"/>
              </a:rPr>
            </a:br>
            <a:r>
              <a:rPr lang="en-US" altLang="zh-TW" sz="1800" dirty="0">
                <a:ea typeface="新細明體"/>
                <a:cs typeface="Calibri"/>
              </a:rPr>
              <a:t>(source:</a:t>
            </a:r>
            <a:r>
              <a:rPr lang="en-US" altLang="zh-TW" sz="1800" dirty="0">
                <a:ea typeface="新細明體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National integrated heat health information system)</a:t>
            </a:r>
            <a:endParaRPr lang="en-US" sz="1800" dirty="0"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64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6A72-9C81-4CAF-B68C-5B121A87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Temperature throughout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2FF6-F852-4C2E-A407-9BA8EB19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6825"/>
            <a:ext cx="10515600" cy="782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dirty="0">
                <a:ea typeface="新細明體"/>
                <a:cs typeface="Calibri"/>
              </a:rPr>
              <a:t>Tourism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Score</a:t>
            </a:r>
            <a:r>
              <a:rPr lang="zh-TW" altLang="en-US" dirty="0">
                <a:ea typeface="新細明體"/>
                <a:cs typeface="Calibri"/>
              </a:rPr>
              <a:t> </a:t>
            </a:r>
            <a:r>
              <a:rPr lang="en-US" dirty="0">
                <a:cs typeface="Calibri"/>
              </a:rPr>
              <a:t>for</a:t>
            </a:r>
            <a:r>
              <a:rPr lang="zh-TW" altLang="en-US">
                <a:ea typeface="新細明體"/>
                <a:cs typeface="Calibri"/>
              </a:rPr>
              <a:t> N</a:t>
            </a:r>
            <a:r>
              <a:rPr lang="en-US" altLang="zh-TW" dirty="0" err="1">
                <a:ea typeface="新細明體"/>
                <a:cs typeface="Calibri"/>
              </a:rPr>
              <a:t>orth</a:t>
            </a:r>
            <a:r>
              <a:rPr lang="zh-TW" altLang="en-US">
                <a:ea typeface="新細明體"/>
                <a:cs typeface="Calibri"/>
              </a:rPr>
              <a:t> C</a:t>
            </a:r>
            <a:r>
              <a:rPr lang="en-US" altLang="zh-TW" dirty="0" err="1">
                <a:ea typeface="新細明體"/>
                <a:cs typeface="Calibri"/>
              </a:rPr>
              <a:t>arolina</a:t>
            </a:r>
            <a:r>
              <a:rPr lang="en-US" altLang="zh-TW" dirty="0">
                <a:ea typeface="新細明體"/>
                <a:cs typeface="Calibri"/>
              </a:rPr>
              <a:t>:</a:t>
            </a:r>
            <a:r>
              <a:rPr lang="zh-TW" altLang="en-US" dirty="0">
                <a:ea typeface="新細明體"/>
                <a:cs typeface="Calibri"/>
              </a:rPr>
              <a:t> </a:t>
            </a:r>
            <a:r>
              <a:rPr lang="zh-TW" altLang="en-US" i="1" dirty="0">
                <a:ea typeface="新細明體"/>
                <a:cs typeface="Calibri"/>
              </a:rPr>
              <a:t> </a:t>
            </a:r>
            <a:r>
              <a:rPr lang="en-US" altLang="zh-TW" i="1" dirty="0">
                <a:ea typeface="新細明體"/>
                <a:cs typeface="Calibri"/>
              </a:rPr>
              <a:t>65°F</a:t>
            </a:r>
            <a:r>
              <a:rPr lang="zh-TW" altLang="en-US" i="1" dirty="0">
                <a:ea typeface="新細明體"/>
                <a:cs typeface="Calibri"/>
              </a:rPr>
              <a:t> </a:t>
            </a:r>
            <a:r>
              <a:rPr lang="en-US" altLang="zh-TW" i="1" dirty="0">
                <a:ea typeface="新細明體"/>
                <a:cs typeface="Calibri"/>
              </a:rPr>
              <a:t>and</a:t>
            </a:r>
            <a:r>
              <a:rPr lang="zh-TW" altLang="en-US" i="1" dirty="0">
                <a:ea typeface="新細明體"/>
                <a:cs typeface="Calibri"/>
              </a:rPr>
              <a:t> </a:t>
            </a:r>
            <a:r>
              <a:rPr lang="en-US" altLang="zh-TW" i="1" dirty="0">
                <a:ea typeface="新細明體"/>
                <a:cs typeface="Calibri"/>
              </a:rPr>
              <a:t>80°F.</a:t>
            </a:r>
            <a:br>
              <a:rPr lang="en-US" altLang="zh-TW" i="1" dirty="0">
                <a:ea typeface="新細明體"/>
                <a:cs typeface="Calibri"/>
              </a:rPr>
            </a:br>
            <a:r>
              <a:rPr lang="en-US" altLang="zh-TW" sz="1800" dirty="0">
                <a:ea typeface="新細明體"/>
                <a:cs typeface="Calibri"/>
              </a:rPr>
              <a:t>(source:</a:t>
            </a:r>
            <a:r>
              <a:rPr lang="en-US" sz="1800" dirty="0">
                <a:ea typeface="+mn-lt"/>
                <a:cs typeface="+mn-lt"/>
                <a:hlinkClick r:id="rId2"/>
              </a:rPr>
              <a:t>Weather Spark)</a:t>
            </a:r>
            <a:endParaRPr lang="en-US" sz="1800" dirty="0">
              <a:ea typeface="新細明體"/>
              <a:cs typeface="Calibri" panose="020F050202020403020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D1E7F6-15D7-464D-B2A2-BC4BDE80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" y="1761472"/>
            <a:ext cx="3800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BAF205-E9C3-40D7-B13A-819B5872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7" y="1750219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4C5C90-3218-49C4-9CA6-3F19B57E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2" y="1750219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0185B7C-EBF7-9F39-1CDB-F7A22D0282A3}"/>
              </a:ext>
            </a:extLst>
          </p:cNvPr>
          <p:cNvSpPr/>
          <p:nvPr/>
        </p:nvSpPr>
        <p:spPr>
          <a:xfrm>
            <a:off x="5336627" y="1973316"/>
            <a:ext cx="1326930" cy="25881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1A350E4-9AD4-4D67-013E-D7EACFE1366B}"/>
              </a:ext>
            </a:extLst>
          </p:cNvPr>
          <p:cNvSpPr/>
          <p:nvPr/>
        </p:nvSpPr>
        <p:spPr>
          <a:xfrm>
            <a:off x="9422523" y="1973314"/>
            <a:ext cx="1405757" cy="25881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B18C0B1-B087-4C1E-B1FF-EE5E83E3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7" y="3811787"/>
            <a:ext cx="5705147" cy="28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26DF2AF-BEE9-4B09-8FBA-8143690A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88" y="3798648"/>
            <a:ext cx="5797113" cy="28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2A3F562-541F-49A3-847B-E32F5630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56" y="453037"/>
            <a:ext cx="5732736" cy="335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4885BB-BD29-D938-B54A-ADEEA763481F}"/>
              </a:ext>
            </a:extLst>
          </p:cNvPr>
          <p:cNvSpPr txBox="1">
            <a:spLocks/>
          </p:cNvSpPr>
          <p:nvPr/>
        </p:nvSpPr>
        <p:spPr>
          <a:xfrm>
            <a:off x="583324" y="648904"/>
            <a:ext cx="505022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Temperature throughout the day</a:t>
            </a:r>
          </a:p>
        </p:txBody>
      </p:sp>
    </p:spTree>
    <p:extLst>
      <p:ext uri="{BB962C8B-B14F-4D97-AF65-F5344CB8AC3E}">
        <p14:creationId xmlns:p14="http://schemas.microsoft.com/office/powerpoint/2010/main" val="4847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4FE5A1B-939D-404C-AC73-1DAA1C618F42}"/>
              </a:ext>
            </a:extLst>
          </p:cNvPr>
          <p:cNvGrpSpPr/>
          <p:nvPr/>
        </p:nvGrpSpPr>
        <p:grpSpPr>
          <a:xfrm>
            <a:off x="3654326" y="213944"/>
            <a:ext cx="8306571" cy="3219450"/>
            <a:chOff x="-1419868" y="1637740"/>
            <a:chExt cx="8306571" cy="32194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18E5AC1-0FAF-44C0-AA9A-2E191327A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278" y="1637740"/>
              <a:ext cx="5686425" cy="321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84B357-FF3D-4BAF-819A-8DCA5127F87D}"/>
                </a:ext>
              </a:extLst>
            </p:cNvPr>
            <p:cNvSpPr/>
            <p:nvPr/>
          </p:nvSpPr>
          <p:spPr>
            <a:xfrm rot="1200000">
              <a:off x="2176395" y="4037744"/>
              <a:ext cx="2201732" cy="335728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52FB7-4E58-462D-A9B7-4CEB79E92F9B}"/>
                </a:ext>
              </a:extLst>
            </p:cNvPr>
            <p:cNvSpPr/>
            <p:nvPr/>
          </p:nvSpPr>
          <p:spPr>
            <a:xfrm rot="20940984">
              <a:off x="2927736" y="2979504"/>
              <a:ext cx="1373371" cy="5316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A10F2-0DF8-4F67-8C20-7C8F43EC163D}"/>
                </a:ext>
              </a:extLst>
            </p:cNvPr>
            <p:cNvSpPr/>
            <p:nvPr/>
          </p:nvSpPr>
          <p:spPr>
            <a:xfrm>
              <a:off x="-1419868" y="3175921"/>
              <a:ext cx="2439835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Critical </a:t>
              </a:r>
            </a:p>
            <a:p>
              <a:pPr algn="ctr"/>
              <a:r>
                <a:rPr lang="en-US" sz="4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Bus Stops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C03957B-8806-4CA2-93B4-AA91FF52815B}"/>
                </a:ext>
              </a:extLst>
            </p:cNvPr>
            <p:cNvSpPr/>
            <p:nvPr/>
          </p:nvSpPr>
          <p:spPr>
            <a:xfrm>
              <a:off x="481572" y="3837464"/>
              <a:ext cx="1139077" cy="25342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70FE4A7-44CF-CC07-233E-D9D97EED1EC1}"/>
              </a:ext>
            </a:extLst>
          </p:cNvPr>
          <p:cNvSpPr txBox="1">
            <a:spLocks/>
          </p:cNvSpPr>
          <p:nvPr/>
        </p:nvSpPr>
        <p:spPr>
          <a:xfrm>
            <a:off x="583324" y="110249"/>
            <a:ext cx="505022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Temperature throughout the day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075DAC26-B6E1-7B31-EAC3-91697D1D29F1}"/>
              </a:ext>
            </a:extLst>
          </p:cNvPr>
          <p:cNvGrpSpPr/>
          <p:nvPr/>
        </p:nvGrpSpPr>
        <p:grpSpPr>
          <a:xfrm>
            <a:off x="407833" y="3435871"/>
            <a:ext cx="5686425" cy="3219450"/>
            <a:chOff x="6016159" y="2910355"/>
            <a:chExt cx="5686425" cy="3219450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4EE131DE-8720-383C-782C-1C399B299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159" y="2910355"/>
              <a:ext cx="5686425" cy="321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F2541ECA-5E6F-2164-122E-75CED1263D5F}"/>
                </a:ext>
              </a:extLst>
            </p:cNvPr>
            <p:cNvSpPr/>
            <p:nvPr/>
          </p:nvSpPr>
          <p:spPr>
            <a:xfrm rot="1716090">
              <a:off x="8789124" y="4066845"/>
              <a:ext cx="1181100" cy="103368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3961527C-DCB5-7330-A5ED-20FC7F54C138}"/>
                </a:ext>
              </a:extLst>
            </p:cNvPr>
            <p:cNvSpPr/>
            <p:nvPr/>
          </p:nvSpPr>
          <p:spPr>
            <a:xfrm>
              <a:off x="6633599" y="3292238"/>
              <a:ext cx="2023824" cy="646331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sz="36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Cool path</a:t>
              </a:r>
              <a:endParaRPr lang="zh-TW" altLang="en-US" dirty="0"/>
            </a:p>
          </p:txBody>
        </p:sp>
        <p:sp>
          <p:nvSpPr>
            <p:cNvPr id="21" name="Arrow: Right 7">
              <a:extLst>
                <a:ext uri="{FF2B5EF4-FFF2-40B4-BE49-F238E27FC236}">
                  <a16:creationId xmlns:a16="http://schemas.microsoft.com/office/drawing/2014/main" id="{A13BEC60-445A-D4F5-E99F-6B1427257B6D}"/>
                </a:ext>
              </a:extLst>
            </p:cNvPr>
            <p:cNvSpPr/>
            <p:nvPr/>
          </p:nvSpPr>
          <p:spPr>
            <a:xfrm rot="2059573">
              <a:off x="8085498" y="4010118"/>
              <a:ext cx="776860" cy="24204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BC93C922-0C82-8150-FC52-EAC4B400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70" y="3433834"/>
            <a:ext cx="56483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7991B0-C87D-82DE-AC35-BAD22B6658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按一下以新增文字</a:t>
            </a:r>
          </a:p>
        </p:txBody>
      </p:sp>
    </p:spTree>
    <p:extLst>
      <p:ext uri="{BB962C8B-B14F-4D97-AF65-F5344CB8AC3E}">
        <p14:creationId xmlns:p14="http://schemas.microsoft.com/office/powerpoint/2010/main" val="426221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B849F-DE75-2FD4-CA61-C87C5CB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 Light"/>
              </a:rPr>
              <a:t>Heat distribution </a:t>
            </a:r>
            <a:r>
              <a:rPr lang="en-US" altLang="zh-TW" dirty="0">
                <a:ea typeface="新細明體"/>
                <a:cs typeface="Calibri Light"/>
              </a:rPr>
              <a:t>6</a:t>
            </a:r>
            <a:r>
              <a:rPr lang="zh-TW">
                <a:ea typeface="新細明體"/>
                <a:cs typeface="Calibri Light"/>
              </a:rPr>
              <a:t>:00 </a:t>
            </a:r>
            <a:r>
              <a:rPr lang="en-US" altLang="zh-TW" dirty="0">
                <a:ea typeface="新細明體"/>
                <a:cs typeface="Calibri Light"/>
              </a:rPr>
              <a:t>a</a:t>
            </a:r>
            <a:r>
              <a:rPr lang="zh-TW">
                <a:ea typeface="新細明體"/>
                <a:cs typeface="Calibri Light"/>
              </a:rPr>
              <a:t>m</a:t>
            </a:r>
            <a:endParaRPr lang="zh-TW">
              <a:ea typeface="新細明體"/>
            </a:endParaRPr>
          </a:p>
        </p:txBody>
      </p:sp>
      <p:pic>
        <p:nvPicPr>
          <p:cNvPr id="4" name="圖片 4" descr="一張含有 地圖 的圖片&#10;&#10;自動產生的描述">
            <a:extLst>
              <a:ext uri="{FF2B5EF4-FFF2-40B4-BE49-F238E27FC236}">
                <a16:creationId xmlns:a16="http://schemas.microsoft.com/office/drawing/2014/main" id="{A6DED076-E129-C106-F0D0-9CE026CB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836" y="1742620"/>
            <a:ext cx="7957658" cy="4351338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F7C308A3-2E39-5887-3463-371031FA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19" y="3689230"/>
            <a:ext cx="1600200" cy="457200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83301777-E6EB-CF98-D69E-3E7FDE13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06" y="2488272"/>
            <a:ext cx="1495425" cy="1076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A95D5C-EF0D-8096-BC66-784B59DF396C}"/>
              </a:ext>
            </a:extLst>
          </p:cNvPr>
          <p:cNvSpPr/>
          <p:nvPr/>
        </p:nvSpPr>
        <p:spPr>
          <a:xfrm>
            <a:off x="990600" y="4279900"/>
            <a:ext cx="317500" cy="2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CB11D4-F2AA-6277-0F8A-4B9A5E98E8D3}"/>
              </a:ext>
            </a:extLst>
          </p:cNvPr>
          <p:cNvSpPr txBox="1"/>
          <p:nvPr/>
        </p:nvSpPr>
        <p:spPr>
          <a:xfrm>
            <a:off x="1426191" y="4235354"/>
            <a:ext cx="12419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/>
                <a:cs typeface="Calibri"/>
              </a:rPr>
              <a:t>Census track Boundary</a:t>
            </a:r>
          </a:p>
        </p:txBody>
      </p:sp>
    </p:spTree>
    <p:extLst>
      <p:ext uri="{BB962C8B-B14F-4D97-AF65-F5344CB8AC3E}">
        <p14:creationId xmlns:p14="http://schemas.microsoft.com/office/powerpoint/2010/main" val="2529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C9964-9D59-4B86-1BF0-CCC9BEA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Heat distribution 3:00 pm</a:t>
            </a:r>
            <a:endParaRPr lang="zh-TW" altLang="en-US" dirty="0">
              <a:ea typeface="新細明體"/>
              <a:cs typeface="Calibri Light"/>
            </a:endParaRPr>
          </a:p>
        </p:txBody>
      </p:sp>
      <p:pic>
        <p:nvPicPr>
          <p:cNvPr id="10" name="圖片 10" descr="一張含有 地圖 的圖片&#10;&#10;自動產生的描述">
            <a:extLst>
              <a:ext uri="{FF2B5EF4-FFF2-40B4-BE49-F238E27FC236}">
                <a16:creationId xmlns:a16="http://schemas.microsoft.com/office/drawing/2014/main" id="{067B4FFE-14D6-19D5-B642-27BE73DE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86" y="2041285"/>
            <a:ext cx="8088303" cy="4351338"/>
          </a:xfrm>
        </p:spPr>
      </p:pic>
      <p:pic>
        <p:nvPicPr>
          <p:cNvPr id="11" name="圖片 11">
            <a:extLst>
              <a:ext uri="{FF2B5EF4-FFF2-40B4-BE49-F238E27FC236}">
                <a16:creationId xmlns:a16="http://schemas.microsoft.com/office/drawing/2014/main" id="{ED50E265-1D47-15D2-F5E1-300453EE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7" y="3719696"/>
            <a:ext cx="1619250" cy="409575"/>
          </a:xfrm>
          <a:prstGeom prst="rect">
            <a:avLst/>
          </a:prstGeom>
        </p:spPr>
      </p:pic>
      <p:pic>
        <p:nvPicPr>
          <p:cNvPr id="13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DEAD979-5049-8189-CEEA-E1440051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71" y="2556511"/>
            <a:ext cx="1495425" cy="10763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9A5F514-EDB3-49AB-D076-B78DF6F03A18}"/>
              </a:ext>
            </a:extLst>
          </p:cNvPr>
          <p:cNvSpPr/>
          <p:nvPr/>
        </p:nvSpPr>
        <p:spPr>
          <a:xfrm>
            <a:off x="843771" y="4348139"/>
            <a:ext cx="317500" cy="2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31892-56CF-1891-BDA9-D21FEB0E4D9C}"/>
              </a:ext>
            </a:extLst>
          </p:cNvPr>
          <p:cNvSpPr txBox="1"/>
          <p:nvPr/>
        </p:nvSpPr>
        <p:spPr>
          <a:xfrm>
            <a:off x="1253204" y="4223981"/>
            <a:ext cx="12419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/>
                <a:cs typeface="Calibri"/>
              </a:rPr>
              <a:t>Census track Boundary</a:t>
            </a:r>
          </a:p>
        </p:txBody>
      </p:sp>
    </p:spTree>
    <p:extLst>
      <p:ext uri="{BB962C8B-B14F-4D97-AF65-F5344CB8AC3E}">
        <p14:creationId xmlns:p14="http://schemas.microsoft.com/office/powerpoint/2010/main" val="389363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C9964-9D59-4B86-1BF0-CCC9BEA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Heat distribution 7:00 pm</a:t>
            </a:r>
            <a:endParaRPr lang="zh-TW" altLang="en-US" dirty="0">
              <a:ea typeface="新細明體"/>
              <a:cs typeface="Calibri Light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3C3017A4-A35B-3A4A-ED68-8D8B9DCF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9" y="3623705"/>
            <a:ext cx="1495425" cy="523875"/>
          </a:xfrm>
          <a:prstGeom prst="rect">
            <a:avLst/>
          </a:prstGeom>
        </p:spPr>
      </p:pic>
      <p:pic>
        <p:nvPicPr>
          <p:cNvPr id="13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A384ED5-6D7B-702E-2E5B-5FC0BF7B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71" y="2556511"/>
            <a:ext cx="1495425" cy="10763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041CB50-DEB1-6B29-3183-BC82CDE90359}"/>
              </a:ext>
            </a:extLst>
          </p:cNvPr>
          <p:cNvSpPr/>
          <p:nvPr/>
        </p:nvSpPr>
        <p:spPr>
          <a:xfrm>
            <a:off x="934756" y="4223034"/>
            <a:ext cx="317500" cy="2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BA0979-345B-182A-2E0A-919DFF21B688}"/>
              </a:ext>
            </a:extLst>
          </p:cNvPr>
          <p:cNvSpPr txBox="1"/>
          <p:nvPr/>
        </p:nvSpPr>
        <p:spPr>
          <a:xfrm>
            <a:off x="1253204" y="4144369"/>
            <a:ext cx="12419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ea typeface="新細明體"/>
                <a:cs typeface="Calibri"/>
              </a:rPr>
              <a:t>Census track Boundary</a:t>
            </a:r>
          </a:p>
        </p:txBody>
      </p:sp>
      <p:pic>
        <p:nvPicPr>
          <p:cNvPr id="22" name="圖片 22" descr="一張含有 地圖 的圖片&#10;&#10;自動產生的描述">
            <a:extLst>
              <a:ext uri="{FF2B5EF4-FFF2-40B4-BE49-F238E27FC236}">
                <a16:creationId xmlns:a16="http://schemas.microsoft.com/office/drawing/2014/main" id="{AFF06099-034C-0DA8-696D-F6B8F48F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158" y="1798320"/>
            <a:ext cx="8103030" cy="44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Tasks: Heat safety in Longview Gardens</vt:lpstr>
      <vt:lpstr>Why 520.01</vt:lpstr>
      <vt:lpstr>Why 520.01</vt:lpstr>
      <vt:lpstr>Temperature throughout the day</vt:lpstr>
      <vt:lpstr>PowerPoint Presentation</vt:lpstr>
      <vt:lpstr>PowerPoint Presentation</vt:lpstr>
      <vt:lpstr>Heat distribution 6:00 am</vt:lpstr>
      <vt:lpstr>Heat distribution 3:00 pm</vt:lpstr>
      <vt:lpstr>Heat distribution 7:00 pm</vt:lpstr>
      <vt:lpstr>Conclusion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Giltinan</dc:creator>
  <cp:lastModifiedBy>Lai, Yilin</cp:lastModifiedBy>
  <cp:revision>835</cp:revision>
  <dcterms:created xsi:type="dcterms:W3CDTF">2022-04-23T13:50:08Z</dcterms:created>
  <dcterms:modified xsi:type="dcterms:W3CDTF">2022-04-23T22:27:16Z</dcterms:modified>
</cp:coreProperties>
</file>