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40FB-8AAE-9AEF-EC0F-D90AB286B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417B6-D106-0712-0272-DBD235E5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17D7-712F-DAA7-34BD-49ECD09A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F1BD-EF5D-6A09-EE38-A597778C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85C-5F5B-8C7F-24EF-608CAC32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997-8E6E-523A-45D0-59EE1E01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D8D55-D4AF-69F8-CE87-D9FAC3AA6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36A7-E1FC-FF8F-E918-9294B553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EA96-67CE-F001-333C-4DC879E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2630-3E6C-5816-42E8-313F8761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AB40C-35BA-383F-BBA9-D06B6BF19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FE2C-A070-F687-1778-7330A92A4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3CCF-6F84-400F-1898-596DC30B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8BF6-02BE-578E-1834-960E29E8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A767-B2FC-762A-2638-696AE936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1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AB85-BE14-CC2E-C1DA-8914F4FC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5740-922C-9D62-0851-6A69B693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C135-1FCA-DE65-7047-AE4445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0299-18DA-524F-9B26-45BB5909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6DF3-4F7E-A099-D855-D8B3FC9F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3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B70F-82D9-B4C5-CC57-937A7DFC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D4E01-07A7-3025-869C-BC2ADE23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1E2D-2885-9A13-A85F-89F08D59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E635-6540-2C73-C184-254B35D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CFC9-ECFE-B2F5-3123-D035790E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0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3750-42FD-5BA0-4850-48A23B9D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3A73-9934-57C9-480D-AAEFCFD98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6D0C-C4B7-EB87-5F92-19174069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641D-16B8-6C54-E400-3C949740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D9F3-B7AE-36F0-CD58-B564FD71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48CFA-3890-327E-B140-3E480F12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4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DB4-13DA-08C4-CA31-214A4651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2B8B1-05AB-BC73-2DF5-1F2E3D49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CE9A-4DBB-59E3-8BEC-227F0C563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B583-2FE4-97E6-4E91-DD8C7AD45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E611-3646-6245-FCF0-5B22C71B0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151F0-6FF9-A9CE-9037-62933BDC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4DDC9-ED5F-EC75-0BC7-12BE914D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671DE-DC44-3F4F-7063-152820B4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5E54-A701-7D69-56C8-963CFD10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7FFD3-B575-FA4F-2082-8B4E8BCB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50690-4AE7-F92D-6326-4667C790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5C3D3-09FC-196D-A7C9-07E450ED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5D422-63DB-DA44-9459-89EE63EE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5574F-762B-D02F-67A1-F8FFF689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C33D0-DBA4-D0BE-D85C-86C7D277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1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107A-0DB8-0423-CBAF-B19E3515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D811-4132-28B2-F32D-1F180E7A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32B0D-5416-11A4-058F-55DBAC5FB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60DB-A775-72C4-9F09-1A374F2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5CCA-2335-3869-8BFC-2408E048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9042F-899F-2F14-214C-C80203EF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10F7-94A3-753A-F7C0-C90D2D33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CAD98-F2EF-43EC-A7EB-F9FCA31B6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BC21-3D6D-18C3-1DD7-293302FAA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CC769-F096-E646-9303-4E267E9F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22EA-58E8-8AE4-53C8-9252F453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18BC3-F5F1-FA8C-7DA4-25935696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8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29AE8-57B9-E55D-4027-0AB01EC1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B06A-C395-AD5F-96E5-A5B74513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70A0-490A-250A-8CE7-AD0C389DC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CE67-666F-4EAD-8609-1F16C6FA1D2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4772-9CE0-A6BB-8D68-2BEFB5F7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6A9C-30C3-DCCA-4CD5-7D4A9E3C2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2CB5-4971-4E5B-BAB2-D3F20C2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9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2C68-B52C-311B-0E53-AEC52F4D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AA1A7-9FD8-7EDE-CB25-4D157EA9A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Harshal Pawar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21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4C88-E67B-7B3B-1DC5-E52A6DE7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Superstore Sales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1679-1A41-A0C9-073A-C96126F1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KPIs:</a:t>
            </a:r>
          </a:p>
          <a:p>
            <a:r>
              <a:rPr lang="en-US" dirty="0"/>
              <a:t>Total Sales($)</a:t>
            </a:r>
          </a:p>
          <a:p>
            <a:r>
              <a:rPr lang="en-US" dirty="0"/>
              <a:t>Total Profit($)</a:t>
            </a:r>
          </a:p>
          <a:p>
            <a:r>
              <a:rPr lang="en-US" dirty="0"/>
              <a:t>Total Quantity</a:t>
            </a:r>
          </a:p>
          <a:p>
            <a:r>
              <a:rPr lang="en-US" dirty="0"/>
              <a:t>Order(Avg)</a:t>
            </a:r>
          </a:p>
          <a:p>
            <a:r>
              <a:rPr lang="en-US" dirty="0"/>
              <a:t>Total Discount($)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23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A126-A3D6-168A-6BDC-FA399F0E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Campaign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890-6CCC-C242-775A-676B38DC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Of Investment(2-8)</a:t>
            </a:r>
          </a:p>
          <a:p>
            <a:r>
              <a:rPr lang="en-US" dirty="0"/>
              <a:t>Engagement Score(1-10)</a:t>
            </a:r>
          </a:p>
          <a:p>
            <a:r>
              <a:rPr lang="en-US" dirty="0"/>
              <a:t>Conversion Rate(0.01-0.15)</a:t>
            </a:r>
          </a:p>
          <a:p>
            <a:r>
              <a:rPr lang="en-US" dirty="0"/>
              <a:t>Total Impressions</a:t>
            </a:r>
          </a:p>
          <a:p>
            <a:r>
              <a:rPr lang="en-US" dirty="0"/>
              <a:t>Total Clicks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6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EDAF-9AFC-24B8-6B85-5BE5CBDD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Marketing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9EB2-A72A-1195-F208-374F2013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Age(Avg)</a:t>
            </a:r>
          </a:p>
          <a:p>
            <a:r>
              <a:rPr lang="en-US" dirty="0"/>
              <a:t>Total Balance($)</a:t>
            </a:r>
          </a:p>
          <a:p>
            <a:r>
              <a:rPr lang="en-US" dirty="0"/>
              <a:t>Campaigns(Avg)</a:t>
            </a:r>
          </a:p>
          <a:p>
            <a:r>
              <a:rPr lang="en-IN" dirty="0"/>
              <a:t>Duration of Transaction(in Seconds)</a:t>
            </a:r>
          </a:p>
          <a:p>
            <a:r>
              <a:rPr lang="en-IN" dirty="0"/>
              <a:t>Previous Campaign Score</a:t>
            </a:r>
          </a:p>
          <a:p>
            <a:r>
              <a:rPr lang="en-IN" dirty="0"/>
              <a:t>Days of Interaction to Customer(</a:t>
            </a:r>
            <a:r>
              <a:rPr lang="en-IN" dirty="0" err="1"/>
              <a:t>Avg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34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Marketing Analytics</vt:lpstr>
      <vt:lpstr>Superstore Sales Analysis</vt:lpstr>
      <vt:lpstr>Marketing Campaign Analysis</vt:lpstr>
      <vt:lpstr>Bank Marketing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harshalvictusdevice@outlook.com</dc:creator>
  <cp:lastModifiedBy>harshalvictusdevice@outlook.com</cp:lastModifiedBy>
  <cp:revision>2</cp:revision>
  <dcterms:created xsi:type="dcterms:W3CDTF">2024-11-07T04:58:50Z</dcterms:created>
  <dcterms:modified xsi:type="dcterms:W3CDTF">2024-11-07T05:16:01Z</dcterms:modified>
</cp:coreProperties>
</file>