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A8D8EC-0E2F-4D53-B2DB-D61E8510FF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4642971-D28B-4F6F-BDFA-5A1443DF93A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2024-01-12 6:32:40 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8BCD9CAC-59A0-407E-84B6-A0F230F8F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3" y="0"/>
            <a:ext cx="11829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2024-01-12T23:32:40Z</dcterms:created>
  <dcterms:modified xsi:type="dcterms:W3CDTF">2024-01-12T23:32:40Z</dcterms:modified>
</cp:coreProperties>
</file>