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59" r:id="rId6"/>
    <p:sldId id="272" r:id="rId7"/>
    <p:sldId id="273" r:id="rId8"/>
    <p:sldId id="260" r:id="rId9"/>
    <p:sldId id="265" r:id="rId10"/>
    <p:sldId id="261" r:id="rId11"/>
    <p:sldId id="274" r:id="rId12"/>
    <p:sldId id="275" r:id="rId13"/>
    <p:sldId id="262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Wasserzeiche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Wasserzeiche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800" y="1219200"/>
            <a:ext cx="6477000" cy="381914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3788833"/>
            <a:ext cx="4406900" cy="2044700"/>
          </a:xfrm>
          <a:prstGeom prst="rect">
            <a:avLst/>
          </a:prstGeom>
        </p:spPr>
      </p:pic>
      <p:pic>
        <p:nvPicPr>
          <p:cNvPr id="5" name="Bild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1473200"/>
            <a:ext cx="5480454" cy="10138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35868" y="2487084"/>
            <a:ext cx="2292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96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10573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4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Mocken von Prozeduren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smtClean="0"/>
              <a:t> </a:t>
            </a:r>
            <a:r>
              <a:rPr lang="de-DE" smtClean="0"/>
              <a:t>legt vor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platzhalter 5" descr="Runde4EasyMock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b="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271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kontert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platzhalter 5" descr="Runde2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 r="237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636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5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Überprüfen der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Ergebnis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Und der Gewinner ist ...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8373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1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Erzeugen von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0182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schlägt zu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219" r="321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2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blockt ab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Bildplatzhalter 4" descr="Runde1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1" b="151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34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2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Einsetzen der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greift an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 descr="Runde2EasyMock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b="21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371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kontert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Bildplatzhalter 9" descr="Runde2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5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395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3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Mocken von Funktionen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84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lare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Elare.thmx</Template>
  <TotalTime>0</TotalTime>
  <Words>56</Words>
  <Application>Microsoft Macintosh PowerPoint</Application>
  <PresentationFormat>Bildschirmpräsentation (4:3)</PresentationFormat>
  <Paragraphs>25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Elare</vt:lpstr>
      <vt:lpstr>PowerPoint-Präsentation</vt:lpstr>
      <vt:lpstr>Runde 1</vt:lpstr>
      <vt:lpstr>EasyMock schlägt zu</vt:lpstr>
      <vt:lpstr>Mockito blockt ab</vt:lpstr>
      <vt:lpstr>Runde 2</vt:lpstr>
      <vt:lpstr>EasyMock greift an</vt:lpstr>
      <vt:lpstr>Mockito kontert</vt:lpstr>
      <vt:lpstr>Runde 3</vt:lpstr>
      <vt:lpstr>PowerPoint-Präsentation</vt:lpstr>
      <vt:lpstr>Runde 4</vt:lpstr>
      <vt:lpstr>EasyMock legt vor</vt:lpstr>
      <vt:lpstr>Mockito kontert</vt:lpstr>
      <vt:lpstr>Runde 5</vt:lpstr>
      <vt:lpstr>PowerPoint-Präsentation</vt:lpstr>
      <vt:lpstr>Ergebnis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Fochler</dc:creator>
  <cp:lastModifiedBy>Martin Fochler</cp:lastModifiedBy>
  <cp:revision>12</cp:revision>
  <dcterms:created xsi:type="dcterms:W3CDTF">2013-04-07T16:26:39Z</dcterms:created>
  <dcterms:modified xsi:type="dcterms:W3CDTF">2013-04-07T18:37:23Z</dcterms:modified>
</cp:coreProperties>
</file>