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0" r:id="rId4"/>
    <p:sldId id="271" r:id="rId5"/>
    <p:sldId id="259" r:id="rId6"/>
    <p:sldId id="272" r:id="rId7"/>
    <p:sldId id="273" r:id="rId8"/>
    <p:sldId id="260" r:id="rId9"/>
    <p:sldId id="276" r:id="rId10"/>
    <p:sldId id="277" r:id="rId11"/>
    <p:sldId id="261" r:id="rId12"/>
    <p:sldId id="274" r:id="rId13"/>
    <p:sldId id="275" r:id="rId14"/>
    <p:sldId id="262" r:id="rId15"/>
    <p:sldId id="267" r:id="rId16"/>
    <p:sldId id="278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12.05.13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12.05.13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12.05.13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12.05.13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12.05.13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12.05.13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12.05.13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12.05.13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12.05.13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12.05.13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12.05.13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12.05.13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12.05.13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Wasserzeiche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12.05.13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12.05.13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Wasserzeiche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12.05.13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12.05.13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12.05.13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12.05.13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12.05.13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12.05.13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09800" y="1219200"/>
            <a:ext cx="6477000" cy="381914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699" y="3788833"/>
            <a:ext cx="4406900" cy="2044700"/>
          </a:xfrm>
          <a:prstGeom prst="rect">
            <a:avLst/>
          </a:prstGeom>
        </p:spPr>
      </p:pic>
      <p:pic>
        <p:nvPicPr>
          <p:cNvPr id="5" name="Bild 4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3" y="1473200"/>
            <a:ext cx="5480454" cy="101388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335868" y="2487084"/>
            <a:ext cx="2292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 smtClean="0">
                <a:solidFill>
                  <a:srgbClr val="FF0000"/>
                </a:solidFill>
                <a:latin typeface="Chalkduster"/>
                <a:cs typeface="Chalkduster"/>
              </a:rPr>
              <a:t>VS</a:t>
            </a:r>
            <a:endParaRPr lang="de-DE" sz="9600" dirty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4105737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EasyMock</a:t>
            </a:r>
            <a:r>
              <a:rPr lang="de-DE" dirty="0" smtClean="0"/>
              <a:t> blockt die Combo</a:t>
            </a:r>
            <a:endParaRPr lang="de-DE" dirty="0"/>
          </a:p>
        </p:txBody>
      </p:sp>
      <p:pic>
        <p:nvPicPr>
          <p:cNvPr id="7" name="Bildplatzhalter 6" descr="Runde3EasyMock_2.png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2" r="12932"/>
          <a:stretch>
            <a:fillRect/>
          </a:stretch>
        </p:blipFill>
        <p:spPr/>
      </p:pic>
      <p:pic>
        <p:nvPicPr>
          <p:cNvPr id="6" name="Bildplatzhalter 5" descr="Runde3EasyMock_1.png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7" r="10897"/>
          <a:stretch>
            <a:fillRect/>
          </a:stretch>
        </p:blipFill>
        <p:spPr/>
      </p:pic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8000" dirty="0" smtClean="0"/>
              <a:t>Runde 4</a:t>
            </a:r>
            <a:endParaRPr lang="de-DE" sz="8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Mocken von Prozeduren</a:t>
            </a:r>
            <a:endParaRPr lang="de-DE" sz="4800" dirty="0"/>
          </a:p>
        </p:txBody>
      </p:sp>
      <p:pic>
        <p:nvPicPr>
          <p:cNvPr id="4" name="Bild 3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778593"/>
            <a:ext cx="4395346" cy="813139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01" y="607061"/>
            <a:ext cx="2560199" cy="118787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937212" y="1176233"/>
            <a:ext cx="2048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>
                <a:solidFill>
                  <a:srgbClr val="FF0000"/>
                </a:solidFill>
                <a:latin typeface="Chalkduster"/>
                <a:cs typeface="Chalkduster"/>
              </a:rPr>
              <a:t>VS</a:t>
            </a:r>
            <a:endParaRPr lang="de-DE" sz="4800" dirty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98846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EasyMock</a:t>
            </a:r>
            <a:r>
              <a:rPr lang="de-DE" dirty="0" smtClean="0"/>
              <a:t> legt vor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Bildplatzhalter 5" descr="Runde4EasyMock.png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" b="8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2716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Mockito</a:t>
            </a:r>
            <a:r>
              <a:rPr lang="de-DE" dirty="0" smtClean="0"/>
              <a:t> zaubert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Bildplatzhalter 4" descr="Runde4Mockito.png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3" b="38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4636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8000" dirty="0" smtClean="0"/>
              <a:t>Runde 5</a:t>
            </a:r>
            <a:endParaRPr lang="de-DE" sz="8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Überprüfen der Mocks</a:t>
            </a:r>
            <a:endParaRPr lang="de-DE" sz="4800" dirty="0"/>
          </a:p>
        </p:txBody>
      </p:sp>
      <p:pic>
        <p:nvPicPr>
          <p:cNvPr id="4" name="Bild 3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778593"/>
            <a:ext cx="4395346" cy="813139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01" y="607061"/>
            <a:ext cx="2560199" cy="118787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937212" y="1176233"/>
            <a:ext cx="2048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>
                <a:solidFill>
                  <a:srgbClr val="FF0000"/>
                </a:solidFill>
                <a:latin typeface="Chalkduster"/>
                <a:cs typeface="Chalkduster"/>
              </a:rPr>
              <a:t>VS</a:t>
            </a:r>
            <a:endParaRPr lang="de-DE" sz="4800" dirty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98846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EasyMock</a:t>
            </a:r>
            <a:r>
              <a:rPr lang="de-DE" dirty="0" smtClean="0"/>
              <a:t> ist energielos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Bildplatzhalter 6" descr="Runde5EasyMock.png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8" r="164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935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Mockito</a:t>
            </a:r>
            <a:r>
              <a:rPr lang="de-DE" dirty="0" smtClean="0"/>
              <a:t> hat noch Reserven</a:t>
            </a:r>
            <a:endParaRPr lang="de-DE" dirty="0"/>
          </a:p>
        </p:txBody>
      </p:sp>
      <p:pic>
        <p:nvPicPr>
          <p:cNvPr id="6" name="Bildplatzhalter 5" descr="Runde5Mockito_2.png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4" r="23574"/>
          <a:stretch>
            <a:fillRect/>
          </a:stretch>
        </p:blipFill>
        <p:spPr/>
      </p:pic>
      <p:pic>
        <p:nvPicPr>
          <p:cNvPr id="7" name="Bildplatzhalter 6" descr="Runde5Mockito_1.png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4" r="11554"/>
          <a:stretch>
            <a:fillRect/>
          </a:stretch>
        </p:blipFill>
        <p:spPr/>
      </p:pic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864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8000" dirty="0" smtClean="0"/>
              <a:t>Ergebnis</a:t>
            </a:r>
            <a:endParaRPr lang="de-DE" sz="8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Und der Gewinner ist ...</a:t>
            </a:r>
            <a:endParaRPr lang="de-DE" sz="4800" dirty="0"/>
          </a:p>
        </p:txBody>
      </p:sp>
      <p:pic>
        <p:nvPicPr>
          <p:cNvPr id="4" name="Bild 3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778593"/>
            <a:ext cx="4395346" cy="813139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01" y="607061"/>
            <a:ext cx="2560199" cy="118787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937212" y="1176233"/>
            <a:ext cx="2048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>
                <a:solidFill>
                  <a:srgbClr val="FF0000"/>
                </a:solidFill>
                <a:latin typeface="Chalkduster"/>
                <a:cs typeface="Chalkduster"/>
              </a:rPr>
              <a:t>VS</a:t>
            </a:r>
            <a:endParaRPr lang="de-DE" sz="4800" dirty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2283730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Entscheidet selber ...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 smtClean="0"/>
              <a:t>Easymock</a:t>
            </a:r>
            <a:endParaRPr lang="de-DE" b="1" dirty="0" smtClean="0"/>
          </a:p>
          <a:p>
            <a:r>
              <a:rPr lang="de-DE" dirty="0" smtClean="0"/>
              <a:t>Version 3.1 (Nov 2011)</a:t>
            </a:r>
          </a:p>
          <a:p>
            <a:r>
              <a:rPr lang="de-DE" dirty="0" smtClean="0"/>
              <a:t>nur Interfaces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DE" dirty="0" smtClean="0"/>
              <a:t>Kein </a:t>
            </a:r>
            <a:r>
              <a:rPr lang="de-DE" dirty="0" err="1" smtClean="0"/>
              <a:t>mocken</a:t>
            </a:r>
            <a:r>
              <a:rPr lang="de-DE" dirty="0" smtClean="0"/>
              <a:t> von </a:t>
            </a:r>
            <a:r>
              <a:rPr lang="de-DE" dirty="0" err="1" smtClean="0"/>
              <a:t>equals</a:t>
            </a:r>
            <a:r>
              <a:rPr lang="de-DE" dirty="0" smtClean="0"/>
              <a:t>(), </a:t>
            </a:r>
            <a:r>
              <a:rPr lang="de-DE" dirty="0" err="1" smtClean="0"/>
              <a:t>hashCode</a:t>
            </a:r>
            <a:r>
              <a:rPr lang="de-DE" dirty="0" smtClean="0"/>
              <a:t>(), </a:t>
            </a:r>
            <a:r>
              <a:rPr lang="de-DE" dirty="0" err="1" smtClean="0"/>
              <a:t>toString</a:t>
            </a:r>
            <a:r>
              <a:rPr lang="de-DE" dirty="0" smtClean="0"/>
              <a:t>() und </a:t>
            </a:r>
            <a:r>
              <a:rPr lang="de-DE" dirty="0" err="1" smtClean="0"/>
              <a:t>finalize</a:t>
            </a:r>
            <a:r>
              <a:rPr lang="de-DE" dirty="0" smtClean="0"/>
              <a:t>()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 err="1" smtClean="0"/>
              <a:t>Mockito</a:t>
            </a:r>
            <a:endParaRPr lang="de-DE" b="1" dirty="0"/>
          </a:p>
          <a:p>
            <a:r>
              <a:rPr lang="de-DE" dirty="0" smtClean="0"/>
              <a:t>Version 1.9.5 (Nov 2012)</a:t>
            </a:r>
          </a:p>
          <a:p>
            <a:r>
              <a:rPr lang="de-DE" dirty="0" err="1" smtClean="0"/>
              <a:t>mocken</a:t>
            </a:r>
            <a:r>
              <a:rPr lang="de-DE" dirty="0" smtClean="0"/>
              <a:t> von realen Objekten</a:t>
            </a:r>
          </a:p>
          <a:p>
            <a:pPr>
              <a:buFont typeface="Arial"/>
              <a:buChar char="•"/>
            </a:pP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de-DE" dirty="0" smtClean="0"/>
              <a:t>Kein </a:t>
            </a:r>
            <a:r>
              <a:rPr lang="de-DE" dirty="0" err="1" smtClean="0"/>
              <a:t>mocken</a:t>
            </a:r>
            <a:r>
              <a:rPr lang="de-DE" dirty="0" smtClean="0"/>
              <a:t> von </a:t>
            </a:r>
            <a:r>
              <a:rPr lang="de-DE" dirty="0" err="1" smtClean="0"/>
              <a:t>equals</a:t>
            </a:r>
            <a:r>
              <a:rPr lang="de-DE" dirty="0" smtClean="0"/>
              <a:t>() und </a:t>
            </a:r>
            <a:r>
              <a:rPr lang="de-DE" dirty="0" err="1" smtClean="0"/>
              <a:t>hashCode</a:t>
            </a:r>
            <a:r>
              <a:rPr lang="de-DE" dirty="0" smtClean="0"/>
              <a:t>()</a:t>
            </a:r>
          </a:p>
          <a:p>
            <a:r>
              <a:rPr lang="de-DE" dirty="0" smtClean="0"/>
              <a:t>Manipulieren von </a:t>
            </a:r>
            <a:r>
              <a:rPr lang="de-DE" dirty="0" err="1" smtClean="0"/>
              <a:t>void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7640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8000" dirty="0" smtClean="0"/>
              <a:t>Runde 1</a:t>
            </a:r>
            <a:endParaRPr lang="de-DE" sz="8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Erzeugen von Mocks</a:t>
            </a:r>
            <a:endParaRPr lang="de-DE" sz="4800" dirty="0"/>
          </a:p>
        </p:txBody>
      </p:sp>
      <p:pic>
        <p:nvPicPr>
          <p:cNvPr id="4" name="Bild 3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778593"/>
            <a:ext cx="4395346" cy="813139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01" y="607061"/>
            <a:ext cx="2560199" cy="118787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937212" y="1176233"/>
            <a:ext cx="2048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>
                <a:solidFill>
                  <a:srgbClr val="FF0000"/>
                </a:solidFill>
                <a:latin typeface="Chalkduster"/>
                <a:cs typeface="Chalkduster"/>
              </a:rPr>
              <a:t>VS</a:t>
            </a:r>
            <a:endParaRPr lang="de-DE" sz="4800" dirty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601821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EasyMock</a:t>
            </a:r>
            <a:r>
              <a:rPr lang="de-DE" dirty="0" smtClean="0"/>
              <a:t> schlägt zu</a:t>
            </a:r>
            <a:endParaRPr lang="de-DE" dirty="0"/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3219" r="3219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427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Mockito</a:t>
            </a:r>
            <a:r>
              <a:rPr lang="de-DE" dirty="0" smtClean="0"/>
              <a:t> blockt ab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Bildplatzhalter 4" descr="Runde1Mockito.png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1" b="151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8134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8000" dirty="0" smtClean="0"/>
              <a:t>Runde 2</a:t>
            </a:r>
            <a:endParaRPr lang="de-DE" sz="8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Einsetzen der Mocks</a:t>
            </a:r>
            <a:endParaRPr lang="de-DE" sz="4800" dirty="0"/>
          </a:p>
        </p:txBody>
      </p:sp>
      <p:pic>
        <p:nvPicPr>
          <p:cNvPr id="4" name="Bild 3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778593"/>
            <a:ext cx="4395346" cy="813139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01" y="607061"/>
            <a:ext cx="2560199" cy="118787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937212" y="1176233"/>
            <a:ext cx="2048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>
                <a:solidFill>
                  <a:srgbClr val="FF0000"/>
                </a:solidFill>
                <a:latin typeface="Chalkduster"/>
                <a:cs typeface="Chalkduster"/>
              </a:rPr>
              <a:t>VS</a:t>
            </a:r>
            <a:endParaRPr lang="de-DE" sz="4800" dirty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98846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EasyMock</a:t>
            </a:r>
            <a:r>
              <a:rPr lang="de-DE" dirty="0" smtClean="0"/>
              <a:t> greift an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Bildplatzhalter 6" descr="Runde2EasyMock.png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" b="21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5371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Mockito</a:t>
            </a:r>
            <a:r>
              <a:rPr lang="de-DE" dirty="0" smtClean="0"/>
              <a:t> kontert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" name="Bildplatzhalter 9" descr="Runde2Mockito.png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7" r="52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395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8000" dirty="0" smtClean="0"/>
              <a:t>Runde 3</a:t>
            </a:r>
            <a:endParaRPr lang="de-DE" sz="8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Mocken von Funktionen</a:t>
            </a:r>
            <a:endParaRPr lang="de-DE" sz="4800" dirty="0"/>
          </a:p>
        </p:txBody>
      </p:sp>
      <p:pic>
        <p:nvPicPr>
          <p:cNvPr id="4" name="Bild 3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778593"/>
            <a:ext cx="4395346" cy="813139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01" y="607061"/>
            <a:ext cx="2560199" cy="118787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937212" y="1176233"/>
            <a:ext cx="2048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>
                <a:solidFill>
                  <a:srgbClr val="FF0000"/>
                </a:solidFill>
                <a:latin typeface="Chalkduster"/>
                <a:cs typeface="Chalkduster"/>
              </a:rPr>
              <a:t>VS</a:t>
            </a:r>
            <a:endParaRPr lang="de-DE" sz="4800" dirty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98846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Mockito</a:t>
            </a:r>
            <a:r>
              <a:rPr lang="de-DE" dirty="0" smtClean="0"/>
              <a:t> startet eine Combo</a:t>
            </a:r>
            <a:endParaRPr lang="de-DE" dirty="0"/>
          </a:p>
        </p:txBody>
      </p:sp>
      <p:pic>
        <p:nvPicPr>
          <p:cNvPr id="9" name="Bildplatzhalter 8" descr="Runde3Mockito_1.png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r="6438"/>
          <a:stretch>
            <a:fillRect/>
          </a:stretch>
        </p:blipFill>
        <p:spPr/>
      </p:pic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Bildplatzhalter 7" descr="Runde3Mockito_2.png"/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3" r="113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24234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lare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Elare.thmx</Template>
  <TotalTime>0</TotalTime>
  <Words>127</Words>
  <Application>Microsoft Macintosh PowerPoint</Application>
  <PresentationFormat>Bildschirmpräsentation (4:3)</PresentationFormat>
  <Paragraphs>39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Elare</vt:lpstr>
      <vt:lpstr>PowerPoint-Präsentation</vt:lpstr>
      <vt:lpstr>Runde 1</vt:lpstr>
      <vt:lpstr>EasyMock schlägt zu</vt:lpstr>
      <vt:lpstr>Mockito blockt ab</vt:lpstr>
      <vt:lpstr>Runde 2</vt:lpstr>
      <vt:lpstr>EasyMock greift an</vt:lpstr>
      <vt:lpstr>Mockito kontert</vt:lpstr>
      <vt:lpstr>Runde 3</vt:lpstr>
      <vt:lpstr>Mockito startet eine Combo</vt:lpstr>
      <vt:lpstr>EasyMock blockt die Combo</vt:lpstr>
      <vt:lpstr>Runde 4</vt:lpstr>
      <vt:lpstr>EasyMock legt vor</vt:lpstr>
      <vt:lpstr>Mockito zaubert</vt:lpstr>
      <vt:lpstr>Runde 5</vt:lpstr>
      <vt:lpstr>EasyMock ist energielos</vt:lpstr>
      <vt:lpstr>Mockito hat noch Reserven</vt:lpstr>
      <vt:lpstr>Ergebnis</vt:lpstr>
      <vt:lpstr>Entscheidet selber ...</vt:lpstr>
    </vt:vector>
  </TitlesOfParts>
  <Company>Senacor Technologies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Fochler</dc:creator>
  <cp:lastModifiedBy>Martin Fochler</cp:lastModifiedBy>
  <cp:revision>21</cp:revision>
  <dcterms:created xsi:type="dcterms:W3CDTF">2013-04-07T16:26:39Z</dcterms:created>
  <dcterms:modified xsi:type="dcterms:W3CDTF">2013-05-12T20:22:55Z</dcterms:modified>
</cp:coreProperties>
</file>