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59" r:id="rId6"/>
    <p:sldId id="272" r:id="rId7"/>
    <p:sldId id="273" r:id="rId8"/>
    <p:sldId id="260" r:id="rId9"/>
    <p:sldId id="276" r:id="rId10"/>
    <p:sldId id="277" r:id="rId11"/>
    <p:sldId id="261" r:id="rId12"/>
    <p:sldId id="274" r:id="rId13"/>
    <p:sldId id="275" r:id="rId14"/>
    <p:sldId id="262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Wasserzeiche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Wasserzeiche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07.04.13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800" y="1219200"/>
            <a:ext cx="6477000" cy="381914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3788833"/>
            <a:ext cx="4406900" cy="2044700"/>
          </a:xfrm>
          <a:prstGeom prst="rect">
            <a:avLst/>
          </a:prstGeom>
        </p:spPr>
      </p:pic>
      <p:pic>
        <p:nvPicPr>
          <p:cNvPr id="5" name="Bild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1473200"/>
            <a:ext cx="5480454" cy="10138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35868" y="2487084"/>
            <a:ext cx="2292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96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410573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blockt die Combo</a:t>
            </a:r>
            <a:endParaRPr lang="de-DE" dirty="0"/>
          </a:p>
        </p:txBody>
      </p:sp>
      <p:pic>
        <p:nvPicPr>
          <p:cNvPr id="7" name="Bildplatzhalter 6" descr="Runde3EasyMock_2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2" r="12932"/>
          <a:stretch>
            <a:fillRect/>
          </a:stretch>
        </p:blipFill>
        <p:spPr/>
      </p:pic>
      <p:pic>
        <p:nvPicPr>
          <p:cNvPr id="6" name="Bildplatzhalter 5" descr="Runde3EasyMock_1.png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r="10897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4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Mocken von Prozeduren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legt vor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platzhalter 5" descr="Runde4EasyMock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b="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271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zaubert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Bildplatzhalter 4" descr="Runde4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" b="3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636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5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Überprüfen der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Ergebnis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Und der Gewinner ist ...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8373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4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1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Erzeugen von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0182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schlägt zu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219" r="321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2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blockt ab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Bildplatzhalter 4" descr="Runde1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1" b="151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34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2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Einsetzen der Mocks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EasyMock</a:t>
            </a:r>
            <a:r>
              <a:rPr lang="de-DE" dirty="0" smtClean="0"/>
              <a:t> greift an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 descr="Runde2EasyMock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b="21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371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kontert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Bildplatzhalter 9" descr="Runde2Mockito.png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5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395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8000" dirty="0" smtClean="0"/>
              <a:t>Runde 3</a:t>
            </a:r>
            <a:endParaRPr lang="de-DE" sz="8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Mocken von Funktionen</a:t>
            </a:r>
            <a:endParaRPr lang="de-DE" sz="4800" dirty="0"/>
          </a:p>
        </p:txBody>
      </p:sp>
      <p:pic>
        <p:nvPicPr>
          <p:cNvPr id="4" name="Bild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778593"/>
            <a:ext cx="4395346" cy="81313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01" y="607061"/>
            <a:ext cx="2560199" cy="118787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937212" y="1176233"/>
            <a:ext cx="20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rgbClr val="FF0000"/>
                </a:solidFill>
                <a:latin typeface="Chalkduster"/>
                <a:cs typeface="Chalkduster"/>
              </a:rPr>
              <a:t>VS</a:t>
            </a:r>
            <a:endParaRPr lang="de-DE" sz="4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84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startet eine Combo</a:t>
            </a:r>
            <a:endParaRPr lang="de-DE" dirty="0"/>
          </a:p>
        </p:txBody>
      </p:sp>
      <p:pic>
        <p:nvPicPr>
          <p:cNvPr id="9" name="Bildplatzhalter 8" descr="Runde3Mockito_1.pn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6438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platzhalter 7" descr="Runde3Mockito_2.png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r="113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23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lare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Elare.thmx</Template>
  <TotalTime>0</TotalTime>
  <Words>64</Words>
  <Application>Microsoft Macintosh PowerPoint</Application>
  <PresentationFormat>Bildschirmpräsentation (4:3)</PresentationFormat>
  <Paragraphs>27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Elare</vt:lpstr>
      <vt:lpstr>PowerPoint-Präsentation</vt:lpstr>
      <vt:lpstr>Runde 1</vt:lpstr>
      <vt:lpstr>EasyMock schlägt zu</vt:lpstr>
      <vt:lpstr>Mockito blockt ab</vt:lpstr>
      <vt:lpstr>Runde 2</vt:lpstr>
      <vt:lpstr>EasyMock greift an</vt:lpstr>
      <vt:lpstr>Mockito kontert</vt:lpstr>
      <vt:lpstr>Runde 3</vt:lpstr>
      <vt:lpstr>Mockito startet eine Combo</vt:lpstr>
      <vt:lpstr>EasyMock blockt die Combo</vt:lpstr>
      <vt:lpstr>Runde 4</vt:lpstr>
      <vt:lpstr>EasyMock legt vor</vt:lpstr>
      <vt:lpstr>Mockito zaubert</vt:lpstr>
      <vt:lpstr>Runde 5</vt:lpstr>
      <vt:lpstr>PowerPoint-Präsentation</vt:lpstr>
      <vt:lpstr>Ergebnis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Fochler</dc:creator>
  <cp:lastModifiedBy>Martin Fochler</cp:lastModifiedBy>
  <cp:revision>15</cp:revision>
  <dcterms:created xsi:type="dcterms:W3CDTF">2013-04-07T16:26:39Z</dcterms:created>
  <dcterms:modified xsi:type="dcterms:W3CDTF">2013-04-07T20:07:54Z</dcterms:modified>
</cp:coreProperties>
</file>