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2"/>
    <p:restoredTop sz="94628"/>
  </p:normalViewPr>
  <p:slideViewPr>
    <p:cSldViewPr snapToGrid="0" snapToObjects="1">
      <p:cViewPr varScale="1">
        <p:scale>
          <a:sx n="118" d="100"/>
          <a:sy n="118" d="100"/>
        </p:scale>
        <p:origin x="248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388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2374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5510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99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91872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50606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7563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44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90092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447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80866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C20546-0B76-7F49-BFC2-61B742D7EED5}" type="datetimeFigureOut">
              <a:rPr kumimoji="1" lang="zh-CN" altLang="en-US" smtClean="0"/>
              <a:t>2023/11/16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91333-3C23-3743-B947-3A6D73C17D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77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CN" altLang="en-US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/>
              <a:t>创建人：玄</a:t>
            </a:r>
            <a:r>
              <a:rPr kumimoji="1" lang="zh-CN" altLang="en-US" dirty="0"/>
              <a:t>令惠</a:t>
            </a:r>
            <a:endParaRPr kumimoji="1" lang="en-US" altLang="zh-CN" dirty="0"/>
          </a:p>
          <a:p>
            <a:r>
              <a:rPr kumimoji="1" lang="zh-CN" altLang="en-US" dirty="0"/>
              <a:t>创建日期：</a:t>
            </a:r>
            <a:r>
              <a:rPr kumimoji="1" lang="en-US" altLang="zh-CN" dirty="0"/>
              <a:t>2022-8-25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00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</TotalTime>
  <Words>9</Words>
  <Application>Microsoft Macintosh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DengXian</vt:lpstr>
      <vt:lpstr>DengXian Light</vt:lpstr>
      <vt:lpstr>Microsoft YaHei</vt:lpstr>
      <vt:lpstr>Arial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User</cp:lastModifiedBy>
  <cp:revision>18</cp:revision>
  <dcterms:created xsi:type="dcterms:W3CDTF">2022-08-24T10:05:23Z</dcterms:created>
  <dcterms:modified xsi:type="dcterms:W3CDTF">2023-11-16T11:14:38Z</dcterms:modified>
</cp:coreProperties>
</file>