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Bebas Neue"/>
      <p:regular r:id="rId19"/>
    </p:embeddedFont>
    <p:embeddedFont>
      <p:font typeface="Rubik Black"/>
      <p:bold r:id="rId20"/>
      <p:boldItalic r:id="rId21"/>
    </p:embeddedFont>
    <p:embeddedFont>
      <p:font typeface="Rubik"/>
      <p:regular r:id="rId22"/>
      <p:bold r:id="rId23"/>
      <p:italic r:id="rId24"/>
      <p:boldItalic r:id="rId25"/>
    </p:embeddedFont>
    <p:embeddedFont>
      <p:font typeface="Karl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F8DBA3-24D6-4A83-BCF1-4E012E2B3396}">
  <a:tblStyle styleId="{6BF8DBA3-24D6-4A83-BCF1-4E012E2B33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Black-bold.fntdata"/><Relationship Id="rId22" Type="http://schemas.openxmlformats.org/officeDocument/2006/relationships/font" Target="fonts/Rubik-regular.fntdata"/><Relationship Id="rId21" Type="http://schemas.openxmlformats.org/officeDocument/2006/relationships/font" Target="fonts/RubikBlack-boldItalic.fntdata"/><Relationship Id="rId24" Type="http://schemas.openxmlformats.org/officeDocument/2006/relationships/font" Target="fonts/Rubik-italic.fntdata"/><Relationship Id="rId23" Type="http://schemas.openxmlformats.org/officeDocument/2006/relationships/font" Target="fonts/Rubik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Karla-regular.fntdata"/><Relationship Id="rId25" Type="http://schemas.openxmlformats.org/officeDocument/2006/relationships/font" Target="fonts/Rubik-boldItalic.fntdata"/><Relationship Id="rId28" Type="http://schemas.openxmlformats.org/officeDocument/2006/relationships/font" Target="fonts/Karla-italic.fntdata"/><Relationship Id="rId27" Type="http://schemas.openxmlformats.org/officeDocument/2006/relationships/font" Target="fonts/Karl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Karl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BebasNeue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4d2792e9d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4d2792e9d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3376c313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3376c313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4e1613f9b3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4e1613f9b3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e084505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e084505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1125d80b41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1125d80b41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295aa2b9c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295aa2b9c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4e1613f9b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4e1613f9b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512b17be6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512b17be6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125d80b41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125d80b41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0fb8bc67f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0fb8bc67f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512b17be6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512b17be6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29604bdae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29604bdae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512b17be6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2512b17be6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11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171" name="Google Shape;171;p11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" name="Google Shape;172;p11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173" name="Google Shape;173;p11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5" name="Google Shape;175;p1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6" name="Google Shape;176;p1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77" name="Google Shape;177;p11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8" name="Google Shape;178;p11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" name="Google Shape;179;p11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0" name="Google Shape;180;p11"/>
          <p:cNvSpPr txBox="1"/>
          <p:nvPr>
            <p:ph hasCustomPrompt="1" type="title"/>
          </p:nvPr>
        </p:nvSpPr>
        <p:spPr>
          <a:xfrm>
            <a:off x="1371600" y="1657350"/>
            <a:ext cx="6400800" cy="18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1" name="Google Shape;181;p11"/>
          <p:cNvSpPr txBox="1"/>
          <p:nvPr>
            <p:ph idx="1" type="subTitle"/>
          </p:nvPr>
        </p:nvSpPr>
        <p:spPr>
          <a:xfrm>
            <a:off x="1828850" y="38771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96" name="Google Shape;196;p13"/>
          <p:cNvSpPr txBox="1"/>
          <p:nvPr>
            <p:ph idx="1" type="subTitle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13"/>
          <p:cNvSpPr txBox="1"/>
          <p:nvPr>
            <p:ph idx="2" type="subTitle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" name="Google Shape;198;p13"/>
          <p:cNvSpPr txBox="1"/>
          <p:nvPr>
            <p:ph idx="3" type="subTitle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9" name="Google Shape;199;p13"/>
          <p:cNvSpPr txBox="1"/>
          <p:nvPr>
            <p:ph idx="4" type="subTitle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0" name="Google Shape;200;p13"/>
          <p:cNvSpPr txBox="1"/>
          <p:nvPr>
            <p:ph hasCustomPrompt="1"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/>
          <p:nvPr>
            <p:ph idx="5" type="subTitle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3"/>
          <p:cNvSpPr txBox="1"/>
          <p:nvPr>
            <p:ph hasCustomPrompt="1" idx="6" type="title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/>
          <p:nvPr>
            <p:ph idx="7" type="subTitle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3"/>
          <p:cNvSpPr txBox="1"/>
          <p:nvPr>
            <p:ph hasCustomPrompt="1" idx="8" type="title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/>
          <p:nvPr>
            <p:ph idx="9" type="subTitle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3"/>
          <p:cNvSpPr txBox="1"/>
          <p:nvPr>
            <p:ph hasCustomPrompt="1" idx="13" type="title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/>
          <p:nvPr>
            <p:ph idx="14" type="subTitle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3"/>
          <p:cNvSpPr txBox="1"/>
          <p:nvPr>
            <p:ph idx="15" type="title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14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212" name="Google Shape;21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" name="Google Shape;21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14" name="Google Shape;21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5" name="Google Shape;21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16" name="Google Shape;21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17" name="Google Shape;21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8" name="Google Shape;21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19" name="Google Shape;21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0" name="Google Shape;22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21" name="Google Shape;221;p14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222" name="Google Shape;22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" name="Google Shape;22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24" name="Google Shape;22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5" name="Google Shape;22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26" name="Google Shape;22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27" name="Google Shape;22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8" name="Google Shape;22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29" name="Google Shape;22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0" name="Google Shape;23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31" name="Google Shape;231;p14"/>
          <p:cNvSpPr txBox="1"/>
          <p:nvPr>
            <p:ph type="title"/>
          </p:nvPr>
        </p:nvSpPr>
        <p:spPr>
          <a:xfrm>
            <a:off x="2286000" y="3293217"/>
            <a:ext cx="4572000" cy="502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2" name="Google Shape;232;p14"/>
          <p:cNvSpPr txBox="1"/>
          <p:nvPr>
            <p:ph idx="1" type="subTitle"/>
          </p:nvPr>
        </p:nvSpPr>
        <p:spPr>
          <a:xfrm>
            <a:off x="1828800" y="1600317"/>
            <a:ext cx="54864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1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36" name="Google Shape;236;p1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7" name="Google Shape;237;p1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38" name="Google Shape;238;p1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39" name="Google Shape;239;p1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40" name="Google Shape;240;p1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41" name="Google Shape;241;p1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42" name="Google Shape;242;p1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3" name="Google Shape;243;p1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44" name="Google Shape;244;p1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5" name="Google Shape;245;p1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46" name="Google Shape;246;p15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16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250" name="Google Shape;250;p16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" name="Google Shape;251;p16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252" name="Google Shape;252;p16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3" name="Google Shape;253;p16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54" name="Google Shape;254;p1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5" name="Google Shape;255;p1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56" name="Google Shape;256;p16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7" name="Google Shape;257;p16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16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59" name="Google Shape;259;p16"/>
          <p:cNvSpPr txBox="1"/>
          <p:nvPr>
            <p:ph idx="1" type="subTitle"/>
          </p:nvPr>
        </p:nvSpPr>
        <p:spPr>
          <a:xfrm>
            <a:off x="715100" y="1600325"/>
            <a:ext cx="36741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0" name="Google Shape;260;p16"/>
          <p:cNvSpPr txBox="1"/>
          <p:nvPr>
            <p:ph type="title"/>
          </p:nvPr>
        </p:nvSpPr>
        <p:spPr>
          <a:xfrm>
            <a:off x="714350" y="731525"/>
            <a:ext cx="36741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TITLE_AND_TWO_COLUMNS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7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64" name="Google Shape;264;p1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5" name="Google Shape;265;p1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66" name="Google Shape;266;p1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67" name="Google Shape;267;p1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68" name="Google Shape;268;p1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69" name="Google Shape;269;p1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70" name="Google Shape;270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1" name="Google Shape;271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72" name="Google Shape;272;p1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3" name="Google Shape;273;p1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74" name="Google Shape;274;p17"/>
          <p:cNvSpPr txBox="1"/>
          <p:nvPr>
            <p:ph idx="1" type="subTitle"/>
          </p:nvPr>
        </p:nvSpPr>
        <p:spPr>
          <a:xfrm>
            <a:off x="714325" y="2754900"/>
            <a:ext cx="36747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7"/>
          <p:cNvSpPr txBox="1"/>
          <p:nvPr>
            <p:ph type="title"/>
          </p:nvPr>
        </p:nvSpPr>
        <p:spPr>
          <a:xfrm>
            <a:off x="714325" y="731400"/>
            <a:ext cx="3674700" cy="18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9144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6" name="Google Shape;276;p17"/>
          <p:cNvSpPr/>
          <p:nvPr>
            <p:ph idx="2" type="pic"/>
          </p:nvPr>
        </p:nvSpPr>
        <p:spPr>
          <a:xfrm>
            <a:off x="4769625" y="1271375"/>
            <a:ext cx="3644400" cy="321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80" name="Google Shape;280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1" name="Google Shape;281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2" name="Google Shape;282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3" name="Google Shape;283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85" name="Google Shape;285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6" name="Google Shape;286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7" name="Google Shape;287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88" name="Google Shape;288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9" name="Google Shape;289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90" name="Google Shape;290;p18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1" name="Google Shape;291;p18"/>
          <p:cNvSpPr txBox="1"/>
          <p:nvPr>
            <p:ph idx="1" type="subTitle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2" name="Google Shape;292;p18"/>
          <p:cNvSpPr txBox="1"/>
          <p:nvPr>
            <p:ph idx="2" type="subTitle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18"/>
          <p:cNvSpPr txBox="1"/>
          <p:nvPr>
            <p:ph idx="3" type="subTitle"/>
          </p:nvPr>
        </p:nvSpPr>
        <p:spPr>
          <a:xfrm>
            <a:off x="3474800" y="3053825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18"/>
          <p:cNvSpPr txBox="1"/>
          <p:nvPr>
            <p:ph idx="4" type="subTitle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18"/>
          <p:cNvSpPr txBox="1"/>
          <p:nvPr>
            <p:ph idx="5" type="subTitle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6" name="Google Shape;296;p18"/>
          <p:cNvSpPr txBox="1"/>
          <p:nvPr>
            <p:ph idx="6" type="subTitle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19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00" name="Google Shape;300;p19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1" name="Google Shape;301;p19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02" name="Google Shape;302;p19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03" name="Google Shape;303;p19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04" name="Google Shape;304;p19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05" name="Google Shape;305;p19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06" name="Google Shape;306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7" name="Google Shape;307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08" name="Google Shape;308;p19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9" name="Google Shape;309;p19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10" name="Google Shape;310;p19"/>
          <p:cNvSpPr txBox="1"/>
          <p:nvPr>
            <p:ph type="title"/>
          </p:nvPr>
        </p:nvSpPr>
        <p:spPr>
          <a:xfrm>
            <a:off x="715100" y="731525"/>
            <a:ext cx="77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1" name="Google Shape;311;p19"/>
          <p:cNvSpPr txBox="1"/>
          <p:nvPr>
            <p:ph idx="1" type="subTitle"/>
          </p:nvPr>
        </p:nvSpPr>
        <p:spPr>
          <a:xfrm>
            <a:off x="3408500" y="2103624"/>
            <a:ext cx="50202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2" name="Google Shape;312;p19"/>
          <p:cNvSpPr txBox="1"/>
          <p:nvPr>
            <p:ph idx="2" type="subTitle"/>
          </p:nvPr>
        </p:nvSpPr>
        <p:spPr>
          <a:xfrm>
            <a:off x="3408500" y="3104632"/>
            <a:ext cx="50202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3" name="Google Shape;313;p19"/>
          <p:cNvSpPr txBox="1"/>
          <p:nvPr>
            <p:ph idx="3" type="subTitle"/>
          </p:nvPr>
        </p:nvSpPr>
        <p:spPr>
          <a:xfrm>
            <a:off x="3408200" y="4105448"/>
            <a:ext cx="50208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4" name="Google Shape;314;p19"/>
          <p:cNvSpPr txBox="1"/>
          <p:nvPr>
            <p:ph idx="4" type="subTitle"/>
          </p:nvPr>
        </p:nvSpPr>
        <p:spPr>
          <a:xfrm>
            <a:off x="3408500" y="1600325"/>
            <a:ext cx="50202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19"/>
          <p:cNvSpPr txBox="1"/>
          <p:nvPr>
            <p:ph idx="5" type="subTitle"/>
          </p:nvPr>
        </p:nvSpPr>
        <p:spPr>
          <a:xfrm>
            <a:off x="3408500" y="2601333"/>
            <a:ext cx="50202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19"/>
          <p:cNvSpPr txBox="1"/>
          <p:nvPr>
            <p:ph idx="6" type="subTitle"/>
          </p:nvPr>
        </p:nvSpPr>
        <p:spPr>
          <a:xfrm>
            <a:off x="3408200" y="3602149"/>
            <a:ext cx="50208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0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20" name="Google Shape;320;p20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1" name="Google Shape;321;p20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22" name="Google Shape;322;p20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23" name="Google Shape;323;p20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24" name="Google Shape;324;p20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25" name="Google Shape;325;p20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26" name="Google Shape;326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7" name="Google Shape;327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28" name="Google Shape;328;p20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29" name="Google Shape;329;p20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30" name="Google Shape;330;p20"/>
          <p:cNvSpPr txBox="1"/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1" name="Google Shape;331;p20"/>
          <p:cNvSpPr txBox="1"/>
          <p:nvPr>
            <p:ph idx="1" type="subTitle"/>
          </p:nvPr>
        </p:nvSpPr>
        <p:spPr>
          <a:xfrm>
            <a:off x="5918599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2" name="Google Shape;332;p20"/>
          <p:cNvSpPr txBox="1"/>
          <p:nvPr>
            <p:ph idx="2" type="subTitle"/>
          </p:nvPr>
        </p:nvSpPr>
        <p:spPr>
          <a:xfrm>
            <a:off x="5918599" y="3855625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20"/>
          <p:cNvSpPr txBox="1"/>
          <p:nvPr>
            <p:ph idx="3" type="subTitle"/>
          </p:nvPr>
        </p:nvSpPr>
        <p:spPr>
          <a:xfrm>
            <a:off x="1878800" y="2263125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20"/>
          <p:cNvSpPr txBox="1"/>
          <p:nvPr>
            <p:ph idx="4" type="subTitle"/>
          </p:nvPr>
        </p:nvSpPr>
        <p:spPr>
          <a:xfrm>
            <a:off x="1878800" y="3855634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0"/>
          <p:cNvSpPr txBox="1"/>
          <p:nvPr>
            <p:ph idx="5" type="subTitle"/>
          </p:nvPr>
        </p:nvSpPr>
        <p:spPr>
          <a:xfrm>
            <a:off x="5918599" y="2260100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20"/>
          <p:cNvSpPr txBox="1"/>
          <p:nvPr>
            <p:ph idx="6" type="subTitle"/>
          </p:nvPr>
        </p:nvSpPr>
        <p:spPr>
          <a:xfrm>
            <a:off x="1878800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7" name="Google Shape;337;p20"/>
          <p:cNvSpPr txBox="1"/>
          <p:nvPr>
            <p:ph idx="7" type="subTitle"/>
          </p:nvPr>
        </p:nvSpPr>
        <p:spPr>
          <a:xfrm>
            <a:off x="1878800" y="1801544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8" name="Google Shape;338;p20"/>
          <p:cNvSpPr txBox="1"/>
          <p:nvPr>
            <p:ph idx="8" type="subTitle"/>
          </p:nvPr>
        </p:nvSpPr>
        <p:spPr>
          <a:xfrm>
            <a:off x="5918599" y="1804550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5" name="Google Shape;45;p3"/>
          <p:cNvSpPr txBox="1"/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6" name="Google Shape;46;p3"/>
          <p:cNvSpPr txBox="1"/>
          <p:nvPr>
            <p:ph hasCustomPrompt="1" idx="2" type="title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/>
          <p:nvPr>
            <p:ph idx="1" type="subTitle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21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42" name="Google Shape;342;p21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3" name="Google Shape;343;p21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44" name="Google Shape;344;p21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45" name="Google Shape;345;p21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46" name="Google Shape;346;p21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47" name="Google Shape;347;p21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48" name="Google Shape;348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49" name="Google Shape;349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50" name="Google Shape;350;p21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1" name="Google Shape;351;p21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52" name="Google Shape;352;p21"/>
          <p:cNvSpPr txBox="1"/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3" name="Google Shape;353;p21"/>
          <p:cNvSpPr txBox="1"/>
          <p:nvPr>
            <p:ph idx="1" type="subTitle"/>
          </p:nvPr>
        </p:nvSpPr>
        <p:spPr>
          <a:xfrm>
            <a:off x="347480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21"/>
          <p:cNvSpPr txBox="1"/>
          <p:nvPr>
            <p:ph idx="2" type="subTitle"/>
          </p:nvPr>
        </p:nvSpPr>
        <p:spPr>
          <a:xfrm>
            <a:off x="616665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21"/>
          <p:cNvSpPr txBox="1"/>
          <p:nvPr>
            <p:ph idx="3" type="subTitle"/>
          </p:nvPr>
        </p:nvSpPr>
        <p:spPr>
          <a:xfrm>
            <a:off x="347430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21"/>
          <p:cNvSpPr txBox="1"/>
          <p:nvPr>
            <p:ph idx="4" type="subTitle"/>
          </p:nvPr>
        </p:nvSpPr>
        <p:spPr>
          <a:xfrm>
            <a:off x="781538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21"/>
          <p:cNvSpPr txBox="1"/>
          <p:nvPr>
            <p:ph idx="5" type="subTitle"/>
          </p:nvPr>
        </p:nvSpPr>
        <p:spPr>
          <a:xfrm>
            <a:off x="78154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21"/>
          <p:cNvSpPr txBox="1"/>
          <p:nvPr>
            <p:ph idx="6" type="subTitle"/>
          </p:nvPr>
        </p:nvSpPr>
        <p:spPr>
          <a:xfrm>
            <a:off x="616801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21"/>
          <p:cNvSpPr txBox="1"/>
          <p:nvPr>
            <p:ph idx="7" type="subTitle"/>
          </p:nvPr>
        </p:nvSpPr>
        <p:spPr>
          <a:xfrm>
            <a:off x="34747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0" name="Google Shape;360;p21"/>
          <p:cNvSpPr txBox="1"/>
          <p:nvPr>
            <p:ph idx="8" type="subTitle"/>
          </p:nvPr>
        </p:nvSpPr>
        <p:spPr>
          <a:xfrm>
            <a:off x="61666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1" name="Google Shape;361;p21"/>
          <p:cNvSpPr txBox="1"/>
          <p:nvPr>
            <p:ph idx="9" type="subTitle"/>
          </p:nvPr>
        </p:nvSpPr>
        <p:spPr>
          <a:xfrm>
            <a:off x="3475767" y="3401300"/>
            <a:ext cx="21927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2" name="Google Shape;362;p21"/>
          <p:cNvSpPr txBox="1"/>
          <p:nvPr>
            <p:ph idx="13" type="subTitle"/>
          </p:nvPr>
        </p:nvSpPr>
        <p:spPr>
          <a:xfrm>
            <a:off x="781538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3" name="Google Shape;363;p21"/>
          <p:cNvSpPr txBox="1"/>
          <p:nvPr>
            <p:ph idx="14" type="subTitle"/>
          </p:nvPr>
        </p:nvSpPr>
        <p:spPr>
          <a:xfrm>
            <a:off x="781552" y="3401312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4" name="Google Shape;364;p21"/>
          <p:cNvSpPr txBox="1"/>
          <p:nvPr>
            <p:ph idx="15" type="subTitle"/>
          </p:nvPr>
        </p:nvSpPr>
        <p:spPr>
          <a:xfrm>
            <a:off x="6168018" y="340130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2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68" name="Google Shape;368;p2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9" name="Google Shape;369;p2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70" name="Google Shape;370;p2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71" name="Google Shape;371;p2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72" name="Google Shape;372;p2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73" name="Google Shape;373;p2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74" name="Google Shape;374;p2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75" name="Google Shape;375;p2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76" name="Google Shape;376;p2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77" name="Google Shape;377;p2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78" name="Google Shape;378;p22"/>
          <p:cNvSpPr txBox="1"/>
          <p:nvPr>
            <p:ph hasCustomPrompt="1" type="title"/>
          </p:nvPr>
        </p:nvSpPr>
        <p:spPr>
          <a:xfrm>
            <a:off x="1828775" y="731397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79" name="Google Shape;379;p22"/>
          <p:cNvSpPr txBox="1"/>
          <p:nvPr>
            <p:ph idx="1" type="subTitle"/>
          </p:nvPr>
        </p:nvSpPr>
        <p:spPr>
          <a:xfrm>
            <a:off x="1828825" y="1600206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22"/>
          <p:cNvSpPr txBox="1"/>
          <p:nvPr>
            <p:ph hasCustomPrompt="1" idx="2" type="title"/>
          </p:nvPr>
        </p:nvSpPr>
        <p:spPr>
          <a:xfrm>
            <a:off x="1828775" y="2052697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1" name="Google Shape;381;p22"/>
          <p:cNvSpPr txBox="1"/>
          <p:nvPr>
            <p:ph idx="3" type="subTitle"/>
          </p:nvPr>
        </p:nvSpPr>
        <p:spPr>
          <a:xfrm>
            <a:off x="1828775" y="29215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22"/>
          <p:cNvSpPr txBox="1"/>
          <p:nvPr>
            <p:ph hasCustomPrompt="1" idx="4" type="title"/>
          </p:nvPr>
        </p:nvSpPr>
        <p:spPr>
          <a:xfrm>
            <a:off x="1828825" y="3373998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3" name="Google Shape;383;p22"/>
          <p:cNvSpPr txBox="1"/>
          <p:nvPr>
            <p:ph idx="5" type="subTitle"/>
          </p:nvPr>
        </p:nvSpPr>
        <p:spPr>
          <a:xfrm>
            <a:off x="1828775" y="4242794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23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387" name="Google Shape;387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8" name="Google Shape;388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389" name="Google Shape;389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0" name="Google Shape;390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1" name="Google Shape;391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2" name="Google Shape;392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93" name="Google Shape;393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94" name="Google Shape;394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5" name="Google Shape;395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96" name="Google Shape;396;p23"/>
          <p:cNvSpPr txBox="1"/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7" name="Google Shape;397;p23"/>
          <p:cNvSpPr txBox="1"/>
          <p:nvPr>
            <p:ph idx="1" type="subTitle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8" name="Google Shape;398;p23"/>
          <p:cNvSpPr txBox="1"/>
          <p:nvPr/>
        </p:nvSpPr>
        <p:spPr>
          <a:xfrm>
            <a:off x="2286020" y="3535412"/>
            <a:ext cx="4572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4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51" name="Google Shape;51;p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" name="Google Shape;52;p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3" name="Google Shape;53;p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4" name="Google Shape;54;p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55" name="Google Shape;55;p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6" name="Google Shape;56;p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7" name="Google Shape;57;p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" name="Google Shape;58;p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59" name="Google Shape;59;p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0" name="Google Shape;60;p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1" name="Google Shape;61;p4"/>
          <p:cNvSpPr txBox="1"/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715100" y="1417200"/>
            <a:ext cx="7713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66" name="Google Shape;66;p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" name="Google Shape;67;p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68" name="Google Shape;68;p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69" name="Google Shape;69;p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0" name="Google Shape;70;p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1" name="Google Shape;71;p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72" name="Google Shape;72;p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" name="Google Shape;73;p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4" name="Google Shape;74;p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" name="Google Shape;75;p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6" name="Google Shape;76;p5"/>
          <p:cNvSpPr txBox="1"/>
          <p:nvPr>
            <p:ph idx="1" type="subTitle"/>
          </p:nvPr>
        </p:nvSpPr>
        <p:spPr>
          <a:xfrm>
            <a:off x="2639725" y="2147800"/>
            <a:ext cx="1566300" cy="8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" name="Google Shape;77;p5"/>
          <p:cNvSpPr txBox="1"/>
          <p:nvPr>
            <p:ph idx="2" type="subTitle"/>
          </p:nvPr>
        </p:nvSpPr>
        <p:spPr>
          <a:xfrm>
            <a:off x="6682288" y="2147800"/>
            <a:ext cx="1563600" cy="8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3" type="subTitle"/>
          </p:nvPr>
        </p:nvSpPr>
        <p:spPr>
          <a:xfrm>
            <a:off x="2639725" y="2892425"/>
            <a:ext cx="15663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4" type="subTitle"/>
          </p:nvPr>
        </p:nvSpPr>
        <p:spPr>
          <a:xfrm>
            <a:off x="6682288" y="2892425"/>
            <a:ext cx="1563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94" name="Google Shape;94;p6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7"/>
          <p:cNvGrpSpPr/>
          <p:nvPr/>
        </p:nvGrpSpPr>
        <p:grpSpPr>
          <a:xfrm>
            <a:off x="1438985" y="535000"/>
            <a:ext cx="5919000" cy="4425900"/>
            <a:chOff x="274200" y="274200"/>
            <a:chExt cx="5919000" cy="4425900"/>
          </a:xfrm>
        </p:grpSpPr>
        <p:sp>
          <p:nvSpPr>
            <p:cNvPr id="98" name="Google Shape;9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00" name="Google Shape;10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1" name="Google Shape;10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2" name="Google Shape;10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3" name="Google Shape;10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04" name="Google Shape;10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" name="Google Shape;10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" name="Google Shape;10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7" name="Google Shape;107;p7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108" name="Google Shape;10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" name="Google Shape;10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1" name="Google Shape;11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2" name="Google Shape;11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3" name="Google Shape;11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14" name="Google Shape;11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5" name="Google Shape;11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" name="Google Shape;11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17" name="Google Shape;117;p7"/>
          <p:cNvSpPr txBox="1"/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8"/>
          <p:cNvGrpSpPr/>
          <p:nvPr/>
        </p:nvGrpSpPr>
        <p:grpSpPr>
          <a:xfrm>
            <a:off x="2028115" y="535000"/>
            <a:ext cx="6492300" cy="3749100"/>
            <a:chOff x="1371300" y="742950"/>
            <a:chExt cx="6492300" cy="3749100"/>
          </a:xfrm>
        </p:grpSpPr>
        <p:sp>
          <p:nvSpPr>
            <p:cNvPr id="122" name="Google Shape;12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" name="Google Shape;12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5" name="Google Shape;12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26" name="Google Shape;12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27" name="Google Shape;12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8" name="Google Shape;12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29" name="Google Shape;12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0" name="Google Shape;13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1" name="Google Shape;131;p8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32" name="Google Shape;13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" name="Google Shape;13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5" name="Google Shape;13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36" name="Google Shape;13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7" name="Google Shape;13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8" name="Google Shape;13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9" name="Google Shape;13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0" name="Google Shape;14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64" name="Google Shape;164;p9"/>
          <p:cNvSpPr txBox="1"/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5" name="Google Shape;165;p9"/>
          <p:cNvSpPr txBox="1"/>
          <p:nvPr>
            <p:ph idx="1" type="subTitle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torage.googleapis.com/gld-v2/web/index.html" TargetMode="External"/><Relationship Id="rId4" Type="http://schemas.openxmlformats.org/officeDocument/2006/relationships/hyperlink" Target="https://machinelearningmastery.com/save-load-machine-learning-models-python-scikit-learn/" TargetMode="External"/><Relationship Id="rId5" Type="http://schemas.openxmlformats.org/officeDocument/2006/relationships/hyperlink" Target="https://www.learndatasci.com/solutions/python-move-file/" TargetMode="External"/><Relationship Id="rId6" Type="http://schemas.openxmlformats.org/officeDocument/2006/relationships/hyperlink" Target="https://scikit-learn.org/stable/modules/generated/sklearn.cluster.KMeans.html" TargetMode="External"/><Relationship Id="rId7" Type="http://schemas.openxmlformats.org/officeDocument/2006/relationships/hyperlink" Target="https://medium.com/analytics-vidhya/how-to-calculate-rgb-values-for-some-images-in-python-ccf9abcea8f3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8.jpg"/><Relationship Id="rId5" Type="http://schemas.openxmlformats.org/officeDocument/2006/relationships/image" Target="../media/image2.jpg"/><Relationship Id="rId6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/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DataEthics4All</a:t>
            </a:r>
            <a:endParaRPr/>
          </a:p>
        </p:txBody>
      </p:sp>
      <p:sp>
        <p:nvSpPr>
          <p:cNvPr id="407" name="Google Shape;407;p26"/>
          <p:cNvSpPr txBox="1"/>
          <p:nvPr>
            <p:ph idx="1" type="subTitle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Chloe Feng with Mentor Juliana Shihadeh</a:t>
            </a:r>
            <a:endParaRPr/>
          </a:p>
        </p:txBody>
      </p:sp>
      <p:sp>
        <p:nvSpPr>
          <p:cNvPr id="408" name="Google Shape;408;p26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9" name="Google Shape;409;p26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0" name="Google Shape;410;p26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1" name="Google Shape;411;p26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2" name="Google Shape;412;p26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13" name="Google Shape;413;p26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14" name="Google Shape;414;p26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15" name="Google Shape;415;p26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rect b="b" l="l" r="r" t="t"/>
                <a:pathLst>
                  <a:path extrusionOk="0" h="8733" w="8732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6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rect b="b" l="l" r="r" t="t"/>
                <a:pathLst>
                  <a:path extrusionOk="0" h="9886" w="19556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6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rect b="b" l="l" r="r" t="t"/>
                <a:pathLst>
                  <a:path extrusionOk="0" h="5928" w="4318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6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rect b="b" l="l" r="r" t="t"/>
                <a:pathLst>
                  <a:path extrusionOk="0" h="5854" w="344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6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rect b="b" l="l" r="r" t="t"/>
                <a:pathLst>
                  <a:path extrusionOk="0" h="3028" w="2977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0" name="Google Shape;420;p26"/>
          <p:cNvSpPr/>
          <p:nvPr/>
        </p:nvSpPr>
        <p:spPr>
          <a:xfrm>
            <a:off x="1099325" y="425927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1" name="Google Shape;421;p26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2" name="Google Shape;422;p26"/>
            <p:cNvSpPr/>
            <p:nvPr/>
          </p:nvSpPr>
          <p:spPr>
            <a:xfrm>
              <a:off x="6993487" y="3563457"/>
              <a:ext cx="457207" cy="59636"/>
            </a:xfrm>
            <a:custGeom>
              <a:rect b="b" l="l" r="r" t="t"/>
              <a:pathLst>
                <a:path extrusionOk="0" h="952" w="8294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6761147" y="3414805"/>
              <a:ext cx="457196" cy="57149"/>
            </a:xfrm>
            <a:custGeom>
              <a:rect b="b" l="l" r="r" t="t"/>
              <a:pathLst>
                <a:path extrusionOk="0" h="1391" w="11732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26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25" name="Google Shape;425;p26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7" name="Google Shape;427;p26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28" name="Google Shape;428;p26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fmla="val 0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9" name="Google Shape;429;p26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0" name="Google Shape;430;p26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rect b="b" l="l" r="r" t="t"/>
                  <a:pathLst>
                    <a:path extrusionOk="0" h="9055" w="9781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26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rect b="b" l="l" r="r" t="t"/>
                  <a:pathLst>
                    <a:path extrusionOk="0" h="4074" w="3513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32" name="Google Shape;432;p26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3" name="Google Shape;433;p26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rect b="b" l="l" r="r" t="t"/>
                <a:pathLst>
                  <a:path extrusionOk="0" h="2074" w="23391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6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rect b="b" l="l" r="r" t="t"/>
                <a:pathLst>
                  <a:path extrusionOk="0" h="2074" w="11977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35" name="Google Shape;435;p26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36" name="Google Shape;436;p26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37" name="Google Shape;437;p26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9" name="Google Shape;439;p26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0" name="Google Shape;440;p26"/>
            <p:cNvSpPr/>
            <p:nvPr/>
          </p:nvSpPr>
          <p:spPr>
            <a:xfrm>
              <a:off x="7540474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8009987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8479499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3" name="Google Shape;443;p26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44" name="Google Shape;444;p26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rect b="b" l="l" r="r" t="t"/>
                <a:pathLst>
                  <a:path extrusionOk="0" h="1343" w="21415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6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rect b="b" l="l" r="r" t="t"/>
                <a:pathLst>
                  <a:path extrusionOk="0" h="1367" w="16611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6" name="Google Shape;446;p26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47" name="Google Shape;447;p26"/>
            <p:cNvSpPr/>
            <p:nvPr/>
          </p:nvSpPr>
          <p:spPr>
            <a:xfrm>
              <a:off x="2771692" y="3497697"/>
              <a:ext cx="836668" cy="1371596"/>
            </a:xfrm>
            <a:custGeom>
              <a:rect b="b" l="l" r="r" t="t"/>
              <a:pathLst>
                <a:path extrusionOk="0" h="15683" w="9513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2771692" y="3497697"/>
              <a:ext cx="836668" cy="1371596"/>
            </a:xfrm>
            <a:custGeom>
              <a:rect b="b" l="l" r="r" t="t"/>
              <a:pathLst>
                <a:path extrusionOk="0" h="15683" w="9513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3202911" y="3533904"/>
              <a:ext cx="371149" cy="686979"/>
            </a:xfrm>
            <a:custGeom>
              <a:rect b="b" l="l" r="r" t="t"/>
              <a:pathLst>
                <a:path extrusionOk="0" h="7855" w="422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3129912" y="3708819"/>
              <a:ext cx="120228" cy="373356"/>
            </a:xfrm>
            <a:custGeom>
              <a:rect b="b" l="l" r="r" t="t"/>
              <a:pathLst>
                <a:path extrusionOk="0" h="4269" w="1367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2806080" y="3533904"/>
              <a:ext cx="371149" cy="686979"/>
            </a:xfrm>
            <a:custGeom>
              <a:rect b="b" l="l" r="r" t="t"/>
              <a:pathLst>
                <a:path extrusionOk="0" h="7855" w="422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2806080" y="4150392"/>
              <a:ext cx="767979" cy="684792"/>
            </a:xfrm>
            <a:custGeom>
              <a:rect b="b" l="l" r="r" t="t"/>
              <a:pathLst>
                <a:path extrusionOk="0" h="7830" w="8732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3505371" y="4248519"/>
              <a:ext cx="34388" cy="266658"/>
            </a:xfrm>
            <a:custGeom>
              <a:rect b="b" l="l" r="r" t="t"/>
              <a:pathLst>
                <a:path extrusionOk="0" h="3049" w="391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3202911" y="3533904"/>
              <a:ext cx="371149" cy="633630"/>
            </a:xfrm>
            <a:custGeom>
              <a:rect b="b" l="l" r="r" t="t"/>
              <a:pathLst>
                <a:path extrusionOk="0" h="7245" w="422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3329471" y="4150392"/>
              <a:ext cx="246788" cy="667738"/>
            </a:xfrm>
            <a:custGeom>
              <a:rect b="b" l="l" r="r" t="t"/>
              <a:pathLst>
                <a:path extrusionOk="0" h="7635" w="2806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3138531" y="3728060"/>
              <a:ext cx="111609" cy="373356"/>
            </a:xfrm>
            <a:custGeom>
              <a:rect b="b" l="l" r="r" t="t"/>
              <a:pathLst>
                <a:path extrusionOk="0" h="4269" w="1269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35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619" name="Google Shape;619;p35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4720981" y="137824"/>
              <a:ext cx="328867" cy="270807"/>
            </a:xfrm>
            <a:custGeom>
              <a:rect b="b" l="l" r="r" t="t"/>
              <a:pathLst>
                <a:path extrusionOk="0" h="3489" w="4147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4722884" y="287391"/>
              <a:ext cx="307614" cy="121239"/>
            </a:xfrm>
            <a:custGeom>
              <a:rect b="b" l="l" r="r" t="t"/>
              <a:pathLst>
                <a:path extrusionOk="0" h="1562" w="3879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4610750" y="238182"/>
              <a:ext cx="98732" cy="70089"/>
            </a:xfrm>
            <a:custGeom>
              <a:rect b="b" l="l" r="r" t="t"/>
              <a:pathLst>
                <a:path extrusionOk="0" h="903" w="1245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4610750" y="272256"/>
              <a:ext cx="92943" cy="36015"/>
            </a:xfrm>
            <a:custGeom>
              <a:rect b="b" l="l" r="r" t="t"/>
              <a:pathLst>
                <a:path extrusionOk="0" h="464" w="1172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5043980" y="130295"/>
              <a:ext cx="2541566" cy="289669"/>
            </a:xfrm>
            <a:custGeom>
              <a:rect b="b" l="l" r="r" t="t"/>
              <a:pathLst>
                <a:path extrusionOk="0" h="3732" w="32049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5043980" y="353676"/>
              <a:ext cx="2541566" cy="64423"/>
            </a:xfrm>
            <a:custGeom>
              <a:rect b="b" l="l" r="r" t="t"/>
              <a:pathLst>
                <a:path extrusionOk="0" h="830" w="32049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7610613" y="130295"/>
              <a:ext cx="152895" cy="287806"/>
            </a:xfrm>
            <a:custGeom>
              <a:rect b="b" l="l" r="r" t="t"/>
              <a:pathLst>
                <a:path extrusionOk="0" h="3708" w="1928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7610613" y="361205"/>
              <a:ext cx="154798" cy="56894"/>
            </a:xfrm>
            <a:custGeom>
              <a:rect b="b" l="l" r="r" t="t"/>
              <a:pathLst>
                <a:path extrusionOk="0" h="733" w="1952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7788568" y="130295"/>
              <a:ext cx="408170" cy="287806"/>
            </a:xfrm>
            <a:custGeom>
              <a:rect b="b" l="l" r="r" t="t"/>
              <a:pathLst>
                <a:path extrusionOk="0" h="3708" w="5147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7788568" y="224910"/>
              <a:ext cx="396592" cy="193190"/>
            </a:xfrm>
            <a:custGeom>
              <a:rect b="b" l="l" r="r" t="t"/>
              <a:pathLst>
                <a:path extrusionOk="0" h="2489" w="5001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35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632" name="Google Shape;632;p35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3757170" y="3848221"/>
              <a:ext cx="538223" cy="988485"/>
            </a:xfrm>
            <a:custGeom>
              <a:rect b="b" l="l" r="r" t="t"/>
              <a:pathLst>
                <a:path extrusionOk="0" h="11830" w="644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3816342" y="4047922"/>
              <a:ext cx="38779" cy="654255"/>
            </a:xfrm>
            <a:custGeom>
              <a:rect b="b" l="l" r="r" t="t"/>
              <a:pathLst>
                <a:path extrusionOk="0" h="7830" w="464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3871336" y="3530287"/>
              <a:ext cx="309980" cy="285349"/>
            </a:xfrm>
            <a:custGeom>
              <a:rect b="b" l="l" r="r" t="t"/>
              <a:pathLst>
                <a:path extrusionOk="0" h="3415" w="3709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3775557" y="3848221"/>
              <a:ext cx="519836" cy="988485"/>
            </a:xfrm>
            <a:custGeom>
              <a:rect b="b" l="l" r="r" t="t"/>
              <a:pathLst>
                <a:path extrusionOk="0" h="11830" w="622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" name="Google Shape;638;p35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639" name="Google Shape;639;p35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0" name="Google Shape;640;p35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641" name="Google Shape;641;p35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42" name="Google Shape;642;p35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643" name="Google Shape;643;p35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644" name="Google Shape;644;p3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45" name="Google Shape;645;p3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646" name="Google Shape;646;p35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47" name="Google Shape;647;p35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48" name="Google Shape;648;p35"/>
          <p:cNvSpPr txBox="1"/>
          <p:nvPr>
            <p:ph idx="2" type="title"/>
          </p:nvPr>
        </p:nvSpPr>
        <p:spPr>
          <a:xfrm>
            <a:off x="715100" y="547838"/>
            <a:ext cx="18141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My Experience</a:t>
            </a:r>
            <a:endParaRPr sz="2100"/>
          </a:p>
        </p:txBody>
      </p:sp>
      <p:sp>
        <p:nvSpPr>
          <p:cNvPr id="649" name="Google Shape;649;p35"/>
          <p:cNvSpPr txBox="1"/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Challenges: 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Learning about the basics of Python and how to effectively use different types of functions </a:t>
            </a:r>
            <a:endParaRPr sz="1500"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650" name="Google Shape;650;p35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651" name="Google Shape;651;p35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53" name="Google Shape;653;p35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54" name="Google Shape;654;p35"/>
          <p:cNvSpPr txBox="1"/>
          <p:nvPr>
            <p:ph idx="1" type="subTitle"/>
          </p:nvPr>
        </p:nvSpPr>
        <p:spPr>
          <a:xfrm>
            <a:off x="2286000" y="3666556"/>
            <a:ext cx="45720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Favorites: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enjoyed learning about the different applications of AI and also about how to code in Python.</a:t>
            </a:r>
            <a:endParaRPr/>
          </a:p>
        </p:txBody>
      </p:sp>
      <p:grpSp>
        <p:nvGrpSpPr>
          <p:cNvPr id="655" name="Google Shape;655;p35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656" name="Google Shape;656;p35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8" name="Google Shape;658;p35"/>
          <p:cNvSpPr/>
          <p:nvPr/>
        </p:nvSpPr>
        <p:spPr>
          <a:xfrm>
            <a:off x="3828458" y="1721467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5"/>
          <p:cNvSpPr/>
          <p:nvPr/>
        </p:nvSpPr>
        <p:spPr>
          <a:xfrm>
            <a:off x="4292603" y="1570639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5"/>
          <p:cNvSpPr/>
          <p:nvPr/>
        </p:nvSpPr>
        <p:spPr>
          <a:xfrm>
            <a:off x="3042489" y="1417325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1" name="Google Shape;661;p35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662" name="Google Shape;662;p35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8" name="Google Shape;668;p36"/>
          <p:cNvGrpSpPr/>
          <p:nvPr/>
        </p:nvGrpSpPr>
        <p:grpSpPr>
          <a:xfrm>
            <a:off x="4754850" y="1251997"/>
            <a:ext cx="3763400" cy="3725700"/>
            <a:chOff x="4754850" y="887475"/>
            <a:chExt cx="3763400" cy="3725700"/>
          </a:xfrm>
        </p:grpSpPr>
        <p:sp>
          <p:nvSpPr>
            <p:cNvPr id="669" name="Google Shape;669;p36"/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0" name="Google Shape;670;p36"/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671" name="Google Shape;671;p36"/>
              <p:cNvSpPr/>
              <p:nvPr/>
            </p:nvSpPr>
            <p:spPr>
              <a:xfrm>
                <a:off x="4754850" y="887475"/>
                <a:ext cx="3673800" cy="3616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72" name="Google Shape;672;p36"/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673" name="Google Shape;673;p36"/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674" name="Google Shape;674;p36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75" name="Google Shape;675;p36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676" name="Google Shape;676;p36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77" name="Google Shape;677;p36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cxnSp>
              <p:nvCxnSpPr>
                <p:cNvPr id="678" name="Google Shape;678;p36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sp>
        <p:nvSpPr>
          <p:cNvPr id="679" name="Google Shape;679;p36"/>
          <p:cNvSpPr txBox="1"/>
          <p:nvPr>
            <p:ph type="title"/>
          </p:nvPr>
        </p:nvSpPr>
        <p:spPr>
          <a:xfrm>
            <a:off x="714350" y="731525"/>
            <a:ext cx="43233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What I've Learned</a:t>
            </a:r>
            <a:endParaRPr sz="3200"/>
          </a:p>
        </p:txBody>
      </p:sp>
      <p:sp>
        <p:nvSpPr>
          <p:cNvPr id="680" name="Google Shape;680;p36"/>
          <p:cNvSpPr txBox="1"/>
          <p:nvPr>
            <p:ph idx="1" type="subTitle"/>
          </p:nvPr>
        </p:nvSpPr>
        <p:spPr>
          <a:xfrm>
            <a:off x="715100" y="1600325"/>
            <a:ext cx="3674100" cy="1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Understanding the impacts of AI and how it </a:t>
            </a:r>
            <a:r>
              <a:rPr b="1" lang="en" sz="1400"/>
              <a:t>works</a:t>
            </a:r>
            <a:r>
              <a:rPr b="1" lang="en" sz="1400"/>
              <a:t> </a:t>
            </a:r>
            <a:endParaRPr b="1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Different types of libraries (Machine Learning Libraries) 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Experimenting with Python, Jupyter notebook, and Google Collab</a:t>
            </a:r>
            <a:endParaRPr b="1" sz="1400"/>
          </a:p>
        </p:txBody>
      </p:sp>
      <p:sp>
        <p:nvSpPr>
          <p:cNvPr id="681" name="Google Shape;681;p36"/>
          <p:cNvSpPr/>
          <p:nvPr/>
        </p:nvSpPr>
        <p:spPr>
          <a:xfrm>
            <a:off x="1501058" y="396883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6"/>
          <p:cNvSpPr/>
          <p:nvPr/>
        </p:nvSpPr>
        <p:spPr>
          <a:xfrm>
            <a:off x="715089" y="366468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3" name="Google Shape;683;p36"/>
          <p:cNvGrpSpPr/>
          <p:nvPr/>
        </p:nvGrpSpPr>
        <p:grpSpPr>
          <a:xfrm>
            <a:off x="5037791" y="2017577"/>
            <a:ext cx="3108869" cy="2451545"/>
            <a:chOff x="4992012" y="1988941"/>
            <a:chExt cx="3200400" cy="2519574"/>
          </a:xfrm>
        </p:grpSpPr>
        <p:sp>
          <p:nvSpPr>
            <p:cNvPr id="684" name="Google Shape;684;p36"/>
            <p:cNvSpPr/>
            <p:nvPr/>
          </p:nvSpPr>
          <p:spPr>
            <a:xfrm>
              <a:off x="4992012" y="1988941"/>
              <a:ext cx="3200400" cy="2136300"/>
            </a:xfrm>
            <a:prstGeom prst="roundRect">
              <a:avLst>
                <a:gd fmla="val 6620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6538881" y="3911740"/>
              <a:ext cx="106800" cy="106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5151750" y="2144425"/>
              <a:ext cx="2880300" cy="1619400"/>
            </a:xfrm>
            <a:prstGeom prst="roundRect">
              <a:avLst>
                <a:gd fmla="val 0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5983800" y="4127123"/>
              <a:ext cx="1216207" cy="381392"/>
            </a:xfrm>
            <a:custGeom>
              <a:rect b="b" l="l" r="r" t="t"/>
              <a:pathLst>
                <a:path extrusionOk="0" h="29125" w="94481">
                  <a:moveTo>
                    <a:pt x="79805" y="18317"/>
                  </a:moveTo>
                  <a:cubicBezTo>
                    <a:pt x="74117" y="12515"/>
                    <a:pt x="73889" y="1"/>
                    <a:pt x="73889" y="1"/>
                  </a:cubicBezTo>
                  <a:lnTo>
                    <a:pt x="20592" y="1"/>
                  </a:lnTo>
                  <a:cubicBezTo>
                    <a:pt x="20592" y="1"/>
                    <a:pt x="20364" y="12515"/>
                    <a:pt x="14676" y="18317"/>
                  </a:cubicBezTo>
                  <a:cubicBezTo>
                    <a:pt x="8931" y="24175"/>
                    <a:pt x="1" y="29124"/>
                    <a:pt x="15529" y="29124"/>
                  </a:cubicBezTo>
                  <a:lnTo>
                    <a:pt x="78952" y="29124"/>
                  </a:lnTo>
                  <a:cubicBezTo>
                    <a:pt x="94480" y="29124"/>
                    <a:pt x="85493" y="24175"/>
                    <a:pt x="79805" y="1831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8" name="Google Shape;688;p36"/>
          <p:cNvGrpSpPr/>
          <p:nvPr/>
        </p:nvGrpSpPr>
        <p:grpSpPr>
          <a:xfrm>
            <a:off x="8177500" y="535000"/>
            <a:ext cx="502800" cy="502800"/>
            <a:chOff x="1627550" y="2017350"/>
            <a:chExt cx="502800" cy="502800"/>
          </a:xfrm>
        </p:grpSpPr>
        <p:sp>
          <p:nvSpPr>
            <p:cNvPr id="689" name="Google Shape;689;p36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Google Shape;691;p36"/>
          <p:cNvGrpSpPr/>
          <p:nvPr/>
        </p:nvGrpSpPr>
        <p:grpSpPr>
          <a:xfrm>
            <a:off x="3563251" y="3497697"/>
            <a:ext cx="836668" cy="1371596"/>
            <a:chOff x="2771692" y="3497697"/>
            <a:chExt cx="836668" cy="1371596"/>
          </a:xfrm>
        </p:grpSpPr>
        <p:sp>
          <p:nvSpPr>
            <p:cNvPr id="692" name="Google Shape;692;p36"/>
            <p:cNvSpPr/>
            <p:nvPr/>
          </p:nvSpPr>
          <p:spPr>
            <a:xfrm>
              <a:off x="2771692" y="3497697"/>
              <a:ext cx="836668" cy="1371596"/>
            </a:xfrm>
            <a:custGeom>
              <a:rect b="b" l="l" r="r" t="t"/>
              <a:pathLst>
                <a:path extrusionOk="0" h="15683" w="9513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2771692" y="3497697"/>
              <a:ext cx="836668" cy="1371596"/>
            </a:xfrm>
            <a:custGeom>
              <a:rect b="b" l="l" r="r" t="t"/>
              <a:pathLst>
                <a:path extrusionOk="0" h="15683" w="9513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3202911" y="3533904"/>
              <a:ext cx="371149" cy="686979"/>
            </a:xfrm>
            <a:custGeom>
              <a:rect b="b" l="l" r="r" t="t"/>
              <a:pathLst>
                <a:path extrusionOk="0" h="7855" w="422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3129912" y="3708819"/>
              <a:ext cx="120228" cy="373356"/>
            </a:xfrm>
            <a:custGeom>
              <a:rect b="b" l="l" r="r" t="t"/>
              <a:pathLst>
                <a:path extrusionOk="0" h="4269" w="1367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2806080" y="3533904"/>
              <a:ext cx="371149" cy="686979"/>
            </a:xfrm>
            <a:custGeom>
              <a:rect b="b" l="l" r="r" t="t"/>
              <a:pathLst>
                <a:path extrusionOk="0" h="7855" w="422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2806080" y="4150392"/>
              <a:ext cx="767979" cy="684792"/>
            </a:xfrm>
            <a:custGeom>
              <a:rect b="b" l="l" r="r" t="t"/>
              <a:pathLst>
                <a:path extrusionOk="0" h="7830" w="8732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3505371" y="4248519"/>
              <a:ext cx="34388" cy="266658"/>
            </a:xfrm>
            <a:custGeom>
              <a:rect b="b" l="l" r="r" t="t"/>
              <a:pathLst>
                <a:path extrusionOk="0" h="3049" w="391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3202911" y="3533904"/>
              <a:ext cx="371149" cy="633630"/>
            </a:xfrm>
            <a:custGeom>
              <a:rect b="b" l="l" r="r" t="t"/>
              <a:pathLst>
                <a:path extrusionOk="0" h="7245" w="422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3329471" y="4150392"/>
              <a:ext cx="246788" cy="667738"/>
            </a:xfrm>
            <a:custGeom>
              <a:rect b="b" l="l" r="r" t="t"/>
              <a:pathLst>
                <a:path extrusionOk="0" h="7635" w="2806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3138531" y="3728060"/>
              <a:ext cx="111609" cy="373356"/>
            </a:xfrm>
            <a:custGeom>
              <a:rect b="b" l="l" r="r" t="t"/>
              <a:pathLst>
                <a:path extrusionOk="0" h="4269" w="1269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2" name="Google Shape;702;p36"/>
          <p:cNvSpPr/>
          <p:nvPr/>
        </p:nvSpPr>
        <p:spPr>
          <a:xfrm>
            <a:off x="1964428" y="3780752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3" name="Google Shape;703;p36"/>
          <p:cNvPicPr preferRelativeResize="0"/>
          <p:nvPr/>
        </p:nvPicPr>
        <p:blipFill rotWithShape="1">
          <a:blip r:embed="rId3">
            <a:alphaModFix/>
          </a:blip>
          <a:srcRect b="16789" l="0" r="0" t="28144"/>
          <a:stretch/>
        </p:blipFill>
        <p:spPr>
          <a:xfrm>
            <a:off x="5196675" y="2194775"/>
            <a:ext cx="2799476" cy="152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7"/>
          <p:cNvSpPr txBox="1"/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</a:t>
            </a:r>
            <a:endParaRPr/>
          </a:p>
        </p:txBody>
      </p:sp>
      <p:sp>
        <p:nvSpPr>
          <p:cNvPr id="709" name="Google Shape;709;p37"/>
          <p:cNvSpPr txBox="1"/>
          <p:nvPr>
            <p:ph idx="1" type="body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https://storage.googleapis.com/gld-v2/web/index.html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https://machinelearningmastery.com/save-load-machine-learning-models-python-scikit-learn/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https://www.learndatasci.com/solutions/python-move-file/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https://scikit-learn.org/stable/modules/generated/sklearn.cluster.KMeans.html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https://medium.com/analytics-vidhya/how-to-calculate-rgb-values-for-some-images-in-python-ccf9abcea8f3</a:t>
            </a:r>
            <a:r>
              <a:rPr lang="en"/>
              <a:t> </a:t>
            </a:r>
            <a:endParaRPr/>
          </a:p>
        </p:txBody>
      </p:sp>
      <p:grpSp>
        <p:nvGrpSpPr>
          <p:cNvPr id="710" name="Google Shape;710;p37"/>
          <p:cNvGrpSpPr/>
          <p:nvPr/>
        </p:nvGrpSpPr>
        <p:grpSpPr>
          <a:xfrm>
            <a:off x="5918609" y="2672657"/>
            <a:ext cx="1646100" cy="1188900"/>
            <a:chOff x="7403363" y="1047512"/>
            <a:chExt cx="1646100" cy="1188900"/>
          </a:xfrm>
        </p:grpSpPr>
        <p:sp>
          <p:nvSpPr>
            <p:cNvPr id="711" name="Google Shape;711;p37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13" name="Google Shape;713;p37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14" name="Google Shape;714;p37"/>
            <p:cNvSpPr/>
            <p:nvPr/>
          </p:nvSpPr>
          <p:spPr>
            <a:xfrm>
              <a:off x="7540474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8009987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8479499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7" name="Google Shape;717;p37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718" name="Google Shape;718;p37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rect b="b" l="l" r="r" t="t"/>
                <a:pathLst>
                  <a:path extrusionOk="0" h="1343" w="21415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37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rect b="b" l="l" r="r" t="t"/>
                <a:pathLst>
                  <a:path extrusionOk="0" h="1367" w="16611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20" name="Google Shape;720;p37"/>
          <p:cNvGrpSpPr/>
          <p:nvPr/>
        </p:nvGrpSpPr>
        <p:grpSpPr>
          <a:xfrm>
            <a:off x="8177451" y="4105603"/>
            <a:ext cx="502899" cy="502899"/>
            <a:chOff x="858700" y="1967475"/>
            <a:chExt cx="605100" cy="605100"/>
          </a:xfrm>
        </p:grpSpPr>
        <p:sp>
          <p:nvSpPr>
            <p:cNvPr id="721" name="Google Shape;721;p37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3" name="Google Shape;723;p37"/>
          <p:cNvGrpSpPr/>
          <p:nvPr/>
        </p:nvGrpSpPr>
        <p:grpSpPr>
          <a:xfrm>
            <a:off x="8177500" y="3419800"/>
            <a:ext cx="502800" cy="502800"/>
            <a:chOff x="1627550" y="2017350"/>
            <a:chExt cx="502800" cy="502800"/>
          </a:xfrm>
        </p:grpSpPr>
        <p:sp>
          <p:nvSpPr>
            <p:cNvPr id="724" name="Google Shape;724;p37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37"/>
          <p:cNvGrpSpPr/>
          <p:nvPr/>
        </p:nvGrpSpPr>
        <p:grpSpPr>
          <a:xfrm>
            <a:off x="8177501" y="2644294"/>
            <a:ext cx="629846" cy="592514"/>
            <a:chOff x="463701" y="2217961"/>
            <a:chExt cx="629846" cy="592514"/>
          </a:xfrm>
        </p:grpSpPr>
        <p:sp>
          <p:nvSpPr>
            <p:cNvPr id="727" name="Google Shape;727;p37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545925" y="2446300"/>
              <a:ext cx="338328" cy="225549"/>
            </a:xfrm>
            <a:custGeom>
              <a:rect b="b" l="l" r="r" t="t"/>
              <a:pathLst>
                <a:path extrusionOk="0" h="5806" w="8708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555887" y="2446307"/>
              <a:ext cx="318435" cy="106170"/>
            </a:xfrm>
            <a:custGeom>
              <a:rect b="b" l="l" r="r" t="t"/>
              <a:pathLst>
                <a:path extrusionOk="0" h="2733" w="8196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0" name="Google Shape;730;p37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731" name="Google Shape;731;p37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rect b="b" l="l" r="r" t="t"/>
                <a:pathLst>
                  <a:path extrusionOk="0" h="8777" w="9635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37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rect b="b" l="l" r="r" t="t"/>
                <a:pathLst>
                  <a:path extrusionOk="0" h="3757" w="2196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33" name="Google Shape;733;p37"/>
          <p:cNvGrpSpPr/>
          <p:nvPr/>
        </p:nvGrpSpPr>
        <p:grpSpPr>
          <a:xfrm>
            <a:off x="5918588" y="1426744"/>
            <a:ext cx="1827475" cy="1051350"/>
            <a:chOff x="6161988" y="3104373"/>
            <a:chExt cx="1827475" cy="1051350"/>
          </a:xfrm>
        </p:grpSpPr>
        <p:grpSp>
          <p:nvGrpSpPr>
            <p:cNvPr id="734" name="Google Shape;734;p37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735" name="Google Shape;735;p37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36" name="Google Shape;736;p37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737" name="Google Shape;737;p37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38" name="Google Shape;738;p37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39" name="Google Shape;739;p37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740" name="Google Shape;740;p37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rect b="b" l="l" r="r" t="t"/>
                <a:pathLst>
                  <a:path extrusionOk="0" h="1348" w="19319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37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rect b="b" l="l" r="r" t="t"/>
                <a:pathLst>
                  <a:path extrusionOk="0" h="1371" w="19326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37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rect b="b" l="l" r="r" t="t"/>
                <a:pathLst>
                  <a:path extrusionOk="0" h="1372" w="19319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37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rect b="b" l="l" r="r" t="t"/>
                <a:pathLst>
                  <a:path extrusionOk="0" h="12659" w="10294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4" name="Google Shape;744;p37"/>
          <p:cNvSpPr/>
          <p:nvPr/>
        </p:nvSpPr>
        <p:spPr>
          <a:xfrm>
            <a:off x="5047325" y="106645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37"/>
          <p:cNvSpPr/>
          <p:nvPr/>
        </p:nvSpPr>
        <p:spPr>
          <a:xfrm>
            <a:off x="5272757" y="917810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37"/>
          <p:cNvSpPr/>
          <p:nvPr/>
        </p:nvSpPr>
        <p:spPr>
          <a:xfrm>
            <a:off x="4160539" y="1044612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7" name="Google Shape;747;p37"/>
          <p:cNvGrpSpPr/>
          <p:nvPr/>
        </p:nvGrpSpPr>
        <p:grpSpPr>
          <a:xfrm>
            <a:off x="8118400" y="475791"/>
            <a:ext cx="621000" cy="621000"/>
            <a:chOff x="416300" y="4058211"/>
            <a:chExt cx="621000" cy="621000"/>
          </a:xfrm>
        </p:grpSpPr>
        <p:sp>
          <p:nvSpPr>
            <p:cNvPr id="748" name="Google Shape;748;p37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8"/>
          <p:cNvSpPr txBox="1"/>
          <p:nvPr>
            <p:ph idx="1" type="subTitle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</a:t>
            </a:r>
            <a:endParaRPr/>
          </a:p>
        </p:txBody>
      </p:sp>
      <p:sp>
        <p:nvSpPr>
          <p:cNvPr id="755" name="Google Shape;755;p38"/>
          <p:cNvSpPr txBox="1"/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756" name="Google Shape;756;p38"/>
          <p:cNvSpPr txBox="1"/>
          <p:nvPr/>
        </p:nvSpPr>
        <p:spPr>
          <a:xfrm>
            <a:off x="2285991" y="4084112"/>
            <a:ext cx="4572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Please keep this slide for attribution</a:t>
            </a:r>
            <a:endParaRPr sz="1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757" name="Google Shape;757;p38"/>
          <p:cNvGrpSpPr/>
          <p:nvPr/>
        </p:nvGrpSpPr>
        <p:grpSpPr>
          <a:xfrm>
            <a:off x="274188" y="1428844"/>
            <a:ext cx="1827475" cy="1051350"/>
            <a:chOff x="6161988" y="3104373"/>
            <a:chExt cx="1827475" cy="1051350"/>
          </a:xfrm>
        </p:grpSpPr>
        <p:grpSp>
          <p:nvGrpSpPr>
            <p:cNvPr id="758" name="Google Shape;758;p38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759" name="Google Shape;759;p38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60" name="Google Shape;760;p38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761" name="Google Shape;761;p38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62" name="Google Shape;762;p38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63" name="Google Shape;763;p38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764" name="Google Shape;764;p38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rect b="b" l="l" r="r" t="t"/>
                <a:pathLst>
                  <a:path extrusionOk="0" h="1348" w="19319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38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rect b="b" l="l" r="r" t="t"/>
                <a:pathLst>
                  <a:path extrusionOk="0" h="1371" w="19326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38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rect b="b" l="l" r="r" t="t"/>
                <a:pathLst>
                  <a:path extrusionOk="0" h="1372" w="19319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38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rect b="b" l="l" r="r" t="t"/>
                <a:pathLst>
                  <a:path extrusionOk="0" h="12659" w="10294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68" name="Google Shape;768;p38"/>
          <p:cNvGrpSpPr/>
          <p:nvPr/>
        </p:nvGrpSpPr>
        <p:grpSpPr>
          <a:xfrm>
            <a:off x="3630188" y="2922924"/>
            <a:ext cx="1883700" cy="502800"/>
            <a:chOff x="5406488" y="2852975"/>
            <a:chExt cx="1883700" cy="502800"/>
          </a:xfrm>
        </p:grpSpPr>
        <p:grpSp>
          <p:nvGrpSpPr>
            <p:cNvPr id="769" name="Google Shape;769;p38"/>
            <p:cNvGrpSpPr/>
            <p:nvPr/>
          </p:nvGrpSpPr>
          <p:grpSpPr>
            <a:xfrm>
              <a:off x="5406488" y="2852975"/>
              <a:ext cx="502800" cy="502800"/>
              <a:chOff x="7034100" y="3230600"/>
              <a:chExt cx="502800" cy="502800"/>
            </a:xfrm>
          </p:grpSpPr>
          <p:sp>
            <p:nvSpPr>
              <p:cNvPr id="770" name="Google Shape;770;p38"/>
              <p:cNvSpPr/>
              <p:nvPr/>
            </p:nvSpPr>
            <p:spPr>
              <a:xfrm>
                <a:off x="7034100" y="3230600"/>
                <a:ext cx="502800" cy="502800"/>
              </a:xfrm>
              <a:prstGeom prst="roundRect">
                <a:avLst>
                  <a:gd fmla="val 15109" name="adj"/>
                </a:avLst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71" name="Google Shape;771;p38"/>
              <p:cNvGrpSpPr/>
              <p:nvPr/>
            </p:nvGrpSpPr>
            <p:grpSpPr>
              <a:xfrm>
                <a:off x="7125480" y="3321980"/>
                <a:ext cx="320041" cy="320041"/>
                <a:chOff x="6166397" y="2888965"/>
                <a:chExt cx="215298" cy="215298"/>
              </a:xfrm>
            </p:grpSpPr>
            <p:sp>
              <p:nvSpPr>
                <p:cNvPr id="772" name="Google Shape;772;p38"/>
                <p:cNvSpPr/>
                <p:nvPr/>
              </p:nvSpPr>
              <p:spPr>
                <a:xfrm>
                  <a:off x="6166397" y="2888965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3" name="Google Shape;773;p38"/>
                <p:cNvSpPr/>
                <p:nvPr/>
              </p:nvSpPr>
              <p:spPr>
                <a:xfrm>
                  <a:off x="6216466" y="2940084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4" name="Google Shape;774;p38"/>
                <p:cNvSpPr/>
                <p:nvPr/>
              </p:nvSpPr>
              <p:spPr>
                <a:xfrm>
                  <a:off x="6317622" y="2916625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75" name="Google Shape;775;p38"/>
            <p:cNvGrpSpPr/>
            <p:nvPr/>
          </p:nvGrpSpPr>
          <p:grpSpPr>
            <a:xfrm>
              <a:off x="6101600" y="2852975"/>
              <a:ext cx="502800" cy="502800"/>
              <a:chOff x="7536900" y="2615775"/>
              <a:chExt cx="502800" cy="502800"/>
            </a:xfrm>
          </p:grpSpPr>
          <p:grpSp>
            <p:nvGrpSpPr>
              <p:cNvPr id="776" name="Google Shape;776;p38"/>
              <p:cNvGrpSpPr/>
              <p:nvPr/>
            </p:nvGrpSpPr>
            <p:grpSpPr>
              <a:xfrm>
                <a:off x="7628278" y="2728495"/>
                <a:ext cx="320044" cy="277360"/>
                <a:chOff x="6623062" y="2744141"/>
                <a:chExt cx="208105" cy="186110"/>
              </a:xfrm>
            </p:grpSpPr>
            <p:sp>
              <p:nvSpPr>
                <p:cNvPr id="777" name="Google Shape;777;p38"/>
                <p:cNvSpPr/>
                <p:nvPr/>
              </p:nvSpPr>
              <p:spPr>
                <a:xfrm>
                  <a:off x="6630256" y="2809710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8" name="Google Shape;778;p38"/>
                <p:cNvSpPr/>
                <p:nvPr/>
              </p:nvSpPr>
              <p:spPr>
                <a:xfrm>
                  <a:off x="6623062" y="2744141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9" name="Google Shape;779;p38"/>
                <p:cNvSpPr/>
                <p:nvPr/>
              </p:nvSpPr>
              <p:spPr>
                <a:xfrm>
                  <a:off x="6703019" y="2809710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80" name="Google Shape;780;p38"/>
              <p:cNvSpPr/>
              <p:nvPr/>
            </p:nvSpPr>
            <p:spPr>
              <a:xfrm>
                <a:off x="7536900" y="2615775"/>
                <a:ext cx="502800" cy="502800"/>
              </a:xfrm>
              <a:prstGeom prst="roundRect">
                <a:avLst>
                  <a:gd fmla="val 15109" name="adj"/>
                </a:avLst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1" name="Google Shape;781;p38"/>
            <p:cNvGrpSpPr/>
            <p:nvPr/>
          </p:nvGrpSpPr>
          <p:grpSpPr>
            <a:xfrm>
              <a:off x="6787388" y="2852975"/>
              <a:ext cx="502800" cy="502800"/>
              <a:chOff x="6797488" y="2615775"/>
              <a:chExt cx="502800" cy="502800"/>
            </a:xfrm>
          </p:grpSpPr>
          <p:sp>
            <p:nvSpPr>
              <p:cNvPr id="782" name="Google Shape;782;p38"/>
              <p:cNvSpPr/>
              <p:nvPr/>
            </p:nvSpPr>
            <p:spPr>
              <a:xfrm>
                <a:off x="6888871" y="2739162"/>
                <a:ext cx="320033" cy="256025"/>
              </a:xfrm>
              <a:custGeom>
                <a:rect b="b" l="l" r="r" t="t"/>
                <a:pathLst>
                  <a:path extrusionOk="0" h="5835" w="7144">
                    <a:moveTo>
                      <a:pt x="4620" y="0"/>
                    </a:moveTo>
                    <a:cubicBezTo>
                      <a:pt x="3727" y="0"/>
                      <a:pt x="2977" y="691"/>
                      <a:pt x="2905" y="1572"/>
                    </a:cubicBezTo>
                    <a:cubicBezTo>
                      <a:pt x="2727" y="1548"/>
                      <a:pt x="2358" y="1441"/>
                      <a:pt x="2262" y="1405"/>
                    </a:cubicBezTo>
                    <a:cubicBezTo>
                      <a:pt x="1643" y="1203"/>
                      <a:pt x="1072" y="810"/>
                      <a:pt x="631" y="322"/>
                    </a:cubicBezTo>
                    <a:cubicBezTo>
                      <a:pt x="596" y="298"/>
                      <a:pt x="572" y="274"/>
                      <a:pt x="524" y="262"/>
                    </a:cubicBezTo>
                    <a:cubicBezTo>
                      <a:pt x="517" y="261"/>
                      <a:pt x="509" y="260"/>
                      <a:pt x="501" y="260"/>
                    </a:cubicBezTo>
                    <a:cubicBezTo>
                      <a:pt x="436" y="260"/>
                      <a:pt x="367" y="304"/>
                      <a:pt x="346" y="357"/>
                    </a:cubicBezTo>
                    <a:cubicBezTo>
                      <a:pt x="238" y="572"/>
                      <a:pt x="179" y="810"/>
                      <a:pt x="179" y="1048"/>
                    </a:cubicBezTo>
                    <a:cubicBezTo>
                      <a:pt x="179" y="1393"/>
                      <a:pt x="286" y="1727"/>
                      <a:pt x="476" y="1977"/>
                    </a:cubicBezTo>
                    <a:cubicBezTo>
                      <a:pt x="466" y="1975"/>
                      <a:pt x="456" y="1974"/>
                      <a:pt x="446" y="1974"/>
                    </a:cubicBezTo>
                    <a:cubicBezTo>
                      <a:pt x="397" y="1974"/>
                      <a:pt x="349" y="1997"/>
                      <a:pt x="310" y="2036"/>
                    </a:cubicBezTo>
                    <a:cubicBezTo>
                      <a:pt x="286" y="2060"/>
                      <a:pt x="286" y="2108"/>
                      <a:pt x="274" y="2143"/>
                    </a:cubicBezTo>
                    <a:lnTo>
                      <a:pt x="274" y="2203"/>
                    </a:lnTo>
                    <a:cubicBezTo>
                      <a:pt x="274" y="2655"/>
                      <a:pt x="476" y="3072"/>
                      <a:pt x="822" y="3358"/>
                    </a:cubicBezTo>
                    <a:cubicBezTo>
                      <a:pt x="786" y="3370"/>
                      <a:pt x="774" y="3405"/>
                      <a:pt x="762" y="3417"/>
                    </a:cubicBezTo>
                    <a:cubicBezTo>
                      <a:pt x="750" y="3465"/>
                      <a:pt x="727" y="3513"/>
                      <a:pt x="750" y="3548"/>
                    </a:cubicBezTo>
                    <a:cubicBezTo>
                      <a:pt x="893" y="4024"/>
                      <a:pt x="1262" y="4405"/>
                      <a:pt x="1727" y="4548"/>
                    </a:cubicBezTo>
                    <a:cubicBezTo>
                      <a:pt x="1310" y="4798"/>
                      <a:pt x="834" y="4941"/>
                      <a:pt x="334" y="4941"/>
                    </a:cubicBezTo>
                    <a:lnTo>
                      <a:pt x="191" y="4941"/>
                    </a:lnTo>
                    <a:cubicBezTo>
                      <a:pt x="107" y="4941"/>
                      <a:pt x="36" y="5001"/>
                      <a:pt x="12" y="5084"/>
                    </a:cubicBezTo>
                    <a:cubicBezTo>
                      <a:pt x="0" y="5156"/>
                      <a:pt x="48" y="5239"/>
                      <a:pt x="107" y="5263"/>
                    </a:cubicBezTo>
                    <a:cubicBezTo>
                      <a:pt x="727" y="5632"/>
                      <a:pt x="1465" y="5834"/>
                      <a:pt x="2191" y="5834"/>
                    </a:cubicBezTo>
                    <a:cubicBezTo>
                      <a:pt x="3072" y="5834"/>
                      <a:pt x="3905" y="5560"/>
                      <a:pt x="4596" y="5060"/>
                    </a:cubicBezTo>
                    <a:cubicBezTo>
                      <a:pt x="4691" y="5001"/>
                      <a:pt x="4691" y="4858"/>
                      <a:pt x="4620" y="4786"/>
                    </a:cubicBezTo>
                    <a:cubicBezTo>
                      <a:pt x="4587" y="4754"/>
                      <a:pt x="4544" y="4735"/>
                      <a:pt x="4499" y="4735"/>
                    </a:cubicBezTo>
                    <a:cubicBezTo>
                      <a:pt x="4463" y="4735"/>
                      <a:pt x="4426" y="4748"/>
                      <a:pt x="4394" y="4775"/>
                    </a:cubicBezTo>
                    <a:cubicBezTo>
                      <a:pt x="3763" y="5215"/>
                      <a:pt x="3013" y="5489"/>
                      <a:pt x="2191" y="5489"/>
                    </a:cubicBezTo>
                    <a:cubicBezTo>
                      <a:pt x="1727" y="5489"/>
                      <a:pt x="1262" y="5394"/>
                      <a:pt x="846" y="5239"/>
                    </a:cubicBezTo>
                    <a:cubicBezTo>
                      <a:pt x="1369" y="5144"/>
                      <a:pt x="1846" y="4917"/>
                      <a:pt x="2262" y="4584"/>
                    </a:cubicBezTo>
                    <a:cubicBezTo>
                      <a:pt x="2310" y="4536"/>
                      <a:pt x="2334" y="4477"/>
                      <a:pt x="2322" y="4417"/>
                    </a:cubicBezTo>
                    <a:cubicBezTo>
                      <a:pt x="2310" y="4346"/>
                      <a:pt x="2239" y="4286"/>
                      <a:pt x="2155" y="4286"/>
                    </a:cubicBezTo>
                    <a:cubicBezTo>
                      <a:pt x="1739" y="4263"/>
                      <a:pt x="1369" y="4048"/>
                      <a:pt x="1167" y="3691"/>
                    </a:cubicBezTo>
                    <a:cubicBezTo>
                      <a:pt x="1250" y="3691"/>
                      <a:pt x="1358" y="3667"/>
                      <a:pt x="1441" y="3643"/>
                    </a:cubicBezTo>
                    <a:cubicBezTo>
                      <a:pt x="1524" y="3632"/>
                      <a:pt x="1584" y="3572"/>
                      <a:pt x="1584" y="3489"/>
                    </a:cubicBezTo>
                    <a:cubicBezTo>
                      <a:pt x="1596" y="3405"/>
                      <a:pt x="1536" y="3334"/>
                      <a:pt x="1441" y="3298"/>
                    </a:cubicBezTo>
                    <a:cubicBezTo>
                      <a:pt x="1000" y="3191"/>
                      <a:pt x="667" y="2822"/>
                      <a:pt x="596" y="2381"/>
                    </a:cubicBezTo>
                    <a:lnTo>
                      <a:pt x="596" y="2381"/>
                    </a:lnTo>
                    <a:cubicBezTo>
                      <a:pt x="727" y="2405"/>
                      <a:pt x="869" y="2417"/>
                      <a:pt x="1000" y="2417"/>
                    </a:cubicBezTo>
                    <a:cubicBezTo>
                      <a:pt x="1084" y="2417"/>
                      <a:pt x="1143" y="2358"/>
                      <a:pt x="1167" y="2274"/>
                    </a:cubicBezTo>
                    <a:cubicBezTo>
                      <a:pt x="1179" y="2203"/>
                      <a:pt x="1131" y="2143"/>
                      <a:pt x="1072" y="2108"/>
                    </a:cubicBezTo>
                    <a:cubicBezTo>
                      <a:pt x="703" y="1881"/>
                      <a:pt x="476" y="1488"/>
                      <a:pt x="476" y="1048"/>
                    </a:cubicBezTo>
                    <a:cubicBezTo>
                      <a:pt x="476" y="953"/>
                      <a:pt x="488" y="846"/>
                      <a:pt x="524" y="738"/>
                    </a:cubicBezTo>
                    <a:cubicBezTo>
                      <a:pt x="965" y="1191"/>
                      <a:pt x="1524" y="1524"/>
                      <a:pt x="2120" y="1727"/>
                    </a:cubicBezTo>
                    <a:cubicBezTo>
                      <a:pt x="2120" y="1727"/>
                      <a:pt x="2715" y="1905"/>
                      <a:pt x="2929" y="1917"/>
                    </a:cubicBezTo>
                    <a:lnTo>
                      <a:pt x="3024" y="1917"/>
                    </a:lnTo>
                    <a:cubicBezTo>
                      <a:pt x="3096" y="1917"/>
                      <a:pt x="3167" y="1869"/>
                      <a:pt x="3191" y="1798"/>
                    </a:cubicBezTo>
                    <a:cubicBezTo>
                      <a:pt x="3203" y="1786"/>
                      <a:pt x="3203" y="1750"/>
                      <a:pt x="3203" y="1738"/>
                    </a:cubicBezTo>
                    <a:lnTo>
                      <a:pt x="3203" y="1703"/>
                    </a:lnTo>
                    <a:cubicBezTo>
                      <a:pt x="3203" y="953"/>
                      <a:pt x="3810" y="334"/>
                      <a:pt x="4572" y="334"/>
                    </a:cubicBezTo>
                    <a:cubicBezTo>
                      <a:pt x="4941" y="334"/>
                      <a:pt x="5287" y="488"/>
                      <a:pt x="5549" y="750"/>
                    </a:cubicBezTo>
                    <a:cubicBezTo>
                      <a:pt x="5585" y="787"/>
                      <a:pt x="5621" y="802"/>
                      <a:pt x="5663" y="802"/>
                    </a:cubicBezTo>
                    <a:cubicBezTo>
                      <a:pt x="5676" y="802"/>
                      <a:pt x="5689" y="801"/>
                      <a:pt x="5703" y="798"/>
                    </a:cubicBezTo>
                    <a:cubicBezTo>
                      <a:pt x="5882" y="762"/>
                      <a:pt x="6049" y="738"/>
                      <a:pt x="6203" y="679"/>
                    </a:cubicBezTo>
                    <a:lnTo>
                      <a:pt x="6203" y="679"/>
                    </a:lnTo>
                    <a:cubicBezTo>
                      <a:pt x="6120" y="762"/>
                      <a:pt x="6013" y="857"/>
                      <a:pt x="5894" y="917"/>
                    </a:cubicBezTo>
                    <a:cubicBezTo>
                      <a:pt x="5822" y="965"/>
                      <a:pt x="5787" y="1048"/>
                      <a:pt x="5822" y="1143"/>
                    </a:cubicBezTo>
                    <a:cubicBezTo>
                      <a:pt x="5846" y="1203"/>
                      <a:pt x="5930" y="1250"/>
                      <a:pt x="6001" y="1250"/>
                    </a:cubicBezTo>
                    <a:cubicBezTo>
                      <a:pt x="6144" y="1227"/>
                      <a:pt x="6287" y="1215"/>
                      <a:pt x="6418" y="1167"/>
                    </a:cubicBezTo>
                    <a:lnTo>
                      <a:pt x="6418" y="1167"/>
                    </a:lnTo>
                    <a:cubicBezTo>
                      <a:pt x="6299" y="1286"/>
                      <a:pt x="6168" y="1405"/>
                      <a:pt x="6013" y="1512"/>
                    </a:cubicBezTo>
                    <a:cubicBezTo>
                      <a:pt x="5965" y="1548"/>
                      <a:pt x="5941" y="1608"/>
                      <a:pt x="5941" y="1655"/>
                    </a:cubicBezTo>
                    <a:lnTo>
                      <a:pt x="5941" y="1679"/>
                    </a:lnTo>
                    <a:lnTo>
                      <a:pt x="5941" y="1703"/>
                    </a:lnTo>
                    <a:lnTo>
                      <a:pt x="5941" y="1727"/>
                    </a:lnTo>
                    <a:cubicBezTo>
                      <a:pt x="5941" y="2691"/>
                      <a:pt x="5572" y="3572"/>
                      <a:pt x="4977" y="4227"/>
                    </a:cubicBezTo>
                    <a:cubicBezTo>
                      <a:pt x="4918" y="4298"/>
                      <a:pt x="4918" y="4405"/>
                      <a:pt x="4977" y="4465"/>
                    </a:cubicBezTo>
                    <a:cubicBezTo>
                      <a:pt x="5011" y="4499"/>
                      <a:pt x="5053" y="4514"/>
                      <a:pt x="5096" y="4514"/>
                    </a:cubicBezTo>
                    <a:cubicBezTo>
                      <a:pt x="5143" y="4514"/>
                      <a:pt x="5190" y="4496"/>
                      <a:pt x="5227" y="4465"/>
                    </a:cubicBezTo>
                    <a:cubicBezTo>
                      <a:pt x="5894" y="3715"/>
                      <a:pt x="6263" y="2762"/>
                      <a:pt x="6287" y="1750"/>
                    </a:cubicBezTo>
                    <a:cubicBezTo>
                      <a:pt x="6596" y="1524"/>
                      <a:pt x="6846" y="1250"/>
                      <a:pt x="7061" y="917"/>
                    </a:cubicBezTo>
                    <a:cubicBezTo>
                      <a:pt x="7144" y="857"/>
                      <a:pt x="7132" y="750"/>
                      <a:pt x="7061" y="715"/>
                    </a:cubicBezTo>
                    <a:cubicBezTo>
                      <a:pt x="7029" y="683"/>
                      <a:pt x="6987" y="667"/>
                      <a:pt x="6937" y="667"/>
                    </a:cubicBezTo>
                    <a:cubicBezTo>
                      <a:pt x="6912" y="667"/>
                      <a:pt x="6886" y="671"/>
                      <a:pt x="6858" y="679"/>
                    </a:cubicBezTo>
                    <a:cubicBezTo>
                      <a:pt x="6775" y="726"/>
                      <a:pt x="6680" y="750"/>
                      <a:pt x="6596" y="786"/>
                    </a:cubicBezTo>
                    <a:cubicBezTo>
                      <a:pt x="6680" y="667"/>
                      <a:pt x="6763" y="512"/>
                      <a:pt x="6823" y="369"/>
                    </a:cubicBezTo>
                    <a:cubicBezTo>
                      <a:pt x="6834" y="310"/>
                      <a:pt x="6834" y="238"/>
                      <a:pt x="6787" y="191"/>
                    </a:cubicBezTo>
                    <a:cubicBezTo>
                      <a:pt x="6750" y="153"/>
                      <a:pt x="6703" y="135"/>
                      <a:pt x="6659" y="135"/>
                    </a:cubicBezTo>
                    <a:cubicBezTo>
                      <a:pt x="6632" y="135"/>
                      <a:pt x="6607" y="142"/>
                      <a:pt x="6584" y="155"/>
                    </a:cubicBezTo>
                    <a:cubicBezTo>
                      <a:pt x="6322" y="310"/>
                      <a:pt x="6061" y="393"/>
                      <a:pt x="5775" y="441"/>
                    </a:cubicBezTo>
                    <a:cubicBezTo>
                      <a:pt x="5465" y="143"/>
                      <a:pt x="5048" y="0"/>
                      <a:pt x="46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38"/>
              <p:cNvSpPr/>
              <p:nvPr/>
            </p:nvSpPr>
            <p:spPr>
              <a:xfrm>
                <a:off x="6797488" y="2615775"/>
                <a:ext cx="502800" cy="502800"/>
              </a:xfrm>
              <a:prstGeom prst="roundRect">
                <a:avLst>
                  <a:gd fmla="val 15109" name="adj"/>
                </a:avLst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84" name="Google Shape;784;p38"/>
          <p:cNvGrpSpPr/>
          <p:nvPr/>
        </p:nvGrpSpPr>
        <p:grpSpPr>
          <a:xfrm>
            <a:off x="274211" y="2663294"/>
            <a:ext cx="1823501" cy="1051350"/>
            <a:chOff x="7469486" y="1480344"/>
            <a:chExt cx="1823501" cy="1051350"/>
          </a:xfrm>
        </p:grpSpPr>
        <p:grpSp>
          <p:nvGrpSpPr>
            <p:cNvPr id="785" name="Google Shape;785;p38"/>
            <p:cNvGrpSpPr/>
            <p:nvPr/>
          </p:nvGrpSpPr>
          <p:grpSpPr>
            <a:xfrm>
              <a:off x="7469709" y="1480344"/>
              <a:ext cx="1823279" cy="1051350"/>
              <a:chOff x="278384" y="1278048"/>
              <a:chExt cx="1823279" cy="1051350"/>
            </a:xfrm>
          </p:grpSpPr>
          <p:sp>
            <p:nvSpPr>
              <p:cNvPr id="786" name="Google Shape;786;p38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87" name="Google Shape;787;p38"/>
              <p:cNvGrpSpPr/>
              <p:nvPr/>
            </p:nvGrpSpPr>
            <p:grpSpPr>
              <a:xfrm>
                <a:off x="278384" y="1278048"/>
                <a:ext cx="1737300" cy="960000"/>
                <a:chOff x="7150671" y="2190661"/>
                <a:chExt cx="1737300" cy="960000"/>
              </a:xfrm>
            </p:grpSpPr>
            <p:sp>
              <p:nvSpPr>
                <p:cNvPr id="788" name="Google Shape;788;p38"/>
                <p:cNvSpPr/>
                <p:nvPr/>
              </p:nvSpPr>
              <p:spPr>
                <a:xfrm>
                  <a:off x="7150671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89" name="Google Shape;789;p38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790" name="Google Shape;790;p38"/>
            <p:cNvCxnSpPr/>
            <p:nvPr/>
          </p:nvCxnSpPr>
          <p:spPr>
            <a:xfrm>
              <a:off x="7469486" y="2052225"/>
              <a:ext cx="17241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91" name="Google Shape;791;p38"/>
            <p:cNvSpPr/>
            <p:nvPr/>
          </p:nvSpPr>
          <p:spPr>
            <a:xfrm>
              <a:off x="8031688" y="1782907"/>
              <a:ext cx="599697" cy="538636"/>
            </a:xfrm>
            <a:custGeom>
              <a:rect b="b" l="l" r="r" t="t"/>
              <a:pathLst>
                <a:path extrusionOk="0" h="9990" w="11123">
                  <a:moveTo>
                    <a:pt x="5566" y="0"/>
                  </a:moveTo>
                  <a:cubicBezTo>
                    <a:pt x="4372" y="0"/>
                    <a:pt x="3174" y="424"/>
                    <a:pt x="2220" y="1288"/>
                  </a:cubicBezTo>
                  <a:cubicBezTo>
                    <a:pt x="172" y="3117"/>
                    <a:pt x="1" y="6287"/>
                    <a:pt x="1855" y="8336"/>
                  </a:cubicBezTo>
                  <a:cubicBezTo>
                    <a:pt x="2832" y="9431"/>
                    <a:pt x="4192" y="9989"/>
                    <a:pt x="5560" y="9989"/>
                  </a:cubicBezTo>
                  <a:cubicBezTo>
                    <a:pt x="6752" y="9989"/>
                    <a:pt x="7949" y="9565"/>
                    <a:pt x="8903" y="8702"/>
                  </a:cubicBezTo>
                  <a:cubicBezTo>
                    <a:pt x="10952" y="6873"/>
                    <a:pt x="11123" y="3702"/>
                    <a:pt x="9293" y="1653"/>
                  </a:cubicBezTo>
                  <a:cubicBezTo>
                    <a:pt x="8303" y="559"/>
                    <a:pt x="6936" y="0"/>
                    <a:pt x="556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8111159" y="1873044"/>
              <a:ext cx="448465" cy="440236"/>
            </a:xfrm>
            <a:custGeom>
              <a:rect b="b" l="l" r="r" t="t"/>
              <a:pathLst>
                <a:path extrusionOk="0" h="8165" w="8318">
                  <a:moveTo>
                    <a:pt x="4147" y="0"/>
                  </a:moveTo>
                  <a:cubicBezTo>
                    <a:pt x="1171" y="0"/>
                    <a:pt x="1366" y="3829"/>
                    <a:pt x="1366" y="3829"/>
                  </a:cubicBezTo>
                  <a:lnTo>
                    <a:pt x="2513" y="3829"/>
                  </a:lnTo>
                  <a:cubicBezTo>
                    <a:pt x="2659" y="4098"/>
                    <a:pt x="2854" y="4366"/>
                    <a:pt x="3074" y="4561"/>
                  </a:cubicBezTo>
                  <a:cubicBezTo>
                    <a:pt x="1952" y="4707"/>
                    <a:pt x="879" y="5195"/>
                    <a:pt x="1" y="5951"/>
                  </a:cubicBezTo>
                  <a:cubicBezTo>
                    <a:pt x="1000" y="7427"/>
                    <a:pt x="2580" y="8165"/>
                    <a:pt x="4159" y="8165"/>
                  </a:cubicBezTo>
                  <a:cubicBezTo>
                    <a:pt x="5738" y="8165"/>
                    <a:pt x="7317" y="7427"/>
                    <a:pt x="8317" y="5951"/>
                  </a:cubicBezTo>
                  <a:cubicBezTo>
                    <a:pt x="7439" y="5195"/>
                    <a:pt x="6366" y="4707"/>
                    <a:pt x="5220" y="4561"/>
                  </a:cubicBezTo>
                  <a:cubicBezTo>
                    <a:pt x="5464" y="4366"/>
                    <a:pt x="5659" y="4098"/>
                    <a:pt x="5805" y="3829"/>
                  </a:cubicBezTo>
                  <a:lnTo>
                    <a:pt x="6952" y="3829"/>
                  </a:lnTo>
                  <a:cubicBezTo>
                    <a:pt x="6952" y="3829"/>
                    <a:pt x="7122" y="0"/>
                    <a:pt x="414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38"/>
          <p:cNvGrpSpPr/>
          <p:nvPr/>
        </p:nvGrpSpPr>
        <p:grpSpPr>
          <a:xfrm>
            <a:off x="7927951" y="2080033"/>
            <a:ext cx="941841" cy="2789257"/>
            <a:chOff x="6592201" y="2061933"/>
            <a:chExt cx="941841" cy="2789257"/>
          </a:xfrm>
        </p:grpSpPr>
        <p:sp>
          <p:nvSpPr>
            <p:cNvPr id="794" name="Google Shape;794;p38"/>
            <p:cNvSpPr/>
            <p:nvPr/>
          </p:nvSpPr>
          <p:spPr>
            <a:xfrm>
              <a:off x="6592201" y="2061933"/>
              <a:ext cx="941841" cy="2789257"/>
            </a:xfrm>
            <a:custGeom>
              <a:rect b="b" l="l" r="r" t="t"/>
              <a:pathLst>
                <a:path extrusionOk="0" h="24976" w="8343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6592201" y="2061933"/>
              <a:ext cx="941841" cy="2789257"/>
            </a:xfrm>
            <a:custGeom>
              <a:rect b="b" l="l" r="r" t="t"/>
              <a:pathLst>
                <a:path extrusionOk="0" h="24976" w="8343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6636341" y="2105487"/>
              <a:ext cx="853561" cy="2702149"/>
            </a:xfrm>
            <a:custGeom>
              <a:rect b="b" l="l" r="r" t="t"/>
              <a:pathLst>
                <a:path extrusionOk="0" h="24196" w="7561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6754649" y="2707541"/>
              <a:ext cx="614122" cy="286006"/>
            </a:xfrm>
            <a:custGeom>
              <a:rect b="b" l="l" r="r" t="t"/>
              <a:pathLst>
                <a:path extrusionOk="0" h="2561" w="544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666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6754649" y="3028949"/>
              <a:ext cx="614122" cy="286006"/>
            </a:xfrm>
            <a:custGeom>
              <a:rect b="b" l="l" r="r" t="t"/>
              <a:pathLst>
                <a:path extrusionOk="0" h="2561" w="544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7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6754649" y="3347564"/>
              <a:ext cx="614122" cy="286118"/>
            </a:xfrm>
            <a:custGeom>
              <a:rect b="b" l="l" r="r" t="t"/>
              <a:pathLst>
                <a:path extrusionOk="0" h="2562" w="544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6754649" y="3666292"/>
              <a:ext cx="614122" cy="286118"/>
            </a:xfrm>
            <a:custGeom>
              <a:rect b="b" l="l" r="r" t="t"/>
              <a:pathLst>
                <a:path extrusionOk="0" h="2562" w="544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866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6754649" y="3987700"/>
              <a:ext cx="614122" cy="286118"/>
            </a:xfrm>
            <a:custGeom>
              <a:rect b="b" l="l" r="r" t="t"/>
              <a:pathLst>
                <a:path extrusionOk="0" h="2562" w="544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9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6754649" y="4306316"/>
              <a:ext cx="614122" cy="286118"/>
            </a:xfrm>
            <a:custGeom>
              <a:rect b="b" l="l" r="r" t="t"/>
              <a:pathLst>
                <a:path extrusionOk="0" h="2562" w="544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6655532" y="2184555"/>
              <a:ext cx="834370" cy="2623081"/>
            </a:xfrm>
            <a:custGeom>
              <a:rect b="b" l="l" r="r" t="t"/>
              <a:pathLst>
                <a:path extrusionOk="0" h="23488" w="7391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Google Shape;804;p38"/>
          <p:cNvGrpSpPr/>
          <p:nvPr/>
        </p:nvGrpSpPr>
        <p:grpSpPr>
          <a:xfrm>
            <a:off x="7141459" y="1885950"/>
            <a:ext cx="603495" cy="1371596"/>
            <a:chOff x="3724575" y="3497700"/>
            <a:chExt cx="603495" cy="1371596"/>
          </a:xfrm>
        </p:grpSpPr>
        <p:sp>
          <p:nvSpPr>
            <p:cNvPr id="805" name="Google Shape;805;p38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3757170" y="3848221"/>
              <a:ext cx="538223" cy="988485"/>
            </a:xfrm>
            <a:custGeom>
              <a:rect b="b" l="l" r="r" t="t"/>
              <a:pathLst>
                <a:path extrusionOk="0" h="11830" w="644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3816342" y="4047922"/>
              <a:ext cx="38779" cy="654255"/>
            </a:xfrm>
            <a:custGeom>
              <a:rect b="b" l="l" r="r" t="t"/>
              <a:pathLst>
                <a:path extrusionOk="0" h="7830" w="464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3871336" y="3530287"/>
              <a:ext cx="309980" cy="285349"/>
            </a:xfrm>
            <a:custGeom>
              <a:rect b="b" l="l" r="r" t="t"/>
              <a:pathLst>
                <a:path extrusionOk="0" h="3415" w="3709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3775557" y="3848221"/>
              <a:ext cx="519836" cy="988485"/>
            </a:xfrm>
            <a:custGeom>
              <a:rect b="b" l="l" r="r" t="t"/>
              <a:pathLst>
                <a:path extrusionOk="0" h="11830" w="622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 txBox="1"/>
          <p:nvPr>
            <p:ph type="title"/>
          </p:nvPr>
        </p:nvSpPr>
        <p:spPr>
          <a:xfrm>
            <a:off x="2137650" y="1714500"/>
            <a:ext cx="4868700" cy="18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-"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Goal of the Project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-"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How it was created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-"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Explanation on the Project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-"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Results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-"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Demo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-"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What I've learned </a:t>
            </a:r>
            <a:endParaRPr sz="1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62" name="Google Shape;462;p27"/>
          <p:cNvSpPr txBox="1"/>
          <p:nvPr>
            <p:ph idx="1" type="subTitle"/>
          </p:nvPr>
        </p:nvSpPr>
        <p:spPr>
          <a:xfrm>
            <a:off x="2137650" y="1164600"/>
            <a:ext cx="35712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Overview: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8"/>
          <p:cNvSpPr txBox="1"/>
          <p:nvPr>
            <p:ph type="title"/>
          </p:nvPr>
        </p:nvSpPr>
        <p:spPr>
          <a:xfrm>
            <a:off x="2286000" y="3293217"/>
            <a:ext cx="45720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Terminal Towers + Flatiron Building</a:t>
            </a:r>
            <a:endParaRPr sz="1800"/>
          </a:p>
        </p:txBody>
      </p:sp>
      <p:sp>
        <p:nvSpPr>
          <p:cNvPr id="468" name="Google Shape;468;p28"/>
          <p:cNvSpPr txBox="1"/>
          <p:nvPr>
            <p:ph idx="1" type="subTitle"/>
          </p:nvPr>
        </p:nvSpPr>
        <p:spPr>
          <a:xfrm>
            <a:off x="2358625" y="1600325"/>
            <a:ext cx="49566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be able to classify the type of a </a:t>
            </a:r>
            <a:r>
              <a:rPr lang="en"/>
              <a:t>building</a:t>
            </a:r>
            <a:r>
              <a:rPr lang="en"/>
              <a:t> from two different classes</a:t>
            </a:r>
            <a:endParaRPr/>
          </a:p>
        </p:txBody>
      </p:sp>
      <p:sp>
        <p:nvSpPr>
          <p:cNvPr id="469" name="Google Shape;469;p28"/>
          <p:cNvSpPr/>
          <p:nvPr/>
        </p:nvSpPr>
        <p:spPr>
          <a:xfrm rot="-2700000">
            <a:off x="6667953" y="3605009"/>
            <a:ext cx="365716" cy="36571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0" name="Google Shape;470;p28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471" name="Google Shape;471;p28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28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474" name="Google Shape;474;p28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28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477" name="Google Shape;477;p28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545925" y="2446300"/>
              <a:ext cx="338328" cy="225549"/>
            </a:xfrm>
            <a:custGeom>
              <a:rect b="b" l="l" r="r" t="t"/>
              <a:pathLst>
                <a:path extrusionOk="0" h="5806" w="8708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555887" y="2446307"/>
              <a:ext cx="318435" cy="106170"/>
            </a:xfrm>
            <a:custGeom>
              <a:rect b="b" l="l" r="r" t="t"/>
              <a:pathLst>
                <a:path extrusionOk="0" h="2733" w="8196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0" name="Google Shape;480;p28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481" name="Google Shape;481;p28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rect b="b" l="l" r="r" t="t"/>
                <a:pathLst>
                  <a:path extrusionOk="0" h="8777" w="9635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8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rect b="b" l="l" r="r" t="t"/>
                <a:pathLst>
                  <a:path extrusionOk="0" h="3757" w="2196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3" name="Google Shape;483;p28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484" name="Google Shape;484;p28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6" name="Google Shape;486;p28"/>
          <p:cNvSpPr/>
          <p:nvPr/>
        </p:nvSpPr>
        <p:spPr>
          <a:xfrm>
            <a:off x="7036700" y="133502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8"/>
          <p:cNvSpPr/>
          <p:nvPr/>
        </p:nvSpPr>
        <p:spPr>
          <a:xfrm>
            <a:off x="1828788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8"/>
          <p:cNvSpPr/>
          <p:nvPr/>
        </p:nvSpPr>
        <p:spPr>
          <a:xfrm>
            <a:off x="1596448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9" name="Google Shape;489;p28"/>
          <p:cNvGrpSpPr/>
          <p:nvPr/>
        </p:nvGrpSpPr>
        <p:grpSpPr>
          <a:xfrm>
            <a:off x="274200" y="340991"/>
            <a:ext cx="1920300" cy="2090422"/>
            <a:chOff x="715100" y="274199"/>
            <a:chExt cx="1920300" cy="1918875"/>
          </a:xfrm>
        </p:grpSpPr>
        <p:sp>
          <p:nvSpPr>
            <p:cNvPr id="490" name="Google Shape;490;p28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1" name="Google Shape;491;p28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492" name="Google Shape;492;p28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400">
                    <a:latin typeface="Rubik"/>
                    <a:ea typeface="Rubik"/>
                    <a:cs typeface="Rubik"/>
                    <a:sym typeface="Rubik"/>
                  </a:rPr>
                  <a:t>My Project Goal:</a:t>
                </a:r>
                <a:endParaRPr b="1" sz="2400"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cxnSp>
            <p:nvCxnSpPr>
              <p:cNvPr id="493" name="Google Shape;493;p28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494" name="Google Shape;494;p28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95" name="Google Shape;495;p2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96" name="Google Shape;496;p2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497" name="Google Shape;497;p28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98" name="Google Shape;498;p28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9"/>
          <p:cNvSpPr txBox="1"/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504" name="Google Shape;504;p29"/>
          <p:cNvSpPr txBox="1"/>
          <p:nvPr>
            <p:ph idx="1" type="body"/>
          </p:nvPr>
        </p:nvSpPr>
        <p:spPr>
          <a:xfrm>
            <a:off x="767675" y="1417325"/>
            <a:ext cx="5019900" cy="25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Google Landmarks Dataset V2, curated a sub-dataset based on two buildings: Terminal Tower and the Flatiron Building.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Total amount of images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 Towers: 256 images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Flatiron Building: 170 images</a:t>
            </a:r>
            <a:endParaRPr/>
          </a:p>
        </p:txBody>
      </p:sp>
      <p:pic>
        <p:nvPicPr>
          <p:cNvPr id="505" name="Google Shape;505;p29"/>
          <p:cNvPicPr preferRelativeResize="0"/>
          <p:nvPr/>
        </p:nvPicPr>
        <p:blipFill rotWithShape="1">
          <a:blip r:embed="rId3">
            <a:alphaModFix/>
          </a:blip>
          <a:srcRect b="14973" l="0" r="0" t="0"/>
          <a:stretch/>
        </p:blipFill>
        <p:spPr>
          <a:xfrm>
            <a:off x="6564000" y="159700"/>
            <a:ext cx="2213600" cy="2823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5062" y="2198975"/>
            <a:ext cx="2177325" cy="2901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000" y="3255949"/>
            <a:ext cx="2765325" cy="18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29"/>
          <p:cNvPicPr preferRelativeResize="0"/>
          <p:nvPr/>
        </p:nvPicPr>
        <p:blipFill rotWithShape="1">
          <a:blip r:embed="rId6">
            <a:alphaModFix/>
          </a:blip>
          <a:srcRect b="8003" l="7045" r="0" t="0"/>
          <a:stretch/>
        </p:blipFill>
        <p:spPr>
          <a:xfrm>
            <a:off x="5958125" y="3030325"/>
            <a:ext cx="3133574" cy="206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30"/>
          <p:cNvGrpSpPr/>
          <p:nvPr/>
        </p:nvGrpSpPr>
        <p:grpSpPr>
          <a:xfrm>
            <a:off x="6101845" y="3195620"/>
            <a:ext cx="2418900" cy="1412700"/>
            <a:chOff x="715100" y="1600325"/>
            <a:chExt cx="2418900" cy="1412700"/>
          </a:xfrm>
        </p:grpSpPr>
        <p:sp>
          <p:nvSpPr>
            <p:cNvPr id="514" name="Google Shape;514;p30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5" name="Google Shape;515;p30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516" name="Google Shape;516;p30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17" name="Google Shape;517;p30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18" name="Google Shape;518;p30"/>
          <p:cNvGrpSpPr/>
          <p:nvPr/>
        </p:nvGrpSpPr>
        <p:grpSpPr>
          <a:xfrm>
            <a:off x="3408470" y="3195620"/>
            <a:ext cx="2418900" cy="1412700"/>
            <a:chOff x="715100" y="1600325"/>
            <a:chExt cx="2418900" cy="1412700"/>
          </a:xfrm>
        </p:grpSpPr>
        <p:sp>
          <p:nvSpPr>
            <p:cNvPr id="519" name="Google Shape;519;p30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0" name="Google Shape;520;p30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521" name="Google Shape;521;p30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22" name="Google Shape;522;p30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23" name="Google Shape;523;p30"/>
          <p:cNvGrpSpPr/>
          <p:nvPr/>
        </p:nvGrpSpPr>
        <p:grpSpPr>
          <a:xfrm>
            <a:off x="715100" y="3195620"/>
            <a:ext cx="2418900" cy="1412700"/>
            <a:chOff x="715100" y="1600325"/>
            <a:chExt cx="2418900" cy="1412700"/>
          </a:xfrm>
        </p:grpSpPr>
        <p:sp>
          <p:nvSpPr>
            <p:cNvPr id="524" name="Google Shape;524;p30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5" name="Google Shape;525;p30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526" name="Google Shape;526;p30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27" name="Google Shape;527;p30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28" name="Google Shape;528;p30"/>
          <p:cNvGrpSpPr/>
          <p:nvPr/>
        </p:nvGrpSpPr>
        <p:grpSpPr>
          <a:xfrm>
            <a:off x="6101845" y="1600325"/>
            <a:ext cx="2418900" cy="1412700"/>
            <a:chOff x="715100" y="1600325"/>
            <a:chExt cx="2418900" cy="1412700"/>
          </a:xfrm>
        </p:grpSpPr>
        <p:sp>
          <p:nvSpPr>
            <p:cNvPr id="529" name="Google Shape;529;p30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0" name="Google Shape;530;p30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531" name="Google Shape;531;p30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32" name="Google Shape;532;p30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33" name="Google Shape;533;p30"/>
          <p:cNvGrpSpPr/>
          <p:nvPr/>
        </p:nvGrpSpPr>
        <p:grpSpPr>
          <a:xfrm>
            <a:off x="3408470" y="1600325"/>
            <a:ext cx="2418900" cy="1412700"/>
            <a:chOff x="715100" y="1600325"/>
            <a:chExt cx="2418900" cy="1412700"/>
          </a:xfrm>
        </p:grpSpPr>
        <p:sp>
          <p:nvSpPr>
            <p:cNvPr id="534" name="Google Shape;534;p30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5" name="Google Shape;535;p30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536" name="Google Shape;536;p30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37" name="Google Shape;537;p30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38" name="Google Shape;538;p30"/>
          <p:cNvGrpSpPr/>
          <p:nvPr/>
        </p:nvGrpSpPr>
        <p:grpSpPr>
          <a:xfrm>
            <a:off x="715100" y="1600325"/>
            <a:ext cx="2418900" cy="1412700"/>
            <a:chOff x="715100" y="1600325"/>
            <a:chExt cx="2418900" cy="1412700"/>
          </a:xfrm>
        </p:grpSpPr>
        <p:sp>
          <p:nvSpPr>
            <p:cNvPr id="539" name="Google Shape;539;p30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0" name="Google Shape;540;p30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541" name="Google Shape;541;p30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42" name="Google Shape;542;p30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43" name="Google Shape;543;p30"/>
          <p:cNvSpPr txBox="1"/>
          <p:nvPr>
            <p:ph idx="14" type="subTitle"/>
          </p:nvPr>
        </p:nvSpPr>
        <p:spPr>
          <a:xfrm>
            <a:off x="781552" y="3401312"/>
            <a:ext cx="2194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4. </a:t>
            </a:r>
            <a:r>
              <a:rPr lang="en" sz="1500"/>
              <a:t>Extracting RGB values </a:t>
            </a:r>
            <a:endParaRPr sz="1500"/>
          </a:p>
        </p:txBody>
      </p:sp>
      <p:sp>
        <p:nvSpPr>
          <p:cNvPr id="544" name="Google Shape;544;p30"/>
          <p:cNvSpPr txBox="1"/>
          <p:nvPr>
            <p:ph idx="13" type="subTitle"/>
          </p:nvPr>
        </p:nvSpPr>
        <p:spPr>
          <a:xfrm>
            <a:off x="715150" y="1712375"/>
            <a:ext cx="23343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1. Curating</a:t>
            </a:r>
            <a:r>
              <a:rPr lang="en" sz="1500"/>
              <a:t> a Dataset</a:t>
            </a:r>
            <a:endParaRPr sz="1500"/>
          </a:p>
        </p:txBody>
      </p:sp>
      <p:sp>
        <p:nvSpPr>
          <p:cNvPr id="545" name="Google Shape;545;p30"/>
          <p:cNvSpPr txBox="1"/>
          <p:nvPr>
            <p:ph idx="15" type="subTitle"/>
          </p:nvPr>
        </p:nvSpPr>
        <p:spPr>
          <a:xfrm>
            <a:off x="6167043" y="3247450"/>
            <a:ext cx="2194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6. </a:t>
            </a:r>
            <a:r>
              <a:rPr lang="en" sz="1500"/>
              <a:t>Creating a model</a:t>
            </a:r>
            <a:endParaRPr sz="1500"/>
          </a:p>
        </p:txBody>
      </p:sp>
      <p:sp>
        <p:nvSpPr>
          <p:cNvPr id="546" name="Google Shape;546;p30"/>
          <p:cNvSpPr txBox="1"/>
          <p:nvPr>
            <p:ph idx="7" type="subTitle"/>
          </p:nvPr>
        </p:nvSpPr>
        <p:spPr>
          <a:xfrm>
            <a:off x="3317075" y="1712375"/>
            <a:ext cx="25104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2. Creating Directories</a:t>
            </a:r>
            <a:endParaRPr sz="1400"/>
          </a:p>
        </p:txBody>
      </p:sp>
      <p:sp>
        <p:nvSpPr>
          <p:cNvPr id="547" name="Google Shape;547;p30"/>
          <p:cNvSpPr txBox="1"/>
          <p:nvPr>
            <p:ph idx="8" type="subTitle"/>
          </p:nvPr>
        </p:nvSpPr>
        <p:spPr>
          <a:xfrm>
            <a:off x="6167200" y="1600325"/>
            <a:ext cx="2194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3. </a:t>
            </a:r>
            <a:r>
              <a:rPr lang="en" sz="1500"/>
              <a:t>Resizing the data</a:t>
            </a:r>
            <a:endParaRPr sz="1500"/>
          </a:p>
        </p:txBody>
      </p:sp>
      <p:sp>
        <p:nvSpPr>
          <p:cNvPr id="548" name="Google Shape;548;p30"/>
          <p:cNvSpPr txBox="1"/>
          <p:nvPr>
            <p:ph idx="9" type="subTitle"/>
          </p:nvPr>
        </p:nvSpPr>
        <p:spPr>
          <a:xfrm>
            <a:off x="3475675" y="3476350"/>
            <a:ext cx="21927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5. </a:t>
            </a:r>
            <a:r>
              <a:rPr lang="en" sz="1500"/>
              <a:t>Reshaping array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549" name="Google Shape;549;p30"/>
          <p:cNvSpPr txBox="1"/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Implementation Method</a:t>
            </a:r>
            <a:endParaRPr/>
          </a:p>
        </p:txBody>
      </p:sp>
      <p:sp>
        <p:nvSpPr>
          <p:cNvPr id="550" name="Google Shape;550;p30"/>
          <p:cNvSpPr txBox="1"/>
          <p:nvPr>
            <p:ph idx="1" type="subTitle"/>
          </p:nvPr>
        </p:nvSpPr>
        <p:spPr>
          <a:xfrm>
            <a:off x="3474750" y="2166326"/>
            <a:ext cx="2194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Separated the data into a training set and a testing set </a:t>
            </a:r>
            <a:endParaRPr sz="1200"/>
          </a:p>
        </p:txBody>
      </p:sp>
      <p:sp>
        <p:nvSpPr>
          <p:cNvPr id="551" name="Google Shape;551;p30"/>
          <p:cNvSpPr txBox="1"/>
          <p:nvPr>
            <p:ph idx="4" type="subTitle"/>
          </p:nvPr>
        </p:nvSpPr>
        <p:spPr>
          <a:xfrm>
            <a:off x="782838" y="2166326"/>
            <a:ext cx="2194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Google Landmarks Dataset V2, Terminal Towers + Flatiron Building</a:t>
            </a:r>
            <a:endParaRPr sz="1200"/>
          </a:p>
        </p:txBody>
      </p:sp>
      <p:sp>
        <p:nvSpPr>
          <p:cNvPr id="552" name="Google Shape;552;p30"/>
          <p:cNvSpPr txBox="1"/>
          <p:nvPr>
            <p:ph idx="5" type="subTitle"/>
          </p:nvPr>
        </p:nvSpPr>
        <p:spPr>
          <a:xfrm>
            <a:off x="781548" y="3853932"/>
            <a:ext cx="2194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Took the RGB values from each image</a:t>
            </a:r>
            <a:endParaRPr/>
          </a:p>
        </p:txBody>
      </p:sp>
      <p:sp>
        <p:nvSpPr>
          <p:cNvPr id="553" name="Google Shape;553;p30"/>
          <p:cNvSpPr txBox="1"/>
          <p:nvPr>
            <p:ph idx="2" type="subTitle"/>
          </p:nvPr>
        </p:nvSpPr>
        <p:spPr>
          <a:xfrm>
            <a:off x="6167200" y="2137325"/>
            <a:ext cx="2194500" cy="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</a:t>
            </a:r>
            <a:r>
              <a:rPr lang="en" sz="1200"/>
              <a:t>reprocessing testing sets for both classes in for loops</a:t>
            </a:r>
            <a:r>
              <a:rPr lang="en" sz="1200"/>
              <a:t> so images are the same size</a:t>
            </a:r>
            <a:endParaRPr/>
          </a:p>
        </p:txBody>
      </p:sp>
      <p:sp>
        <p:nvSpPr>
          <p:cNvPr id="554" name="Google Shape;554;p30"/>
          <p:cNvSpPr txBox="1"/>
          <p:nvPr>
            <p:ph idx="3" type="subTitle"/>
          </p:nvPr>
        </p:nvSpPr>
        <p:spPr>
          <a:xfrm>
            <a:off x="3474300" y="3745025"/>
            <a:ext cx="2194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Transforming from a 3D array into a 2D array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55" name="Google Shape;555;p30"/>
          <p:cNvSpPr txBox="1"/>
          <p:nvPr>
            <p:ph idx="6" type="subTitle"/>
          </p:nvPr>
        </p:nvSpPr>
        <p:spPr>
          <a:xfrm>
            <a:off x="6167043" y="3745032"/>
            <a:ext cx="2194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Trained a k-means model to cluster the data into two groups</a:t>
            </a:r>
            <a:endParaRPr/>
          </a:p>
        </p:txBody>
      </p:sp>
      <p:sp>
        <p:nvSpPr>
          <p:cNvPr id="556" name="Google Shape;556;p30"/>
          <p:cNvSpPr/>
          <p:nvPr/>
        </p:nvSpPr>
        <p:spPr>
          <a:xfrm>
            <a:off x="7971700" y="1081625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0"/>
          <p:cNvSpPr/>
          <p:nvPr/>
        </p:nvSpPr>
        <p:spPr>
          <a:xfrm>
            <a:off x="7739360" y="932973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0"/>
          <p:cNvSpPr/>
          <p:nvPr/>
        </p:nvSpPr>
        <p:spPr>
          <a:xfrm>
            <a:off x="715160" y="125272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oogle Shape;563;p31"/>
          <p:cNvGrpSpPr/>
          <p:nvPr/>
        </p:nvGrpSpPr>
        <p:grpSpPr>
          <a:xfrm>
            <a:off x="4376250" y="3298913"/>
            <a:ext cx="3771900" cy="1412550"/>
            <a:chOff x="4754850" y="1600325"/>
            <a:chExt cx="3771900" cy="1412550"/>
          </a:xfrm>
        </p:grpSpPr>
        <p:sp>
          <p:nvSpPr>
            <p:cNvPr id="564" name="Google Shape;564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6" name="Google Shape;566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7" name="Google Shape;567;p31"/>
          <p:cNvGrpSpPr/>
          <p:nvPr/>
        </p:nvGrpSpPr>
        <p:grpSpPr>
          <a:xfrm>
            <a:off x="715100" y="1600402"/>
            <a:ext cx="3771900" cy="1595616"/>
            <a:chOff x="4754850" y="1600325"/>
            <a:chExt cx="3771900" cy="1412550"/>
          </a:xfrm>
        </p:grpSpPr>
        <p:sp>
          <p:nvSpPr>
            <p:cNvPr id="568" name="Google Shape;568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0" name="Google Shape;570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71" name="Google Shape;571;p31"/>
          <p:cNvSpPr txBox="1"/>
          <p:nvPr>
            <p:ph idx="1" type="subTitle"/>
          </p:nvPr>
        </p:nvSpPr>
        <p:spPr>
          <a:xfrm>
            <a:off x="715700" y="1756625"/>
            <a:ext cx="36198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Training + Testing accuracy </a:t>
            </a:r>
            <a:endParaRPr sz="1500"/>
          </a:p>
        </p:txBody>
      </p:sp>
      <p:sp>
        <p:nvSpPr>
          <p:cNvPr id="572" name="Google Shape;572;p31"/>
          <p:cNvSpPr txBox="1"/>
          <p:nvPr>
            <p:ph idx="2" type="subTitle"/>
          </p:nvPr>
        </p:nvSpPr>
        <p:spPr>
          <a:xfrm>
            <a:off x="4452300" y="3530325"/>
            <a:ext cx="3619800" cy="3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Analyzing the clusters visually</a:t>
            </a:r>
            <a:endParaRPr sz="1500"/>
          </a:p>
        </p:txBody>
      </p:sp>
      <p:sp>
        <p:nvSpPr>
          <p:cNvPr id="573" name="Google Shape;573;p31"/>
          <p:cNvSpPr txBox="1"/>
          <p:nvPr>
            <p:ph idx="5" type="subTitle"/>
          </p:nvPr>
        </p:nvSpPr>
        <p:spPr>
          <a:xfrm>
            <a:off x="695300" y="2043150"/>
            <a:ext cx="3660600" cy="10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Checked how many of the </a:t>
            </a:r>
            <a:r>
              <a:rPr lang="en"/>
              <a:t>predictions</a:t>
            </a:r>
            <a:r>
              <a:rPr lang="en"/>
              <a:t> matched the actual label of the image.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number of correct images/total images </a:t>
            </a:r>
            <a:endParaRPr/>
          </a:p>
        </p:txBody>
      </p:sp>
      <p:sp>
        <p:nvSpPr>
          <p:cNvPr id="574" name="Google Shape;574;p31"/>
          <p:cNvSpPr txBox="1"/>
          <p:nvPr>
            <p:ph idx="9" type="subTitle"/>
          </p:nvPr>
        </p:nvSpPr>
        <p:spPr>
          <a:xfrm>
            <a:off x="4431900" y="3799700"/>
            <a:ext cx="36606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 </a:t>
            </a:r>
            <a:r>
              <a:rPr lang="en" sz="1200"/>
              <a:t>graphed the data points to see the shape of the two clusters. When the clusters overlap less it means that k-means is more accurate. </a:t>
            </a:r>
            <a:endParaRPr sz="1200"/>
          </a:p>
        </p:txBody>
      </p:sp>
      <p:sp>
        <p:nvSpPr>
          <p:cNvPr id="575" name="Google Shape;575;p31"/>
          <p:cNvSpPr txBox="1"/>
          <p:nvPr>
            <p:ph idx="15" type="title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576" name="Google Shape;576;p31"/>
          <p:cNvSpPr/>
          <p:nvPr/>
        </p:nvSpPr>
        <p:spPr>
          <a:xfrm>
            <a:off x="7971738" y="1225982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1"/>
          <p:cNvSpPr/>
          <p:nvPr/>
        </p:nvSpPr>
        <p:spPr>
          <a:xfrm>
            <a:off x="7739398" y="1077330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1"/>
          <p:cNvSpPr/>
          <p:nvPr/>
        </p:nvSpPr>
        <p:spPr>
          <a:xfrm>
            <a:off x="715100" y="912725"/>
            <a:ext cx="457208" cy="164598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2"/>
          <p:cNvSpPr txBox="1"/>
          <p:nvPr>
            <p:ph idx="1" type="subTitle"/>
          </p:nvPr>
        </p:nvSpPr>
        <p:spPr>
          <a:xfrm>
            <a:off x="420775" y="1052250"/>
            <a:ext cx="2802900" cy="18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Balanced Dataset</a:t>
            </a:r>
            <a:r>
              <a:rPr lang="en" sz="1300"/>
              <a:t> = Equal # of Images in Each Class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Unbalanced Dataset </a:t>
            </a:r>
            <a:r>
              <a:rPr lang="en" sz="1300"/>
              <a:t>= One Class had more images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unbalanced dataset has a higher </a:t>
            </a:r>
            <a:r>
              <a:rPr lang="en" sz="1300"/>
              <a:t>accuracy</a:t>
            </a:r>
            <a:r>
              <a:rPr lang="en" sz="1300"/>
              <a:t> percentage the the balanced as it has more images to train on.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84" name="Google Shape;584;p32"/>
          <p:cNvSpPr txBox="1"/>
          <p:nvPr>
            <p:ph type="title"/>
          </p:nvPr>
        </p:nvSpPr>
        <p:spPr>
          <a:xfrm>
            <a:off x="344575" y="535000"/>
            <a:ext cx="35595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585" name="Google Shape;585;p32"/>
          <p:cNvPicPr preferRelativeResize="0"/>
          <p:nvPr/>
        </p:nvPicPr>
        <p:blipFill rotWithShape="1">
          <a:blip r:embed="rId3">
            <a:alphaModFix/>
          </a:blip>
          <a:srcRect b="0" l="0" r="7629" t="0"/>
          <a:stretch/>
        </p:blipFill>
        <p:spPr>
          <a:xfrm>
            <a:off x="6100071" y="1284845"/>
            <a:ext cx="2695878" cy="1479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32"/>
          <p:cNvPicPr preferRelativeResize="0"/>
          <p:nvPr/>
        </p:nvPicPr>
        <p:blipFill rotWithShape="1">
          <a:blip r:embed="rId4">
            <a:alphaModFix/>
          </a:blip>
          <a:srcRect b="0" l="0" r="10354" t="0"/>
          <a:stretch/>
        </p:blipFill>
        <p:spPr>
          <a:xfrm>
            <a:off x="3255793" y="1282274"/>
            <a:ext cx="2802747" cy="1484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5793" y="3124095"/>
            <a:ext cx="2802748" cy="1484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0082" y="3124094"/>
            <a:ext cx="2695868" cy="1484406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32"/>
          <p:cNvSpPr txBox="1"/>
          <p:nvPr/>
        </p:nvSpPr>
        <p:spPr>
          <a:xfrm>
            <a:off x="3234517" y="950971"/>
            <a:ext cx="53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arla"/>
                <a:ea typeface="Karla"/>
                <a:cs typeface="Karla"/>
                <a:sym typeface="Karla"/>
              </a:rPr>
              <a:t>Unbalanced dataset</a:t>
            </a:r>
            <a:endParaRPr b="1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0" name="Google Shape;590;p32"/>
          <p:cNvSpPr txBox="1"/>
          <p:nvPr/>
        </p:nvSpPr>
        <p:spPr>
          <a:xfrm>
            <a:off x="3255792" y="2766684"/>
            <a:ext cx="46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arla"/>
                <a:ea typeface="Karla"/>
                <a:cs typeface="Karla"/>
                <a:sym typeface="Karla"/>
              </a:rPr>
              <a:t>Balanced dataset</a:t>
            </a:r>
            <a:endParaRPr b="1">
              <a:latin typeface="Karla"/>
              <a:ea typeface="Karla"/>
              <a:cs typeface="Karla"/>
              <a:sym typeface="Karla"/>
            </a:endParaRPr>
          </a:p>
        </p:txBody>
      </p:sp>
      <p:graphicFrame>
        <p:nvGraphicFramePr>
          <p:cNvPr id="591" name="Google Shape;591;p32"/>
          <p:cNvGraphicFramePr/>
          <p:nvPr/>
        </p:nvGraphicFramePr>
        <p:xfrm>
          <a:off x="354475" y="30540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{6BF8DBA3-24D6-4A83-BCF1-4E012E2B3396}</a:tableStyleId>
              </a:tblPr>
              <a:tblGrid>
                <a:gridCol w="888825"/>
                <a:gridCol w="1031325"/>
                <a:gridCol w="862950"/>
              </a:tblGrid>
              <a:tr h="41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Karla"/>
                          <a:ea typeface="Karla"/>
                          <a:cs typeface="Karla"/>
                          <a:sym typeface="Karla"/>
                        </a:rPr>
                        <a:t>Unbalanced</a:t>
                      </a:r>
                      <a:endParaRPr b="1" sz="11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Karla"/>
                          <a:ea typeface="Karla"/>
                          <a:cs typeface="Karla"/>
                          <a:sym typeface="Karla"/>
                        </a:rPr>
                        <a:t>Balanced</a:t>
                      </a:r>
                      <a:endParaRPr b="1" sz="11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</a:tr>
              <a:tr h="51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Karla"/>
                          <a:ea typeface="Karla"/>
                          <a:cs typeface="Karla"/>
                          <a:sym typeface="Karla"/>
                        </a:rPr>
                        <a:t>Training</a:t>
                      </a:r>
                      <a:endParaRPr b="1" sz="12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Karla"/>
                          <a:ea typeface="Karla"/>
                          <a:cs typeface="Karla"/>
                          <a:sym typeface="Karla"/>
                        </a:rPr>
                        <a:t>Accuracy</a:t>
                      </a:r>
                      <a:endParaRPr b="1" sz="12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Karla"/>
                          <a:ea typeface="Karla"/>
                          <a:cs typeface="Karla"/>
                          <a:sym typeface="Karla"/>
                        </a:rPr>
                        <a:t>75.3%</a:t>
                      </a:r>
                      <a:endParaRPr sz="12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Karla"/>
                          <a:ea typeface="Karla"/>
                          <a:cs typeface="Karla"/>
                          <a:sym typeface="Karla"/>
                        </a:rPr>
                        <a:t>74.1%</a:t>
                      </a:r>
                      <a:endParaRPr sz="12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</a:tr>
              <a:tr h="51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Karla"/>
                          <a:ea typeface="Karla"/>
                          <a:cs typeface="Karla"/>
                          <a:sym typeface="Karla"/>
                        </a:rPr>
                        <a:t>Testing</a:t>
                      </a:r>
                      <a:endParaRPr b="1" sz="12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Karla"/>
                          <a:ea typeface="Karla"/>
                          <a:cs typeface="Karla"/>
                          <a:sym typeface="Karla"/>
                        </a:rPr>
                        <a:t>Accuracy</a:t>
                      </a:r>
                      <a:endParaRPr b="1" sz="12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Karla"/>
                          <a:ea typeface="Karla"/>
                          <a:cs typeface="Karla"/>
                          <a:sym typeface="Karla"/>
                        </a:rPr>
                        <a:t>74.6%</a:t>
                      </a:r>
                      <a:endParaRPr sz="12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Karla"/>
                          <a:ea typeface="Karla"/>
                          <a:cs typeface="Karla"/>
                          <a:sym typeface="Karla"/>
                        </a:rPr>
                        <a:t>72.9%</a:t>
                      </a:r>
                      <a:endParaRPr sz="12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33"/>
          <p:cNvGrpSpPr/>
          <p:nvPr/>
        </p:nvGrpSpPr>
        <p:grpSpPr>
          <a:xfrm>
            <a:off x="2728225" y="1600330"/>
            <a:ext cx="3771900" cy="3008166"/>
            <a:chOff x="4754850" y="1600325"/>
            <a:chExt cx="3771900" cy="1412550"/>
          </a:xfrm>
        </p:grpSpPr>
        <p:sp>
          <p:nvSpPr>
            <p:cNvPr id="597" name="Google Shape;597;p33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99" name="Google Shape;599;p33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0" name="Google Shape;600;p33"/>
          <p:cNvSpPr txBox="1"/>
          <p:nvPr>
            <p:ph idx="15" type="title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601" name="Google Shape;601;p33"/>
          <p:cNvSpPr/>
          <p:nvPr/>
        </p:nvSpPr>
        <p:spPr>
          <a:xfrm>
            <a:off x="7971738" y="1225982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3"/>
          <p:cNvSpPr/>
          <p:nvPr/>
        </p:nvSpPr>
        <p:spPr>
          <a:xfrm>
            <a:off x="7739398" y="1077330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3"/>
          <p:cNvSpPr/>
          <p:nvPr/>
        </p:nvSpPr>
        <p:spPr>
          <a:xfrm>
            <a:off x="715100" y="912725"/>
            <a:ext cx="457208" cy="164598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4" name="Google Shape;6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162" y="1648475"/>
            <a:ext cx="3448926" cy="2690151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33"/>
          <p:cNvSpPr txBox="1"/>
          <p:nvPr/>
        </p:nvSpPr>
        <p:spPr>
          <a:xfrm>
            <a:off x="2847450" y="1225975"/>
            <a:ext cx="344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An Example of a Graph of the Clusters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06" name="Google Shape;606;p33"/>
          <p:cNvSpPr txBox="1"/>
          <p:nvPr/>
        </p:nvSpPr>
        <p:spPr>
          <a:xfrm>
            <a:off x="2119800" y="4523675"/>
            <a:ext cx="49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The datapoints 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partially overlap in the center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4"/>
          <p:cNvSpPr txBox="1"/>
          <p:nvPr>
            <p:ph idx="1" type="subTitle"/>
          </p:nvPr>
        </p:nvSpPr>
        <p:spPr>
          <a:xfrm>
            <a:off x="714325" y="1496625"/>
            <a:ext cx="3674700" cy="21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model is able to classify whether the image is from Terminal Tower or from Flatiron Building.</a:t>
            </a:r>
            <a:endParaRPr sz="1500"/>
          </a:p>
        </p:txBody>
      </p:sp>
      <p:sp>
        <p:nvSpPr>
          <p:cNvPr id="612" name="Google Shape;612;p34"/>
          <p:cNvSpPr txBox="1"/>
          <p:nvPr>
            <p:ph type="title"/>
          </p:nvPr>
        </p:nvSpPr>
        <p:spPr>
          <a:xfrm>
            <a:off x="714325" y="731400"/>
            <a:ext cx="1795800" cy="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613" name="Google Shape;6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2221" y="1318196"/>
            <a:ext cx="3492425" cy="25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 Colors UI Design for Agencies Purple Variant by Slidesgo">
  <a:themeElements>
    <a:clrScheme name="Simple Light">
      <a:dk1>
        <a:srgbClr val="000000"/>
      </a:dk1>
      <a:lt1>
        <a:srgbClr val="F5E7F7"/>
      </a:lt1>
      <a:dk2>
        <a:srgbClr val="D4BDD8"/>
      </a:dk2>
      <a:lt2>
        <a:srgbClr val="F3E29F"/>
      </a:lt2>
      <a:accent1>
        <a:srgbClr val="E2BF44"/>
      </a:accent1>
      <a:accent2>
        <a:srgbClr val="C2D6B8"/>
      </a:accent2>
      <a:accent3>
        <a:srgbClr val="BDA2B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