
<file path=[Content_Types].xml><?xml version="1.0" encoding="utf-8"?>
<Types xmlns="http://schemas.openxmlformats.org/package/2006/content-types">
  <Default Extension="jpg" ContentType="image/jpeg"/>
  <Default Extension="mid" ContentType="audio/mid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0" r:id="rId3"/>
    <p:sldMasterId id="2147483692" r:id="rId4"/>
    <p:sldMasterId id="2147483704" r:id="rId5"/>
  </p:sldMasterIdLst>
  <p:sldIdLst>
    <p:sldId id="256" r:id="rId6"/>
    <p:sldId id="257" r:id="rId7"/>
    <p:sldId id="277" r:id="rId8"/>
    <p:sldId id="276" r:id="rId9"/>
    <p:sldId id="260" r:id="rId10"/>
    <p:sldId id="270" r:id="rId11"/>
    <p:sldId id="269" r:id="rId12"/>
    <p:sldId id="279" r:id="rId13"/>
    <p:sldId id="278" r:id="rId14"/>
    <p:sldId id="258" r:id="rId15"/>
    <p:sldId id="261" r:id="rId16"/>
    <p:sldId id="272" r:id="rId17"/>
    <p:sldId id="271" r:id="rId18"/>
    <p:sldId id="274" r:id="rId19"/>
    <p:sldId id="275" r:id="rId20"/>
    <p:sldId id="273" r:id="rId21"/>
    <p:sldId id="262" r:id="rId22"/>
    <p:sldId id="263" r:id="rId23"/>
    <p:sldId id="281" r:id="rId24"/>
    <p:sldId id="280" r:id="rId25"/>
    <p:sldId id="265" r:id="rId26"/>
    <p:sldId id="266" r:id="rId27"/>
    <p:sldId id="283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0DF2ED-8EDD-44C0-ADCD-BF51328C4B78}">
          <p14:sldIdLst>
            <p14:sldId id="256"/>
            <p14:sldId id="257"/>
            <p14:sldId id="277"/>
            <p14:sldId id="276"/>
            <p14:sldId id="260"/>
            <p14:sldId id="270"/>
            <p14:sldId id="269"/>
            <p14:sldId id="279"/>
            <p14:sldId id="278"/>
            <p14:sldId id="258"/>
            <p14:sldId id="261"/>
            <p14:sldId id="272"/>
            <p14:sldId id="271"/>
            <p14:sldId id="274"/>
            <p14:sldId id="275"/>
            <p14:sldId id="273"/>
            <p14:sldId id="262"/>
            <p14:sldId id="263"/>
            <p14:sldId id="281"/>
            <p14:sldId id="280"/>
            <p14:sldId id="265"/>
            <p14:sldId id="266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8344"/>
    <a:srgbClr val="F9E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157400" y="494640"/>
            <a:ext cx="51264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laceHolder 1"/>
          <p:cNvSpPr>
            <a:spLocks noGrp="1"/>
          </p:cNvSpPr>
          <p:nvPr>
            <p:ph type="title"/>
          </p:nvPr>
        </p:nvSpPr>
        <p:spPr>
          <a:xfrm>
            <a:off x="1157400" y="494640"/>
            <a:ext cx="51264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9;p2"/>
          <p:cNvGrpSpPr/>
          <p:nvPr/>
        </p:nvGrpSpPr>
        <p:grpSpPr>
          <a:xfrm>
            <a:off x="-3255120" y="-2760840"/>
            <a:ext cx="10039680" cy="6731280"/>
            <a:chOff x="-3255120" y="-2760840"/>
            <a:chExt cx="10039680" cy="6731280"/>
          </a:xfrm>
        </p:grpSpPr>
        <p:grpSp>
          <p:nvGrpSpPr>
            <p:cNvPr id="87" name="Google Shape;10;p2"/>
            <p:cNvGrpSpPr/>
            <p:nvPr/>
          </p:nvGrpSpPr>
          <p:grpSpPr>
            <a:xfrm>
              <a:off x="-3255120" y="-2760840"/>
              <a:ext cx="6563880" cy="6731280"/>
              <a:chOff x="-3255120" y="-2760840"/>
              <a:chExt cx="6563880" cy="6731280"/>
            </a:xfrm>
          </p:grpSpPr>
          <p:sp>
            <p:nvSpPr>
              <p:cNvPr id="2" name="Google Shape;11;p2"/>
              <p:cNvSpPr/>
              <p:nvPr/>
            </p:nvSpPr>
            <p:spPr>
              <a:xfrm rot="10221600">
                <a:off x="-1132920" y="-721440"/>
                <a:ext cx="3045240" cy="2637000"/>
              </a:xfrm>
              <a:custGeom>
                <a:avLst/>
                <a:gdLst>
                  <a:gd name="textAreaLeft" fmla="*/ 0 w 3045240"/>
                  <a:gd name="textAreaRight" fmla="*/ 3045600 w 3045240"/>
                  <a:gd name="textAreaTop" fmla="*/ 0 h 2637000"/>
                  <a:gd name="textAreaBottom" fmla="*/ 2637360 h 263700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0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pic>
            <p:nvPicPr>
              <p:cNvPr id="3" name="Google Shape;12;p2"/>
              <p:cNvPicPr/>
              <p:nvPr/>
            </p:nvPicPr>
            <p:blipFill>
              <a:blip r:embed="rId3"/>
              <a:srcRect t="17653" b="17662"/>
              <a:stretch/>
            </p:blipFill>
            <p:spPr>
              <a:xfrm rot="13821600">
                <a:off x="-2650680" y="-1438560"/>
                <a:ext cx="5355360" cy="40870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4" name="Google Shape;13;p2"/>
            <p:cNvSpPr/>
            <p:nvPr/>
          </p:nvSpPr>
          <p:spPr>
            <a:xfrm>
              <a:off x="-441720" y="-339840"/>
              <a:ext cx="1420560" cy="2832840"/>
            </a:xfrm>
            <a:custGeom>
              <a:avLst/>
              <a:gdLst>
                <a:gd name="textAreaLeft" fmla="*/ 0 w 1420560"/>
                <a:gd name="textAreaRight" fmla="*/ 1420920 w 1420560"/>
                <a:gd name="textAreaTop" fmla="*/ 0 h 2832840"/>
                <a:gd name="textAreaBottom" fmla="*/ 2833200 h 2832840"/>
              </a:gdLst>
              <a:ahLst/>
              <a:cxn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" name="Google Shape;14;p2"/>
            <p:cNvSpPr/>
            <p:nvPr/>
          </p:nvSpPr>
          <p:spPr>
            <a:xfrm rot="2700000">
              <a:off x="765720" y="-2373480"/>
              <a:ext cx="3152880" cy="5118840"/>
            </a:xfrm>
            <a:custGeom>
              <a:avLst/>
              <a:gdLst>
                <a:gd name="textAreaLeft" fmla="*/ 0 w 3152880"/>
                <a:gd name="textAreaRight" fmla="*/ 3153240 w 3152880"/>
                <a:gd name="textAreaTop" fmla="*/ 0 h 5118840"/>
                <a:gd name="textAreaBottom" fmla="*/ 5119200 h 511884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" name="Google Shape;15;p2"/>
            <p:cNvSpPr/>
            <p:nvPr/>
          </p:nvSpPr>
          <p:spPr>
            <a:xfrm>
              <a:off x="-353880" y="-534240"/>
              <a:ext cx="7138440" cy="819000"/>
            </a:xfrm>
            <a:custGeom>
              <a:avLst/>
              <a:gdLst>
                <a:gd name="textAreaLeft" fmla="*/ 0 w 7138440"/>
                <a:gd name="textAreaRight" fmla="*/ 7138800 w 7138440"/>
                <a:gd name="textAreaTop" fmla="*/ 0 h 819000"/>
                <a:gd name="textAreaBottom" fmla="*/ 819360 h 819000"/>
              </a:gdLst>
              <a:ahLst/>
              <a:cxnLst/>
              <a:rect l="textAreaLeft" t="textAreaTop" r="textAreaRight" b="textAreaBottom"/>
              <a:pathLst>
                <a:path w="285545" h="32774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>
              <a:solidFill>
                <a:srgbClr val="0C0A9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" name="Google Shape;16;p2"/>
            <p:cNvSpPr/>
            <p:nvPr/>
          </p:nvSpPr>
          <p:spPr>
            <a:xfrm rot="5400000">
              <a:off x="958680" y="-1418760"/>
              <a:ext cx="577080" cy="3045240"/>
            </a:xfrm>
            <a:custGeom>
              <a:avLst/>
              <a:gdLst>
                <a:gd name="textAreaLeft" fmla="*/ 0 w 577080"/>
                <a:gd name="textAreaRight" fmla="*/ 577440 w 577080"/>
                <a:gd name="textAreaTop" fmla="*/ 0 h 3045240"/>
                <a:gd name="textAreaBottom" fmla="*/ 3045600 h 3045240"/>
              </a:gdLst>
              <a:ahLst/>
              <a:cxnLst/>
              <a:rect l="textAreaLeft" t="textAreaTop" r="textAreaRight" b="textAreaBottom"/>
              <a:pathLst>
                <a:path w="14079" h="48146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" name="Google Shape;17;p2"/>
            <p:cNvSpPr/>
            <p:nvPr/>
          </p:nvSpPr>
          <p:spPr>
            <a:xfrm rot="5400000">
              <a:off x="502200" y="-954360"/>
              <a:ext cx="686880" cy="2730960"/>
            </a:xfrm>
            <a:custGeom>
              <a:avLst/>
              <a:gdLst>
                <a:gd name="textAreaLeft" fmla="*/ 0 w 686880"/>
                <a:gd name="textAreaRight" fmla="*/ 687240 w 686880"/>
                <a:gd name="textAreaTop" fmla="*/ 0 h 2730960"/>
                <a:gd name="textAreaBottom" fmla="*/ 2731320 h 2730960"/>
              </a:gdLst>
              <a:ahLst/>
              <a:cxnLst/>
              <a:rect l="textAreaLeft" t="textAreaTop" r="textAreaRight" b="textAreaBottom"/>
              <a:pathLst>
                <a:path w="16760" h="4318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9" name="Google Shape;18;p2"/>
            <p:cNvGrpSpPr/>
            <p:nvPr/>
          </p:nvGrpSpPr>
          <p:grpSpPr>
            <a:xfrm>
              <a:off x="4294080" y="218160"/>
              <a:ext cx="133560" cy="133560"/>
              <a:chOff x="4294080" y="218160"/>
              <a:chExt cx="133560" cy="133560"/>
            </a:xfrm>
          </p:grpSpPr>
          <p:sp>
            <p:nvSpPr>
              <p:cNvPr id="10" name="Google Shape;19;p2"/>
              <p:cNvSpPr/>
              <p:nvPr/>
            </p:nvSpPr>
            <p:spPr>
              <a:xfrm flipH="1">
                <a:off x="4293720" y="218160"/>
                <a:ext cx="133560" cy="133560"/>
              </a:xfrm>
              <a:custGeom>
                <a:avLst/>
                <a:gdLst>
                  <a:gd name="textAreaLeft" fmla="*/ -360 w 133560"/>
                  <a:gd name="textAreaRight" fmla="*/ 133560 w 133560"/>
                  <a:gd name="textAreaTop" fmla="*/ 0 h 133560"/>
                  <a:gd name="textAreaBottom" fmla="*/ 133920 h 13356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6960" bIns="66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" name="Google Shape;20;p2"/>
              <p:cNvSpPr/>
              <p:nvPr/>
            </p:nvSpPr>
            <p:spPr>
              <a:xfrm flipH="1">
                <a:off x="4321440" y="248760"/>
                <a:ext cx="79920" cy="72720"/>
              </a:xfrm>
              <a:custGeom>
                <a:avLst/>
                <a:gdLst>
                  <a:gd name="textAreaLeft" fmla="*/ 360 w 79920"/>
                  <a:gd name="textAreaRight" fmla="*/ 80640 w 79920"/>
                  <a:gd name="textAreaTop" fmla="*/ 0 h 72720"/>
                  <a:gd name="textAreaBottom" fmla="*/ 73080 h 7272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360" bIns="36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2" name="Google Shape;21;p2"/>
            <p:cNvGrpSpPr/>
            <p:nvPr/>
          </p:nvGrpSpPr>
          <p:grpSpPr>
            <a:xfrm>
              <a:off x="1220760" y="521640"/>
              <a:ext cx="133560" cy="133560"/>
              <a:chOff x="1220760" y="521640"/>
              <a:chExt cx="133560" cy="133560"/>
            </a:xfrm>
          </p:grpSpPr>
          <p:sp>
            <p:nvSpPr>
              <p:cNvPr id="13" name="Google Shape;22;p2"/>
              <p:cNvSpPr/>
              <p:nvPr/>
            </p:nvSpPr>
            <p:spPr>
              <a:xfrm flipH="1">
                <a:off x="1220400" y="521640"/>
                <a:ext cx="133560" cy="133560"/>
              </a:xfrm>
              <a:custGeom>
                <a:avLst/>
                <a:gdLst>
                  <a:gd name="textAreaLeft" fmla="*/ -360 w 133560"/>
                  <a:gd name="textAreaRight" fmla="*/ 133560 w 133560"/>
                  <a:gd name="textAreaTop" fmla="*/ 0 h 133560"/>
                  <a:gd name="textAreaBottom" fmla="*/ 133920 h 13356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6960" bIns="66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" name="Google Shape;23;p2"/>
              <p:cNvSpPr/>
              <p:nvPr/>
            </p:nvSpPr>
            <p:spPr>
              <a:xfrm flipH="1">
                <a:off x="1248120" y="551880"/>
                <a:ext cx="79920" cy="72720"/>
              </a:xfrm>
              <a:custGeom>
                <a:avLst/>
                <a:gdLst>
                  <a:gd name="textAreaLeft" fmla="*/ 360 w 79920"/>
                  <a:gd name="textAreaRight" fmla="*/ 80640 w 79920"/>
                  <a:gd name="textAreaTop" fmla="*/ 0 h 72720"/>
                  <a:gd name="textAreaBottom" fmla="*/ 73080 h 7272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360" bIns="36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5" name="Google Shape;24;p2"/>
            <p:cNvGrpSpPr/>
            <p:nvPr/>
          </p:nvGrpSpPr>
          <p:grpSpPr>
            <a:xfrm>
              <a:off x="934200" y="784440"/>
              <a:ext cx="133560" cy="133560"/>
              <a:chOff x="934200" y="784440"/>
              <a:chExt cx="133560" cy="133560"/>
            </a:xfrm>
          </p:grpSpPr>
          <p:sp>
            <p:nvSpPr>
              <p:cNvPr id="16" name="Google Shape;25;p2"/>
              <p:cNvSpPr/>
              <p:nvPr/>
            </p:nvSpPr>
            <p:spPr>
              <a:xfrm flipH="1">
                <a:off x="933840" y="784440"/>
                <a:ext cx="133560" cy="133560"/>
              </a:xfrm>
              <a:custGeom>
                <a:avLst/>
                <a:gdLst>
                  <a:gd name="textAreaLeft" fmla="*/ -360 w 133560"/>
                  <a:gd name="textAreaRight" fmla="*/ 133560 w 133560"/>
                  <a:gd name="textAreaTop" fmla="*/ 0 h 133560"/>
                  <a:gd name="textAreaBottom" fmla="*/ 133920 h 13356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6960" bIns="66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" name="Google Shape;26;p2"/>
              <p:cNvSpPr/>
              <p:nvPr/>
            </p:nvSpPr>
            <p:spPr>
              <a:xfrm flipH="1">
                <a:off x="961200" y="815040"/>
                <a:ext cx="79920" cy="72720"/>
              </a:xfrm>
              <a:custGeom>
                <a:avLst/>
                <a:gdLst>
                  <a:gd name="textAreaLeft" fmla="*/ 360 w 79920"/>
                  <a:gd name="textAreaRight" fmla="*/ 80640 w 79920"/>
                  <a:gd name="textAreaTop" fmla="*/ 0 h 72720"/>
                  <a:gd name="textAreaBottom" fmla="*/ 73080 h 7272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360" bIns="36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8" name="Google Shape;27;p2"/>
            <p:cNvGrpSpPr/>
            <p:nvPr/>
          </p:nvGrpSpPr>
          <p:grpSpPr>
            <a:xfrm>
              <a:off x="124920" y="784440"/>
              <a:ext cx="133560" cy="133560"/>
              <a:chOff x="124920" y="784440"/>
              <a:chExt cx="133560" cy="133560"/>
            </a:xfrm>
          </p:grpSpPr>
          <p:sp>
            <p:nvSpPr>
              <p:cNvPr id="19" name="Google Shape;28;p2"/>
              <p:cNvSpPr/>
              <p:nvPr/>
            </p:nvSpPr>
            <p:spPr>
              <a:xfrm flipH="1">
                <a:off x="124560" y="784440"/>
                <a:ext cx="133560" cy="133560"/>
              </a:xfrm>
              <a:custGeom>
                <a:avLst/>
                <a:gdLst>
                  <a:gd name="textAreaLeft" fmla="*/ -360 w 133560"/>
                  <a:gd name="textAreaRight" fmla="*/ 133560 w 133560"/>
                  <a:gd name="textAreaTop" fmla="*/ 0 h 133560"/>
                  <a:gd name="textAreaBottom" fmla="*/ 133920 h 13356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6960" bIns="66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" name="Google Shape;29;p2"/>
              <p:cNvSpPr/>
              <p:nvPr/>
            </p:nvSpPr>
            <p:spPr>
              <a:xfrm flipH="1">
                <a:off x="152280" y="815040"/>
                <a:ext cx="79920" cy="72720"/>
              </a:xfrm>
              <a:custGeom>
                <a:avLst/>
                <a:gdLst>
                  <a:gd name="textAreaLeft" fmla="*/ 360 w 79920"/>
                  <a:gd name="textAreaRight" fmla="*/ 80640 w 79920"/>
                  <a:gd name="textAreaTop" fmla="*/ 0 h 72720"/>
                  <a:gd name="textAreaBottom" fmla="*/ 73080 h 7272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360" bIns="36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1" name="Google Shape;30;p2"/>
            <p:cNvGrpSpPr/>
            <p:nvPr/>
          </p:nvGrpSpPr>
          <p:grpSpPr>
            <a:xfrm>
              <a:off x="124920" y="467640"/>
              <a:ext cx="133560" cy="133560"/>
              <a:chOff x="124920" y="467640"/>
              <a:chExt cx="133560" cy="133560"/>
            </a:xfrm>
          </p:grpSpPr>
          <p:sp>
            <p:nvSpPr>
              <p:cNvPr id="22" name="Google Shape;31;p2"/>
              <p:cNvSpPr/>
              <p:nvPr/>
            </p:nvSpPr>
            <p:spPr>
              <a:xfrm flipH="1">
                <a:off x="124560" y="467640"/>
                <a:ext cx="133560" cy="133560"/>
              </a:xfrm>
              <a:custGeom>
                <a:avLst/>
                <a:gdLst>
                  <a:gd name="textAreaLeft" fmla="*/ -360 w 133560"/>
                  <a:gd name="textAreaRight" fmla="*/ 133560 w 133560"/>
                  <a:gd name="textAreaTop" fmla="*/ 0 h 133560"/>
                  <a:gd name="textAreaBottom" fmla="*/ 133920 h 133560"/>
                </a:gdLst>
                <a:ahLst/>
                <a:cxnLst/>
                <a:rect l="textAreaLeft" t="textAreaTop" r="textAreaRight" b="textAreaBottom"/>
                <a:pathLst>
                  <a:path w="17568" h="17564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6960" bIns="66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" name="Google Shape;32;p2"/>
              <p:cNvSpPr/>
              <p:nvPr/>
            </p:nvSpPr>
            <p:spPr>
              <a:xfrm flipH="1">
                <a:off x="152280" y="498240"/>
                <a:ext cx="79920" cy="72720"/>
              </a:xfrm>
              <a:custGeom>
                <a:avLst/>
                <a:gdLst>
                  <a:gd name="textAreaLeft" fmla="*/ 360 w 79920"/>
                  <a:gd name="textAreaRight" fmla="*/ 80640 w 79920"/>
                  <a:gd name="textAreaTop" fmla="*/ 0 h 72720"/>
                  <a:gd name="textAreaBottom" fmla="*/ 73080 h 72720"/>
                </a:gdLst>
                <a:ahLst/>
                <a:cxnLst/>
                <a:rect l="textAreaLeft" t="textAreaTop" r="textAreaRight" b="textAreaBottom"/>
                <a:pathLst>
                  <a:path w="10514" h="9588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360" bIns="36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24" name="Google Shape;33;p2"/>
          <p:cNvGrpSpPr/>
          <p:nvPr/>
        </p:nvGrpSpPr>
        <p:grpSpPr>
          <a:xfrm>
            <a:off x="6385680" y="3039840"/>
            <a:ext cx="3920040" cy="3213360"/>
            <a:chOff x="6385680" y="3039840"/>
            <a:chExt cx="3920040" cy="3213360"/>
          </a:xfrm>
        </p:grpSpPr>
        <p:pic>
          <p:nvPicPr>
            <p:cNvPr id="25" name="Google Shape;34;p2"/>
            <p:cNvPicPr/>
            <p:nvPr/>
          </p:nvPicPr>
          <p:blipFill>
            <a:blip r:embed="rId4"/>
            <a:srcRect l="16959" t="24713" r="7122" b="26173"/>
            <a:stretch/>
          </p:blipFill>
          <p:spPr>
            <a:xfrm>
              <a:off x="6385680" y="3261240"/>
              <a:ext cx="3920040" cy="2991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" name="Google Shape;35;p2"/>
            <p:cNvSpPr/>
            <p:nvPr/>
          </p:nvSpPr>
          <p:spPr>
            <a:xfrm rot="10800000">
              <a:off x="7612200" y="3138120"/>
              <a:ext cx="981360" cy="2307600"/>
            </a:xfrm>
            <a:custGeom>
              <a:avLst/>
              <a:gdLst>
                <a:gd name="textAreaLeft" fmla="*/ 0 w 981360"/>
                <a:gd name="textAreaRight" fmla="*/ 981720 w 981360"/>
                <a:gd name="textAreaTop" fmla="*/ 0 h 2307600"/>
                <a:gd name="textAreaBottom" fmla="*/ 2307960 h 230760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40000">
                  <a:srgbClr val="FF9900">
                    <a:alpha val="41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" name="Google Shape;36;p2"/>
            <p:cNvSpPr/>
            <p:nvPr/>
          </p:nvSpPr>
          <p:spPr>
            <a:xfrm rot="10800000">
              <a:off x="7771320" y="3138840"/>
              <a:ext cx="981360" cy="2307600"/>
            </a:xfrm>
            <a:custGeom>
              <a:avLst/>
              <a:gdLst>
                <a:gd name="textAreaLeft" fmla="*/ 0 w 981360"/>
                <a:gd name="textAreaRight" fmla="*/ 981720 w 981360"/>
                <a:gd name="textAreaTop" fmla="*/ 0 h 2307600"/>
                <a:gd name="textAreaBottom" fmla="*/ 2307960 h 230760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40000">
                  <a:srgbClr val="FF9900">
                    <a:alpha val="41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8" name="Google Shape;37;p2"/>
            <p:cNvGrpSpPr/>
            <p:nvPr/>
          </p:nvGrpSpPr>
          <p:grpSpPr>
            <a:xfrm>
              <a:off x="7356600" y="3916440"/>
              <a:ext cx="581760" cy="582120"/>
              <a:chOff x="7356600" y="3916440"/>
              <a:chExt cx="581760" cy="582120"/>
            </a:xfrm>
          </p:grpSpPr>
          <p:sp>
            <p:nvSpPr>
              <p:cNvPr id="29" name="Google Shape;38;p2"/>
              <p:cNvSpPr/>
              <p:nvPr/>
            </p:nvSpPr>
            <p:spPr>
              <a:xfrm>
                <a:off x="7356600" y="4375440"/>
                <a:ext cx="123120" cy="123120"/>
              </a:xfrm>
              <a:custGeom>
                <a:avLst/>
                <a:gdLst>
                  <a:gd name="textAreaLeft" fmla="*/ 0 w 123120"/>
                  <a:gd name="textAreaRight" fmla="*/ 123480 w 123120"/>
                  <a:gd name="textAreaTop" fmla="*/ 0 h 123120"/>
                  <a:gd name="textAreaBottom" fmla="*/ 123480 h 123120"/>
                </a:gdLst>
                <a:ahLst/>
                <a:cxnLst/>
                <a:rect l="textAreaLeft" t="textAreaTop" r="textAreaRight" b="textAreaBottom"/>
                <a:pathLst>
                  <a:path w="4938" h="4937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560" bIns="615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" name="Google Shape;39;p2"/>
              <p:cNvSpPr/>
              <p:nvPr/>
            </p:nvSpPr>
            <p:spPr>
              <a:xfrm>
                <a:off x="7432920" y="4298760"/>
                <a:ext cx="123120" cy="123480"/>
              </a:xfrm>
              <a:custGeom>
                <a:avLst/>
                <a:gdLst>
                  <a:gd name="textAreaLeft" fmla="*/ 0 w 123120"/>
                  <a:gd name="textAreaRight" fmla="*/ 123480 w 12312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4937" h="4953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920" bIns="61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" name="Google Shape;40;p2"/>
              <p:cNvSpPr/>
              <p:nvPr/>
            </p:nvSpPr>
            <p:spPr>
              <a:xfrm>
                <a:off x="7509240" y="4222440"/>
                <a:ext cx="123480" cy="1231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3120"/>
                  <a:gd name="textAreaBottom" fmla="*/ 123480 h 123120"/>
                </a:gdLst>
                <a:ahLst/>
                <a:cxnLst/>
                <a:rect l="textAreaLeft" t="textAreaTop" r="textAreaRight" b="textAreaBottom"/>
                <a:pathLst>
                  <a:path w="4953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560" bIns="615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" name="Google Shape;41;p2"/>
              <p:cNvSpPr/>
              <p:nvPr/>
            </p:nvSpPr>
            <p:spPr>
              <a:xfrm>
                <a:off x="7585560" y="4146120"/>
                <a:ext cx="123480" cy="1231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3120"/>
                  <a:gd name="textAreaBottom" fmla="*/ 123480 h 123120"/>
                </a:gdLst>
                <a:ahLst/>
                <a:cxnLst/>
                <a:rect l="textAreaLeft" t="textAreaTop" r="textAreaRight" b="textAreaBottom"/>
                <a:pathLst>
                  <a:path w="4953" h="4937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560" bIns="615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" name="Google Shape;42;p2"/>
              <p:cNvSpPr/>
              <p:nvPr/>
            </p:nvSpPr>
            <p:spPr>
              <a:xfrm>
                <a:off x="7662600" y="4069800"/>
                <a:ext cx="123120" cy="123120"/>
              </a:xfrm>
              <a:custGeom>
                <a:avLst/>
                <a:gdLst>
                  <a:gd name="textAreaLeft" fmla="*/ 0 w 123120"/>
                  <a:gd name="textAreaRight" fmla="*/ 123480 w 123120"/>
                  <a:gd name="textAreaTop" fmla="*/ 0 h 123120"/>
                  <a:gd name="textAreaBottom" fmla="*/ 123480 h 123120"/>
                </a:gdLst>
                <a:ahLst/>
                <a:cxnLst/>
                <a:rect l="textAreaLeft" t="textAreaTop" r="textAreaRight" b="textAreaBottom"/>
                <a:pathLst>
                  <a:path w="4937" h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560" bIns="615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4" name="Google Shape;43;p2"/>
              <p:cNvSpPr/>
              <p:nvPr/>
            </p:nvSpPr>
            <p:spPr>
              <a:xfrm>
                <a:off x="7738560" y="3993120"/>
                <a:ext cx="123120" cy="123120"/>
              </a:xfrm>
              <a:custGeom>
                <a:avLst/>
                <a:gdLst>
                  <a:gd name="textAreaLeft" fmla="*/ 0 w 123120"/>
                  <a:gd name="textAreaRight" fmla="*/ 123480 w 123120"/>
                  <a:gd name="textAreaTop" fmla="*/ 0 h 123120"/>
                  <a:gd name="textAreaBottom" fmla="*/ 123480 h 123120"/>
                </a:gdLst>
                <a:ahLst/>
                <a:cxnLst/>
                <a:rect l="textAreaLeft" t="textAreaTop" r="textAreaRight" b="textAreaBottom"/>
                <a:pathLst>
                  <a:path w="4938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560" bIns="615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" name="Google Shape;44;p2"/>
              <p:cNvSpPr/>
              <p:nvPr/>
            </p:nvSpPr>
            <p:spPr>
              <a:xfrm>
                <a:off x="7815240" y="3916440"/>
                <a:ext cx="123120" cy="123480"/>
              </a:xfrm>
              <a:custGeom>
                <a:avLst/>
                <a:gdLst>
                  <a:gd name="textAreaLeft" fmla="*/ 0 w 123120"/>
                  <a:gd name="textAreaRight" fmla="*/ 123480 w 12312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4937" h="4953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920" bIns="61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36" name="Google Shape;45;p2"/>
            <p:cNvSpPr/>
            <p:nvPr/>
          </p:nvSpPr>
          <p:spPr>
            <a:xfrm>
              <a:off x="8506800" y="3039840"/>
              <a:ext cx="480600" cy="475560"/>
            </a:xfrm>
            <a:custGeom>
              <a:avLst/>
              <a:gdLst>
                <a:gd name="textAreaLeft" fmla="*/ 0 w 480600"/>
                <a:gd name="textAreaRight" fmla="*/ 480960 w 480600"/>
                <a:gd name="textAreaTop" fmla="*/ 0 h 475560"/>
                <a:gd name="textAreaBottom" fmla="*/ 475920 h 475560"/>
              </a:gdLst>
              <a:ahLst/>
              <a:cxnLst/>
              <a:rect l="textAreaLeft" t="textAreaTop" r="textAreaRight" b="textAreaBottom"/>
              <a:pathLst>
                <a:path w="36171" h="3579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 rotWithShape="0">
              <a:gsLst>
                <a:gs pos="0">
                  <a:srgbClr val="EB9109">
                    <a:alpha val="47000"/>
                  </a:srgbClr>
                </a:gs>
                <a:gs pos="78000">
                  <a:srgbClr val="F5F8FF">
                    <a:alpha val="47000"/>
                  </a:srgbClr>
                </a:gs>
                <a:gs pos="100000">
                  <a:srgbClr val="F5F8FF">
                    <a:alpha val="4700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37" name="Google Shape;46;p2"/>
            <p:cNvGrpSpPr/>
            <p:nvPr/>
          </p:nvGrpSpPr>
          <p:grpSpPr>
            <a:xfrm>
              <a:off x="8413920" y="3689280"/>
              <a:ext cx="699840" cy="1650600"/>
              <a:chOff x="8413920" y="3689280"/>
              <a:chExt cx="699840" cy="1650600"/>
            </a:xfrm>
          </p:grpSpPr>
          <p:sp>
            <p:nvSpPr>
              <p:cNvPr id="38" name="Google Shape;47;p2"/>
              <p:cNvSpPr/>
              <p:nvPr/>
            </p:nvSpPr>
            <p:spPr>
              <a:xfrm>
                <a:off x="8413920" y="3689280"/>
                <a:ext cx="482760" cy="1013400"/>
              </a:xfrm>
              <a:custGeom>
                <a:avLst/>
                <a:gdLst>
                  <a:gd name="textAreaLeft" fmla="*/ 0 w 482760"/>
                  <a:gd name="textAreaRight" fmla="*/ 483120 w 482760"/>
                  <a:gd name="textAreaTop" fmla="*/ 0 h 1013400"/>
                  <a:gd name="textAreaBottom" fmla="*/ 1013760 h 1013400"/>
                </a:gdLst>
                <a:ahLst/>
                <a:cxnLst/>
                <a:rect l="textAreaLeft" t="textAreaTop" r="textAreaRight" b="textAreaBottom"/>
                <a:pathLst>
                  <a:path w="11779" h="24714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9" name="Google Shape;48;p2"/>
              <p:cNvSpPr/>
              <p:nvPr/>
            </p:nvSpPr>
            <p:spPr>
              <a:xfrm>
                <a:off x="8774640" y="4113360"/>
                <a:ext cx="246600" cy="1226520"/>
              </a:xfrm>
              <a:custGeom>
                <a:avLst/>
                <a:gdLst>
                  <a:gd name="textAreaLeft" fmla="*/ 0 w 246600"/>
                  <a:gd name="textAreaRight" fmla="*/ 246960 w 246600"/>
                  <a:gd name="textAreaTop" fmla="*/ 0 h 1226520"/>
                  <a:gd name="textAreaBottom" fmla="*/ 1226880 h 1226520"/>
                </a:gdLst>
                <a:ahLst/>
                <a:cxn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" name="Google Shape;49;p2"/>
              <p:cNvSpPr/>
              <p:nvPr/>
            </p:nvSpPr>
            <p:spPr>
              <a:xfrm>
                <a:off x="8867160" y="4020480"/>
                <a:ext cx="246600" cy="1226520"/>
              </a:xfrm>
              <a:custGeom>
                <a:avLst/>
                <a:gdLst>
                  <a:gd name="textAreaLeft" fmla="*/ 0 w 246600"/>
                  <a:gd name="textAreaRight" fmla="*/ 246960 w 246600"/>
                  <a:gd name="textAreaTop" fmla="*/ 0 h 1226520"/>
                  <a:gd name="textAreaBottom" fmla="*/ 1226880 h 1226520"/>
                </a:gdLst>
                <a:ahLst/>
                <a:cxn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1" name="Google Shape;50;p2"/>
            <p:cNvGrpSpPr/>
            <p:nvPr/>
          </p:nvGrpSpPr>
          <p:grpSpPr>
            <a:xfrm>
              <a:off x="8021520" y="4498560"/>
              <a:ext cx="904320" cy="725760"/>
              <a:chOff x="8021520" y="4498560"/>
              <a:chExt cx="904320" cy="725760"/>
            </a:xfrm>
          </p:grpSpPr>
          <p:sp>
            <p:nvSpPr>
              <p:cNvPr id="42" name="Google Shape;51;p2"/>
              <p:cNvSpPr/>
              <p:nvPr/>
            </p:nvSpPr>
            <p:spPr>
              <a:xfrm>
                <a:off x="8253000" y="4641840"/>
                <a:ext cx="672840" cy="582480"/>
              </a:xfrm>
              <a:custGeom>
                <a:avLst/>
                <a:gdLst>
                  <a:gd name="textAreaLeft" fmla="*/ 0 w 672840"/>
                  <a:gd name="textAreaRight" fmla="*/ 673200 w 672840"/>
                  <a:gd name="textAreaTop" fmla="*/ 0 h 582480"/>
                  <a:gd name="textAreaBottom" fmla="*/ 582840 h 58248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" name="Google Shape;52;p2"/>
              <p:cNvSpPr/>
              <p:nvPr/>
            </p:nvSpPr>
            <p:spPr>
              <a:xfrm>
                <a:off x="8240400" y="4498560"/>
                <a:ext cx="480600" cy="416160"/>
              </a:xfrm>
              <a:custGeom>
                <a:avLst/>
                <a:gdLst>
                  <a:gd name="textAreaLeft" fmla="*/ 0 w 480600"/>
                  <a:gd name="textAreaRight" fmla="*/ 480960 w 480600"/>
                  <a:gd name="textAreaTop" fmla="*/ 0 h 416160"/>
                  <a:gd name="textAreaBottom" fmla="*/ 416520 h 4161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" name="Google Shape;53;p2"/>
              <p:cNvSpPr/>
              <p:nvPr/>
            </p:nvSpPr>
            <p:spPr>
              <a:xfrm>
                <a:off x="8021520" y="4641840"/>
                <a:ext cx="480600" cy="416160"/>
              </a:xfrm>
              <a:custGeom>
                <a:avLst/>
                <a:gdLst>
                  <a:gd name="textAreaLeft" fmla="*/ 0 w 480600"/>
                  <a:gd name="textAreaRight" fmla="*/ 480960 w 480600"/>
                  <a:gd name="textAreaTop" fmla="*/ 0 h 416160"/>
                  <a:gd name="textAreaBottom" fmla="*/ 416520 h 4161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096920" y="816480"/>
            <a:ext cx="6974280" cy="232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6" name="Google Shape;56;p2"/>
          <p:cNvGrpSpPr/>
          <p:nvPr/>
        </p:nvGrpSpPr>
        <p:grpSpPr>
          <a:xfrm>
            <a:off x="-309600" y="3618000"/>
            <a:ext cx="1447920" cy="2238120"/>
            <a:chOff x="-309600" y="3618000"/>
            <a:chExt cx="1447920" cy="2238120"/>
          </a:xfrm>
        </p:grpSpPr>
        <p:grpSp>
          <p:nvGrpSpPr>
            <p:cNvPr id="47" name="Google Shape;57;p2"/>
            <p:cNvGrpSpPr/>
            <p:nvPr/>
          </p:nvGrpSpPr>
          <p:grpSpPr>
            <a:xfrm>
              <a:off x="-276480" y="3870720"/>
              <a:ext cx="981360" cy="1985400"/>
              <a:chOff x="-276480" y="3870720"/>
              <a:chExt cx="981360" cy="1985400"/>
            </a:xfrm>
          </p:grpSpPr>
          <p:sp>
            <p:nvSpPr>
              <p:cNvPr id="48" name="Google Shape;58;p2"/>
              <p:cNvSpPr/>
              <p:nvPr/>
            </p:nvSpPr>
            <p:spPr>
              <a:xfrm rot="10800000">
                <a:off x="-276120" y="3870720"/>
                <a:ext cx="844200" cy="1985040"/>
              </a:xfrm>
              <a:custGeom>
                <a:avLst/>
                <a:gdLst>
                  <a:gd name="textAreaLeft" fmla="*/ 0 w 844200"/>
                  <a:gd name="textAreaRight" fmla="*/ 844560 w 844200"/>
                  <a:gd name="textAreaTop" fmla="*/ 0 h 1985040"/>
                  <a:gd name="textAreaBottom" fmla="*/ 1985400 h 19850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" name="Google Shape;59;p2"/>
              <p:cNvSpPr/>
              <p:nvPr/>
            </p:nvSpPr>
            <p:spPr>
              <a:xfrm rot="10800000">
                <a:off x="-138960" y="3871080"/>
                <a:ext cx="844200" cy="1985040"/>
              </a:xfrm>
              <a:custGeom>
                <a:avLst/>
                <a:gdLst>
                  <a:gd name="textAreaLeft" fmla="*/ 0 w 844200"/>
                  <a:gd name="textAreaRight" fmla="*/ 844560 w 844200"/>
                  <a:gd name="textAreaTop" fmla="*/ 0 h 1985040"/>
                  <a:gd name="textAreaBottom" fmla="*/ 1985400 h 198504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0" name="Google Shape;60;p2"/>
            <p:cNvGrpSpPr/>
            <p:nvPr/>
          </p:nvGrpSpPr>
          <p:grpSpPr>
            <a:xfrm>
              <a:off x="363240" y="4906800"/>
              <a:ext cx="699120" cy="478080"/>
              <a:chOff x="363240" y="4906800"/>
              <a:chExt cx="699120" cy="478080"/>
            </a:xfrm>
          </p:grpSpPr>
          <p:grpSp>
            <p:nvGrpSpPr>
              <p:cNvPr id="51" name="Google Shape;61;p2"/>
              <p:cNvGrpSpPr/>
              <p:nvPr/>
            </p:nvGrpSpPr>
            <p:grpSpPr>
              <a:xfrm>
                <a:off x="363240" y="4906800"/>
                <a:ext cx="478080" cy="478080"/>
                <a:chOff x="363240" y="4906800"/>
                <a:chExt cx="478080" cy="478080"/>
              </a:xfrm>
            </p:grpSpPr>
            <p:sp>
              <p:nvSpPr>
                <p:cNvPr id="52" name="Google Shape;62;p2"/>
                <p:cNvSpPr/>
                <p:nvPr/>
              </p:nvSpPr>
              <p:spPr>
                <a:xfrm rot="2700000">
                  <a:off x="429480" y="4980240"/>
                  <a:ext cx="345240" cy="330840"/>
                </a:xfrm>
                <a:custGeom>
                  <a:avLst/>
                  <a:gdLst>
                    <a:gd name="textAreaLeft" fmla="*/ 0 w 345240"/>
                    <a:gd name="textAreaRight" fmla="*/ 345600 w 345240"/>
                    <a:gd name="textAreaTop" fmla="*/ 0 h 330840"/>
                    <a:gd name="textAreaBottom" fmla="*/ 331200 h 33084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00"/>
                      </a:srgbClr>
                    </a:gs>
                    <a:gs pos="26000">
                      <a:srgbClr val="F5F8FF"/>
                    </a:gs>
                    <a:gs pos="44000">
                      <a:srgbClr val="FFFFFF">
                        <a:alpha val="0"/>
                      </a:srgbClr>
                    </a:gs>
                    <a:gs pos="82000">
                      <a:srgbClr val="F5F8FF"/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grpSp>
              <p:nvGrpSpPr>
                <p:cNvPr id="53" name="Google Shape;63;p2"/>
                <p:cNvGrpSpPr/>
                <p:nvPr/>
              </p:nvGrpSpPr>
              <p:grpSpPr>
                <a:xfrm>
                  <a:off x="408240" y="5007600"/>
                  <a:ext cx="387360" cy="223200"/>
                  <a:chOff x="408240" y="5007600"/>
                  <a:chExt cx="387360" cy="223200"/>
                </a:xfrm>
              </p:grpSpPr>
              <p:sp>
                <p:nvSpPr>
                  <p:cNvPr id="54" name="Google Shape;64;p2"/>
                  <p:cNvSpPr/>
                  <p:nvPr/>
                </p:nvSpPr>
                <p:spPr>
                  <a:xfrm rot="2700000">
                    <a:off x="441000" y="504000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55" name="Google Shape;65;p2"/>
                  <p:cNvSpPr/>
                  <p:nvPr/>
                </p:nvSpPr>
                <p:spPr>
                  <a:xfrm rot="2700000">
                    <a:off x="482040" y="504036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56" name="Google Shape;66;p2"/>
                  <p:cNvSpPr/>
                  <p:nvPr/>
                </p:nvSpPr>
                <p:spPr>
                  <a:xfrm rot="2700000">
                    <a:off x="523080" y="504000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57" name="Google Shape;67;p2"/>
                  <p:cNvSpPr/>
                  <p:nvPr/>
                </p:nvSpPr>
                <p:spPr>
                  <a:xfrm rot="2700000">
                    <a:off x="564120" y="504000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58" name="Google Shape;68;p2"/>
                  <p:cNvSpPr/>
                  <p:nvPr/>
                </p:nvSpPr>
                <p:spPr>
                  <a:xfrm rot="2700000">
                    <a:off x="605160" y="504036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</p:grpSp>
          <p:sp>
            <p:nvSpPr>
              <p:cNvPr id="59" name="Google Shape;69;p2"/>
              <p:cNvSpPr/>
              <p:nvPr/>
            </p:nvSpPr>
            <p:spPr>
              <a:xfrm rot="18900000">
                <a:off x="694440" y="4986000"/>
                <a:ext cx="324360" cy="257760"/>
              </a:xfrm>
              <a:custGeom>
                <a:avLst/>
                <a:gdLst>
                  <a:gd name="textAreaLeft" fmla="*/ 0 w 324360"/>
                  <a:gd name="textAreaRight" fmla="*/ 324720 w 324360"/>
                  <a:gd name="textAreaTop" fmla="*/ 0 h 257760"/>
                  <a:gd name="textAreaBottom" fmla="*/ 258120 h 25776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0" name="Google Shape;70;p2"/>
            <p:cNvGrpSpPr/>
            <p:nvPr/>
          </p:nvGrpSpPr>
          <p:grpSpPr>
            <a:xfrm>
              <a:off x="-309600" y="3618000"/>
              <a:ext cx="1047240" cy="1350720"/>
              <a:chOff x="-309600" y="3618000"/>
              <a:chExt cx="1047240" cy="1350720"/>
            </a:xfrm>
          </p:grpSpPr>
          <p:sp>
            <p:nvSpPr>
              <p:cNvPr id="61" name="Google Shape;71;p2"/>
              <p:cNvSpPr/>
              <p:nvPr/>
            </p:nvSpPr>
            <p:spPr>
              <a:xfrm rot="13500000">
                <a:off x="37080" y="4271400"/>
                <a:ext cx="581760" cy="575640"/>
              </a:xfrm>
              <a:custGeom>
                <a:avLst/>
                <a:gdLst>
                  <a:gd name="textAreaLeft" fmla="*/ 0 w 581760"/>
                  <a:gd name="textAreaRight" fmla="*/ 582120 w 581760"/>
                  <a:gd name="textAreaTop" fmla="*/ 0 h 575640"/>
                  <a:gd name="textAreaBottom" fmla="*/ 576000 h 575640"/>
                </a:gdLst>
                <a:ahLst/>
                <a:cxn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47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" name="Google Shape;72;p2"/>
              <p:cNvSpPr/>
              <p:nvPr/>
            </p:nvSpPr>
            <p:spPr>
              <a:xfrm rot="13500000">
                <a:off x="-38880" y="4087080"/>
                <a:ext cx="581760" cy="575640"/>
              </a:xfrm>
              <a:custGeom>
                <a:avLst/>
                <a:gdLst>
                  <a:gd name="textAreaLeft" fmla="*/ 0 w 581760"/>
                  <a:gd name="textAreaRight" fmla="*/ 582120 w 581760"/>
                  <a:gd name="textAreaTop" fmla="*/ 0 h 575640"/>
                  <a:gd name="textAreaBottom" fmla="*/ 576000 h 575640"/>
                </a:gdLst>
                <a:ahLst/>
                <a:cxn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47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" name="Google Shape;73;p2"/>
              <p:cNvSpPr/>
              <p:nvPr/>
            </p:nvSpPr>
            <p:spPr>
              <a:xfrm rot="13500000">
                <a:off x="-115200" y="3923280"/>
                <a:ext cx="581760" cy="575640"/>
              </a:xfrm>
              <a:custGeom>
                <a:avLst/>
                <a:gdLst>
                  <a:gd name="textAreaLeft" fmla="*/ 0 w 581760"/>
                  <a:gd name="textAreaRight" fmla="*/ 582120 w 581760"/>
                  <a:gd name="textAreaTop" fmla="*/ 0 h 575640"/>
                  <a:gd name="textAreaBottom" fmla="*/ 576000 h 575640"/>
                </a:gdLst>
                <a:ahLst/>
                <a:cxn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47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" name="Google Shape;74;p2"/>
              <p:cNvSpPr/>
              <p:nvPr/>
            </p:nvSpPr>
            <p:spPr>
              <a:xfrm rot="13500000">
                <a:off x="-191160" y="3738960"/>
                <a:ext cx="581760" cy="575640"/>
              </a:xfrm>
              <a:custGeom>
                <a:avLst/>
                <a:gdLst>
                  <a:gd name="textAreaLeft" fmla="*/ 0 w 581760"/>
                  <a:gd name="textAreaRight" fmla="*/ 582120 w 581760"/>
                  <a:gd name="textAreaTop" fmla="*/ 0 h 575640"/>
                  <a:gd name="textAreaBottom" fmla="*/ 576000 h 575640"/>
                </a:gdLst>
                <a:ahLst/>
                <a:cxnLst/>
                <a:rect l="textAreaLeft" t="textAreaTop" r="textAreaRight" b="textAreaBottom"/>
                <a:pathLst>
                  <a:path w="36171" h="3579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47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5" name="Google Shape;75;p2"/>
            <p:cNvGrpSpPr/>
            <p:nvPr/>
          </p:nvGrpSpPr>
          <p:grpSpPr>
            <a:xfrm>
              <a:off x="439200" y="4567320"/>
              <a:ext cx="699120" cy="478080"/>
              <a:chOff x="439200" y="4567320"/>
              <a:chExt cx="699120" cy="478080"/>
            </a:xfrm>
          </p:grpSpPr>
          <p:grpSp>
            <p:nvGrpSpPr>
              <p:cNvPr id="66" name="Google Shape;76;p2"/>
              <p:cNvGrpSpPr/>
              <p:nvPr/>
            </p:nvGrpSpPr>
            <p:grpSpPr>
              <a:xfrm>
                <a:off x="439200" y="4567320"/>
                <a:ext cx="478080" cy="478080"/>
                <a:chOff x="439200" y="4567320"/>
                <a:chExt cx="478080" cy="478080"/>
              </a:xfrm>
            </p:grpSpPr>
            <p:sp>
              <p:nvSpPr>
                <p:cNvPr id="67" name="Google Shape;77;p2"/>
                <p:cNvSpPr/>
                <p:nvPr/>
              </p:nvSpPr>
              <p:spPr>
                <a:xfrm rot="2700000">
                  <a:off x="505440" y="4640760"/>
                  <a:ext cx="345240" cy="330840"/>
                </a:xfrm>
                <a:custGeom>
                  <a:avLst/>
                  <a:gdLst>
                    <a:gd name="textAreaLeft" fmla="*/ 0 w 345240"/>
                    <a:gd name="textAreaRight" fmla="*/ 345600 w 345240"/>
                    <a:gd name="textAreaTop" fmla="*/ 0 h 330840"/>
                    <a:gd name="textAreaBottom" fmla="*/ 331200 h 33084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00"/>
                      </a:srgbClr>
                    </a:gs>
                    <a:gs pos="26000">
                      <a:srgbClr val="F5F8FF"/>
                    </a:gs>
                    <a:gs pos="44000">
                      <a:srgbClr val="FFFFFF">
                        <a:alpha val="0"/>
                      </a:srgbClr>
                    </a:gs>
                    <a:gs pos="82000">
                      <a:srgbClr val="F5F8FF"/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grpSp>
              <p:nvGrpSpPr>
                <p:cNvPr id="68" name="Google Shape;78;p2"/>
                <p:cNvGrpSpPr/>
                <p:nvPr/>
              </p:nvGrpSpPr>
              <p:grpSpPr>
                <a:xfrm>
                  <a:off x="483840" y="4668120"/>
                  <a:ext cx="387360" cy="223200"/>
                  <a:chOff x="483840" y="4668120"/>
                  <a:chExt cx="387360" cy="223200"/>
                </a:xfrm>
              </p:grpSpPr>
              <p:sp>
                <p:nvSpPr>
                  <p:cNvPr id="69" name="Google Shape;79;p2"/>
                  <p:cNvSpPr/>
                  <p:nvPr/>
                </p:nvSpPr>
                <p:spPr>
                  <a:xfrm rot="2700000">
                    <a:off x="516600" y="470052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0" name="Google Shape;80;p2"/>
                  <p:cNvSpPr/>
                  <p:nvPr/>
                </p:nvSpPr>
                <p:spPr>
                  <a:xfrm rot="2700000">
                    <a:off x="557640" y="470088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1" name="Google Shape;81;p2"/>
                  <p:cNvSpPr/>
                  <p:nvPr/>
                </p:nvSpPr>
                <p:spPr>
                  <a:xfrm rot="2700000">
                    <a:off x="599040" y="470052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2" name="Google Shape;82;p2"/>
                  <p:cNvSpPr/>
                  <p:nvPr/>
                </p:nvSpPr>
                <p:spPr>
                  <a:xfrm rot="2700000">
                    <a:off x="639720" y="470052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73" name="Google Shape;83;p2"/>
                  <p:cNvSpPr/>
                  <p:nvPr/>
                </p:nvSpPr>
                <p:spPr>
                  <a:xfrm rot="2700000">
                    <a:off x="680760" y="470088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</p:grpSp>
          <p:sp>
            <p:nvSpPr>
              <p:cNvPr id="74" name="Google Shape;84;p2"/>
              <p:cNvSpPr/>
              <p:nvPr/>
            </p:nvSpPr>
            <p:spPr>
              <a:xfrm rot="18900000">
                <a:off x="770400" y="4646520"/>
                <a:ext cx="324360" cy="257760"/>
              </a:xfrm>
              <a:custGeom>
                <a:avLst/>
                <a:gdLst>
                  <a:gd name="textAreaLeft" fmla="*/ 0 w 324360"/>
                  <a:gd name="textAreaRight" fmla="*/ 324720 w 324360"/>
                  <a:gd name="textAreaTop" fmla="*/ 0 h 257760"/>
                  <a:gd name="textAreaBottom" fmla="*/ 258120 h 25776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5" name="Google Shape;85;p2"/>
            <p:cNvGrpSpPr/>
            <p:nvPr/>
          </p:nvGrpSpPr>
          <p:grpSpPr>
            <a:xfrm>
              <a:off x="-64800" y="4623840"/>
              <a:ext cx="698760" cy="478080"/>
              <a:chOff x="-64800" y="4623840"/>
              <a:chExt cx="698760" cy="478080"/>
            </a:xfrm>
          </p:grpSpPr>
          <p:grpSp>
            <p:nvGrpSpPr>
              <p:cNvPr id="76" name="Google Shape;86;p2"/>
              <p:cNvGrpSpPr/>
              <p:nvPr/>
            </p:nvGrpSpPr>
            <p:grpSpPr>
              <a:xfrm>
                <a:off x="-64800" y="4623840"/>
                <a:ext cx="478080" cy="478080"/>
                <a:chOff x="-64800" y="4623840"/>
                <a:chExt cx="478080" cy="478080"/>
              </a:xfrm>
            </p:grpSpPr>
            <p:sp>
              <p:nvSpPr>
                <p:cNvPr id="77" name="Google Shape;87;p2"/>
                <p:cNvSpPr/>
                <p:nvPr/>
              </p:nvSpPr>
              <p:spPr>
                <a:xfrm rot="2700000">
                  <a:off x="1440" y="4697280"/>
                  <a:ext cx="345240" cy="330840"/>
                </a:xfrm>
                <a:custGeom>
                  <a:avLst/>
                  <a:gdLst>
                    <a:gd name="textAreaLeft" fmla="*/ 0 w 345240"/>
                    <a:gd name="textAreaRight" fmla="*/ 345600 w 345240"/>
                    <a:gd name="textAreaTop" fmla="*/ 0 h 330840"/>
                    <a:gd name="textAreaBottom" fmla="*/ 331200 h 33084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00"/>
                      </a:srgbClr>
                    </a:gs>
                    <a:gs pos="26000">
                      <a:srgbClr val="F5F8FF"/>
                    </a:gs>
                    <a:gs pos="44000">
                      <a:srgbClr val="FFFFFF">
                        <a:alpha val="0"/>
                      </a:srgbClr>
                    </a:gs>
                    <a:gs pos="82000">
                      <a:srgbClr val="F5F8FF"/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grpSp>
              <p:nvGrpSpPr>
                <p:cNvPr id="78" name="Google Shape;88;p2"/>
                <p:cNvGrpSpPr/>
                <p:nvPr/>
              </p:nvGrpSpPr>
              <p:grpSpPr>
                <a:xfrm>
                  <a:off x="-20160" y="4724640"/>
                  <a:ext cx="387360" cy="223200"/>
                  <a:chOff x="-20160" y="4724640"/>
                  <a:chExt cx="387360" cy="223200"/>
                </a:xfrm>
              </p:grpSpPr>
              <p:sp>
                <p:nvSpPr>
                  <p:cNvPr id="79" name="Google Shape;89;p2"/>
                  <p:cNvSpPr/>
                  <p:nvPr/>
                </p:nvSpPr>
                <p:spPr>
                  <a:xfrm rot="2700000">
                    <a:off x="12240" y="475704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0" name="Google Shape;90;p2"/>
                  <p:cNvSpPr/>
                  <p:nvPr/>
                </p:nvSpPr>
                <p:spPr>
                  <a:xfrm rot="2700000">
                    <a:off x="53280" y="475740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1" name="Google Shape;91;p2"/>
                  <p:cNvSpPr/>
                  <p:nvPr/>
                </p:nvSpPr>
                <p:spPr>
                  <a:xfrm rot="2700000">
                    <a:off x="94320" y="475704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2" name="Google Shape;92;p2"/>
                  <p:cNvSpPr/>
                  <p:nvPr/>
                </p:nvSpPr>
                <p:spPr>
                  <a:xfrm rot="2700000">
                    <a:off x="135360" y="475704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83" name="Google Shape;93;p2"/>
                  <p:cNvSpPr/>
                  <p:nvPr/>
                </p:nvSpPr>
                <p:spPr>
                  <a:xfrm rot="2700000">
                    <a:off x="176400" y="475740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</p:grpSp>
          <p:sp>
            <p:nvSpPr>
              <p:cNvPr id="84" name="Google Shape;94;p2"/>
              <p:cNvSpPr/>
              <p:nvPr/>
            </p:nvSpPr>
            <p:spPr>
              <a:xfrm rot="18900000">
                <a:off x="266040" y="4703040"/>
                <a:ext cx="324360" cy="257760"/>
              </a:xfrm>
              <a:custGeom>
                <a:avLst/>
                <a:gdLst>
                  <a:gd name="textAreaLeft" fmla="*/ 0 w 324360"/>
                  <a:gd name="textAreaRight" fmla="*/ 324720 w 324360"/>
                  <a:gd name="textAreaTop" fmla="*/ 0 h 257760"/>
                  <a:gd name="textAreaBottom" fmla="*/ 258120 h 25776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03" name="Google Shape;763;p19"/>
          <p:cNvGrpSpPr/>
          <p:nvPr/>
        </p:nvGrpSpPr>
        <p:grpSpPr>
          <a:xfrm>
            <a:off x="-96120" y="4888440"/>
            <a:ext cx="1590120" cy="87840"/>
            <a:chOff x="-96120" y="4888440"/>
            <a:chExt cx="1590120" cy="87840"/>
          </a:xfrm>
        </p:grpSpPr>
        <p:sp>
          <p:nvSpPr>
            <p:cNvPr id="404" name="Google Shape;764;p19"/>
            <p:cNvSpPr/>
            <p:nvPr/>
          </p:nvSpPr>
          <p:spPr>
            <a:xfrm rot="5400000">
              <a:off x="692640" y="4099320"/>
              <a:ext cx="12240" cy="1590120"/>
            </a:xfrm>
            <a:custGeom>
              <a:avLst/>
              <a:gdLst>
                <a:gd name="textAreaLeft" fmla="*/ 0 w 12240"/>
                <a:gd name="textAreaRight" fmla="*/ 12600 w 12240"/>
                <a:gd name="textAreaTop" fmla="*/ 0 h 1590120"/>
                <a:gd name="textAreaBottom" fmla="*/ 1590480 h 1590120"/>
              </a:gdLst>
              <a:ahLst/>
              <a:cxnLst/>
              <a:rect l="textAreaLeft" t="textAreaTop" r="textAreaRight" b="textAreaBottom"/>
              <a:pathLst>
                <a:path w="306" h="27731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4700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5" name="Google Shape;765;p19"/>
            <p:cNvSpPr/>
            <p:nvPr/>
          </p:nvSpPr>
          <p:spPr>
            <a:xfrm rot="5400000">
              <a:off x="692640" y="4174920"/>
              <a:ext cx="12240" cy="1590120"/>
            </a:xfrm>
            <a:custGeom>
              <a:avLst/>
              <a:gdLst>
                <a:gd name="textAreaLeft" fmla="*/ 0 w 12240"/>
                <a:gd name="textAreaRight" fmla="*/ 12600 w 12240"/>
                <a:gd name="textAreaTop" fmla="*/ 0 h 1590120"/>
                <a:gd name="textAreaBottom" fmla="*/ 1590480 h 1590120"/>
              </a:gdLst>
              <a:ahLst/>
              <a:cxnLst/>
              <a:rect l="textAreaLeft" t="textAreaTop" r="textAreaRight" b="textAreaBottom"/>
              <a:pathLst>
                <a:path w="305" h="27731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4700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06" name="Google Shape;766;p19"/>
          <p:cNvGrpSpPr/>
          <p:nvPr/>
        </p:nvGrpSpPr>
        <p:grpSpPr>
          <a:xfrm>
            <a:off x="6883560" y="1385640"/>
            <a:ext cx="4028040" cy="5283360"/>
            <a:chOff x="6883560" y="1385640"/>
            <a:chExt cx="4028040" cy="5283360"/>
          </a:xfrm>
        </p:grpSpPr>
        <p:sp>
          <p:nvSpPr>
            <p:cNvPr id="407" name="Google Shape;767;p19"/>
            <p:cNvSpPr/>
            <p:nvPr/>
          </p:nvSpPr>
          <p:spPr>
            <a:xfrm>
              <a:off x="6883560" y="1407600"/>
              <a:ext cx="4006080" cy="4748760"/>
            </a:xfrm>
            <a:custGeom>
              <a:avLst/>
              <a:gdLst>
                <a:gd name="textAreaLeft" fmla="*/ 0 w 4006080"/>
                <a:gd name="textAreaRight" fmla="*/ 4006440 w 4006080"/>
                <a:gd name="textAreaTop" fmla="*/ 0 h 4748760"/>
                <a:gd name="textAreaBottom" fmla="*/ 4749120 h 4748760"/>
              </a:gdLst>
              <a:ahLst/>
              <a:cxnLst/>
              <a:rect l="textAreaLeft" t="textAreaTop" r="textAreaRight" b="textAreaBottom"/>
              <a:pathLst>
                <a:path w="97678" h="115794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8" name="Google Shape;768;p19"/>
            <p:cNvSpPr/>
            <p:nvPr/>
          </p:nvSpPr>
          <p:spPr>
            <a:xfrm>
              <a:off x="7842240" y="1385640"/>
              <a:ext cx="2925000" cy="3057480"/>
            </a:xfrm>
            <a:custGeom>
              <a:avLst/>
              <a:gdLst>
                <a:gd name="textAreaLeft" fmla="*/ 0 w 2925000"/>
                <a:gd name="textAreaRight" fmla="*/ 2925360 w 2925000"/>
                <a:gd name="textAreaTop" fmla="*/ 0 h 3057480"/>
                <a:gd name="textAreaBottom" fmla="*/ 3057840 h 3057480"/>
              </a:gdLst>
              <a:ahLst/>
              <a:cxnLst/>
              <a:rect l="textAreaLeft" t="textAreaTop" r="textAreaRight" b="textAreaBottom"/>
              <a:pathLst>
                <a:path w="71320" h="7455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9" name="Google Shape;769;p19"/>
            <p:cNvSpPr/>
            <p:nvPr/>
          </p:nvSpPr>
          <p:spPr>
            <a:xfrm>
              <a:off x="7734240" y="2571840"/>
              <a:ext cx="1420560" cy="2832840"/>
            </a:xfrm>
            <a:custGeom>
              <a:avLst/>
              <a:gdLst>
                <a:gd name="textAreaLeft" fmla="*/ 0 w 1420560"/>
                <a:gd name="textAreaRight" fmla="*/ 1420920 w 1420560"/>
                <a:gd name="textAreaTop" fmla="*/ 0 h 2832840"/>
                <a:gd name="textAreaBottom" fmla="*/ 2833200 h 2832840"/>
              </a:gdLst>
              <a:ahLst/>
              <a:cxn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0" name="Google Shape;770;p19"/>
            <p:cNvSpPr/>
            <p:nvPr/>
          </p:nvSpPr>
          <p:spPr>
            <a:xfrm>
              <a:off x="7758720" y="1550160"/>
              <a:ext cx="3152880" cy="5118840"/>
            </a:xfrm>
            <a:custGeom>
              <a:avLst/>
              <a:gdLst>
                <a:gd name="textAreaLeft" fmla="*/ 0 w 3152880"/>
                <a:gd name="textAreaRight" fmla="*/ 3153240 w 3152880"/>
                <a:gd name="textAreaTop" fmla="*/ 0 h 5118840"/>
                <a:gd name="textAreaBottom" fmla="*/ 5119200 h 511884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411" name="Google Shape;771;p19"/>
          <p:cNvGrpSpPr/>
          <p:nvPr/>
        </p:nvGrpSpPr>
        <p:grpSpPr>
          <a:xfrm>
            <a:off x="4597920" y="-1699200"/>
            <a:ext cx="5579640" cy="3202920"/>
            <a:chOff x="4597920" y="-1699200"/>
            <a:chExt cx="5579640" cy="3202920"/>
          </a:xfrm>
        </p:grpSpPr>
        <p:grpSp>
          <p:nvGrpSpPr>
            <p:cNvPr id="412" name="Google Shape;772;p19"/>
            <p:cNvGrpSpPr/>
            <p:nvPr/>
          </p:nvGrpSpPr>
          <p:grpSpPr>
            <a:xfrm>
              <a:off x="4696200" y="-306720"/>
              <a:ext cx="916200" cy="699840"/>
              <a:chOff x="4696200" y="-306720"/>
              <a:chExt cx="916200" cy="699840"/>
            </a:xfrm>
          </p:grpSpPr>
          <p:sp>
            <p:nvSpPr>
              <p:cNvPr id="413" name="Google Shape;773;p19"/>
              <p:cNvSpPr/>
              <p:nvPr/>
            </p:nvSpPr>
            <p:spPr>
              <a:xfrm>
                <a:off x="4899600" y="-25560"/>
                <a:ext cx="483480" cy="418680"/>
              </a:xfrm>
              <a:custGeom>
                <a:avLst/>
                <a:gdLst>
                  <a:gd name="textAreaLeft" fmla="*/ 0 w 483480"/>
                  <a:gd name="textAreaRight" fmla="*/ 483840 w 483480"/>
                  <a:gd name="textAreaTop" fmla="*/ 0 h 418680"/>
                  <a:gd name="textAreaBottom" fmla="*/ 419040 h 41868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4" name="Google Shape;774;p19"/>
              <p:cNvSpPr/>
              <p:nvPr/>
            </p:nvSpPr>
            <p:spPr>
              <a:xfrm>
                <a:off x="4696200" y="-267120"/>
                <a:ext cx="483480" cy="418680"/>
              </a:xfrm>
              <a:custGeom>
                <a:avLst/>
                <a:gdLst>
                  <a:gd name="textAreaLeft" fmla="*/ 0 w 483480"/>
                  <a:gd name="textAreaRight" fmla="*/ 483840 w 483480"/>
                  <a:gd name="textAreaTop" fmla="*/ 0 h 418680"/>
                  <a:gd name="textAreaBottom" fmla="*/ 419040 h 41868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5" name="Google Shape;775;p19"/>
              <p:cNvSpPr/>
              <p:nvPr/>
            </p:nvSpPr>
            <p:spPr>
              <a:xfrm>
                <a:off x="5128920" y="-306720"/>
                <a:ext cx="483480" cy="418680"/>
              </a:xfrm>
              <a:custGeom>
                <a:avLst/>
                <a:gdLst>
                  <a:gd name="textAreaLeft" fmla="*/ 0 w 483480"/>
                  <a:gd name="textAreaRight" fmla="*/ 483840 w 483480"/>
                  <a:gd name="textAreaTop" fmla="*/ 0 h 418680"/>
                  <a:gd name="textAreaBottom" fmla="*/ 419040 h 41868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pic>
          <p:nvPicPr>
            <p:cNvPr id="416" name="Google Shape;776;p19"/>
            <p:cNvPicPr/>
            <p:nvPr/>
          </p:nvPicPr>
          <p:blipFill>
            <a:blip r:embed="rId3"/>
            <a:srcRect l="16959" t="24713" r="7122" b="26173"/>
            <a:stretch/>
          </p:blipFill>
          <p:spPr>
            <a:xfrm>
              <a:off x="5980680" y="-1699200"/>
              <a:ext cx="4196880" cy="320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7" name="Google Shape;777;p19"/>
            <p:cNvSpPr/>
            <p:nvPr/>
          </p:nvSpPr>
          <p:spPr>
            <a:xfrm rot="16200000">
              <a:off x="5359320" y="-1211040"/>
              <a:ext cx="981360" cy="2307600"/>
            </a:xfrm>
            <a:custGeom>
              <a:avLst/>
              <a:gdLst>
                <a:gd name="textAreaLeft" fmla="*/ 0 w 981360"/>
                <a:gd name="textAreaRight" fmla="*/ 981720 w 981360"/>
                <a:gd name="textAreaTop" fmla="*/ 0 h 2307600"/>
                <a:gd name="textAreaBottom" fmla="*/ 2307960 h 230760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40000">
                  <a:srgbClr val="FF9900">
                    <a:alpha val="41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89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8" name="Google Shape;778;p19"/>
            <p:cNvSpPr/>
            <p:nvPr/>
          </p:nvSpPr>
          <p:spPr>
            <a:xfrm rot="16200000">
              <a:off x="5358600" y="-1051560"/>
              <a:ext cx="981360" cy="2307600"/>
            </a:xfrm>
            <a:custGeom>
              <a:avLst/>
              <a:gdLst>
                <a:gd name="textAreaLeft" fmla="*/ 0 w 981360"/>
                <a:gd name="textAreaRight" fmla="*/ 981720 w 981360"/>
                <a:gd name="textAreaTop" fmla="*/ 0 h 2307600"/>
                <a:gd name="textAreaBottom" fmla="*/ 2307960 h 230760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419" name="Google Shape;779;p19"/>
            <p:cNvGrpSpPr/>
            <p:nvPr/>
          </p:nvGrpSpPr>
          <p:grpSpPr>
            <a:xfrm>
              <a:off x="8399520" y="57960"/>
              <a:ext cx="1493280" cy="87840"/>
              <a:chOff x="8399520" y="57960"/>
              <a:chExt cx="1493280" cy="87840"/>
            </a:xfrm>
          </p:grpSpPr>
          <p:sp>
            <p:nvSpPr>
              <p:cNvPr id="420" name="Google Shape;780;p19"/>
              <p:cNvSpPr/>
              <p:nvPr/>
            </p:nvSpPr>
            <p:spPr>
              <a:xfrm rot="16200000">
                <a:off x="9140040" y="-606600"/>
                <a:ext cx="12240" cy="1493280"/>
              </a:xfrm>
              <a:custGeom>
                <a:avLst/>
                <a:gdLst>
                  <a:gd name="textAreaLeft" fmla="*/ 0 w 12240"/>
                  <a:gd name="textAreaRight" fmla="*/ 12600 w 12240"/>
                  <a:gd name="textAreaTop" fmla="*/ 0 h 1493280"/>
                  <a:gd name="textAreaBottom" fmla="*/ 1493640 h 1493280"/>
                </a:gdLst>
                <a:ahLst/>
                <a:cxnLst/>
                <a:rect l="textAreaLeft" t="textAreaTop" r="textAreaRight" b="textAreaBottom"/>
                <a:pathLst>
                  <a:path w="306" h="27731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47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1" name="Google Shape;781;p19"/>
              <p:cNvSpPr/>
              <p:nvPr/>
            </p:nvSpPr>
            <p:spPr>
              <a:xfrm rot="16200000">
                <a:off x="9140040" y="-682200"/>
                <a:ext cx="12240" cy="1493280"/>
              </a:xfrm>
              <a:custGeom>
                <a:avLst/>
                <a:gdLst>
                  <a:gd name="textAreaLeft" fmla="*/ 0 w 12240"/>
                  <a:gd name="textAreaRight" fmla="*/ 12600 w 12240"/>
                  <a:gd name="textAreaTop" fmla="*/ 0 h 1493280"/>
                  <a:gd name="textAreaBottom" fmla="*/ 1493640 h 1493280"/>
                </a:gdLst>
                <a:ahLst/>
                <a:cxnLst/>
                <a:rect l="textAreaLeft" t="textAreaTop" r="textAreaRight" b="textAreaBottom"/>
                <a:pathLst>
                  <a:path w="305" h="27731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47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22" name="Google Shape;782;p19"/>
            <p:cNvGrpSpPr/>
            <p:nvPr/>
          </p:nvGrpSpPr>
          <p:grpSpPr>
            <a:xfrm>
              <a:off x="4695480" y="-185040"/>
              <a:ext cx="254520" cy="254880"/>
              <a:chOff x="4695480" y="-185040"/>
              <a:chExt cx="254520" cy="254880"/>
            </a:xfrm>
          </p:grpSpPr>
          <p:sp>
            <p:nvSpPr>
              <p:cNvPr id="423" name="Google Shape;783;p19"/>
              <p:cNvSpPr/>
              <p:nvPr/>
            </p:nvSpPr>
            <p:spPr>
              <a:xfrm>
                <a:off x="4695480" y="-185040"/>
                <a:ext cx="89640" cy="8964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89640"/>
                  <a:gd name="textAreaBottom" fmla="*/ 90000 h 8964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5000" bIns="45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4" name="Google Shape;784;p19"/>
              <p:cNvSpPr/>
              <p:nvPr/>
            </p:nvSpPr>
            <p:spPr>
              <a:xfrm>
                <a:off x="4722840" y="-157680"/>
                <a:ext cx="89640" cy="8964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89640"/>
                  <a:gd name="textAreaBottom" fmla="*/ 90000 h 8964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5000" bIns="45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5" name="Google Shape;785;p19"/>
              <p:cNvSpPr/>
              <p:nvPr/>
            </p:nvSpPr>
            <p:spPr>
              <a:xfrm>
                <a:off x="4750560" y="-129960"/>
                <a:ext cx="89640" cy="8964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89640"/>
                  <a:gd name="textAreaBottom" fmla="*/ 90000 h 8964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5000" bIns="45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6" name="Google Shape;786;p19"/>
              <p:cNvSpPr/>
              <p:nvPr/>
            </p:nvSpPr>
            <p:spPr>
              <a:xfrm>
                <a:off x="4777920" y="-102600"/>
                <a:ext cx="89640" cy="8964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89640"/>
                  <a:gd name="textAreaBottom" fmla="*/ 90000 h 8964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5000" bIns="45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7" name="Google Shape;787;p19"/>
              <p:cNvSpPr/>
              <p:nvPr/>
            </p:nvSpPr>
            <p:spPr>
              <a:xfrm>
                <a:off x="4805280" y="-74880"/>
                <a:ext cx="89640" cy="8964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89640"/>
                  <a:gd name="textAreaBottom" fmla="*/ 90000 h 8964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5000" bIns="45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8" name="Google Shape;788;p19"/>
              <p:cNvSpPr/>
              <p:nvPr/>
            </p:nvSpPr>
            <p:spPr>
              <a:xfrm>
                <a:off x="4833000" y="-47160"/>
                <a:ext cx="89640" cy="8964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89640"/>
                  <a:gd name="textAreaBottom" fmla="*/ 90000 h 8964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5000" bIns="45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9" name="Google Shape;789;p19"/>
              <p:cNvSpPr/>
              <p:nvPr/>
            </p:nvSpPr>
            <p:spPr>
              <a:xfrm>
                <a:off x="4860360" y="-19800"/>
                <a:ext cx="89640" cy="8964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89640"/>
                  <a:gd name="textAreaBottom" fmla="*/ 90000 h 8964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5000" bIns="45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30" name="Google Shape;790;p19"/>
            <p:cNvGrpSpPr/>
            <p:nvPr/>
          </p:nvGrpSpPr>
          <p:grpSpPr>
            <a:xfrm>
              <a:off x="4597920" y="-25560"/>
              <a:ext cx="254880" cy="254520"/>
              <a:chOff x="4597920" y="-25560"/>
              <a:chExt cx="254880" cy="254520"/>
            </a:xfrm>
          </p:grpSpPr>
          <p:sp>
            <p:nvSpPr>
              <p:cNvPr id="431" name="Google Shape;791;p19"/>
              <p:cNvSpPr/>
              <p:nvPr/>
            </p:nvSpPr>
            <p:spPr>
              <a:xfrm>
                <a:off x="4597920" y="-25560"/>
                <a:ext cx="89640" cy="8964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89640"/>
                  <a:gd name="textAreaBottom" fmla="*/ 90000 h 8964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5000" bIns="45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2" name="Google Shape;792;p19"/>
              <p:cNvSpPr/>
              <p:nvPr/>
            </p:nvSpPr>
            <p:spPr>
              <a:xfrm>
                <a:off x="4625280" y="1800"/>
                <a:ext cx="89640" cy="8964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89640"/>
                  <a:gd name="textAreaBottom" fmla="*/ 90000 h 8964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5000" bIns="45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3" name="Google Shape;793;p19"/>
              <p:cNvSpPr/>
              <p:nvPr/>
            </p:nvSpPr>
            <p:spPr>
              <a:xfrm>
                <a:off x="4653000" y="29160"/>
                <a:ext cx="89640" cy="8964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89640"/>
                  <a:gd name="textAreaBottom" fmla="*/ 90000 h 8964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5000" bIns="45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4" name="Google Shape;794;p19"/>
              <p:cNvSpPr/>
              <p:nvPr/>
            </p:nvSpPr>
            <p:spPr>
              <a:xfrm>
                <a:off x="4680360" y="56880"/>
                <a:ext cx="89640" cy="8964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89640"/>
                  <a:gd name="textAreaBottom" fmla="*/ 90000 h 8964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5000" bIns="45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5" name="Google Shape;795;p19"/>
              <p:cNvSpPr/>
              <p:nvPr/>
            </p:nvSpPr>
            <p:spPr>
              <a:xfrm>
                <a:off x="4708080" y="84600"/>
                <a:ext cx="89640" cy="8964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89640"/>
                  <a:gd name="textAreaBottom" fmla="*/ 90000 h 8964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5000" bIns="45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6" name="Google Shape;796;p19"/>
              <p:cNvSpPr/>
              <p:nvPr/>
            </p:nvSpPr>
            <p:spPr>
              <a:xfrm>
                <a:off x="4735800" y="111960"/>
                <a:ext cx="89640" cy="8964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89640"/>
                  <a:gd name="textAreaBottom" fmla="*/ 90000 h 8964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5000" bIns="45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7" name="Google Shape;797;p19"/>
              <p:cNvSpPr/>
              <p:nvPr/>
            </p:nvSpPr>
            <p:spPr>
              <a:xfrm>
                <a:off x="4763160" y="139320"/>
                <a:ext cx="89640" cy="89640"/>
              </a:xfrm>
              <a:custGeom>
                <a:avLst/>
                <a:gdLst>
                  <a:gd name="textAreaLeft" fmla="*/ 0 w 89640"/>
                  <a:gd name="textAreaRight" fmla="*/ 90000 w 89640"/>
                  <a:gd name="textAreaTop" fmla="*/ 0 h 89640"/>
                  <a:gd name="textAreaBottom" fmla="*/ 90000 h 8964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5000" bIns="45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720000" y="2079360"/>
            <a:ext cx="559764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2" name="PlaceHolder 2"/>
          <p:cNvSpPr>
            <a:spLocks noGrp="1"/>
          </p:cNvSpPr>
          <p:nvPr>
            <p:ph type="title"/>
          </p:nvPr>
        </p:nvSpPr>
        <p:spPr>
          <a:xfrm>
            <a:off x="720000" y="1025640"/>
            <a:ext cx="1702080" cy="993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200" b="1" strike="noStrike" spc="-1">
                <a:solidFill>
                  <a:schemeClr val="dk2"/>
                </a:solidFill>
                <a:latin typeface="Poppins"/>
                <a:ea typeface="Poppins"/>
              </a:rPr>
              <a:t>xx%</a:t>
            </a:r>
            <a:endParaRPr lang="fr-FR" sz="62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483" name="Google Shape;99;p3"/>
          <p:cNvGrpSpPr/>
          <p:nvPr/>
        </p:nvGrpSpPr>
        <p:grpSpPr>
          <a:xfrm>
            <a:off x="-538920" y="-1717200"/>
            <a:ext cx="4167000" cy="4161240"/>
            <a:chOff x="-538920" y="-1717200"/>
            <a:chExt cx="4167000" cy="4161240"/>
          </a:xfrm>
        </p:grpSpPr>
        <p:grpSp>
          <p:nvGrpSpPr>
            <p:cNvPr id="484" name="Google Shape;100;p3"/>
            <p:cNvGrpSpPr/>
            <p:nvPr/>
          </p:nvGrpSpPr>
          <p:grpSpPr>
            <a:xfrm>
              <a:off x="-538920" y="-385560"/>
              <a:ext cx="1740960" cy="1288080"/>
              <a:chOff x="-538920" y="-385560"/>
              <a:chExt cx="1740960" cy="1288080"/>
            </a:xfrm>
          </p:grpSpPr>
          <p:sp>
            <p:nvSpPr>
              <p:cNvPr id="485" name="Google Shape;101;p3"/>
              <p:cNvSpPr/>
              <p:nvPr/>
            </p:nvSpPr>
            <p:spPr>
              <a:xfrm rot="2700000">
                <a:off x="-360000" y="-186840"/>
                <a:ext cx="930600" cy="891000"/>
              </a:xfrm>
              <a:custGeom>
                <a:avLst/>
                <a:gdLst>
                  <a:gd name="textAreaLeft" fmla="*/ 0 w 930600"/>
                  <a:gd name="textAreaRight" fmla="*/ 930960 w 930600"/>
                  <a:gd name="textAreaTop" fmla="*/ 0 h 891000"/>
                  <a:gd name="textAreaBottom" fmla="*/ 891360 h 891000"/>
                </a:gdLst>
                <a:ahLst/>
                <a:cxn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20000"/>
                    </a:srgbClr>
                  </a:gs>
                  <a:gs pos="26000">
                    <a:srgbClr val="F5F8FF"/>
                  </a:gs>
                  <a:gs pos="44000">
                    <a:srgbClr val="FFFFFF">
                      <a:alpha val="0"/>
                    </a:srgbClr>
                  </a:gs>
                  <a:gs pos="82000">
                    <a:srgbClr val="F5F8FF"/>
                  </a:gs>
                  <a:gs pos="100000">
                    <a:srgbClr val="F5F8FF"/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6" name="Google Shape;102;p3"/>
              <p:cNvSpPr/>
              <p:nvPr/>
            </p:nvSpPr>
            <p:spPr>
              <a:xfrm rot="2700000">
                <a:off x="92520" y="-186840"/>
                <a:ext cx="930600" cy="891000"/>
              </a:xfrm>
              <a:custGeom>
                <a:avLst/>
                <a:gdLst>
                  <a:gd name="textAreaLeft" fmla="*/ 0 w 930600"/>
                  <a:gd name="textAreaRight" fmla="*/ 930960 w 930600"/>
                  <a:gd name="textAreaTop" fmla="*/ 0 h 891000"/>
                  <a:gd name="textAreaBottom" fmla="*/ 891360 h 891000"/>
                </a:gdLst>
                <a:ahLst/>
                <a:cxnLst/>
                <a:rect l="textAreaLeft" t="textAreaTop" r="textAreaRight" b="textAreaBottom"/>
                <a:pathLst>
                  <a:path w="36902" h="35337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20000"/>
                    </a:srgbClr>
                  </a:gs>
                  <a:gs pos="26000">
                    <a:srgbClr val="F5F8FF"/>
                  </a:gs>
                  <a:gs pos="44000">
                    <a:srgbClr val="FFFFFF">
                      <a:alpha val="0"/>
                    </a:srgbClr>
                  </a:gs>
                  <a:gs pos="82000">
                    <a:srgbClr val="F5F8FF"/>
                  </a:gs>
                  <a:gs pos="100000">
                    <a:srgbClr val="F5F8FF"/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87" name="Google Shape;103;p3"/>
            <p:cNvGrpSpPr/>
            <p:nvPr/>
          </p:nvGrpSpPr>
          <p:grpSpPr>
            <a:xfrm>
              <a:off x="201240" y="-185040"/>
              <a:ext cx="207720" cy="1824480"/>
              <a:chOff x="201240" y="-185040"/>
              <a:chExt cx="207720" cy="1824480"/>
            </a:xfrm>
          </p:grpSpPr>
          <p:sp>
            <p:nvSpPr>
              <p:cNvPr id="488" name="Google Shape;104;p3"/>
              <p:cNvSpPr/>
              <p:nvPr/>
            </p:nvSpPr>
            <p:spPr>
              <a:xfrm>
                <a:off x="201240" y="-185040"/>
                <a:ext cx="12240" cy="1824480"/>
              </a:xfrm>
              <a:custGeom>
                <a:avLst/>
                <a:gdLst>
                  <a:gd name="textAreaLeft" fmla="*/ 0 w 12240"/>
                  <a:gd name="textAreaRight" fmla="*/ 12600 w 12240"/>
                  <a:gd name="textAreaTop" fmla="*/ 0 h 1824480"/>
                  <a:gd name="textAreaBottom" fmla="*/ 1824840 h 1824480"/>
                </a:gdLst>
                <a:ahLst/>
                <a:cxnLst/>
                <a:rect l="textAreaLeft" t="textAreaTop" r="textAreaRight" b="textAreaBottom"/>
                <a:pathLst>
                  <a:path w="306" h="27731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47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9" name="Google Shape;105;p3"/>
              <p:cNvSpPr/>
              <p:nvPr/>
            </p:nvSpPr>
            <p:spPr>
              <a:xfrm>
                <a:off x="396720" y="-185040"/>
                <a:ext cx="12240" cy="1824480"/>
              </a:xfrm>
              <a:custGeom>
                <a:avLst/>
                <a:gdLst>
                  <a:gd name="textAreaLeft" fmla="*/ 0 w 12240"/>
                  <a:gd name="textAreaRight" fmla="*/ 12600 w 12240"/>
                  <a:gd name="textAreaTop" fmla="*/ 0 h 1824480"/>
                  <a:gd name="textAreaBottom" fmla="*/ 1824840 h 1824480"/>
                </a:gdLst>
                <a:ahLst/>
                <a:cxnLst/>
                <a:rect l="textAreaLeft" t="textAreaTop" r="textAreaRight" b="textAreaBottom"/>
                <a:pathLst>
                  <a:path w="305" h="27731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90" name="Google Shape;106;p3"/>
            <p:cNvGrpSpPr/>
            <p:nvPr/>
          </p:nvGrpSpPr>
          <p:grpSpPr>
            <a:xfrm>
              <a:off x="396720" y="-169920"/>
              <a:ext cx="699120" cy="478080"/>
              <a:chOff x="396720" y="-169920"/>
              <a:chExt cx="699120" cy="478080"/>
            </a:xfrm>
          </p:grpSpPr>
          <p:grpSp>
            <p:nvGrpSpPr>
              <p:cNvPr id="491" name="Google Shape;107;p3"/>
              <p:cNvGrpSpPr/>
              <p:nvPr/>
            </p:nvGrpSpPr>
            <p:grpSpPr>
              <a:xfrm>
                <a:off x="396720" y="-169920"/>
                <a:ext cx="478080" cy="478080"/>
                <a:chOff x="396720" y="-169920"/>
                <a:chExt cx="478080" cy="478080"/>
              </a:xfrm>
            </p:grpSpPr>
            <p:sp>
              <p:nvSpPr>
                <p:cNvPr id="492" name="Google Shape;108;p3"/>
                <p:cNvSpPr/>
                <p:nvPr/>
              </p:nvSpPr>
              <p:spPr>
                <a:xfrm rot="2700000">
                  <a:off x="462960" y="-96120"/>
                  <a:ext cx="345240" cy="330840"/>
                </a:xfrm>
                <a:custGeom>
                  <a:avLst/>
                  <a:gdLst>
                    <a:gd name="textAreaLeft" fmla="*/ 0 w 345240"/>
                    <a:gd name="textAreaRight" fmla="*/ 345600 w 345240"/>
                    <a:gd name="textAreaTop" fmla="*/ 0 h 330840"/>
                    <a:gd name="textAreaBottom" fmla="*/ 331200 h 33084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00"/>
                      </a:srgbClr>
                    </a:gs>
                    <a:gs pos="26000">
                      <a:srgbClr val="F5F8FF"/>
                    </a:gs>
                    <a:gs pos="44000">
                      <a:srgbClr val="FFFFFF">
                        <a:alpha val="0"/>
                      </a:srgbClr>
                    </a:gs>
                    <a:gs pos="82000">
                      <a:srgbClr val="F5F8FF"/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grpSp>
              <p:nvGrpSpPr>
                <p:cNvPr id="493" name="Google Shape;109;p3"/>
                <p:cNvGrpSpPr/>
                <p:nvPr/>
              </p:nvGrpSpPr>
              <p:grpSpPr>
                <a:xfrm>
                  <a:off x="441720" y="-68760"/>
                  <a:ext cx="387360" cy="222840"/>
                  <a:chOff x="441720" y="-68760"/>
                  <a:chExt cx="387360" cy="222840"/>
                </a:xfrm>
              </p:grpSpPr>
              <p:sp>
                <p:nvSpPr>
                  <p:cNvPr id="494" name="Google Shape;110;p3"/>
                  <p:cNvSpPr/>
                  <p:nvPr/>
                </p:nvSpPr>
                <p:spPr>
                  <a:xfrm rot="2700000">
                    <a:off x="474480" y="-3600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495" name="Google Shape;111;p3"/>
                  <p:cNvSpPr/>
                  <p:nvPr/>
                </p:nvSpPr>
                <p:spPr>
                  <a:xfrm rot="2700000">
                    <a:off x="556560" y="-3600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496" name="Google Shape;112;p3"/>
                  <p:cNvSpPr/>
                  <p:nvPr/>
                </p:nvSpPr>
                <p:spPr>
                  <a:xfrm rot="2700000">
                    <a:off x="597600" y="-3600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497" name="Google Shape;113;p3"/>
                  <p:cNvSpPr/>
                  <p:nvPr/>
                </p:nvSpPr>
                <p:spPr>
                  <a:xfrm rot="2700000">
                    <a:off x="515520" y="-3600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498" name="Google Shape;114;p3"/>
                  <p:cNvSpPr/>
                  <p:nvPr/>
                </p:nvSpPr>
                <p:spPr>
                  <a:xfrm rot="2700000">
                    <a:off x="638640" y="-3600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</p:grpSp>
          <p:sp>
            <p:nvSpPr>
              <p:cNvPr id="499" name="Google Shape;115;p3"/>
              <p:cNvSpPr/>
              <p:nvPr/>
            </p:nvSpPr>
            <p:spPr>
              <a:xfrm rot="18900000">
                <a:off x="727920" y="-90000"/>
                <a:ext cx="324360" cy="257760"/>
              </a:xfrm>
              <a:custGeom>
                <a:avLst/>
                <a:gdLst>
                  <a:gd name="textAreaLeft" fmla="*/ 0 w 324360"/>
                  <a:gd name="textAreaRight" fmla="*/ 324720 w 324360"/>
                  <a:gd name="textAreaTop" fmla="*/ 0 h 257760"/>
                  <a:gd name="textAreaBottom" fmla="*/ 258120 h 25776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00" name="Google Shape;116;p3"/>
            <p:cNvGrpSpPr/>
            <p:nvPr/>
          </p:nvGrpSpPr>
          <p:grpSpPr>
            <a:xfrm>
              <a:off x="911160" y="-133200"/>
              <a:ext cx="591840" cy="404640"/>
              <a:chOff x="911160" y="-133200"/>
              <a:chExt cx="591840" cy="404640"/>
            </a:xfrm>
          </p:grpSpPr>
          <p:grpSp>
            <p:nvGrpSpPr>
              <p:cNvPr id="501" name="Google Shape;117;p3"/>
              <p:cNvGrpSpPr/>
              <p:nvPr/>
            </p:nvGrpSpPr>
            <p:grpSpPr>
              <a:xfrm>
                <a:off x="911160" y="-133200"/>
                <a:ext cx="404640" cy="404640"/>
                <a:chOff x="911160" y="-133200"/>
                <a:chExt cx="404640" cy="404640"/>
              </a:xfrm>
            </p:grpSpPr>
            <p:sp>
              <p:nvSpPr>
                <p:cNvPr id="502" name="Google Shape;118;p3"/>
                <p:cNvSpPr/>
                <p:nvPr/>
              </p:nvSpPr>
              <p:spPr>
                <a:xfrm rot="2700000">
                  <a:off x="967320" y="-70560"/>
                  <a:ext cx="292320" cy="280080"/>
                </a:xfrm>
                <a:custGeom>
                  <a:avLst/>
                  <a:gdLst>
                    <a:gd name="textAreaLeft" fmla="*/ 0 w 292320"/>
                    <a:gd name="textAreaRight" fmla="*/ 292680 w 292320"/>
                    <a:gd name="textAreaTop" fmla="*/ 0 h 280080"/>
                    <a:gd name="textAreaBottom" fmla="*/ 280440 h 28008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00"/>
                      </a:srgbClr>
                    </a:gs>
                    <a:gs pos="26000">
                      <a:srgbClr val="F5F8FF"/>
                    </a:gs>
                    <a:gs pos="44000">
                      <a:srgbClr val="FFFFFF">
                        <a:alpha val="0"/>
                      </a:srgbClr>
                    </a:gs>
                    <a:gs pos="82000">
                      <a:srgbClr val="F5F8FF"/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grpSp>
              <p:nvGrpSpPr>
                <p:cNvPr id="503" name="Google Shape;119;p3"/>
                <p:cNvGrpSpPr/>
                <p:nvPr/>
              </p:nvGrpSpPr>
              <p:grpSpPr>
                <a:xfrm>
                  <a:off x="948960" y="-47880"/>
                  <a:ext cx="327600" cy="189360"/>
                  <a:chOff x="948960" y="-47880"/>
                  <a:chExt cx="327600" cy="189360"/>
                </a:xfrm>
              </p:grpSpPr>
              <p:sp>
                <p:nvSpPr>
                  <p:cNvPr id="504" name="Google Shape;120;p3"/>
                  <p:cNvSpPr/>
                  <p:nvPr/>
                </p:nvSpPr>
                <p:spPr>
                  <a:xfrm rot="2700000">
                    <a:off x="976320" y="-20160"/>
                    <a:ext cx="133560" cy="133560"/>
                  </a:xfrm>
                  <a:custGeom>
                    <a:avLst/>
                    <a:gdLst>
                      <a:gd name="textAreaLeft" fmla="*/ 0 w 133560"/>
                      <a:gd name="textAreaRight" fmla="*/ 133920 w 133560"/>
                      <a:gd name="textAreaTop" fmla="*/ 0 h 133560"/>
                      <a:gd name="textAreaBottom" fmla="*/ 133920 h 1335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6960" bIns="6696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505" name="Google Shape;121;p3"/>
                  <p:cNvSpPr/>
                  <p:nvPr/>
                </p:nvSpPr>
                <p:spPr>
                  <a:xfrm rot="2700000">
                    <a:off x="1046160" y="-20160"/>
                    <a:ext cx="133560" cy="133560"/>
                  </a:xfrm>
                  <a:custGeom>
                    <a:avLst/>
                    <a:gdLst>
                      <a:gd name="textAreaLeft" fmla="*/ 0 w 133560"/>
                      <a:gd name="textAreaRight" fmla="*/ 133920 w 133560"/>
                      <a:gd name="textAreaTop" fmla="*/ 0 h 133560"/>
                      <a:gd name="textAreaBottom" fmla="*/ 133920 h 1335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6960" bIns="6696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506" name="Google Shape;122;p3"/>
                  <p:cNvSpPr/>
                  <p:nvPr/>
                </p:nvSpPr>
                <p:spPr>
                  <a:xfrm rot="2700000">
                    <a:off x="1080720" y="-20160"/>
                    <a:ext cx="133560" cy="133560"/>
                  </a:xfrm>
                  <a:custGeom>
                    <a:avLst/>
                    <a:gdLst>
                      <a:gd name="textAreaLeft" fmla="*/ 0 w 133560"/>
                      <a:gd name="textAreaRight" fmla="*/ 133920 w 133560"/>
                      <a:gd name="textAreaTop" fmla="*/ 0 h 133560"/>
                      <a:gd name="textAreaBottom" fmla="*/ 133920 h 1335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6960" bIns="6696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507" name="Google Shape;123;p3"/>
                  <p:cNvSpPr/>
                  <p:nvPr/>
                </p:nvSpPr>
                <p:spPr>
                  <a:xfrm rot="2700000">
                    <a:off x="1011240" y="-19800"/>
                    <a:ext cx="133560" cy="133560"/>
                  </a:xfrm>
                  <a:custGeom>
                    <a:avLst/>
                    <a:gdLst>
                      <a:gd name="textAreaLeft" fmla="*/ 0 w 133560"/>
                      <a:gd name="textAreaRight" fmla="*/ 133920 w 133560"/>
                      <a:gd name="textAreaTop" fmla="*/ 0 h 133560"/>
                      <a:gd name="textAreaBottom" fmla="*/ 133920 h 1335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6960" bIns="6696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508" name="Google Shape;124;p3"/>
                  <p:cNvSpPr/>
                  <p:nvPr/>
                </p:nvSpPr>
                <p:spPr>
                  <a:xfrm rot="2700000">
                    <a:off x="1115280" y="-19800"/>
                    <a:ext cx="133560" cy="133560"/>
                  </a:xfrm>
                  <a:custGeom>
                    <a:avLst/>
                    <a:gdLst>
                      <a:gd name="textAreaLeft" fmla="*/ 0 w 133560"/>
                      <a:gd name="textAreaRight" fmla="*/ 133920 w 133560"/>
                      <a:gd name="textAreaTop" fmla="*/ 0 h 133560"/>
                      <a:gd name="textAreaBottom" fmla="*/ 133920 h 13356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66960" bIns="6696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</p:grpSp>
          <p:sp>
            <p:nvSpPr>
              <p:cNvPr id="509" name="Google Shape;125;p3"/>
              <p:cNvSpPr/>
              <p:nvPr/>
            </p:nvSpPr>
            <p:spPr>
              <a:xfrm rot="18900000">
                <a:off x="1191240" y="-65520"/>
                <a:ext cx="274680" cy="218160"/>
              </a:xfrm>
              <a:custGeom>
                <a:avLst/>
                <a:gdLst>
                  <a:gd name="textAreaLeft" fmla="*/ 0 w 274680"/>
                  <a:gd name="textAreaRight" fmla="*/ 275040 w 274680"/>
                  <a:gd name="textAreaTop" fmla="*/ 0 h 218160"/>
                  <a:gd name="textAreaBottom" fmla="*/ 218520 h 21816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10" name="Google Shape;126;p3"/>
            <p:cNvGrpSpPr/>
            <p:nvPr/>
          </p:nvGrpSpPr>
          <p:grpSpPr>
            <a:xfrm>
              <a:off x="-44640" y="488160"/>
              <a:ext cx="699120" cy="478080"/>
              <a:chOff x="-44640" y="488160"/>
              <a:chExt cx="699120" cy="478080"/>
            </a:xfrm>
          </p:grpSpPr>
          <p:grpSp>
            <p:nvGrpSpPr>
              <p:cNvPr id="511" name="Google Shape;127;p3"/>
              <p:cNvGrpSpPr/>
              <p:nvPr/>
            </p:nvGrpSpPr>
            <p:grpSpPr>
              <a:xfrm>
                <a:off x="-44640" y="488160"/>
                <a:ext cx="478080" cy="478080"/>
                <a:chOff x="-44640" y="488160"/>
                <a:chExt cx="478080" cy="478080"/>
              </a:xfrm>
            </p:grpSpPr>
            <p:sp>
              <p:nvSpPr>
                <p:cNvPr id="512" name="Google Shape;128;p3"/>
                <p:cNvSpPr/>
                <p:nvPr/>
              </p:nvSpPr>
              <p:spPr>
                <a:xfrm rot="2700000">
                  <a:off x="21600" y="561600"/>
                  <a:ext cx="345240" cy="330840"/>
                </a:xfrm>
                <a:custGeom>
                  <a:avLst/>
                  <a:gdLst>
                    <a:gd name="textAreaLeft" fmla="*/ 0 w 345240"/>
                    <a:gd name="textAreaRight" fmla="*/ 345600 w 345240"/>
                    <a:gd name="textAreaTop" fmla="*/ 0 h 330840"/>
                    <a:gd name="textAreaBottom" fmla="*/ 331200 h 330840"/>
                  </a:gdLst>
                  <a:ahLst/>
                  <a:cxnLst/>
                  <a:rect l="textAreaLeft" t="textAreaTop" r="textAreaRight" b="textAreaBottom"/>
                  <a:pathLst>
                    <a:path w="36902" h="35337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9900FF">
                        <a:alpha val="29000"/>
                      </a:srgbClr>
                    </a:gs>
                    <a:gs pos="26000">
                      <a:srgbClr val="F5F8FF"/>
                    </a:gs>
                    <a:gs pos="44000">
                      <a:srgbClr val="FFFFFF">
                        <a:alpha val="0"/>
                      </a:srgbClr>
                    </a:gs>
                    <a:gs pos="82000">
                      <a:srgbClr val="F5F8FF"/>
                    </a:gs>
                    <a:gs pos="100000">
                      <a:srgbClr val="F5F8FF"/>
                    </a:gs>
                  </a:gsLst>
                  <a:lin ang="135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grpSp>
              <p:nvGrpSpPr>
                <p:cNvPr id="513" name="Google Shape;129;p3"/>
                <p:cNvGrpSpPr/>
                <p:nvPr/>
              </p:nvGrpSpPr>
              <p:grpSpPr>
                <a:xfrm>
                  <a:off x="0" y="588960"/>
                  <a:ext cx="387360" cy="222840"/>
                  <a:chOff x="0" y="588960"/>
                  <a:chExt cx="387360" cy="222840"/>
                </a:xfrm>
              </p:grpSpPr>
              <p:sp>
                <p:nvSpPr>
                  <p:cNvPr id="514" name="Google Shape;130;p3"/>
                  <p:cNvSpPr/>
                  <p:nvPr/>
                </p:nvSpPr>
                <p:spPr>
                  <a:xfrm rot="2700000">
                    <a:off x="32400" y="62136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515" name="Google Shape;131;p3"/>
                  <p:cNvSpPr/>
                  <p:nvPr/>
                </p:nvSpPr>
                <p:spPr>
                  <a:xfrm rot="2700000">
                    <a:off x="114840" y="62136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516" name="Google Shape;132;p3"/>
                  <p:cNvSpPr/>
                  <p:nvPr/>
                </p:nvSpPr>
                <p:spPr>
                  <a:xfrm rot="2700000">
                    <a:off x="155520" y="62136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517" name="Google Shape;133;p3"/>
                  <p:cNvSpPr/>
                  <p:nvPr/>
                </p:nvSpPr>
                <p:spPr>
                  <a:xfrm rot="2700000">
                    <a:off x="73440" y="62136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  <p:sp>
                <p:nvSpPr>
                  <p:cNvPr id="518" name="Google Shape;134;p3"/>
                  <p:cNvSpPr/>
                  <p:nvPr/>
                </p:nvSpPr>
                <p:spPr>
                  <a:xfrm rot="2700000">
                    <a:off x="196920" y="621360"/>
                    <a:ext cx="157680" cy="157680"/>
                  </a:xfrm>
                  <a:custGeom>
                    <a:avLst/>
                    <a:gdLst>
                      <a:gd name="textAreaLeft" fmla="*/ 0 w 157680"/>
                      <a:gd name="textAreaRight" fmla="*/ 158040 w 157680"/>
                      <a:gd name="textAreaTop" fmla="*/ 0 h 157680"/>
                      <a:gd name="textAreaBottom" fmla="*/ 158040 h 157680"/>
                    </a:gdLst>
                    <a:ahLst/>
                    <a:cxnLst/>
                    <a:rect l="textAreaLeft" t="textAreaTop" r="textAreaRight" b="textAreaBottom"/>
                    <a:pathLst>
                      <a:path w="27121" h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9900FF">
                          <a:alpha val="47000"/>
                        </a:srgbClr>
                      </a:gs>
                      <a:gs pos="100000">
                        <a:srgbClr val="FFFFFF">
                          <a:alpha val="47000"/>
                        </a:srgbClr>
                      </a:gs>
                    </a:gsLst>
                    <a:lin ang="5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78840" bIns="78840" anchor="ctr">
                    <a:noAutofit/>
                  </a:bodyPr>
                  <a:lstStyle/>
                  <a:p>
                    <a:pPr defTabSz="914400">
                      <a:lnSpc>
                        <a:spcPct val="100000"/>
                      </a:lnSpc>
                      <a:tabLst>
                        <a:tab pos="0" algn="l"/>
                      </a:tabLst>
                    </a:pPr>
                    <a:endParaRPr lang="en-US" sz="1800" b="0" strike="noStrike" spc="-1">
                      <a:solidFill>
                        <a:srgbClr val="000000"/>
                      </a:solidFill>
                      <a:latin typeface="OpenSymbol"/>
                    </a:endParaRPr>
                  </a:p>
                </p:txBody>
              </p:sp>
            </p:grpSp>
          </p:grpSp>
          <p:sp>
            <p:nvSpPr>
              <p:cNvPr id="519" name="Google Shape;135;p3"/>
              <p:cNvSpPr/>
              <p:nvPr/>
            </p:nvSpPr>
            <p:spPr>
              <a:xfrm rot="18900000">
                <a:off x="286560" y="567360"/>
                <a:ext cx="324360" cy="257760"/>
              </a:xfrm>
              <a:custGeom>
                <a:avLst/>
                <a:gdLst>
                  <a:gd name="textAreaLeft" fmla="*/ 0 w 324360"/>
                  <a:gd name="textAreaRight" fmla="*/ 324720 w 324360"/>
                  <a:gd name="textAreaTop" fmla="*/ 0 h 257760"/>
                  <a:gd name="textAreaBottom" fmla="*/ 258120 h 257760"/>
                </a:gdLst>
                <a:ahLst/>
                <a:cxnLst/>
                <a:rect l="textAreaLeft" t="textAreaTop" r="textAreaRight" b="textAreaBottom"/>
                <a:pathLst>
                  <a:path w="44612" h="3544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20" name="Google Shape;136;p3"/>
            <p:cNvGrpSpPr/>
            <p:nvPr/>
          </p:nvGrpSpPr>
          <p:grpSpPr>
            <a:xfrm>
              <a:off x="-293760" y="-1717200"/>
              <a:ext cx="3921840" cy="4161240"/>
              <a:chOff x="-293760" y="-1717200"/>
              <a:chExt cx="3921840" cy="4161240"/>
            </a:xfrm>
          </p:grpSpPr>
          <p:sp>
            <p:nvSpPr>
              <p:cNvPr id="521" name="Google Shape;137;p3"/>
              <p:cNvSpPr/>
              <p:nvPr/>
            </p:nvSpPr>
            <p:spPr>
              <a:xfrm rot="13500000">
                <a:off x="613800" y="-1485720"/>
                <a:ext cx="1997640" cy="3242880"/>
              </a:xfrm>
              <a:custGeom>
                <a:avLst/>
                <a:gdLst>
                  <a:gd name="textAreaLeft" fmla="*/ 0 w 1997640"/>
                  <a:gd name="textAreaRight" fmla="*/ 1998000 w 1997640"/>
                  <a:gd name="textAreaTop" fmla="*/ 0 h 3242880"/>
                  <a:gd name="textAreaBottom" fmla="*/ 3243240 h 3242880"/>
                </a:gdLst>
                <a:ahLst/>
                <a:cxnLst/>
                <a:rect l="textAreaLeft" t="textAreaTop" r="textAreaRight" b="textAreaBottom"/>
                <a:pathLst>
                  <a:path w="76882" h="124813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2" name="Google Shape;138;p3"/>
              <p:cNvSpPr/>
              <p:nvPr/>
            </p:nvSpPr>
            <p:spPr>
              <a:xfrm rot="13500000">
                <a:off x="164520" y="-283680"/>
                <a:ext cx="1852920" cy="1936800"/>
              </a:xfrm>
              <a:custGeom>
                <a:avLst/>
                <a:gdLst>
                  <a:gd name="textAreaLeft" fmla="*/ 0 w 1852920"/>
                  <a:gd name="textAreaRight" fmla="*/ 1853280 w 1852920"/>
                  <a:gd name="textAreaTop" fmla="*/ 0 h 1936800"/>
                  <a:gd name="textAreaBottom" fmla="*/ 1937160 h 1936800"/>
                </a:gdLst>
                <a:ahLst/>
                <a:cxnLst/>
                <a:rect l="textAreaLeft" t="textAreaTop" r="textAreaRight" b="textAreaBottom"/>
                <a:pathLst>
                  <a:path w="71320" h="7455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23" name="Google Shape;139;p3"/>
              <p:cNvSpPr/>
              <p:nvPr/>
            </p:nvSpPr>
            <p:spPr>
              <a:xfrm rot="13500000">
                <a:off x="398160" y="-1020960"/>
                <a:ext cx="2538000" cy="3008520"/>
              </a:xfrm>
              <a:custGeom>
                <a:avLst/>
                <a:gdLst>
                  <a:gd name="textAreaLeft" fmla="*/ 0 w 2538000"/>
                  <a:gd name="textAreaRight" fmla="*/ 2538360 w 2538000"/>
                  <a:gd name="textAreaTop" fmla="*/ 0 h 3008520"/>
                  <a:gd name="textAreaBottom" fmla="*/ 3008880 h 3008520"/>
                </a:gdLst>
                <a:ahLst/>
                <a:cxnLst/>
                <a:rect l="textAreaLeft" t="textAreaTop" r="textAreaRight" b="textAreaBottom"/>
                <a:pathLst>
                  <a:path w="97678" h="115794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12" name="PlaceHolder 2"/>
          <p:cNvSpPr>
            <a:spLocks noGrp="1"/>
          </p:cNvSpPr>
          <p:nvPr>
            <p:ph type="body"/>
          </p:nvPr>
        </p:nvSpPr>
        <p:spPr>
          <a:xfrm>
            <a:off x="720000" y="1139400"/>
            <a:ext cx="7703640" cy="411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013" name="Google Shape;143;p4"/>
          <p:cNvGrpSpPr/>
          <p:nvPr/>
        </p:nvGrpSpPr>
        <p:grpSpPr>
          <a:xfrm>
            <a:off x="7365240" y="-1147680"/>
            <a:ext cx="3732840" cy="6536520"/>
            <a:chOff x="7365240" y="-1147680"/>
            <a:chExt cx="3732840" cy="6536520"/>
          </a:xfrm>
        </p:grpSpPr>
        <p:pic>
          <p:nvPicPr>
            <p:cNvPr id="1014" name="Google Shape;144;p4"/>
            <p:cNvPicPr/>
            <p:nvPr/>
          </p:nvPicPr>
          <p:blipFill>
            <a:blip r:embed="rId3"/>
            <a:srcRect l="16959" t="24713" r="7122" b="26173"/>
            <a:stretch/>
          </p:blipFill>
          <p:spPr>
            <a:xfrm>
              <a:off x="7365240" y="-1147680"/>
              <a:ext cx="3732840" cy="28486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015" name="Google Shape;145;p4"/>
            <p:cNvGrpSpPr/>
            <p:nvPr/>
          </p:nvGrpSpPr>
          <p:grpSpPr>
            <a:xfrm>
              <a:off x="7544880" y="540000"/>
              <a:ext cx="1518120" cy="3030120"/>
              <a:chOff x="7544880" y="540000"/>
              <a:chExt cx="1518120" cy="3030120"/>
            </a:xfrm>
          </p:grpSpPr>
          <p:sp>
            <p:nvSpPr>
              <p:cNvPr id="1016" name="Google Shape;146;p4"/>
              <p:cNvSpPr/>
              <p:nvPr/>
            </p:nvSpPr>
            <p:spPr>
              <a:xfrm rot="10800000">
                <a:off x="7642440" y="737280"/>
                <a:ext cx="1420560" cy="2832840"/>
              </a:xfrm>
              <a:custGeom>
                <a:avLst/>
                <a:gdLst>
                  <a:gd name="textAreaLeft" fmla="*/ 0 w 1420560"/>
                  <a:gd name="textAreaRight" fmla="*/ 1420920 w 1420560"/>
                  <a:gd name="textAreaTop" fmla="*/ 0 h 2832840"/>
                  <a:gd name="textAreaBottom" fmla="*/ 2833200 h 2832840"/>
                </a:gdLst>
                <a:ahLst/>
                <a:cxnLst/>
                <a:rect l="textAreaLeft" t="textAreaTop" r="textAreaRight" b="textAreaBottom"/>
                <a:pathLst>
                  <a:path w="34647" h="69081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17" name="Google Shape;147;p4"/>
              <p:cNvSpPr/>
              <p:nvPr/>
            </p:nvSpPr>
            <p:spPr>
              <a:xfrm rot="10800000">
                <a:off x="7544880" y="540000"/>
                <a:ext cx="1420560" cy="2832840"/>
              </a:xfrm>
              <a:custGeom>
                <a:avLst/>
                <a:gdLst>
                  <a:gd name="textAreaLeft" fmla="*/ 0 w 1420560"/>
                  <a:gd name="textAreaRight" fmla="*/ 1420920 w 1420560"/>
                  <a:gd name="textAreaTop" fmla="*/ 0 h 2832840"/>
                  <a:gd name="textAreaBottom" fmla="*/ 2833200 h 2832840"/>
                </a:gdLst>
                <a:ahLst/>
                <a:cxnLst/>
                <a:rect l="textAreaLeft" t="textAreaTop" r="textAreaRight" b="textAreaBottom"/>
                <a:pathLst>
                  <a:path w="34647" h="69081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/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018" name="Google Shape;148;p4"/>
            <p:cNvSpPr/>
            <p:nvPr/>
          </p:nvSpPr>
          <p:spPr>
            <a:xfrm rot="5400000">
              <a:off x="8250840" y="-876960"/>
              <a:ext cx="1420560" cy="2832840"/>
            </a:xfrm>
            <a:custGeom>
              <a:avLst/>
              <a:gdLst>
                <a:gd name="textAreaLeft" fmla="*/ 0 w 1420560"/>
                <a:gd name="textAreaRight" fmla="*/ 1420920 w 1420560"/>
                <a:gd name="textAreaTop" fmla="*/ 0 h 2832840"/>
                <a:gd name="textAreaBottom" fmla="*/ 2833200 h 2832840"/>
              </a:gdLst>
              <a:ahLst/>
              <a:cxn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019" name="Google Shape;149;p4"/>
            <p:cNvGrpSpPr/>
            <p:nvPr/>
          </p:nvGrpSpPr>
          <p:grpSpPr>
            <a:xfrm>
              <a:off x="7893360" y="270000"/>
              <a:ext cx="3152880" cy="5118840"/>
              <a:chOff x="7893360" y="270000"/>
              <a:chExt cx="3152880" cy="5118840"/>
            </a:xfrm>
          </p:grpSpPr>
          <p:sp>
            <p:nvSpPr>
              <p:cNvPr id="1020" name="Google Shape;150;p4"/>
              <p:cNvSpPr/>
              <p:nvPr/>
            </p:nvSpPr>
            <p:spPr>
              <a:xfrm>
                <a:off x="7893360" y="270000"/>
                <a:ext cx="3152880" cy="5118840"/>
              </a:xfrm>
              <a:custGeom>
                <a:avLst/>
                <a:gdLst>
                  <a:gd name="textAreaLeft" fmla="*/ 0 w 3152880"/>
                  <a:gd name="textAreaRight" fmla="*/ 3153240 w 3152880"/>
                  <a:gd name="textAreaTop" fmla="*/ 0 h 5118840"/>
                  <a:gd name="textAreaBottom" fmla="*/ 5119200 h 5118840"/>
                </a:gdLst>
                <a:ahLst/>
                <a:cxnLst/>
                <a:rect l="textAreaLeft" t="textAreaTop" r="textAreaRight" b="textAreaBottom"/>
                <a:pathLst>
                  <a:path w="76882" h="124813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grpSp>
            <p:nvGrpSpPr>
              <p:cNvPr id="1021" name="Google Shape;151;p4"/>
              <p:cNvGrpSpPr/>
              <p:nvPr/>
            </p:nvGrpSpPr>
            <p:grpSpPr>
              <a:xfrm>
                <a:off x="8345160" y="4736520"/>
                <a:ext cx="133560" cy="133560"/>
                <a:chOff x="8345160" y="4736520"/>
                <a:chExt cx="133560" cy="133560"/>
              </a:xfrm>
            </p:grpSpPr>
            <p:sp>
              <p:nvSpPr>
                <p:cNvPr id="1022" name="Google Shape;152;p4"/>
                <p:cNvSpPr/>
                <p:nvPr/>
              </p:nvSpPr>
              <p:spPr>
                <a:xfrm>
                  <a:off x="8345160" y="4736520"/>
                  <a:ext cx="133560" cy="133560"/>
                </a:xfrm>
                <a:prstGeom prst="ellipse">
                  <a:avLst/>
                </a:prstGeom>
                <a:noFill/>
                <a:ln w="9525">
                  <a:solidFill>
                    <a:srgbClr val="8208D5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7160" bIns="4716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23" name="Google Shape;153;p4"/>
                <p:cNvSpPr/>
                <p:nvPr/>
              </p:nvSpPr>
              <p:spPr>
                <a:xfrm>
                  <a:off x="8364240" y="4755240"/>
                  <a:ext cx="95760" cy="957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00FF">
                        <a:alpha val="47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024" name="Google Shape;154;p4"/>
              <p:cNvGrpSpPr/>
              <p:nvPr/>
            </p:nvGrpSpPr>
            <p:grpSpPr>
              <a:xfrm>
                <a:off x="8940600" y="3794760"/>
                <a:ext cx="133560" cy="133560"/>
                <a:chOff x="8940600" y="3794760"/>
                <a:chExt cx="133560" cy="133560"/>
              </a:xfrm>
            </p:grpSpPr>
            <p:sp>
              <p:nvSpPr>
                <p:cNvPr id="1025" name="Google Shape;155;p4"/>
                <p:cNvSpPr/>
                <p:nvPr/>
              </p:nvSpPr>
              <p:spPr>
                <a:xfrm>
                  <a:off x="8940600" y="3794760"/>
                  <a:ext cx="133560" cy="133560"/>
                </a:xfrm>
                <a:prstGeom prst="ellipse">
                  <a:avLst/>
                </a:prstGeom>
                <a:noFill/>
                <a:ln w="9525">
                  <a:solidFill>
                    <a:srgbClr val="8208D5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7160" bIns="4716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26" name="Google Shape;156;p4"/>
                <p:cNvSpPr/>
                <p:nvPr/>
              </p:nvSpPr>
              <p:spPr>
                <a:xfrm>
                  <a:off x="8959680" y="3813480"/>
                  <a:ext cx="95760" cy="957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00FF">
                        <a:alpha val="47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027" name="Google Shape;157;p4"/>
              <p:cNvGrpSpPr/>
              <p:nvPr/>
            </p:nvGrpSpPr>
            <p:grpSpPr>
              <a:xfrm>
                <a:off x="8806680" y="2424600"/>
                <a:ext cx="133560" cy="133560"/>
                <a:chOff x="8806680" y="2424600"/>
                <a:chExt cx="133560" cy="133560"/>
              </a:xfrm>
            </p:grpSpPr>
            <p:sp>
              <p:nvSpPr>
                <p:cNvPr id="1028" name="Google Shape;158;p4"/>
                <p:cNvSpPr/>
                <p:nvPr/>
              </p:nvSpPr>
              <p:spPr>
                <a:xfrm>
                  <a:off x="8806680" y="2424600"/>
                  <a:ext cx="133560" cy="133560"/>
                </a:xfrm>
                <a:prstGeom prst="ellipse">
                  <a:avLst/>
                </a:prstGeom>
                <a:noFill/>
                <a:ln w="9525">
                  <a:solidFill>
                    <a:srgbClr val="8208D5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7160" bIns="4716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29" name="Google Shape;159;p4"/>
                <p:cNvSpPr/>
                <p:nvPr/>
              </p:nvSpPr>
              <p:spPr>
                <a:xfrm>
                  <a:off x="8825400" y="2443680"/>
                  <a:ext cx="95760" cy="957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00FF">
                        <a:alpha val="47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1030" name="Google Shape;160;p4"/>
          <p:cNvGrpSpPr/>
          <p:nvPr/>
        </p:nvGrpSpPr>
        <p:grpSpPr>
          <a:xfrm>
            <a:off x="-575640" y="3774240"/>
            <a:ext cx="1954800" cy="2072160"/>
            <a:chOff x="-575640" y="3774240"/>
            <a:chExt cx="1954800" cy="2072160"/>
          </a:xfrm>
        </p:grpSpPr>
        <p:sp>
          <p:nvSpPr>
            <p:cNvPr id="1031" name="Google Shape;161;p4"/>
            <p:cNvSpPr/>
            <p:nvPr/>
          </p:nvSpPr>
          <p:spPr>
            <a:xfrm rot="8271000">
              <a:off x="275400" y="3614760"/>
              <a:ext cx="396360" cy="2260080"/>
            </a:xfrm>
            <a:custGeom>
              <a:avLst/>
              <a:gdLst>
                <a:gd name="textAreaLeft" fmla="*/ 0 w 396360"/>
                <a:gd name="textAreaRight" fmla="*/ 396720 w 396360"/>
                <a:gd name="textAreaTop" fmla="*/ 0 h 2260080"/>
                <a:gd name="textAreaBottom" fmla="*/ 2260440 h 2260080"/>
              </a:gdLst>
              <a:ahLst/>
              <a:cxnLst/>
              <a:rect l="textAreaLeft" t="textAreaTop" r="textAreaRight" b="textAreaBottom"/>
              <a:pathLst>
                <a:path w="14079" h="48146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162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32" name="Google Shape;162;p4"/>
            <p:cNvSpPr/>
            <p:nvPr/>
          </p:nvSpPr>
          <p:spPr>
            <a:xfrm rot="8271000">
              <a:off x="131040" y="3745440"/>
              <a:ext cx="396360" cy="2260080"/>
            </a:xfrm>
            <a:custGeom>
              <a:avLst/>
              <a:gdLst>
                <a:gd name="textAreaLeft" fmla="*/ 0 w 396360"/>
                <a:gd name="textAreaRight" fmla="*/ 396720 w 396360"/>
                <a:gd name="textAreaTop" fmla="*/ 0 h 2260080"/>
                <a:gd name="textAreaBottom" fmla="*/ 2260440 h 2260080"/>
              </a:gdLst>
              <a:ahLst/>
              <a:cxnLst/>
              <a:rect l="textAreaLeft" t="textAreaTop" r="textAreaRight" b="textAreaBottom"/>
              <a:pathLst>
                <a:path w="14079" h="48146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162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033" name="Google Shape;163;p4"/>
          <p:cNvGrpSpPr/>
          <p:nvPr/>
        </p:nvGrpSpPr>
        <p:grpSpPr>
          <a:xfrm>
            <a:off x="-519840" y="-573120"/>
            <a:ext cx="1501560" cy="2806920"/>
            <a:chOff x="-519840" y="-573120"/>
            <a:chExt cx="1501560" cy="2806920"/>
          </a:xfrm>
        </p:grpSpPr>
        <p:grpSp>
          <p:nvGrpSpPr>
            <p:cNvPr id="1034" name="Google Shape;164;p4"/>
            <p:cNvGrpSpPr/>
            <p:nvPr/>
          </p:nvGrpSpPr>
          <p:grpSpPr>
            <a:xfrm>
              <a:off x="-343440" y="1508040"/>
              <a:ext cx="904320" cy="725760"/>
              <a:chOff x="-343440" y="1508040"/>
              <a:chExt cx="904320" cy="725760"/>
            </a:xfrm>
          </p:grpSpPr>
          <p:sp>
            <p:nvSpPr>
              <p:cNvPr id="1035" name="Google Shape;165;p4"/>
              <p:cNvSpPr/>
              <p:nvPr/>
            </p:nvSpPr>
            <p:spPr>
              <a:xfrm rot="10800000">
                <a:off x="-343440" y="1508040"/>
                <a:ext cx="672840" cy="582480"/>
              </a:xfrm>
              <a:custGeom>
                <a:avLst/>
                <a:gdLst>
                  <a:gd name="textAreaLeft" fmla="*/ 0 w 672840"/>
                  <a:gd name="textAreaRight" fmla="*/ 673200 w 672840"/>
                  <a:gd name="textAreaTop" fmla="*/ 0 h 582480"/>
                  <a:gd name="textAreaBottom" fmla="*/ 582840 h 58248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6" name="Google Shape;166;p4"/>
              <p:cNvSpPr/>
              <p:nvPr/>
            </p:nvSpPr>
            <p:spPr>
              <a:xfrm rot="10800000">
                <a:off x="-138960" y="1817640"/>
                <a:ext cx="480600" cy="416160"/>
              </a:xfrm>
              <a:custGeom>
                <a:avLst/>
                <a:gdLst>
                  <a:gd name="textAreaLeft" fmla="*/ 0 w 480600"/>
                  <a:gd name="textAreaRight" fmla="*/ 480960 w 480600"/>
                  <a:gd name="textAreaTop" fmla="*/ 0 h 416160"/>
                  <a:gd name="textAreaBottom" fmla="*/ 416520 h 4161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7" name="Google Shape;167;p4"/>
              <p:cNvSpPr/>
              <p:nvPr/>
            </p:nvSpPr>
            <p:spPr>
              <a:xfrm rot="10800000">
                <a:off x="80280" y="1674360"/>
                <a:ext cx="480600" cy="416160"/>
              </a:xfrm>
              <a:custGeom>
                <a:avLst/>
                <a:gdLst>
                  <a:gd name="textAreaLeft" fmla="*/ 0 w 480600"/>
                  <a:gd name="textAreaRight" fmla="*/ 480960 w 480600"/>
                  <a:gd name="textAreaTop" fmla="*/ 0 h 416160"/>
                  <a:gd name="textAreaBottom" fmla="*/ 416520 h 4161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038" name="Google Shape;168;p4"/>
            <p:cNvSpPr/>
            <p:nvPr/>
          </p:nvSpPr>
          <p:spPr>
            <a:xfrm>
              <a:off x="360" y="-572400"/>
              <a:ext cx="981360" cy="2307600"/>
            </a:xfrm>
            <a:custGeom>
              <a:avLst/>
              <a:gdLst>
                <a:gd name="textAreaLeft" fmla="*/ 0 w 981360"/>
                <a:gd name="textAreaRight" fmla="*/ 981720 w 981360"/>
                <a:gd name="textAreaTop" fmla="*/ 0 h 2307600"/>
                <a:gd name="textAreaBottom" fmla="*/ 2307960 h 230760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40000">
                  <a:srgbClr val="FF9900">
                    <a:alpha val="41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39" name="Google Shape;169;p4"/>
            <p:cNvSpPr/>
            <p:nvPr/>
          </p:nvSpPr>
          <p:spPr>
            <a:xfrm>
              <a:off x="-159120" y="-573120"/>
              <a:ext cx="981360" cy="2307600"/>
            </a:xfrm>
            <a:custGeom>
              <a:avLst/>
              <a:gdLst>
                <a:gd name="textAreaLeft" fmla="*/ 0 w 981360"/>
                <a:gd name="textAreaRight" fmla="*/ 981720 w 981360"/>
                <a:gd name="textAreaTop" fmla="*/ 0 h 2307600"/>
                <a:gd name="textAreaBottom" fmla="*/ 2307960 h 230760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040" name="Google Shape;170;p4"/>
            <p:cNvGrpSpPr/>
            <p:nvPr/>
          </p:nvGrpSpPr>
          <p:grpSpPr>
            <a:xfrm>
              <a:off x="-519840" y="-466920"/>
              <a:ext cx="699480" cy="1650960"/>
              <a:chOff x="-519840" y="-466920"/>
              <a:chExt cx="699480" cy="1650960"/>
            </a:xfrm>
          </p:grpSpPr>
          <p:sp>
            <p:nvSpPr>
              <p:cNvPr id="1041" name="Google Shape;171;p4"/>
              <p:cNvSpPr/>
              <p:nvPr/>
            </p:nvSpPr>
            <p:spPr>
              <a:xfrm rot="10800000">
                <a:off x="-302760" y="170640"/>
                <a:ext cx="482760" cy="1013400"/>
              </a:xfrm>
              <a:custGeom>
                <a:avLst/>
                <a:gdLst>
                  <a:gd name="textAreaLeft" fmla="*/ 0 w 482760"/>
                  <a:gd name="textAreaRight" fmla="*/ 483120 w 482760"/>
                  <a:gd name="textAreaTop" fmla="*/ 0 h 1013400"/>
                  <a:gd name="textAreaBottom" fmla="*/ 1013760 h 1013400"/>
                </a:gdLst>
                <a:ahLst/>
                <a:cxnLst/>
                <a:rect l="textAreaLeft" t="textAreaTop" r="textAreaRight" b="textAreaBottom"/>
                <a:pathLst>
                  <a:path w="11779" h="24714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2" name="Google Shape;172;p4"/>
              <p:cNvSpPr/>
              <p:nvPr/>
            </p:nvSpPr>
            <p:spPr>
              <a:xfrm rot="10800000">
                <a:off x="-426960" y="-466920"/>
                <a:ext cx="246600" cy="1226520"/>
              </a:xfrm>
              <a:custGeom>
                <a:avLst/>
                <a:gdLst>
                  <a:gd name="textAreaLeft" fmla="*/ 0 w 246600"/>
                  <a:gd name="textAreaRight" fmla="*/ 246960 w 246600"/>
                  <a:gd name="textAreaTop" fmla="*/ 0 h 1226520"/>
                  <a:gd name="textAreaBottom" fmla="*/ 1226880 h 1226520"/>
                </a:gdLst>
                <a:ahLst/>
                <a:cxn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43" name="Google Shape;173;p4"/>
              <p:cNvSpPr/>
              <p:nvPr/>
            </p:nvSpPr>
            <p:spPr>
              <a:xfrm rot="10800000">
                <a:off x="-519480" y="-373680"/>
                <a:ext cx="246600" cy="1226520"/>
              </a:xfrm>
              <a:custGeom>
                <a:avLst/>
                <a:gdLst>
                  <a:gd name="textAreaLeft" fmla="*/ 0 w 246600"/>
                  <a:gd name="textAreaRight" fmla="*/ 246960 w 246600"/>
                  <a:gd name="textAreaTop" fmla="*/ 0 h 1226520"/>
                  <a:gd name="textAreaBottom" fmla="*/ 1226880 h 1226520"/>
                </a:gdLst>
                <a:ahLst/>
                <a:cxn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PlaceHolder 1"/>
          <p:cNvSpPr>
            <a:spLocks noGrp="1"/>
          </p:cNvSpPr>
          <p:nvPr>
            <p:ph type="title"/>
          </p:nvPr>
        </p:nvSpPr>
        <p:spPr>
          <a:xfrm>
            <a:off x="720000" y="479880"/>
            <a:ext cx="3144960" cy="1843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85" name="PlaceHolder 2"/>
          <p:cNvSpPr>
            <a:spLocks noGrp="1"/>
          </p:cNvSpPr>
          <p:nvPr>
            <p:ph type="body"/>
          </p:nvPr>
        </p:nvSpPr>
        <p:spPr>
          <a:xfrm>
            <a:off x="4135680" y="539640"/>
            <a:ext cx="4294800" cy="4068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286" name="Google Shape;379;p9"/>
          <p:cNvGrpSpPr/>
          <p:nvPr/>
        </p:nvGrpSpPr>
        <p:grpSpPr>
          <a:xfrm>
            <a:off x="-2393640" y="-1635480"/>
            <a:ext cx="4710600" cy="5344200"/>
            <a:chOff x="-2393640" y="-1635480"/>
            <a:chExt cx="4710600" cy="5344200"/>
          </a:xfrm>
        </p:grpSpPr>
        <p:pic>
          <p:nvPicPr>
            <p:cNvPr id="1287" name="Google Shape;380;p9"/>
            <p:cNvPicPr/>
            <p:nvPr/>
          </p:nvPicPr>
          <p:blipFill>
            <a:blip r:embed="rId3"/>
            <a:srcRect l="16959" t="24713" r="7122" b="26173"/>
            <a:stretch/>
          </p:blipFill>
          <p:spPr>
            <a:xfrm>
              <a:off x="-2393640" y="-1635480"/>
              <a:ext cx="3920040" cy="2991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288" name="Google Shape;381;p9"/>
            <p:cNvGrpSpPr/>
            <p:nvPr/>
          </p:nvGrpSpPr>
          <p:grpSpPr>
            <a:xfrm>
              <a:off x="-1398960" y="-1410120"/>
              <a:ext cx="3152880" cy="5118840"/>
              <a:chOff x="-1398960" y="-1410120"/>
              <a:chExt cx="3152880" cy="5118840"/>
            </a:xfrm>
          </p:grpSpPr>
          <p:sp>
            <p:nvSpPr>
              <p:cNvPr id="1289" name="Google Shape;382;p9"/>
              <p:cNvSpPr/>
              <p:nvPr/>
            </p:nvSpPr>
            <p:spPr>
              <a:xfrm>
                <a:off x="-1398960" y="-1410120"/>
                <a:ext cx="3152880" cy="5118840"/>
              </a:xfrm>
              <a:custGeom>
                <a:avLst/>
                <a:gdLst>
                  <a:gd name="textAreaLeft" fmla="*/ 0 w 3152880"/>
                  <a:gd name="textAreaRight" fmla="*/ 3153240 w 3152880"/>
                  <a:gd name="textAreaTop" fmla="*/ 0 h 5118840"/>
                  <a:gd name="textAreaBottom" fmla="*/ 5119200 h 5118840"/>
                </a:gdLst>
                <a:ahLst/>
                <a:cxnLst/>
                <a:rect l="textAreaLeft" t="textAreaTop" r="textAreaRight" b="textAreaBottom"/>
                <a:pathLst>
                  <a:path w="76882" h="124813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grpSp>
            <p:nvGrpSpPr>
              <p:cNvPr id="1290" name="Google Shape;383;p9"/>
              <p:cNvGrpSpPr/>
              <p:nvPr/>
            </p:nvGrpSpPr>
            <p:grpSpPr>
              <a:xfrm>
                <a:off x="629280" y="217080"/>
                <a:ext cx="133560" cy="133560"/>
                <a:chOff x="629280" y="217080"/>
                <a:chExt cx="133560" cy="133560"/>
              </a:xfrm>
            </p:grpSpPr>
            <p:sp>
              <p:nvSpPr>
                <p:cNvPr id="1291" name="Google Shape;384;p9"/>
                <p:cNvSpPr/>
                <p:nvPr/>
              </p:nvSpPr>
              <p:spPr>
                <a:xfrm>
                  <a:off x="629280" y="217080"/>
                  <a:ext cx="133560" cy="133560"/>
                </a:xfrm>
                <a:prstGeom prst="ellipse">
                  <a:avLst/>
                </a:prstGeom>
                <a:noFill/>
                <a:ln w="9525">
                  <a:solidFill>
                    <a:srgbClr val="8208D5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7160" bIns="4716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92" name="Google Shape;385;p9"/>
                <p:cNvSpPr/>
                <p:nvPr/>
              </p:nvSpPr>
              <p:spPr>
                <a:xfrm>
                  <a:off x="648360" y="235800"/>
                  <a:ext cx="95760" cy="957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00FF">
                        <a:alpha val="47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293" name="Google Shape;386;p9"/>
              <p:cNvGrpSpPr/>
              <p:nvPr/>
            </p:nvGrpSpPr>
            <p:grpSpPr>
              <a:xfrm>
                <a:off x="-363960" y="903240"/>
                <a:ext cx="133560" cy="133560"/>
                <a:chOff x="-363960" y="903240"/>
                <a:chExt cx="133560" cy="133560"/>
              </a:xfrm>
            </p:grpSpPr>
            <p:sp>
              <p:nvSpPr>
                <p:cNvPr id="1294" name="Google Shape;387;p9"/>
                <p:cNvSpPr/>
                <p:nvPr/>
              </p:nvSpPr>
              <p:spPr>
                <a:xfrm>
                  <a:off x="-363960" y="903240"/>
                  <a:ext cx="133560" cy="133560"/>
                </a:xfrm>
                <a:prstGeom prst="ellipse">
                  <a:avLst/>
                </a:prstGeom>
                <a:noFill/>
                <a:ln w="9525">
                  <a:solidFill>
                    <a:srgbClr val="8208D5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7160" bIns="4716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95" name="Google Shape;388;p9"/>
                <p:cNvSpPr/>
                <p:nvPr/>
              </p:nvSpPr>
              <p:spPr>
                <a:xfrm>
                  <a:off x="-345240" y="922320"/>
                  <a:ext cx="95760" cy="957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00FF">
                        <a:alpha val="47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296" name="Google Shape;389;p9"/>
              <p:cNvGrpSpPr/>
              <p:nvPr/>
            </p:nvGrpSpPr>
            <p:grpSpPr>
              <a:xfrm>
                <a:off x="20160" y="1276920"/>
                <a:ext cx="133560" cy="133560"/>
                <a:chOff x="20160" y="1276920"/>
                <a:chExt cx="133560" cy="133560"/>
              </a:xfrm>
            </p:grpSpPr>
            <p:sp>
              <p:nvSpPr>
                <p:cNvPr id="1297" name="Google Shape;390;p9"/>
                <p:cNvSpPr/>
                <p:nvPr/>
              </p:nvSpPr>
              <p:spPr>
                <a:xfrm>
                  <a:off x="20160" y="1276920"/>
                  <a:ext cx="133560" cy="133560"/>
                </a:xfrm>
                <a:prstGeom prst="ellipse">
                  <a:avLst/>
                </a:prstGeom>
                <a:noFill/>
                <a:ln w="9525">
                  <a:solidFill>
                    <a:srgbClr val="8208D5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47160" bIns="4716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298" name="Google Shape;391;p9"/>
                <p:cNvSpPr/>
                <p:nvPr/>
              </p:nvSpPr>
              <p:spPr>
                <a:xfrm>
                  <a:off x="38880" y="1296000"/>
                  <a:ext cx="95760" cy="957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00FF">
                        <a:alpha val="4700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1299" name="Google Shape;392;p9"/>
            <p:cNvGrpSpPr/>
            <p:nvPr/>
          </p:nvGrpSpPr>
          <p:grpSpPr>
            <a:xfrm>
              <a:off x="45360" y="-923040"/>
              <a:ext cx="87840" cy="2151360"/>
              <a:chOff x="45360" y="-923040"/>
              <a:chExt cx="87840" cy="2151360"/>
            </a:xfrm>
          </p:grpSpPr>
          <p:sp>
            <p:nvSpPr>
              <p:cNvPr id="1300" name="Google Shape;393;p9"/>
              <p:cNvSpPr/>
              <p:nvPr/>
            </p:nvSpPr>
            <p:spPr>
              <a:xfrm>
                <a:off x="45360" y="-923040"/>
                <a:ext cx="12240" cy="2151360"/>
              </a:xfrm>
              <a:custGeom>
                <a:avLst/>
                <a:gdLst>
                  <a:gd name="textAreaLeft" fmla="*/ 0 w 12240"/>
                  <a:gd name="textAreaRight" fmla="*/ 12600 w 12240"/>
                  <a:gd name="textAreaTop" fmla="*/ 0 h 2151360"/>
                  <a:gd name="textAreaBottom" fmla="*/ 2151720 h 2151360"/>
                </a:gdLst>
                <a:ahLst/>
                <a:cxnLst/>
                <a:rect l="textAreaLeft" t="textAreaTop" r="textAreaRight" b="textAreaBottom"/>
                <a:pathLst>
                  <a:path w="306" h="27731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40000">
                    <a:srgbClr val="FF9900">
                      <a:alpha val="47000"/>
                    </a:srgbClr>
                  </a:gs>
                  <a:gs pos="100000">
                    <a:srgbClr val="FFFFFF">
                      <a:alpha val="47000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1" name="Google Shape;394;p9"/>
              <p:cNvSpPr/>
              <p:nvPr/>
            </p:nvSpPr>
            <p:spPr>
              <a:xfrm>
                <a:off x="120960" y="-923040"/>
                <a:ext cx="12240" cy="2151360"/>
              </a:xfrm>
              <a:custGeom>
                <a:avLst/>
                <a:gdLst>
                  <a:gd name="textAreaLeft" fmla="*/ 0 w 12240"/>
                  <a:gd name="textAreaRight" fmla="*/ 12600 w 12240"/>
                  <a:gd name="textAreaTop" fmla="*/ 0 h 2151360"/>
                  <a:gd name="textAreaBottom" fmla="*/ 2151720 h 2151360"/>
                </a:gdLst>
                <a:ahLst/>
                <a:cxnLst/>
                <a:rect l="textAreaLeft" t="textAreaTop" r="textAreaRight" b="textAreaBottom"/>
                <a:pathLst>
                  <a:path w="305" h="27731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40000">
                    <a:srgbClr val="FF9900">
                      <a:alpha val="47000"/>
                    </a:srgbClr>
                  </a:gs>
                  <a:gs pos="100000">
                    <a:srgbClr val="FFFFFF">
                      <a:alpha val="47000"/>
                    </a:srgbClr>
                  </a:gs>
                </a:gsLst>
                <a:lin ang="2694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02" name="Google Shape;395;p9"/>
            <p:cNvGrpSpPr/>
            <p:nvPr/>
          </p:nvGrpSpPr>
          <p:grpSpPr>
            <a:xfrm>
              <a:off x="285120" y="-794880"/>
              <a:ext cx="87840" cy="2151360"/>
              <a:chOff x="285120" y="-794880"/>
              <a:chExt cx="87840" cy="2151360"/>
            </a:xfrm>
          </p:grpSpPr>
          <p:sp>
            <p:nvSpPr>
              <p:cNvPr id="1303" name="Google Shape;396;p9"/>
              <p:cNvSpPr/>
              <p:nvPr/>
            </p:nvSpPr>
            <p:spPr>
              <a:xfrm>
                <a:off x="285120" y="-794880"/>
                <a:ext cx="12240" cy="2151360"/>
              </a:xfrm>
              <a:custGeom>
                <a:avLst/>
                <a:gdLst>
                  <a:gd name="textAreaLeft" fmla="*/ 0 w 12240"/>
                  <a:gd name="textAreaRight" fmla="*/ 12600 w 12240"/>
                  <a:gd name="textAreaTop" fmla="*/ 0 h 2151360"/>
                  <a:gd name="textAreaBottom" fmla="*/ 2151720 h 2151360"/>
                </a:gdLst>
                <a:ahLst/>
                <a:cxnLst/>
                <a:rect l="textAreaLeft" t="textAreaTop" r="textAreaRight" b="textAreaBottom"/>
                <a:pathLst>
                  <a:path w="306" h="27731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4" name="Google Shape;397;p9"/>
              <p:cNvSpPr/>
              <p:nvPr/>
            </p:nvSpPr>
            <p:spPr>
              <a:xfrm>
                <a:off x="360720" y="-794880"/>
                <a:ext cx="12240" cy="2151360"/>
              </a:xfrm>
              <a:custGeom>
                <a:avLst/>
                <a:gdLst>
                  <a:gd name="textAreaLeft" fmla="*/ 0 w 12240"/>
                  <a:gd name="textAreaRight" fmla="*/ 12600 w 12240"/>
                  <a:gd name="textAreaTop" fmla="*/ 0 h 2151360"/>
                  <a:gd name="textAreaBottom" fmla="*/ 2151720 h 2151360"/>
                </a:gdLst>
                <a:ahLst/>
                <a:cxnLst/>
                <a:rect l="textAreaLeft" t="textAreaTop" r="textAreaRight" b="textAreaBottom"/>
                <a:pathLst>
                  <a:path w="305" h="27731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305" name="Google Shape;398;p9"/>
            <p:cNvSpPr/>
            <p:nvPr/>
          </p:nvSpPr>
          <p:spPr>
            <a:xfrm rot="5400000">
              <a:off x="425520" y="-1353240"/>
              <a:ext cx="1030680" cy="2751840"/>
            </a:xfrm>
            <a:custGeom>
              <a:avLst/>
              <a:gdLst>
                <a:gd name="textAreaLeft" fmla="*/ 0 w 1030680"/>
                <a:gd name="textAreaRight" fmla="*/ 1031040 w 1030680"/>
                <a:gd name="textAreaTop" fmla="*/ 0 h 2751840"/>
                <a:gd name="textAreaBottom" fmla="*/ 2752200 h 2751840"/>
              </a:gdLst>
              <a:ahLst/>
              <a:cxn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306" name="Google Shape;399;p9"/>
            <p:cNvGrpSpPr/>
            <p:nvPr/>
          </p:nvGrpSpPr>
          <p:grpSpPr>
            <a:xfrm>
              <a:off x="-252000" y="261000"/>
              <a:ext cx="480240" cy="480960"/>
              <a:chOff x="-252000" y="261000"/>
              <a:chExt cx="480240" cy="480960"/>
            </a:xfrm>
          </p:grpSpPr>
          <p:sp>
            <p:nvSpPr>
              <p:cNvPr id="1307" name="Google Shape;400;p9"/>
              <p:cNvSpPr/>
              <p:nvPr/>
            </p:nvSpPr>
            <p:spPr>
              <a:xfrm>
                <a:off x="126720" y="261000"/>
                <a:ext cx="101520" cy="10188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101880"/>
                  <a:gd name="textAreaBottom" fmla="*/ 102240 h 101880"/>
                </a:gdLst>
                <a:ahLst/>
                <a:cxnLst/>
                <a:rect l="textAreaLeft" t="textAreaTop" r="textAreaRight" b="textAreaBottom"/>
                <a:pathLst>
                  <a:path w="4937" h="4953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1120" bIns="51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8" name="Google Shape;401;p9"/>
              <p:cNvSpPr/>
              <p:nvPr/>
            </p:nvSpPr>
            <p:spPr>
              <a:xfrm>
                <a:off x="63360" y="324720"/>
                <a:ext cx="101520" cy="10152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938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09" name="Google Shape;402;p9"/>
              <p:cNvSpPr/>
              <p:nvPr/>
            </p:nvSpPr>
            <p:spPr>
              <a:xfrm>
                <a:off x="720" y="388080"/>
                <a:ext cx="101520" cy="10152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937" h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0" name="Google Shape;403;p9"/>
              <p:cNvSpPr/>
              <p:nvPr/>
            </p:nvSpPr>
            <p:spPr>
              <a:xfrm>
                <a:off x="-63000" y="45072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953" h="4937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1" name="Google Shape;404;p9"/>
              <p:cNvSpPr/>
              <p:nvPr/>
            </p:nvSpPr>
            <p:spPr>
              <a:xfrm>
                <a:off x="-126000" y="514080"/>
                <a:ext cx="101880" cy="1015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953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2" name="Google Shape;405;p9"/>
              <p:cNvSpPr/>
              <p:nvPr/>
            </p:nvSpPr>
            <p:spPr>
              <a:xfrm>
                <a:off x="-189360" y="577080"/>
                <a:ext cx="101520" cy="10188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101880"/>
                  <a:gd name="textAreaBottom" fmla="*/ 102240 h 101880"/>
                </a:gdLst>
                <a:ahLst/>
                <a:cxnLst/>
                <a:rect l="textAreaLeft" t="textAreaTop" r="textAreaRight" b="textAreaBottom"/>
                <a:pathLst>
                  <a:path w="4937" h="4953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1120" bIns="511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3" name="Google Shape;406;p9"/>
              <p:cNvSpPr/>
              <p:nvPr/>
            </p:nvSpPr>
            <p:spPr>
              <a:xfrm>
                <a:off x="-252000" y="640440"/>
                <a:ext cx="101520" cy="101520"/>
              </a:xfrm>
              <a:custGeom>
                <a:avLst/>
                <a:gdLst>
                  <a:gd name="textAreaLeft" fmla="*/ 0 w 101520"/>
                  <a:gd name="textAreaRight" fmla="*/ 101880 w 101520"/>
                  <a:gd name="textAreaTop" fmla="*/ 0 h 101520"/>
                  <a:gd name="textAreaBottom" fmla="*/ 101880 h 101520"/>
                </a:gdLst>
                <a:ahLst/>
                <a:cxnLst/>
                <a:rect l="textAreaLeft" t="textAreaTop" r="textAreaRight" b="textAreaBottom"/>
                <a:pathLst>
                  <a:path w="4938" h="4937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760" bIns="507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314" name="Google Shape;407;p9"/>
          <p:cNvGrpSpPr/>
          <p:nvPr/>
        </p:nvGrpSpPr>
        <p:grpSpPr>
          <a:xfrm>
            <a:off x="6719760" y="2898360"/>
            <a:ext cx="3920040" cy="3213720"/>
            <a:chOff x="6719760" y="2898360"/>
            <a:chExt cx="3920040" cy="3213720"/>
          </a:xfrm>
        </p:grpSpPr>
        <p:sp>
          <p:nvSpPr>
            <p:cNvPr id="1315" name="Google Shape;408;p9"/>
            <p:cNvSpPr/>
            <p:nvPr/>
          </p:nvSpPr>
          <p:spPr>
            <a:xfrm>
              <a:off x="8841240" y="2898360"/>
              <a:ext cx="480600" cy="475560"/>
            </a:xfrm>
            <a:custGeom>
              <a:avLst/>
              <a:gdLst>
                <a:gd name="textAreaLeft" fmla="*/ 0 w 480600"/>
                <a:gd name="textAreaRight" fmla="*/ 480960 w 480600"/>
                <a:gd name="textAreaTop" fmla="*/ 0 h 475560"/>
                <a:gd name="textAreaBottom" fmla="*/ 475920 h 475560"/>
              </a:gdLst>
              <a:ahLst/>
              <a:cxnLst/>
              <a:rect l="textAreaLeft" t="textAreaTop" r="textAreaRight" b="textAreaBottom"/>
              <a:pathLst>
                <a:path w="36171" h="3579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 rotWithShape="0">
              <a:gsLst>
                <a:gs pos="0">
                  <a:srgbClr val="EB9109">
                    <a:alpha val="47000"/>
                  </a:srgbClr>
                </a:gs>
                <a:gs pos="78000">
                  <a:srgbClr val="F5F8FF">
                    <a:alpha val="47000"/>
                  </a:srgbClr>
                </a:gs>
                <a:gs pos="100000">
                  <a:srgbClr val="F5F8FF">
                    <a:alpha val="4700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pic>
          <p:nvPicPr>
            <p:cNvPr id="1316" name="Google Shape;409;p9"/>
            <p:cNvPicPr/>
            <p:nvPr/>
          </p:nvPicPr>
          <p:blipFill>
            <a:blip r:embed="rId3"/>
            <a:srcRect l="16959" t="24713" r="7122" b="26173"/>
            <a:stretch/>
          </p:blipFill>
          <p:spPr>
            <a:xfrm>
              <a:off x="6719760" y="3120120"/>
              <a:ext cx="3920040" cy="29919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17" name="Google Shape;410;p9"/>
            <p:cNvGrpSpPr/>
            <p:nvPr/>
          </p:nvGrpSpPr>
          <p:grpSpPr>
            <a:xfrm>
              <a:off x="8748360" y="3547800"/>
              <a:ext cx="699480" cy="1650960"/>
              <a:chOff x="8748360" y="3547800"/>
              <a:chExt cx="699480" cy="1650960"/>
            </a:xfrm>
          </p:grpSpPr>
          <p:sp>
            <p:nvSpPr>
              <p:cNvPr id="1318" name="Google Shape;411;p9"/>
              <p:cNvSpPr/>
              <p:nvPr/>
            </p:nvSpPr>
            <p:spPr>
              <a:xfrm>
                <a:off x="8748360" y="3547800"/>
                <a:ext cx="482760" cy="1013400"/>
              </a:xfrm>
              <a:custGeom>
                <a:avLst/>
                <a:gdLst>
                  <a:gd name="textAreaLeft" fmla="*/ 0 w 482760"/>
                  <a:gd name="textAreaRight" fmla="*/ 483120 w 482760"/>
                  <a:gd name="textAreaTop" fmla="*/ 0 h 1013400"/>
                  <a:gd name="textAreaBottom" fmla="*/ 1013760 h 1013400"/>
                </a:gdLst>
                <a:ahLst/>
                <a:cxnLst/>
                <a:rect l="textAreaLeft" t="textAreaTop" r="textAreaRight" b="textAreaBottom"/>
                <a:pathLst>
                  <a:path w="11779" h="24714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19" name="Google Shape;412;p9"/>
              <p:cNvSpPr/>
              <p:nvPr/>
            </p:nvSpPr>
            <p:spPr>
              <a:xfrm>
                <a:off x="9201240" y="3879000"/>
                <a:ext cx="246600" cy="1226520"/>
              </a:xfrm>
              <a:custGeom>
                <a:avLst/>
                <a:gdLst>
                  <a:gd name="textAreaLeft" fmla="*/ 0 w 246600"/>
                  <a:gd name="textAreaRight" fmla="*/ 246960 w 246600"/>
                  <a:gd name="textAreaTop" fmla="*/ 0 h 1226520"/>
                  <a:gd name="textAreaBottom" fmla="*/ 1226880 h 1226520"/>
                </a:gdLst>
                <a:ahLst/>
                <a:cxn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0" name="Google Shape;413;p9"/>
              <p:cNvSpPr/>
              <p:nvPr/>
            </p:nvSpPr>
            <p:spPr>
              <a:xfrm>
                <a:off x="9108720" y="3972240"/>
                <a:ext cx="246600" cy="1226520"/>
              </a:xfrm>
              <a:custGeom>
                <a:avLst/>
                <a:gdLst>
                  <a:gd name="textAreaLeft" fmla="*/ 0 w 246600"/>
                  <a:gd name="textAreaRight" fmla="*/ 246960 w 246600"/>
                  <a:gd name="textAreaTop" fmla="*/ 0 h 1226520"/>
                  <a:gd name="textAreaBottom" fmla="*/ 1226880 h 1226520"/>
                </a:gdLst>
                <a:ahLst/>
                <a:cxn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21" name="Google Shape;414;p9"/>
            <p:cNvGrpSpPr/>
            <p:nvPr/>
          </p:nvGrpSpPr>
          <p:grpSpPr>
            <a:xfrm>
              <a:off x="8355600" y="4357440"/>
              <a:ext cx="904320" cy="725400"/>
              <a:chOff x="8355600" y="4357440"/>
              <a:chExt cx="904320" cy="725400"/>
            </a:xfrm>
          </p:grpSpPr>
          <p:sp>
            <p:nvSpPr>
              <p:cNvPr id="1322" name="Google Shape;415;p9"/>
              <p:cNvSpPr/>
              <p:nvPr/>
            </p:nvSpPr>
            <p:spPr>
              <a:xfrm>
                <a:off x="8574840" y="4357440"/>
                <a:ext cx="480600" cy="416160"/>
              </a:xfrm>
              <a:custGeom>
                <a:avLst/>
                <a:gdLst>
                  <a:gd name="textAreaLeft" fmla="*/ 0 w 480600"/>
                  <a:gd name="textAreaRight" fmla="*/ 480960 w 480600"/>
                  <a:gd name="textAreaTop" fmla="*/ 0 h 416160"/>
                  <a:gd name="textAreaBottom" fmla="*/ 416520 h 4161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3" name="Google Shape;416;p9"/>
              <p:cNvSpPr/>
              <p:nvPr/>
            </p:nvSpPr>
            <p:spPr>
              <a:xfrm>
                <a:off x="8355600" y="4500360"/>
                <a:ext cx="480600" cy="416160"/>
              </a:xfrm>
              <a:custGeom>
                <a:avLst/>
                <a:gdLst>
                  <a:gd name="textAreaLeft" fmla="*/ 0 w 480600"/>
                  <a:gd name="textAreaRight" fmla="*/ 480960 w 480600"/>
                  <a:gd name="textAreaTop" fmla="*/ 0 h 416160"/>
                  <a:gd name="textAreaBottom" fmla="*/ 416520 h 4161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24" name="Google Shape;417;p9"/>
              <p:cNvSpPr/>
              <p:nvPr/>
            </p:nvSpPr>
            <p:spPr>
              <a:xfrm>
                <a:off x="8587080" y="4500360"/>
                <a:ext cx="672840" cy="582480"/>
              </a:xfrm>
              <a:custGeom>
                <a:avLst/>
                <a:gdLst>
                  <a:gd name="textAreaLeft" fmla="*/ 0 w 672840"/>
                  <a:gd name="textAreaRight" fmla="*/ 673200 w 672840"/>
                  <a:gd name="textAreaTop" fmla="*/ 0 h 582480"/>
                  <a:gd name="textAreaBottom" fmla="*/ 582840 h 58248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325" name="Google Shape;418;p9"/>
            <p:cNvSpPr/>
            <p:nvPr/>
          </p:nvSpPr>
          <p:spPr>
            <a:xfrm rot="10800000">
              <a:off x="7946280" y="2996640"/>
              <a:ext cx="981360" cy="2307600"/>
            </a:xfrm>
            <a:custGeom>
              <a:avLst/>
              <a:gdLst>
                <a:gd name="textAreaLeft" fmla="*/ 0 w 981360"/>
                <a:gd name="textAreaRight" fmla="*/ 981720 w 981360"/>
                <a:gd name="textAreaTop" fmla="*/ 0 h 2307600"/>
                <a:gd name="textAreaBottom" fmla="*/ 2307960 h 230760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40000">
                  <a:srgbClr val="FF9900">
                    <a:alpha val="41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26" name="Google Shape;419;p9"/>
            <p:cNvSpPr/>
            <p:nvPr/>
          </p:nvSpPr>
          <p:spPr>
            <a:xfrm rot="10800000">
              <a:off x="8105760" y="2997360"/>
              <a:ext cx="981360" cy="2307600"/>
            </a:xfrm>
            <a:custGeom>
              <a:avLst/>
              <a:gdLst>
                <a:gd name="textAreaLeft" fmla="*/ 0 w 981360"/>
                <a:gd name="textAreaRight" fmla="*/ 981720 w 981360"/>
                <a:gd name="textAreaTop" fmla="*/ 0 h 2307600"/>
                <a:gd name="textAreaBottom" fmla="*/ 2307960 h 230760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40000">
                  <a:srgbClr val="FF9900">
                    <a:alpha val="41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327" name="Google Shape;420;p9"/>
          <p:cNvGrpSpPr/>
          <p:nvPr/>
        </p:nvGrpSpPr>
        <p:grpSpPr>
          <a:xfrm>
            <a:off x="-1953000" y="4816440"/>
            <a:ext cx="4558680" cy="133920"/>
            <a:chOff x="-1953000" y="4816440"/>
            <a:chExt cx="4558680" cy="133920"/>
          </a:xfrm>
        </p:grpSpPr>
        <p:sp>
          <p:nvSpPr>
            <p:cNvPr id="1328" name="Google Shape;421;p9"/>
            <p:cNvSpPr/>
            <p:nvPr/>
          </p:nvSpPr>
          <p:spPr>
            <a:xfrm>
              <a:off x="2471760" y="4816440"/>
              <a:ext cx="133920" cy="13392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329" name="Google Shape;422;p9"/>
            <p:cNvCxnSpPr/>
            <p:nvPr/>
          </p:nvCxnSpPr>
          <p:spPr>
            <a:xfrm>
              <a:off x="-1953000" y="4883400"/>
              <a:ext cx="4462920" cy="36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1330" name="Google Shape;423;p9"/>
            <p:cNvSpPr/>
            <p:nvPr/>
          </p:nvSpPr>
          <p:spPr>
            <a:xfrm>
              <a:off x="2501640" y="4846680"/>
              <a:ext cx="73440" cy="734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.mid"/><Relationship Id="rId1" Type="http://schemas.microsoft.com/office/2007/relationships/media" Target="../media/media1.mid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cm.web.auth.gr/blendedharmonisation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cm.web.auth.gr/datasetdescription.html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PlaceHolder 1"/>
          <p:cNvSpPr>
            <a:spLocks noGrp="1"/>
          </p:cNvSpPr>
          <p:nvPr>
            <p:ph type="subTitle"/>
          </p:nvPr>
        </p:nvSpPr>
        <p:spPr>
          <a:xfrm>
            <a:off x="1095480" y="3457440"/>
            <a:ext cx="488592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66933" lnSpcReduction="2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Poppins"/>
                <a:ea typeface="Poppins"/>
              </a:rPr>
              <a:t>An </a:t>
            </a:r>
            <a:r>
              <a:rPr lang="en" sz="1600" b="0" strike="noStrike" spc="-1" dirty="0">
                <a:solidFill>
                  <a:srgbClr val="FF0000"/>
                </a:solidFill>
                <a:latin typeface="Poppins"/>
                <a:ea typeface="Poppins"/>
              </a:rPr>
              <a:t>AI</a:t>
            </a:r>
            <a:r>
              <a:rPr lang="en" sz="1600" b="0" strike="noStrike" spc="-1" dirty="0">
                <a:solidFill>
                  <a:schemeClr val="dk1"/>
                </a:solidFill>
                <a:latin typeface="Poppins"/>
                <a:ea typeface="Poppins"/>
              </a:rPr>
              <a:t>-driven melody </a:t>
            </a:r>
            <a:r>
              <a:rPr lang="en" sz="1600" b="0" strike="noStrike" spc="-1" dirty="0">
                <a:solidFill>
                  <a:srgbClr val="00B050"/>
                </a:solidFill>
                <a:latin typeface="Poppins"/>
                <a:ea typeface="Poppins"/>
              </a:rPr>
              <a:t>harmonization</a:t>
            </a:r>
            <a:r>
              <a:rPr lang="en" sz="1600" b="0" strike="noStrike" spc="-1" dirty="0">
                <a:solidFill>
                  <a:schemeClr val="dk1"/>
                </a:solidFill>
                <a:latin typeface="Poppins"/>
                <a:ea typeface="Poppins"/>
              </a:rPr>
              <a:t> system based on Conceptual Blending.</a:t>
            </a: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35" name="PlaceHolder 2"/>
          <p:cNvSpPr>
            <a:spLocks noGrp="1"/>
          </p:cNvSpPr>
          <p:nvPr>
            <p:ph type="title"/>
          </p:nvPr>
        </p:nvSpPr>
        <p:spPr>
          <a:xfrm>
            <a:off x="1095480" y="819000"/>
            <a:ext cx="6972120" cy="2323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1" strike="noStrike" spc="-1">
                <a:solidFill>
                  <a:schemeClr val="dk2"/>
                </a:solidFill>
                <a:latin typeface="IBM Plex Mono"/>
                <a:ea typeface="IBM Plex Mono"/>
              </a:rPr>
              <a:t>CHAMELEON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336" name="Google Shape;1432;p35"/>
          <p:cNvGrpSpPr/>
          <p:nvPr/>
        </p:nvGrpSpPr>
        <p:grpSpPr>
          <a:xfrm>
            <a:off x="1096560" y="3242880"/>
            <a:ext cx="3936600" cy="133560"/>
            <a:chOff x="1096560" y="3242880"/>
            <a:chExt cx="3936600" cy="133560"/>
          </a:xfrm>
        </p:grpSpPr>
        <p:cxnSp>
          <p:nvCxnSpPr>
            <p:cNvPr id="1337" name="Google Shape;1433;p35"/>
            <p:cNvCxnSpPr/>
            <p:nvPr/>
          </p:nvCxnSpPr>
          <p:spPr>
            <a:xfrm>
              <a:off x="1096560" y="3309840"/>
              <a:ext cx="3841200" cy="36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grpSp>
          <p:nvGrpSpPr>
            <p:cNvPr id="1338" name="Google Shape;1434;p35"/>
            <p:cNvGrpSpPr/>
            <p:nvPr/>
          </p:nvGrpSpPr>
          <p:grpSpPr>
            <a:xfrm>
              <a:off x="4899600" y="3242880"/>
              <a:ext cx="133560" cy="133560"/>
              <a:chOff x="4899600" y="3242880"/>
              <a:chExt cx="133560" cy="133560"/>
            </a:xfrm>
          </p:grpSpPr>
          <p:sp>
            <p:nvSpPr>
              <p:cNvPr id="1339" name="Google Shape;1435;p35"/>
              <p:cNvSpPr/>
              <p:nvPr/>
            </p:nvSpPr>
            <p:spPr>
              <a:xfrm>
                <a:off x="4929480" y="3273120"/>
                <a:ext cx="73440" cy="734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40" name="Google Shape;1436;p35"/>
              <p:cNvSpPr/>
              <p:nvPr/>
            </p:nvSpPr>
            <p:spPr>
              <a:xfrm>
                <a:off x="4899600" y="324288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7160" bIns="471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341" name="Google Shape;1437;p35"/>
          <p:cNvGrpSpPr/>
          <p:nvPr/>
        </p:nvGrpSpPr>
        <p:grpSpPr>
          <a:xfrm>
            <a:off x="8017920" y="-313560"/>
            <a:ext cx="133560" cy="1890360"/>
            <a:chOff x="8017920" y="-313560"/>
            <a:chExt cx="133560" cy="1890360"/>
          </a:xfrm>
        </p:grpSpPr>
        <p:sp>
          <p:nvSpPr>
            <p:cNvPr id="1342" name="Google Shape;1438;p35"/>
            <p:cNvSpPr/>
            <p:nvPr/>
          </p:nvSpPr>
          <p:spPr>
            <a:xfrm rot="5400000">
              <a:off x="8017920" y="1443240"/>
              <a:ext cx="133560" cy="13356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160" bIns="47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343" name="Google Shape;1439;p35"/>
            <p:cNvCxnSpPr/>
            <p:nvPr/>
          </p:nvCxnSpPr>
          <p:spPr>
            <a:xfrm>
              <a:off x="8084160" y="-313560"/>
              <a:ext cx="360" cy="179496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1344" name="Google Shape;1440;p35"/>
            <p:cNvSpPr/>
            <p:nvPr/>
          </p:nvSpPr>
          <p:spPr>
            <a:xfrm rot="5400000">
              <a:off x="8047800" y="1473480"/>
              <a:ext cx="73440" cy="734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345" name="Google Shape;1441;p35"/>
          <p:cNvGrpSpPr/>
          <p:nvPr/>
        </p:nvGrpSpPr>
        <p:grpSpPr>
          <a:xfrm>
            <a:off x="6309360" y="957600"/>
            <a:ext cx="3504960" cy="5118840"/>
            <a:chOff x="6309360" y="957600"/>
            <a:chExt cx="3504960" cy="5118840"/>
          </a:xfrm>
        </p:grpSpPr>
        <p:sp>
          <p:nvSpPr>
            <p:cNvPr id="1346" name="Google Shape;1442;p35"/>
            <p:cNvSpPr/>
            <p:nvPr/>
          </p:nvSpPr>
          <p:spPr>
            <a:xfrm>
              <a:off x="6309360" y="957600"/>
              <a:ext cx="3152880" cy="5118840"/>
            </a:xfrm>
            <a:custGeom>
              <a:avLst/>
              <a:gdLst>
                <a:gd name="textAreaLeft" fmla="*/ 0 w 3152880"/>
                <a:gd name="textAreaRight" fmla="*/ 3153240 w 3152880"/>
                <a:gd name="textAreaTop" fmla="*/ 0 h 5118840"/>
                <a:gd name="textAreaBottom" fmla="*/ 5119200 h 511884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347" name="Google Shape;1443;p35"/>
            <p:cNvGrpSpPr/>
            <p:nvPr/>
          </p:nvGrpSpPr>
          <p:grpSpPr>
            <a:xfrm>
              <a:off x="7728480" y="3644640"/>
              <a:ext cx="133560" cy="133560"/>
              <a:chOff x="7728480" y="3644640"/>
              <a:chExt cx="133560" cy="133560"/>
            </a:xfrm>
          </p:grpSpPr>
          <p:sp>
            <p:nvSpPr>
              <p:cNvPr id="1348" name="Google Shape;1444;p35"/>
              <p:cNvSpPr/>
              <p:nvPr/>
            </p:nvSpPr>
            <p:spPr>
              <a:xfrm>
                <a:off x="7728480" y="364464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7160" bIns="471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49" name="Google Shape;1445;p35"/>
              <p:cNvSpPr/>
              <p:nvPr/>
            </p:nvSpPr>
            <p:spPr>
              <a:xfrm>
                <a:off x="7747200" y="3663360"/>
                <a:ext cx="95760" cy="9576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50" name="Google Shape;1446;p35"/>
            <p:cNvGrpSpPr/>
            <p:nvPr/>
          </p:nvGrpSpPr>
          <p:grpSpPr>
            <a:xfrm>
              <a:off x="7344360" y="3270960"/>
              <a:ext cx="133560" cy="133560"/>
              <a:chOff x="7344360" y="3270960"/>
              <a:chExt cx="133560" cy="133560"/>
            </a:xfrm>
          </p:grpSpPr>
          <p:sp>
            <p:nvSpPr>
              <p:cNvPr id="1351" name="Google Shape;1447;p35"/>
              <p:cNvSpPr/>
              <p:nvPr/>
            </p:nvSpPr>
            <p:spPr>
              <a:xfrm>
                <a:off x="7344360" y="327096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7160" bIns="471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2" name="Google Shape;1448;p35"/>
              <p:cNvSpPr/>
              <p:nvPr/>
            </p:nvSpPr>
            <p:spPr>
              <a:xfrm>
                <a:off x="7363440" y="3289680"/>
                <a:ext cx="95760" cy="9576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53" name="Google Shape;1449;p35"/>
            <p:cNvGrpSpPr/>
            <p:nvPr/>
          </p:nvGrpSpPr>
          <p:grpSpPr>
            <a:xfrm>
              <a:off x="8337960" y="2584440"/>
              <a:ext cx="133560" cy="133560"/>
              <a:chOff x="8337960" y="2584440"/>
              <a:chExt cx="133560" cy="133560"/>
            </a:xfrm>
          </p:grpSpPr>
          <p:sp>
            <p:nvSpPr>
              <p:cNvPr id="1354" name="Google Shape;1450;p35"/>
              <p:cNvSpPr/>
              <p:nvPr/>
            </p:nvSpPr>
            <p:spPr>
              <a:xfrm>
                <a:off x="8337960" y="2584440"/>
                <a:ext cx="133560" cy="13356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7160" bIns="471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5" name="Google Shape;1451;p35"/>
              <p:cNvSpPr/>
              <p:nvPr/>
            </p:nvSpPr>
            <p:spPr>
              <a:xfrm>
                <a:off x="8356680" y="2603520"/>
                <a:ext cx="95760" cy="9576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356" name="Google Shape;1452;p35"/>
            <p:cNvSpPr/>
            <p:nvPr/>
          </p:nvSpPr>
          <p:spPr>
            <a:xfrm rot="5400000">
              <a:off x="7687440" y="1143360"/>
              <a:ext cx="1420560" cy="2832840"/>
            </a:xfrm>
            <a:custGeom>
              <a:avLst/>
              <a:gdLst>
                <a:gd name="textAreaLeft" fmla="*/ 0 w 1420560"/>
                <a:gd name="textAreaRight" fmla="*/ 1420920 w 1420560"/>
                <a:gd name="textAreaTop" fmla="*/ 0 h 2832840"/>
                <a:gd name="textAreaBottom" fmla="*/ 2833200 h 2832840"/>
              </a:gdLst>
              <a:ahLst/>
              <a:cxn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PlaceHolder 1"/>
          <p:cNvSpPr>
            <a:spLocks noGrp="1"/>
          </p:cNvSpPr>
          <p:nvPr>
            <p:ph type="title"/>
          </p:nvPr>
        </p:nvSpPr>
        <p:spPr>
          <a:xfrm>
            <a:off x="723960" y="1028880"/>
            <a:ext cx="170460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200" b="1" strike="noStrike" spc="-1">
                <a:solidFill>
                  <a:schemeClr val="dk2"/>
                </a:solidFill>
                <a:latin typeface="Poppins"/>
                <a:ea typeface="Poppins"/>
              </a:rPr>
              <a:t>01</a:t>
            </a:r>
            <a:endParaRPr lang="fr-FR" sz="6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69" name="PlaceHolder 2"/>
          <p:cNvSpPr>
            <a:spLocks noGrp="1"/>
          </p:cNvSpPr>
          <p:nvPr>
            <p:ph type="subTitle"/>
          </p:nvPr>
        </p:nvSpPr>
        <p:spPr>
          <a:xfrm>
            <a:off x="723960" y="3247920"/>
            <a:ext cx="560052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buNone/>
            </a:pPr>
            <a:r>
              <a:rPr lang="en-US" sz="1400" b="0" strike="noStrike" spc="-1" dirty="0">
                <a:solidFill>
                  <a:schemeClr val="dk1"/>
                </a:solidFill>
                <a:latin typeface="Poppins"/>
                <a:ea typeface="Poppins"/>
              </a:rPr>
              <a:t>HOW MANY HARMONIES </a:t>
            </a:r>
            <a:r>
              <a:rPr lang="en-US" sz="1400" b="1" strike="noStrike" spc="-1" dirty="0">
                <a:solidFill>
                  <a:schemeClr val="accent3">
                    <a:lumMod val="75000"/>
                  </a:schemeClr>
                </a:solidFill>
                <a:latin typeface="Poppins"/>
                <a:ea typeface="Poppins"/>
              </a:rPr>
              <a:t>HIDE</a:t>
            </a:r>
            <a:r>
              <a:rPr lang="en-US" sz="1400" b="0" strike="noStrike" spc="-1" dirty="0">
                <a:solidFill>
                  <a:schemeClr val="dk1"/>
                </a:solidFill>
                <a:latin typeface="Poppins"/>
                <a:ea typeface="Poppins"/>
              </a:rPr>
              <a:t> IN 8 NOTES?</a:t>
            </a:r>
          </a:p>
        </p:txBody>
      </p:sp>
      <p:grpSp>
        <p:nvGrpSpPr>
          <p:cNvPr id="1370" name="Google Shape;1485;p38"/>
          <p:cNvGrpSpPr/>
          <p:nvPr/>
        </p:nvGrpSpPr>
        <p:grpSpPr>
          <a:xfrm>
            <a:off x="-374400" y="3354480"/>
            <a:ext cx="3922200" cy="2969640"/>
            <a:chOff x="-374400" y="3354480"/>
            <a:chExt cx="3922200" cy="2969640"/>
          </a:xfrm>
        </p:grpSpPr>
        <p:grpSp>
          <p:nvGrpSpPr>
            <p:cNvPr id="1371" name="Google Shape;1487;p38"/>
            <p:cNvGrpSpPr/>
            <p:nvPr/>
          </p:nvGrpSpPr>
          <p:grpSpPr>
            <a:xfrm>
              <a:off x="1853640" y="4445640"/>
              <a:ext cx="1694160" cy="1359720"/>
              <a:chOff x="1853640" y="4445640"/>
              <a:chExt cx="1694160" cy="1359720"/>
            </a:xfrm>
          </p:grpSpPr>
          <p:sp>
            <p:nvSpPr>
              <p:cNvPr id="1372" name="Google Shape;1488;p38"/>
              <p:cNvSpPr/>
              <p:nvPr/>
            </p:nvSpPr>
            <p:spPr>
              <a:xfrm>
                <a:off x="2287440" y="4713840"/>
                <a:ext cx="1260360" cy="1091520"/>
              </a:xfrm>
              <a:custGeom>
                <a:avLst/>
                <a:gdLst>
                  <a:gd name="textAreaLeft" fmla="*/ 0 w 1260360"/>
                  <a:gd name="textAreaRight" fmla="*/ 1260720 w 1260360"/>
                  <a:gd name="textAreaTop" fmla="*/ 0 h 1091520"/>
                  <a:gd name="textAreaBottom" fmla="*/ 1091880 h 109152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3" name="Google Shape;1489;p38"/>
              <p:cNvSpPr/>
              <p:nvPr/>
            </p:nvSpPr>
            <p:spPr>
              <a:xfrm>
                <a:off x="2264040" y="4445640"/>
                <a:ext cx="900360" cy="779760"/>
              </a:xfrm>
              <a:custGeom>
                <a:avLst/>
                <a:gdLst>
                  <a:gd name="textAreaLeft" fmla="*/ 0 w 900360"/>
                  <a:gd name="textAreaRight" fmla="*/ 900720 w 900360"/>
                  <a:gd name="textAreaTop" fmla="*/ 0 h 779760"/>
                  <a:gd name="textAreaBottom" fmla="*/ 780120 h 7797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74" name="Google Shape;1490;p38"/>
              <p:cNvSpPr/>
              <p:nvPr/>
            </p:nvSpPr>
            <p:spPr>
              <a:xfrm>
                <a:off x="1853640" y="4713840"/>
                <a:ext cx="900360" cy="779760"/>
              </a:xfrm>
              <a:custGeom>
                <a:avLst/>
                <a:gdLst>
                  <a:gd name="textAreaLeft" fmla="*/ 0 w 900360"/>
                  <a:gd name="textAreaRight" fmla="*/ 900720 w 900360"/>
                  <a:gd name="textAreaTop" fmla="*/ 0 h 779760"/>
                  <a:gd name="textAreaBottom" fmla="*/ 780120 h 7797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375" name="PlaceHolder 3"/>
          <p:cNvSpPr>
            <a:spLocks noGrp="1"/>
          </p:cNvSpPr>
          <p:nvPr>
            <p:ph type="title"/>
          </p:nvPr>
        </p:nvSpPr>
        <p:spPr>
          <a:xfrm>
            <a:off x="723960" y="2076480"/>
            <a:ext cx="5446440" cy="782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trike="noStrike" spc="-1" dirty="0">
                <a:solidFill>
                  <a:schemeClr val="tx1">
                    <a:lumMod val="75000"/>
                    <a:lumOff val="25000"/>
                  </a:schemeClr>
                </a:solidFill>
                <a:latin typeface="IBM Plex Mono"/>
                <a:ea typeface="IBM Plex Mono"/>
              </a:rPr>
              <a:t>CONCEPTUAL BLENDING</a:t>
            </a:r>
            <a:r>
              <a:rPr lang="en" sz="2800" b="1" strike="noStrike" spc="-1" dirty="0">
                <a:solidFill>
                  <a:schemeClr val="dk2"/>
                </a:solidFill>
                <a:latin typeface="IBM Plex Mono"/>
                <a:ea typeface="IBM Plex Mono"/>
              </a:rPr>
              <a:t> AS A CREATIVE MUSIC SYSTEM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376" name="Google Shape;1492;p38"/>
          <p:cNvGrpSpPr/>
          <p:nvPr/>
        </p:nvGrpSpPr>
        <p:grpSpPr>
          <a:xfrm>
            <a:off x="6487560" y="-1301040"/>
            <a:ext cx="4267800" cy="6665400"/>
            <a:chOff x="6487560" y="-1301040"/>
            <a:chExt cx="4267800" cy="6665400"/>
          </a:xfrm>
        </p:grpSpPr>
        <p:sp>
          <p:nvSpPr>
            <p:cNvPr id="1377" name="Google Shape;1493;p38"/>
            <p:cNvSpPr/>
            <p:nvPr/>
          </p:nvSpPr>
          <p:spPr>
            <a:xfrm>
              <a:off x="6727680" y="103320"/>
              <a:ext cx="4006080" cy="4748760"/>
            </a:xfrm>
            <a:custGeom>
              <a:avLst/>
              <a:gdLst>
                <a:gd name="textAreaLeft" fmla="*/ 0 w 4006080"/>
                <a:gd name="textAreaRight" fmla="*/ 4006440 w 4006080"/>
                <a:gd name="textAreaTop" fmla="*/ 0 h 4748760"/>
                <a:gd name="textAreaBottom" fmla="*/ 4749120 h 4748760"/>
              </a:gdLst>
              <a:ahLst/>
              <a:cxnLst/>
              <a:rect l="textAreaLeft" t="textAreaTop" r="textAreaRight" b="textAreaBottom"/>
              <a:pathLst>
                <a:path w="97678" h="115794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78" name="Google Shape;1494;p38"/>
            <p:cNvSpPr/>
            <p:nvPr/>
          </p:nvSpPr>
          <p:spPr>
            <a:xfrm>
              <a:off x="7070400" y="81360"/>
              <a:ext cx="2925000" cy="3057480"/>
            </a:xfrm>
            <a:custGeom>
              <a:avLst/>
              <a:gdLst>
                <a:gd name="textAreaLeft" fmla="*/ 0 w 2925000"/>
                <a:gd name="textAreaRight" fmla="*/ 2925360 w 2925000"/>
                <a:gd name="textAreaTop" fmla="*/ 0 h 3057480"/>
                <a:gd name="textAreaBottom" fmla="*/ 3057840 h 3057480"/>
              </a:gdLst>
              <a:ahLst/>
              <a:cxnLst/>
              <a:rect l="textAreaLeft" t="textAreaTop" r="textAreaRight" b="textAreaBottom"/>
              <a:pathLst>
                <a:path w="71320" h="7455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79" name="Google Shape;1495;p38"/>
            <p:cNvSpPr/>
            <p:nvPr/>
          </p:nvSpPr>
          <p:spPr>
            <a:xfrm>
              <a:off x="7602480" y="245520"/>
              <a:ext cx="3152880" cy="5118840"/>
            </a:xfrm>
            <a:custGeom>
              <a:avLst/>
              <a:gdLst>
                <a:gd name="textAreaLeft" fmla="*/ 0 w 3152880"/>
                <a:gd name="textAreaRight" fmla="*/ 3153240 w 3152880"/>
                <a:gd name="textAreaTop" fmla="*/ 0 h 5118840"/>
                <a:gd name="textAreaBottom" fmla="*/ 5119200 h 511884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80" name="Google Shape;1496;p38"/>
            <p:cNvSpPr/>
            <p:nvPr/>
          </p:nvSpPr>
          <p:spPr>
            <a:xfrm>
              <a:off x="7235280" y="622440"/>
              <a:ext cx="1860120" cy="4595040"/>
            </a:xfrm>
            <a:custGeom>
              <a:avLst/>
              <a:gdLst>
                <a:gd name="textAreaLeft" fmla="*/ 0 w 1860120"/>
                <a:gd name="textAreaRight" fmla="*/ 1860480 w 1860120"/>
                <a:gd name="textAreaTop" fmla="*/ 0 h 4595040"/>
                <a:gd name="textAreaBottom" fmla="*/ 4595400 h 459504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81" name="Google Shape;1497;p38"/>
            <p:cNvSpPr/>
            <p:nvPr/>
          </p:nvSpPr>
          <p:spPr>
            <a:xfrm>
              <a:off x="6933240" y="621360"/>
              <a:ext cx="1860120" cy="4595040"/>
            </a:xfrm>
            <a:custGeom>
              <a:avLst/>
              <a:gdLst>
                <a:gd name="textAreaLeft" fmla="*/ 0 w 1860120"/>
                <a:gd name="textAreaRight" fmla="*/ 1860480 w 1860120"/>
                <a:gd name="textAreaTop" fmla="*/ 0 h 4595040"/>
                <a:gd name="textAreaBottom" fmla="*/ 4595400 h 459504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382" name="Google Shape;1499;p38"/>
            <p:cNvGrpSpPr/>
            <p:nvPr/>
          </p:nvGrpSpPr>
          <p:grpSpPr>
            <a:xfrm>
              <a:off x="8232840" y="4254480"/>
              <a:ext cx="708120" cy="707760"/>
              <a:chOff x="8232840" y="4254480"/>
              <a:chExt cx="708120" cy="707760"/>
            </a:xfrm>
          </p:grpSpPr>
          <p:sp>
            <p:nvSpPr>
              <p:cNvPr id="1383" name="Google Shape;1500;p38"/>
              <p:cNvSpPr/>
              <p:nvPr/>
            </p:nvSpPr>
            <p:spPr>
              <a:xfrm rot="5400000">
                <a:off x="8691480" y="4254480"/>
                <a:ext cx="249480" cy="249480"/>
              </a:xfrm>
              <a:custGeom>
                <a:avLst/>
                <a:gdLst>
                  <a:gd name="textAreaLeft" fmla="*/ 0 w 249480"/>
                  <a:gd name="textAreaRight" fmla="*/ 249840 w 249480"/>
                  <a:gd name="textAreaTop" fmla="*/ 0 h 249480"/>
                  <a:gd name="textAreaBottom" fmla="*/ 249840 h 24948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4" name="Google Shape;1501;p38"/>
              <p:cNvSpPr/>
              <p:nvPr/>
            </p:nvSpPr>
            <p:spPr>
              <a:xfrm rot="5400000">
                <a:off x="8615160" y="4330800"/>
                <a:ext cx="249480" cy="249480"/>
              </a:xfrm>
              <a:custGeom>
                <a:avLst/>
                <a:gdLst>
                  <a:gd name="textAreaLeft" fmla="*/ 0 w 249480"/>
                  <a:gd name="textAreaRight" fmla="*/ 249840 w 249480"/>
                  <a:gd name="textAreaTop" fmla="*/ 0 h 249480"/>
                  <a:gd name="textAreaBottom" fmla="*/ 249840 h 24948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5" name="Google Shape;1502;p38"/>
              <p:cNvSpPr/>
              <p:nvPr/>
            </p:nvSpPr>
            <p:spPr>
              <a:xfrm rot="5400000">
                <a:off x="8538840" y="4407120"/>
                <a:ext cx="249480" cy="249480"/>
              </a:xfrm>
              <a:custGeom>
                <a:avLst/>
                <a:gdLst>
                  <a:gd name="textAreaLeft" fmla="*/ 0 w 249480"/>
                  <a:gd name="textAreaRight" fmla="*/ 249840 w 249480"/>
                  <a:gd name="textAreaTop" fmla="*/ 0 h 249480"/>
                  <a:gd name="textAreaBottom" fmla="*/ 249840 h 24948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6" name="Google Shape;1503;p38"/>
              <p:cNvSpPr/>
              <p:nvPr/>
            </p:nvSpPr>
            <p:spPr>
              <a:xfrm rot="5400000">
                <a:off x="8462160" y="4483440"/>
                <a:ext cx="249480" cy="249120"/>
              </a:xfrm>
              <a:custGeom>
                <a:avLst/>
                <a:gdLst>
                  <a:gd name="textAreaLeft" fmla="*/ 0 w 249480"/>
                  <a:gd name="textAreaRight" fmla="*/ 249840 w 249480"/>
                  <a:gd name="textAreaTop" fmla="*/ 0 h 249120"/>
                  <a:gd name="textAreaBottom" fmla="*/ 249480 h 24912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7" name="Google Shape;1504;p38"/>
              <p:cNvSpPr/>
              <p:nvPr/>
            </p:nvSpPr>
            <p:spPr>
              <a:xfrm rot="5400000">
                <a:off x="8385840" y="4560120"/>
                <a:ext cx="249480" cy="249480"/>
              </a:xfrm>
              <a:custGeom>
                <a:avLst/>
                <a:gdLst>
                  <a:gd name="textAreaLeft" fmla="*/ 0 w 249480"/>
                  <a:gd name="textAreaRight" fmla="*/ 249840 w 249480"/>
                  <a:gd name="textAreaTop" fmla="*/ 0 h 249480"/>
                  <a:gd name="textAreaBottom" fmla="*/ 249840 h 24948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8" name="Google Shape;1505;p38"/>
              <p:cNvSpPr/>
              <p:nvPr/>
            </p:nvSpPr>
            <p:spPr>
              <a:xfrm rot="5400000">
                <a:off x="8309520" y="463680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480 w 249120"/>
                  <a:gd name="textAreaTop" fmla="*/ 0 h 249120"/>
                  <a:gd name="textAreaBottom" fmla="*/ 249480 h 24912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9" name="Google Shape;1506;p38"/>
              <p:cNvSpPr/>
              <p:nvPr/>
            </p:nvSpPr>
            <p:spPr>
              <a:xfrm rot="5400000">
                <a:off x="8232840" y="4712760"/>
                <a:ext cx="249480" cy="249480"/>
              </a:xfrm>
              <a:custGeom>
                <a:avLst/>
                <a:gdLst>
                  <a:gd name="textAreaLeft" fmla="*/ 0 w 249480"/>
                  <a:gd name="textAreaRight" fmla="*/ 249840 w 249480"/>
                  <a:gd name="textAreaTop" fmla="*/ 0 h 249480"/>
                  <a:gd name="textAreaBottom" fmla="*/ 249840 h 24948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90" name="Google Shape;1507;p38"/>
            <p:cNvGrpSpPr/>
            <p:nvPr/>
          </p:nvGrpSpPr>
          <p:grpSpPr>
            <a:xfrm>
              <a:off x="8999280" y="3354480"/>
              <a:ext cx="457920" cy="457200"/>
              <a:chOff x="8999280" y="3354480"/>
              <a:chExt cx="457920" cy="457200"/>
            </a:xfrm>
          </p:grpSpPr>
          <p:sp>
            <p:nvSpPr>
              <p:cNvPr id="1391" name="Google Shape;1508;p38"/>
              <p:cNvSpPr/>
              <p:nvPr/>
            </p:nvSpPr>
            <p:spPr>
              <a:xfrm rot="5400000">
                <a:off x="9295920" y="3354480"/>
                <a:ext cx="161280" cy="161280"/>
              </a:xfrm>
              <a:custGeom>
                <a:avLst/>
                <a:gdLst>
                  <a:gd name="textAreaLeft" fmla="*/ 0 w 161280"/>
                  <a:gd name="textAreaRight" fmla="*/ 161640 w 161280"/>
                  <a:gd name="textAreaTop" fmla="*/ 0 h 161280"/>
                  <a:gd name="textAreaBottom" fmla="*/ 161640 h 16128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0640" bIns="80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2" name="Google Shape;1509;p38"/>
              <p:cNvSpPr/>
              <p:nvPr/>
            </p:nvSpPr>
            <p:spPr>
              <a:xfrm rot="5400000">
                <a:off x="9246600" y="3403440"/>
                <a:ext cx="161280" cy="161280"/>
              </a:xfrm>
              <a:custGeom>
                <a:avLst/>
                <a:gdLst>
                  <a:gd name="textAreaLeft" fmla="*/ 0 w 161280"/>
                  <a:gd name="textAreaRight" fmla="*/ 161640 w 161280"/>
                  <a:gd name="textAreaTop" fmla="*/ 0 h 161280"/>
                  <a:gd name="textAreaBottom" fmla="*/ 161640 h 16128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0640" bIns="80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3" name="Google Shape;1510;p38"/>
              <p:cNvSpPr/>
              <p:nvPr/>
            </p:nvSpPr>
            <p:spPr>
              <a:xfrm rot="5400000">
                <a:off x="9197280" y="3453120"/>
                <a:ext cx="161280" cy="161280"/>
              </a:xfrm>
              <a:custGeom>
                <a:avLst/>
                <a:gdLst>
                  <a:gd name="textAreaLeft" fmla="*/ 0 w 161280"/>
                  <a:gd name="textAreaRight" fmla="*/ 161640 w 161280"/>
                  <a:gd name="textAreaTop" fmla="*/ 0 h 161280"/>
                  <a:gd name="textAreaBottom" fmla="*/ 161640 h 16128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0640" bIns="80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4" name="Google Shape;1511;p38"/>
              <p:cNvSpPr/>
              <p:nvPr/>
            </p:nvSpPr>
            <p:spPr>
              <a:xfrm rot="5400000">
                <a:off x="9147600" y="3502440"/>
                <a:ext cx="161280" cy="160920"/>
              </a:xfrm>
              <a:custGeom>
                <a:avLst/>
                <a:gdLst>
                  <a:gd name="textAreaLeft" fmla="*/ 0 w 161280"/>
                  <a:gd name="textAreaRight" fmla="*/ 161640 w 161280"/>
                  <a:gd name="textAreaTop" fmla="*/ 0 h 160920"/>
                  <a:gd name="textAreaBottom" fmla="*/ 161280 h 16092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0640" bIns="80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5" name="Google Shape;1512;p38"/>
              <p:cNvSpPr/>
              <p:nvPr/>
            </p:nvSpPr>
            <p:spPr>
              <a:xfrm rot="5400000">
                <a:off x="9098280" y="3551760"/>
                <a:ext cx="161280" cy="161280"/>
              </a:xfrm>
              <a:custGeom>
                <a:avLst/>
                <a:gdLst>
                  <a:gd name="textAreaLeft" fmla="*/ 0 w 161280"/>
                  <a:gd name="textAreaRight" fmla="*/ 161640 w 161280"/>
                  <a:gd name="textAreaTop" fmla="*/ 0 h 161280"/>
                  <a:gd name="textAreaBottom" fmla="*/ 161640 h 16128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0640" bIns="80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6" name="Google Shape;1513;p38"/>
              <p:cNvSpPr/>
              <p:nvPr/>
            </p:nvSpPr>
            <p:spPr>
              <a:xfrm rot="5400000">
                <a:off x="9048960" y="360144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280 w 160920"/>
                  <a:gd name="textAreaTop" fmla="*/ 0 h 160920"/>
                  <a:gd name="textAreaBottom" fmla="*/ 161280 h 16092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0640" bIns="80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7" name="Google Shape;1514;p38"/>
              <p:cNvSpPr/>
              <p:nvPr/>
            </p:nvSpPr>
            <p:spPr>
              <a:xfrm rot="5400000">
                <a:off x="8999280" y="3650400"/>
                <a:ext cx="161280" cy="161280"/>
              </a:xfrm>
              <a:custGeom>
                <a:avLst/>
                <a:gdLst>
                  <a:gd name="textAreaLeft" fmla="*/ 0 w 161280"/>
                  <a:gd name="textAreaRight" fmla="*/ 161640 w 161280"/>
                  <a:gd name="textAreaTop" fmla="*/ 0 h 161280"/>
                  <a:gd name="textAreaBottom" fmla="*/ 161640 h 16128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0640" bIns="80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98" name="Google Shape;1515;p38"/>
            <p:cNvGrpSpPr/>
            <p:nvPr/>
          </p:nvGrpSpPr>
          <p:grpSpPr>
            <a:xfrm>
              <a:off x="8146800" y="539640"/>
              <a:ext cx="207720" cy="207720"/>
              <a:chOff x="8146800" y="539640"/>
              <a:chExt cx="207720" cy="207720"/>
            </a:xfrm>
          </p:grpSpPr>
          <p:sp>
            <p:nvSpPr>
              <p:cNvPr id="1399" name="Google Shape;1516;p38"/>
              <p:cNvSpPr/>
              <p:nvPr/>
            </p:nvSpPr>
            <p:spPr>
              <a:xfrm>
                <a:off x="8146800" y="539640"/>
                <a:ext cx="207720" cy="20772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3440" bIns="73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0" name="Google Shape;1517;p38"/>
              <p:cNvSpPr/>
              <p:nvPr/>
            </p:nvSpPr>
            <p:spPr>
              <a:xfrm>
                <a:off x="8175960" y="568800"/>
                <a:ext cx="149040" cy="14904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2920" bIns="52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01" name="Google Shape;1518;p38"/>
            <p:cNvGrpSpPr/>
            <p:nvPr/>
          </p:nvGrpSpPr>
          <p:grpSpPr>
            <a:xfrm>
              <a:off x="7554240" y="2467800"/>
              <a:ext cx="207720" cy="207720"/>
              <a:chOff x="7554240" y="2467800"/>
              <a:chExt cx="207720" cy="207720"/>
            </a:xfrm>
          </p:grpSpPr>
          <p:sp>
            <p:nvSpPr>
              <p:cNvPr id="1402" name="Google Shape;1519;p38"/>
              <p:cNvSpPr/>
              <p:nvPr/>
            </p:nvSpPr>
            <p:spPr>
              <a:xfrm>
                <a:off x="7554240" y="2467800"/>
                <a:ext cx="207720" cy="20772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3440" bIns="73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3" name="Google Shape;1520;p38"/>
              <p:cNvSpPr/>
              <p:nvPr/>
            </p:nvSpPr>
            <p:spPr>
              <a:xfrm>
                <a:off x="7583760" y="2496960"/>
                <a:ext cx="149040" cy="14904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2920" bIns="52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404" name="Google Shape;1521;p38"/>
            <p:cNvSpPr/>
            <p:nvPr/>
          </p:nvSpPr>
          <p:spPr>
            <a:xfrm>
              <a:off x="7454520" y="4164120"/>
              <a:ext cx="147600" cy="147600"/>
            </a:xfrm>
            <a:prstGeom prst="ellipse">
              <a:avLst/>
            </a:pr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200" bIns="52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405" name="Google Shape;1522;p38"/>
          <p:cNvGrpSpPr/>
          <p:nvPr/>
        </p:nvGrpSpPr>
        <p:grpSpPr>
          <a:xfrm>
            <a:off x="795960" y="3019680"/>
            <a:ext cx="4559040" cy="133920"/>
            <a:chOff x="795960" y="3019680"/>
            <a:chExt cx="4559040" cy="133920"/>
          </a:xfrm>
        </p:grpSpPr>
        <p:sp>
          <p:nvSpPr>
            <p:cNvPr id="1406" name="Google Shape;1523;p38"/>
            <p:cNvSpPr/>
            <p:nvPr/>
          </p:nvSpPr>
          <p:spPr>
            <a:xfrm>
              <a:off x="5221080" y="3019680"/>
              <a:ext cx="133920" cy="13392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407" name="Google Shape;1524;p38"/>
            <p:cNvCxnSpPr/>
            <p:nvPr/>
          </p:nvCxnSpPr>
          <p:spPr>
            <a:xfrm>
              <a:off x="795960" y="3086640"/>
              <a:ext cx="4463280" cy="36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1408" name="Google Shape;1525;p38"/>
            <p:cNvSpPr/>
            <p:nvPr/>
          </p:nvSpPr>
          <p:spPr>
            <a:xfrm>
              <a:off x="5250960" y="3049920"/>
              <a:ext cx="73440" cy="734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pic>
        <p:nvPicPr>
          <p:cNvPr id="2" name="Catalonia — El Cant Dels Ocells [MIDIfind.com]">
            <a:hlinkClick r:id="" action="ppaction://media"/>
            <a:extLst>
              <a:ext uri="{FF2B5EF4-FFF2-40B4-BE49-F238E27FC236}">
                <a16:creationId xmlns:a16="http://schemas.microsoft.com/office/drawing/2014/main" id="{3682B7F2-13A6-D605-ABB5-D4EBC95E011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89800" y="3153600"/>
            <a:ext cx="609600" cy="609600"/>
          </a:xfrm>
          <a:prstGeom prst="rect">
            <a:avLst/>
          </a:prstGeom>
        </p:spPr>
      </p:pic>
      <p:sp>
        <p:nvSpPr>
          <p:cNvPr id="3" name="PlaceHolder 2">
            <a:extLst>
              <a:ext uri="{FF2B5EF4-FFF2-40B4-BE49-F238E27FC236}">
                <a16:creationId xmlns:a16="http://schemas.microsoft.com/office/drawing/2014/main" id="{4CBE4A91-87CA-9306-F778-D264FE74102A}"/>
              </a:ext>
            </a:extLst>
          </p:cNvPr>
          <p:cNvSpPr txBox="1">
            <a:spLocks/>
          </p:cNvSpPr>
          <p:nvPr/>
        </p:nvSpPr>
        <p:spPr>
          <a:xfrm>
            <a:off x="6638578" y="3336300"/>
            <a:ext cx="1005480" cy="240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Font typeface="Arial" panose="020B0604020202020204" pitchFamily="34" charset="0"/>
              <a:buNone/>
            </a:pPr>
            <a:r>
              <a:rPr lang="en-US" sz="1400" spc="-1" dirty="0">
                <a:solidFill>
                  <a:schemeClr val="dk1"/>
                </a:solidFill>
                <a:latin typeface="Poppins"/>
                <a:ea typeface="Poppins"/>
              </a:rPr>
              <a:t>El cant dels </a:t>
            </a:r>
            <a:r>
              <a:rPr lang="en-US" sz="1400" spc="-1" dirty="0" err="1">
                <a:solidFill>
                  <a:schemeClr val="dk1"/>
                </a:solidFill>
                <a:latin typeface="Poppins"/>
                <a:ea typeface="Poppins"/>
              </a:rPr>
              <a:t>ocells</a:t>
            </a:r>
            <a:endParaRPr lang="en-US" sz="1400" spc="-1" dirty="0">
              <a:solidFill>
                <a:schemeClr val="dk1"/>
              </a:solidFill>
              <a:latin typeface="Poppins"/>
              <a:ea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2"/>
                </a:solidFill>
                <a:latin typeface="IBM Plex Mono"/>
                <a:ea typeface="IBM Plex Mono"/>
              </a:rPr>
              <a:t>CONCEPTUAL BLENDING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434" name="Google Shape;1533;p39"/>
          <p:cNvGrpSpPr/>
          <p:nvPr/>
        </p:nvGrpSpPr>
        <p:grpSpPr>
          <a:xfrm>
            <a:off x="-123840" y="4132440"/>
            <a:ext cx="4558680" cy="1140480"/>
            <a:chOff x="-123840" y="4132440"/>
            <a:chExt cx="4558680" cy="1140480"/>
          </a:xfrm>
        </p:grpSpPr>
        <p:grpSp>
          <p:nvGrpSpPr>
            <p:cNvPr id="1435" name="Google Shape;1534;p39"/>
            <p:cNvGrpSpPr/>
            <p:nvPr/>
          </p:nvGrpSpPr>
          <p:grpSpPr>
            <a:xfrm>
              <a:off x="360" y="4132440"/>
              <a:ext cx="2307960" cy="1140480"/>
              <a:chOff x="360" y="4132440"/>
              <a:chExt cx="2307960" cy="1140480"/>
            </a:xfrm>
          </p:grpSpPr>
          <p:sp>
            <p:nvSpPr>
              <p:cNvPr id="1436" name="Google Shape;1535;p39"/>
              <p:cNvSpPr/>
              <p:nvPr/>
            </p:nvSpPr>
            <p:spPr>
              <a:xfrm rot="5400000">
                <a:off x="663480" y="362844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7" name="Google Shape;1536;p39"/>
              <p:cNvSpPr/>
              <p:nvPr/>
            </p:nvSpPr>
            <p:spPr>
              <a:xfrm rot="5400000">
                <a:off x="663840" y="346932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38" name="Google Shape;1537;p39"/>
            <p:cNvGrpSpPr/>
            <p:nvPr/>
          </p:nvGrpSpPr>
          <p:grpSpPr>
            <a:xfrm>
              <a:off x="-123840" y="4386240"/>
              <a:ext cx="4558680" cy="133920"/>
              <a:chOff x="-123840" y="4386240"/>
              <a:chExt cx="4558680" cy="133920"/>
            </a:xfrm>
          </p:grpSpPr>
          <p:sp>
            <p:nvSpPr>
              <p:cNvPr id="1439" name="Google Shape;1538;p39"/>
              <p:cNvSpPr/>
              <p:nvPr/>
            </p:nvSpPr>
            <p:spPr>
              <a:xfrm>
                <a:off x="4300920" y="4386240"/>
                <a:ext cx="133920" cy="13392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7520" bIns="47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1440" name="Google Shape;1539;p39"/>
              <p:cNvCxnSpPr/>
              <p:nvPr/>
            </p:nvCxnSpPr>
            <p:spPr>
              <a:xfrm>
                <a:off x="-123840" y="4453200"/>
                <a:ext cx="4462920" cy="36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1441" name="Google Shape;1540;p39"/>
              <p:cNvSpPr/>
              <p:nvPr/>
            </p:nvSpPr>
            <p:spPr>
              <a:xfrm>
                <a:off x="4331160" y="4416480"/>
                <a:ext cx="73440" cy="734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pic>
        <p:nvPicPr>
          <p:cNvPr id="3" name="Picture 2" descr="A video game screen capture&#10;&#10;AI-generated content may be incorrect.">
            <a:extLst>
              <a:ext uri="{FF2B5EF4-FFF2-40B4-BE49-F238E27FC236}">
                <a16:creationId xmlns:a16="http://schemas.microsoft.com/office/drawing/2014/main" id="{B1BF57C4-D8A8-C74C-9DAA-B57ABABADB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05" y="1264439"/>
            <a:ext cx="4662617" cy="262272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0D4A39-92EA-BC85-84AD-49DB172AB4D0}"/>
              </a:ext>
            </a:extLst>
          </p:cNvPr>
          <p:cNvCxnSpPr>
            <a:cxnSpLocks/>
          </p:cNvCxnSpPr>
          <p:nvPr/>
        </p:nvCxnSpPr>
        <p:spPr>
          <a:xfrm>
            <a:off x="1552009" y="2204445"/>
            <a:ext cx="2100648" cy="10527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F860D9-6CFE-3BB5-7FFD-26A0CA9252F1}"/>
              </a:ext>
            </a:extLst>
          </p:cNvPr>
          <p:cNvCxnSpPr>
            <a:cxnSpLocks/>
          </p:cNvCxnSpPr>
          <p:nvPr/>
        </p:nvCxnSpPr>
        <p:spPr>
          <a:xfrm flipH="1">
            <a:off x="5051442" y="2323070"/>
            <a:ext cx="2481237" cy="7760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laceHolder 1">
            <a:extLst>
              <a:ext uri="{FF2B5EF4-FFF2-40B4-BE49-F238E27FC236}">
                <a16:creationId xmlns:a16="http://schemas.microsoft.com/office/drawing/2014/main" id="{F802011E-048B-4934-F5C4-95EB61BCD480}"/>
              </a:ext>
            </a:extLst>
          </p:cNvPr>
          <p:cNvSpPr txBox="1">
            <a:spLocks/>
          </p:cNvSpPr>
          <p:nvPr/>
        </p:nvSpPr>
        <p:spPr>
          <a:xfrm>
            <a:off x="996847" y="1896381"/>
            <a:ext cx="1464620" cy="29788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spc="-1" dirty="0">
                <a:latin typeface="+mn-lt"/>
                <a:ea typeface="IBM Plex Mono"/>
              </a:rPr>
              <a:t>PREVIOUS LAP</a:t>
            </a:r>
            <a:endParaRPr lang="fr-FR" sz="1400" spc="-1" dirty="0">
              <a:latin typeface="+mn-lt"/>
            </a:endParaRPr>
          </a:p>
        </p:txBody>
      </p:sp>
      <p:sp>
        <p:nvSpPr>
          <p:cNvPr id="16" name="PlaceHolder 1">
            <a:extLst>
              <a:ext uri="{FF2B5EF4-FFF2-40B4-BE49-F238E27FC236}">
                <a16:creationId xmlns:a16="http://schemas.microsoft.com/office/drawing/2014/main" id="{51C7C146-E4F1-C1E8-B9CF-5805F58B48F5}"/>
              </a:ext>
            </a:extLst>
          </p:cNvPr>
          <p:cNvSpPr txBox="1">
            <a:spLocks/>
          </p:cNvSpPr>
          <p:nvPr/>
        </p:nvSpPr>
        <p:spPr>
          <a:xfrm>
            <a:off x="7110108" y="2045325"/>
            <a:ext cx="1464620" cy="29788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400" spc="-1" dirty="0">
                <a:latin typeface="+mn-lt"/>
                <a:ea typeface="IBM Plex Mono"/>
              </a:rPr>
              <a:t>CURRENT LAP</a:t>
            </a:r>
            <a:endParaRPr lang="fr-FR" sz="1400" spc="-1" dirty="0">
              <a:latin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2E599-60B5-8E47-F9C6-82F213E68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PlaceHolder 1">
            <a:extLst>
              <a:ext uri="{FF2B5EF4-FFF2-40B4-BE49-F238E27FC236}">
                <a16:creationId xmlns:a16="http://schemas.microsoft.com/office/drawing/2014/main" id="{2BE99FA3-DBD8-8BE3-FADE-601A3CA41A4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2"/>
                </a:solidFill>
                <a:latin typeface="IBM Plex Mono"/>
                <a:ea typeface="IBM Plex Mono"/>
              </a:rPr>
              <a:t>CONCEPTUAL BLENDING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434" name="Google Shape;1533;p39">
            <a:extLst>
              <a:ext uri="{FF2B5EF4-FFF2-40B4-BE49-F238E27FC236}">
                <a16:creationId xmlns:a16="http://schemas.microsoft.com/office/drawing/2014/main" id="{E793101E-F157-2330-0389-242183400DB5}"/>
              </a:ext>
            </a:extLst>
          </p:cNvPr>
          <p:cNvGrpSpPr/>
          <p:nvPr/>
        </p:nvGrpSpPr>
        <p:grpSpPr>
          <a:xfrm>
            <a:off x="-123840" y="4132440"/>
            <a:ext cx="4558680" cy="1140480"/>
            <a:chOff x="-123840" y="4132440"/>
            <a:chExt cx="4558680" cy="1140480"/>
          </a:xfrm>
        </p:grpSpPr>
        <p:grpSp>
          <p:nvGrpSpPr>
            <p:cNvPr id="1435" name="Google Shape;1534;p39">
              <a:extLst>
                <a:ext uri="{FF2B5EF4-FFF2-40B4-BE49-F238E27FC236}">
                  <a16:creationId xmlns:a16="http://schemas.microsoft.com/office/drawing/2014/main" id="{1741EDC7-6748-0692-C9AA-C304B504C210}"/>
                </a:ext>
              </a:extLst>
            </p:cNvPr>
            <p:cNvGrpSpPr/>
            <p:nvPr/>
          </p:nvGrpSpPr>
          <p:grpSpPr>
            <a:xfrm>
              <a:off x="360" y="4132440"/>
              <a:ext cx="2307960" cy="1140480"/>
              <a:chOff x="360" y="4132440"/>
              <a:chExt cx="2307960" cy="1140480"/>
            </a:xfrm>
          </p:grpSpPr>
          <p:sp>
            <p:nvSpPr>
              <p:cNvPr id="1436" name="Google Shape;1535;p39">
                <a:extLst>
                  <a:ext uri="{FF2B5EF4-FFF2-40B4-BE49-F238E27FC236}">
                    <a16:creationId xmlns:a16="http://schemas.microsoft.com/office/drawing/2014/main" id="{2782DECF-2335-612C-65AF-A803F03581E0}"/>
                  </a:ext>
                </a:extLst>
              </p:cNvPr>
              <p:cNvSpPr/>
              <p:nvPr/>
            </p:nvSpPr>
            <p:spPr>
              <a:xfrm rot="5400000">
                <a:off x="663480" y="362844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7" name="Google Shape;1536;p39">
                <a:extLst>
                  <a:ext uri="{FF2B5EF4-FFF2-40B4-BE49-F238E27FC236}">
                    <a16:creationId xmlns:a16="http://schemas.microsoft.com/office/drawing/2014/main" id="{CA2AD181-4439-A6B1-B370-220DEC1CA3E3}"/>
                  </a:ext>
                </a:extLst>
              </p:cNvPr>
              <p:cNvSpPr/>
              <p:nvPr/>
            </p:nvSpPr>
            <p:spPr>
              <a:xfrm rot="5400000">
                <a:off x="663840" y="346932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38" name="Google Shape;1537;p39">
              <a:extLst>
                <a:ext uri="{FF2B5EF4-FFF2-40B4-BE49-F238E27FC236}">
                  <a16:creationId xmlns:a16="http://schemas.microsoft.com/office/drawing/2014/main" id="{CA7C4367-F483-0F3F-85DA-49EE28D8D974}"/>
                </a:ext>
              </a:extLst>
            </p:cNvPr>
            <p:cNvGrpSpPr/>
            <p:nvPr/>
          </p:nvGrpSpPr>
          <p:grpSpPr>
            <a:xfrm>
              <a:off x="-123840" y="4386240"/>
              <a:ext cx="4558680" cy="133920"/>
              <a:chOff x="-123840" y="4386240"/>
              <a:chExt cx="4558680" cy="133920"/>
            </a:xfrm>
          </p:grpSpPr>
          <p:sp>
            <p:nvSpPr>
              <p:cNvPr id="1439" name="Google Shape;1538;p39">
                <a:extLst>
                  <a:ext uri="{FF2B5EF4-FFF2-40B4-BE49-F238E27FC236}">
                    <a16:creationId xmlns:a16="http://schemas.microsoft.com/office/drawing/2014/main" id="{1DE4E1B5-BADC-334E-9309-274B37D36CC7}"/>
                  </a:ext>
                </a:extLst>
              </p:cNvPr>
              <p:cNvSpPr/>
              <p:nvPr/>
            </p:nvSpPr>
            <p:spPr>
              <a:xfrm>
                <a:off x="4300920" y="4386240"/>
                <a:ext cx="133920" cy="13392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7520" bIns="47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1440" name="Google Shape;1539;p39">
                <a:extLst>
                  <a:ext uri="{FF2B5EF4-FFF2-40B4-BE49-F238E27FC236}">
                    <a16:creationId xmlns:a16="http://schemas.microsoft.com/office/drawing/2014/main" id="{EF30FC4F-0079-F67A-0331-E30F8783C234}"/>
                  </a:ext>
                </a:extLst>
              </p:cNvPr>
              <p:cNvCxnSpPr/>
              <p:nvPr/>
            </p:nvCxnSpPr>
            <p:spPr>
              <a:xfrm>
                <a:off x="-123840" y="4453200"/>
                <a:ext cx="4462920" cy="36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1441" name="Google Shape;1540;p39">
                <a:extLst>
                  <a:ext uri="{FF2B5EF4-FFF2-40B4-BE49-F238E27FC236}">
                    <a16:creationId xmlns:a16="http://schemas.microsoft.com/office/drawing/2014/main" id="{9CFE97F5-CF28-CA79-60D5-09C583F64D07}"/>
                  </a:ext>
                </a:extLst>
              </p:cNvPr>
              <p:cNvSpPr/>
              <p:nvPr/>
            </p:nvSpPr>
            <p:spPr>
              <a:xfrm>
                <a:off x="4331160" y="4416480"/>
                <a:ext cx="73440" cy="734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243DF62-8D84-6BF2-A54E-A0B1DE3F4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658" y="1339920"/>
            <a:ext cx="3898363" cy="257250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3661F4-93A9-C413-0D74-96F61F5D3C9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775329" y="4003533"/>
            <a:ext cx="3508472" cy="2880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700" b="0" i="0" dirty="0">
                <a:solidFill>
                  <a:srgbClr val="000000"/>
                </a:solidFill>
                <a:effectLst/>
                <a:latin typeface="ArialMT"/>
              </a:rPr>
              <a:t>CONCEPTUAL BLENDING, FORM AND MEANING, Gilles </a:t>
            </a:r>
            <a:r>
              <a:rPr lang="en-GB" sz="700" b="0" i="0" dirty="0" err="1">
                <a:solidFill>
                  <a:srgbClr val="000000"/>
                </a:solidFill>
                <a:effectLst/>
                <a:latin typeface="ArialMT"/>
              </a:rPr>
              <a:t>Fauconnier</a:t>
            </a:r>
            <a:r>
              <a:rPr lang="en-GB" sz="700" b="0" i="0" dirty="0">
                <a:solidFill>
                  <a:srgbClr val="000000"/>
                </a:solidFill>
                <a:effectLst/>
                <a:latin typeface="ArialMT"/>
              </a:rPr>
              <a:t> and Mark Turner</a:t>
            </a:r>
            <a:r>
              <a:rPr lang="en-GB" sz="1000" dirty="0"/>
              <a:t> </a:t>
            </a:r>
            <a:r>
              <a:rPr lang="en-GB" sz="700" dirty="0"/>
              <a:t>(2003)</a:t>
            </a:r>
            <a:br>
              <a:rPr lang="en-GB" sz="1000" dirty="0"/>
            </a:br>
            <a:endParaRPr lang="en-US" sz="1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71E478C-9F4D-8469-A072-319F38C11D30}"/>
              </a:ext>
            </a:extLst>
          </p:cNvPr>
          <p:cNvCxnSpPr>
            <a:cxnSpLocks/>
          </p:cNvCxnSpPr>
          <p:nvPr/>
        </p:nvCxnSpPr>
        <p:spPr>
          <a:xfrm>
            <a:off x="1571779" y="1982024"/>
            <a:ext cx="1942483" cy="4557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FFAA94-3442-FB31-9896-56D0A2281D1A}"/>
              </a:ext>
            </a:extLst>
          </p:cNvPr>
          <p:cNvSpPr txBox="1"/>
          <p:nvPr/>
        </p:nvSpPr>
        <p:spPr>
          <a:xfrm>
            <a:off x="1106320" y="1735803"/>
            <a:ext cx="16690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Previous lap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BF14CE-DC6A-138D-03F2-AA0859C21BA9}"/>
              </a:ext>
            </a:extLst>
          </p:cNvPr>
          <p:cNvSpPr txBox="1"/>
          <p:nvPr/>
        </p:nvSpPr>
        <p:spPr>
          <a:xfrm>
            <a:off x="6928854" y="1651777"/>
            <a:ext cx="16690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Current lap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B27503-61CC-AE61-57EC-DC537CA51520}"/>
              </a:ext>
            </a:extLst>
          </p:cNvPr>
          <p:cNvCxnSpPr>
            <a:cxnSpLocks/>
          </p:cNvCxnSpPr>
          <p:nvPr/>
        </p:nvCxnSpPr>
        <p:spPr>
          <a:xfrm flipH="1">
            <a:off x="5278806" y="1858913"/>
            <a:ext cx="1897998" cy="493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AFA08F-7BAC-BEB7-64E3-FFEECE120B0C}"/>
              </a:ext>
            </a:extLst>
          </p:cNvPr>
          <p:cNvCxnSpPr>
            <a:cxnSpLocks/>
          </p:cNvCxnSpPr>
          <p:nvPr/>
        </p:nvCxnSpPr>
        <p:spPr>
          <a:xfrm flipH="1">
            <a:off x="4658219" y="1256361"/>
            <a:ext cx="1897998" cy="493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22BB26-CB5B-0B8D-85B3-93D536142EFD}"/>
              </a:ext>
            </a:extLst>
          </p:cNvPr>
          <p:cNvSpPr txBox="1"/>
          <p:nvPr/>
        </p:nvSpPr>
        <p:spPr>
          <a:xfrm>
            <a:off x="6283800" y="984853"/>
            <a:ext cx="16690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Race track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5C71CF-848A-B5F2-58B5-3DB62A3941CB}"/>
              </a:ext>
            </a:extLst>
          </p:cNvPr>
          <p:cNvCxnSpPr>
            <a:cxnSpLocks/>
          </p:cNvCxnSpPr>
          <p:nvPr/>
        </p:nvCxnSpPr>
        <p:spPr>
          <a:xfrm flipH="1">
            <a:off x="4758440" y="2790775"/>
            <a:ext cx="1746157" cy="146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BECF68-287B-6F9D-5AB3-9BBAD6095AFC}"/>
              </a:ext>
            </a:extLst>
          </p:cNvPr>
          <p:cNvSpPr txBox="1"/>
          <p:nvPr/>
        </p:nvSpPr>
        <p:spPr>
          <a:xfrm>
            <a:off x="6342299" y="2517752"/>
            <a:ext cx="16690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‘Normal’ view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24BC9-C124-9F72-0526-610B8932B02B}"/>
              </a:ext>
            </a:extLst>
          </p:cNvPr>
          <p:cNvCxnSpPr>
            <a:cxnSpLocks/>
          </p:cNvCxnSpPr>
          <p:nvPr/>
        </p:nvCxnSpPr>
        <p:spPr>
          <a:xfrm>
            <a:off x="1987044" y="2827304"/>
            <a:ext cx="2063059" cy="66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2A773D-B281-AA83-C964-D0ADEF6D0B88}"/>
              </a:ext>
            </a:extLst>
          </p:cNvPr>
          <p:cNvSpPr txBox="1"/>
          <p:nvPr/>
        </p:nvSpPr>
        <p:spPr>
          <a:xfrm>
            <a:off x="1349564" y="2561753"/>
            <a:ext cx="16690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‘ghost’ view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3CA245-F71C-8E29-A8C0-68A26A170F87}"/>
              </a:ext>
            </a:extLst>
          </p:cNvPr>
          <p:cNvCxnSpPr>
            <a:cxnSpLocks/>
          </p:cNvCxnSpPr>
          <p:nvPr/>
        </p:nvCxnSpPr>
        <p:spPr>
          <a:xfrm flipV="1">
            <a:off x="1853514" y="3273235"/>
            <a:ext cx="2317165" cy="476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3EE0A0-C9D6-91CE-6A76-4E1002399A22}"/>
              </a:ext>
            </a:extLst>
          </p:cNvPr>
          <p:cNvSpPr txBox="1"/>
          <p:nvPr/>
        </p:nvSpPr>
        <p:spPr>
          <a:xfrm>
            <a:off x="1019009" y="3626188"/>
            <a:ext cx="166900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Final output</a:t>
            </a:r>
          </a:p>
        </p:txBody>
      </p:sp>
    </p:spTree>
    <p:extLst>
      <p:ext uri="{BB962C8B-B14F-4D97-AF65-F5344CB8AC3E}">
        <p14:creationId xmlns:p14="http://schemas.microsoft.com/office/powerpoint/2010/main" val="1092636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CD901-F02F-D16F-6DB5-512E3D1DB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PlaceHolder 1">
            <a:extLst>
              <a:ext uri="{FF2B5EF4-FFF2-40B4-BE49-F238E27FC236}">
                <a16:creationId xmlns:a16="http://schemas.microsoft.com/office/drawing/2014/main" id="{3C9F0809-BF5D-0233-41B2-6E04993A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44784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2"/>
                </a:solidFill>
                <a:latin typeface="IBM Plex Mono"/>
                <a:ea typeface="IBM Plex Mono"/>
              </a:rPr>
              <a:t>CONCEPTUAL BLENDING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434" name="Google Shape;1533;p39">
            <a:extLst>
              <a:ext uri="{FF2B5EF4-FFF2-40B4-BE49-F238E27FC236}">
                <a16:creationId xmlns:a16="http://schemas.microsoft.com/office/drawing/2014/main" id="{0110F6B1-B894-ECE2-8012-356DEB0A9570}"/>
              </a:ext>
            </a:extLst>
          </p:cNvPr>
          <p:cNvGrpSpPr/>
          <p:nvPr/>
        </p:nvGrpSpPr>
        <p:grpSpPr>
          <a:xfrm>
            <a:off x="-123840" y="4132440"/>
            <a:ext cx="4558680" cy="1140480"/>
            <a:chOff x="-123840" y="4132440"/>
            <a:chExt cx="4558680" cy="1140480"/>
          </a:xfrm>
        </p:grpSpPr>
        <p:grpSp>
          <p:nvGrpSpPr>
            <p:cNvPr id="1435" name="Google Shape;1534;p39">
              <a:extLst>
                <a:ext uri="{FF2B5EF4-FFF2-40B4-BE49-F238E27FC236}">
                  <a16:creationId xmlns:a16="http://schemas.microsoft.com/office/drawing/2014/main" id="{A4CE04FD-8685-9810-7F15-E9971D094C3D}"/>
                </a:ext>
              </a:extLst>
            </p:cNvPr>
            <p:cNvGrpSpPr/>
            <p:nvPr/>
          </p:nvGrpSpPr>
          <p:grpSpPr>
            <a:xfrm>
              <a:off x="360" y="4132440"/>
              <a:ext cx="2307960" cy="1140480"/>
              <a:chOff x="360" y="4132440"/>
              <a:chExt cx="2307960" cy="1140480"/>
            </a:xfrm>
          </p:grpSpPr>
          <p:sp>
            <p:nvSpPr>
              <p:cNvPr id="1436" name="Google Shape;1535;p39">
                <a:extLst>
                  <a:ext uri="{FF2B5EF4-FFF2-40B4-BE49-F238E27FC236}">
                    <a16:creationId xmlns:a16="http://schemas.microsoft.com/office/drawing/2014/main" id="{3438F9CF-AAED-59B1-9376-55A570D232C1}"/>
                  </a:ext>
                </a:extLst>
              </p:cNvPr>
              <p:cNvSpPr/>
              <p:nvPr/>
            </p:nvSpPr>
            <p:spPr>
              <a:xfrm rot="5400000">
                <a:off x="663480" y="362844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7" name="Google Shape;1536;p39">
                <a:extLst>
                  <a:ext uri="{FF2B5EF4-FFF2-40B4-BE49-F238E27FC236}">
                    <a16:creationId xmlns:a16="http://schemas.microsoft.com/office/drawing/2014/main" id="{82AA3517-EBB8-63A8-FE77-315A7DC6FEF8}"/>
                  </a:ext>
                </a:extLst>
              </p:cNvPr>
              <p:cNvSpPr/>
              <p:nvPr/>
            </p:nvSpPr>
            <p:spPr>
              <a:xfrm rot="5400000">
                <a:off x="663840" y="346932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38" name="Google Shape;1537;p39">
              <a:extLst>
                <a:ext uri="{FF2B5EF4-FFF2-40B4-BE49-F238E27FC236}">
                  <a16:creationId xmlns:a16="http://schemas.microsoft.com/office/drawing/2014/main" id="{CBD2005D-D34E-B47F-A15E-BACF46787981}"/>
                </a:ext>
              </a:extLst>
            </p:cNvPr>
            <p:cNvGrpSpPr/>
            <p:nvPr/>
          </p:nvGrpSpPr>
          <p:grpSpPr>
            <a:xfrm>
              <a:off x="-123840" y="4386240"/>
              <a:ext cx="4558680" cy="133920"/>
              <a:chOff x="-123840" y="4386240"/>
              <a:chExt cx="4558680" cy="133920"/>
            </a:xfrm>
          </p:grpSpPr>
          <p:sp>
            <p:nvSpPr>
              <p:cNvPr id="1439" name="Google Shape;1538;p39">
                <a:extLst>
                  <a:ext uri="{FF2B5EF4-FFF2-40B4-BE49-F238E27FC236}">
                    <a16:creationId xmlns:a16="http://schemas.microsoft.com/office/drawing/2014/main" id="{8896B7D1-0757-B6B7-02C0-ACABACD041D4}"/>
                  </a:ext>
                </a:extLst>
              </p:cNvPr>
              <p:cNvSpPr/>
              <p:nvPr/>
            </p:nvSpPr>
            <p:spPr>
              <a:xfrm>
                <a:off x="4300920" y="4386240"/>
                <a:ext cx="133920" cy="13392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7520" bIns="47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1440" name="Google Shape;1539;p39">
                <a:extLst>
                  <a:ext uri="{FF2B5EF4-FFF2-40B4-BE49-F238E27FC236}">
                    <a16:creationId xmlns:a16="http://schemas.microsoft.com/office/drawing/2014/main" id="{FD8C38F6-E3D4-AFD1-E4D0-0F6B7EFF3919}"/>
                  </a:ext>
                </a:extLst>
              </p:cNvPr>
              <p:cNvCxnSpPr/>
              <p:nvPr/>
            </p:nvCxnSpPr>
            <p:spPr>
              <a:xfrm>
                <a:off x="-123840" y="4453200"/>
                <a:ext cx="4462920" cy="36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1441" name="Google Shape;1540;p39">
                <a:extLst>
                  <a:ext uri="{FF2B5EF4-FFF2-40B4-BE49-F238E27FC236}">
                    <a16:creationId xmlns:a16="http://schemas.microsoft.com/office/drawing/2014/main" id="{DF6060CA-497A-7F68-8D4F-3F3EFF117A97}"/>
                  </a:ext>
                </a:extLst>
              </p:cNvPr>
              <p:cNvSpPr/>
              <p:nvPr/>
            </p:nvSpPr>
            <p:spPr>
              <a:xfrm>
                <a:off x="4331160" y="4416480"/>
                <a:ext cx="73440" cy="734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8D9310-DE74-CD02-06D8-6D92EA8D0AE7}"/>
              </a:ext>
            </a:extLst>
          </p:cNvPr>
          <p:cNvGraphicFramePr>
            <a:graphicFrameLocks noGrp="1"/>
          </p:cNvGraphicFramePr>
          <p:nvPr/>
        </p:nvGraphicFramePr>
        <p:xfrm>
          <a:off x="1521294" y="1203325"/>
          <a:ext cx="6101412" cy="2982912"/>
        </p:xfrm>
        <a:graphic>
          <a:graphicData uri="http://schemas.openxmlformats.org/drawingml/2006/table">
            <a:tbl>
              <a:tblPr/>
              <a:tblGrid>
                <a:gridCol w="2033804">
                  <a:extLst>
                    <a:ext uri="{9D8B030D-6E8A-4147-A177-3AD203B41FA5}">
                      <a16:colId xmlns:a16="http://schemas.microsoft.com/office/drawing/2014/main" val="4067343156"/>
                    </a:ext>
                  </a:extLst>
                </a:gridCol>
                <a:gridCol w="2033804">
                  <a:extLst>
                    <a:ext uri="{9D8B030D-6E8A-4147-A177-3AD203B41FA5}">
                      <a16:colId xmlns:a16="http://schemas.microsoft.com/office/drawing/2014/main" val="4204983595"/>
                    </a:ext>
                  </a:extLst>
                </a:gridCol>
                <a:gridCol w="2033804">
                  <a:extLst>
                    <a:ext uri="{9D8B030D-6E8A-4147-A177-3AD203B41FA5}">
                      <a16:colId xmlns:a16="http://schemas.microsoft.com/office/drawing/2014/main" val="90334091"/>
                    </a:ext>
                  </a:extLst>
                </a:gridCol>
              </a:tblGrid>
              <a:tr h="271174">
                <a:tc>
                  <a:txBody>
                    <a:bodyPr/>
                    <a:lstStyle/>
                    <a:p>
                      <a:r>
                        <a:rPr lang="en-US" sz="1300"/>
                        <a:t>Blending element</a:t>
                      </a:r>
                    </a:p>
                  </a:txBody>
                  <a:tcPr marL="67793" marR="67793" marT="33897" marB="3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Racing-game scene</a:t>
                      </a:r>
                    </a:p>
                  </a:txBody>
                  <a:tcPr marL="67793" marR="67793" marT="33897" marB="3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CHAMELEON harmony</a:t>
                      </a:r>
                    </a:p>
                  </a:txBody>
                  <a:tcPr marL="67793" marR="67793" marT="33897" marB="3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037266"/>
                  </a:ext>
                </a:extLst>
              </a:tr>
              <a:tr h="474554">
                <a:tc>
                  <a:txBody>
                    <a:bodyPr/>
                    <a:lstStyle/>
                    <a:p>
                      <a:r>
                        <a:rPr lang="en-US" sz="1300" b="1"/>
                        <a:t>Generic space</a:t>
                      </a:r>
                      <a:endParaRPr lang="en-US" sz="1300"/>
                    </a:p>
                  </a:txBody>
                  <a:tcPr marL="67793" marR="67793" marT="33897" marB="3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The shared racetrack geometry</a:t>
                      </a:r>
                    </a:p>
                  </a:txBody>
                  <a:tcPr marL="67793" marR="67793" marT="33897" marB="3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The given melody &amp; four-part texture</a:t>
                      </a:r>
                    </a:p>
                  </a:txBody>
                  <a:tcPr marL="67793" marR="67793" marT="33897" marB="3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501247"/>
                  </a:ext>
                </a:extLst>
              </a:tr>
              <a:tr h="474554">
                <a:tc>
                  <a:txBody>
                    <a:bodyPr/>
                    <a:lstStyle/>
                    <a:p>
                      <a:r>
                        <a:rPr lang="en-US" sz="1300" b="1"/>
                        <a:t>Input space 1</a:t>
                      </a:r>
                      <a:endParaRPr lang="en-US" sz="1300"/>
                    </a:p>
                  </a:txBody>
                  <a:tcPr marL="67793" marR="67793" marT="33897" marB="3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Recorded lap (ghost car)</a:t>
                      </a:r>
                    </a:p>
                  </a:txBody>
                  <a:tcPr marL="67793" marR="67793" marT="33897" marB="3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Idiom A – e.g., strict Bach-style chorale rules</a:t>
                      </a:r>
                    </a:p>
                  </a:txBody>
                  <a:tcPr marL="67793" marR="67793" marT="33897" marB="3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483811"/>
                  </a:ext>
                </a:extLst>
              </a:tr>
              <a:tr h="677935">
                <a:tc>
                  <a:txBody>
                    <a:bodyPr/>
                    <a:lstStyle/>
                    <a:p>
                      <a:r>
                        <a:rPr lang="en-US" sz="1300" b="1"/>
                        <a:t>Input space 2</a:t>
                      </a:r>
                      <a:endParaRPr lang="en-US" sz="1300"/>
                    </a:p>
                  </a:txBody>
                  <a:tcPr marL="67793" marR="67793" marT="33897" marB="3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Your current live lap</a:t>
                      </a:r>
                    </a:p>
                  </a:txBody>
                  <a:tcPr marL="67793" marR="67793" marT="33897" marB="3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Idiom B – e.g., modern jazz chord–scale practice</a:t>
                      </a:r>
                    </a:p>
                  </a:txBody>
                  <a:tcPr marL="67793" marR="67793" marT="33897" marB="3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654958"/>
                  </a:ext>
                </a:extLst>
              </a:tr>
              <a:tr h="1084695">
                <a:tc>
                  <a:txBody>
                    <a:bodyPr/>
                    <a:lstStyle/>
                    <a:p>
                      <a:r>
                        <a:rPr lang="en-US" sz="1300" b="1"/>
                        <a:t>Blend</a:t>
                      </a:r>
                      <a:endParaRPr lang="en-US" sz="1300"/>
                    </a:p>
                  </a:txBody>
                  <a:tcPr marL="67793" marR="67793" marT="33897" marB="3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/>
                        <a:t>Both cars visible together—every corner shows who’s ahead or behind</a:t>
                      </a:r>
                    </a:p>
                  </a:txBody>
                  <a:tcPr marL="67793" marR="67793" marT="33897" marB="3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300" dirty="0"/>
                        <a:t>A single progression where, say, a </a:t>
                      </a:r>
                      <a:r>
                        <a:rPr lang="en-GB" sz="1300" i="1" dirty="0"/>
                        <a:t>G13 ♭9</a:t>
                      </a:r>
                      <a:r>
                        <a:rPr lang="en-GB" sz="1300" dirty="0"/>
                        <a:t> (jazz colour) resolves with flawless Bach voice-leading</a:t>
                      </a:r>
                    </a:p>
                  </a:txBody>
                  <a:tcPr marL="67793" marR="67793" marT="33897" marB="338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5901533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CEA1B-4FD1-FC9D-EA59-4068FD8AF0AB}"/>
              </a:ext>
            </a:extLst>
          </p:cNvPr>
          <p:cNvCxnSpPr>
            <a:cxnSpLocks/>
          </p:cNvCxnSpPr>
          <p:nvPr/>
        </p:nvCxnSpPr>
        <p:spPr>
          <a:xfrm flipH="1">
            <a:off x="1168336" y="1467984"/>
            <a:ext cx="66263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84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9C5D9-546A-7C58-6951-F178DE307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PlaceHolder 1">
            <a:extLst>
              <a:ext uri="{FF2B5EF4-FFF2-40B4-BE49-F238E27FC236}">
                <a16:creationId xmlns:a16="http://schemas.microsoft.com/office/drawing/2014/main" id="{EBE5B912-9E17-0C83-F530-C9961E701E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38275" y="447675"/>
            <a:ext cx="7705725" cy="5715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2"/>
                </a:solidFill>
                <a:latin typeface="IBM Plex Mono"/>
                <a:ea typeface="IBM Plex Mono"/>
              </a:rPr>
              <a:t>CONCEPTUAL BLENDING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434" name="Google Shape;1533;p39">
            <a:extLst>
              <a:ext uri="{FF2B5EF4-FFF2-40B4-BE49-F238E27FC236}">
                <a16:creationId xmlns:a16="http://schemas.microsoft.com/office/drawing/2014/main" id="{4A355E0C-D697-C05D-2275-7F2D90A84F2E}"/>
              </a:ext>
            </a:extLst>
          </p:cNvPr>
          <p:cNvGrpSpPr/>
          <p:nvPr/>
        </p:nvGrpSpPr>
        <p:grpSpPr>
          <a:xfrm>
            <a:off x="13320" y="4132425"/>
            <a:ext cx="4558680" cy="1140480"/>
            <a:chOff x="-123840" y="4132440"/>
            <a:chExt cx="4558680" cy="1140480"/>
          </a:xfrm>
        </p:grpSpPr>
        <p:grpSp>
          <p:nvGrpSpPr>
            <p:cNvPr id="1435" name="Google Shape;1534;p39">
              <a:extLst>
                <a:ext uri="{FF2B5EF4-FFF2-40B4-BE49-F238E27FC236}">
                  <a16:creationId xmlns:a16="http://schemas.microsoft.com/office/drawing/2014/main" id="{25CAF601-77B2-9209-F698-A2A89BC464AA}"/>
                </a:ext>
              </a:extLst>
            </p:cNvPr>
            <p:cNvGrpSpPr/>
            <p:nvPr/>
          </p:nvGrpSpPr>
          <p:grpSpPr>
            <a:xfrm>
              <a:off x="360" y="4132440"/>
              <a:ext cx="2307960" cy="1140480"/>
              <a:chOff x="360" y="4132440"/>
              <a:chExt cx="2307960" cy="1140480"/>
            </a:xfrm>
          </p:grpSpPr>
          <p:sp>
            <p:nvSpPr>
              <p:cNvPr id="1436" name="Google Shape;1535;p39">
                <a:extLst>
                  <a:ext uri="{FF2B5EF4-FFF2-40B4-BE49-F238E27FC236}">
                    <a16:creationId xmlns:a16="http://schemas.microsoft.com/office/drawing/2014/main" id="{9879A6AB-B5F5-E01E-B817-18235A76A5B9}"/>
                  </a:ext>
                </a:extLst>
              </p:cNvPr>
              <p:cNvSpPr/>
              <p:nvPr/>
            </p:nvSpPr>
            <p:spPr>
              <a:xfrm rot="5400000">
                <a:off x="663480" y="362844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7" name="Google Shape;1536;p39">
                <a:extLst>
                  <a:ext uri="{FF2B5EF4-FFF2-40B4-BE49-F238E27FC236}">
                    <a16:creationId xmlns:a16="http://schemas.microsoft.com/office/drawing/2014/main" id="{B22F8CA2-A507-E7FB-D0A6-3CF829C3DDC3}"/>
                  </a:ext>
                </a:extLst>
              </p:cNvPr>
              <p:cNvSpPr/>
              <p:nvPr/>
            </p:nvSpPr>
            <p:spPr>
              <a:xfrm rot="5400000">
                <a:off x="663840" y="346932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38" name="Google Shape;1537;p39">
              <a:extLst>
                <a:ext uri="{FF2B5EF4-FFF2-40B4-BE49-F238E27FC236}">
                  <a16:creationId xmlns:a16="http://schemas.microsoft.com/office/drawing/2014/main" id="{3DAB22D1-C973-1638-2DA6-489552B47DE3}"/>
                </a:ext>
              </a:extLst>
            </p:cNvPr>
            <p:cNvGrpSpPr/>
            <p:nvPr/>
          </p:nvGrpSpPr>
          <p:grpSpPr>
            <a:xfrm>
              <a:off x="-123840" y="4386240"/>
              <a:ext cx="4558680" cy="133920"/>
              <a:chOff x="-123840" y="4386240"/>
              <a:chExt cx="4558680" cy="133920"/>
            </a:xfrm>
          </p:grpSpPr>
          <p:sp>
            <p:nvSpPr>
              <p:cNvPr id="1439" name="Google Shape;1538;p39">
                <a:extLst>
                  <a:ext uri="{FF2B5EF4-FFF2-40B4-BE49-F238E27FC236}">
                    <a16:creationId xmlns:a16="http://schemas.microsoft.com/office/drawing/2014/main" id="{9120EE78-CB4D-690E-D917-4D923021738A}"/>
                  </a:ext>
                </a:extLst>
              </p:cNvPr>
              <p:cNvSpPr/>
              <p:nvPr/>
            </p:nvSpPr>
            <p:spPr>
              <a:xfrm>
                <a:off x="4300920" y="4386240"/>
                <a:ext cx="133920" cy="13392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7520" bIns="47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1440" name="Google Shape;1539;p39">
                <a:extLst>
                  <a:ext uri="{FF2B5EF4-FFF2-40B4-BE49-F238E27FC236}">
                    <a16:creationId xmlns:a16="http://schemas.microsoft.com/office/drawing/2014/main" id="{8CB83564-851B-9FAB-55C4-E954226CB26D}"/>
                  </a:ext>
                </a:extLst>
              </p:cNvPr>
              <p:cNvCxnSpPr/>
              <p:nvPr/>
            </p:nvCxnSpPr>
            <p:spPr>
              <a:xfrm>
                <a:off x="-123840" y="4453200"/>
                <a:ext cx="4462920" cy="36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1441" name="Google Shape;1540;p39">
                <a:extLst>
                  <a:ext uri="{FF2B5EF4-FFF2-40B4-BE49-F238E27FC236}">
                    <a16:creationId xmlns:a16="http://schemas.microsoft.com/office/drawing/2014/main" id="{EAE4D583-C893-2213-AAA4-7FD16D8C24F3}"/>
                  </a:ext>
                </a:extLst>
              </p:cNvPr>
              <p:cNvSpPr/>
              <p:nvPr/>
            </p:nvSpPr>
            <p:spPr>
              <a:xfrm>
                <a:off x="4331160" y="4416480"/>
                <a:ext cx="73440" cy="734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pic>
        <p:nvPicPr>
          <p:cNvPr id="3" name="Picture 2" descr="A video game screen capture&#10;&#10;AI-generated content may be incorrect.">
            <a:extLst>
              <a:ext uri="{FF2B5EF4-FFF2-40B4-BE49-F238E27FC236}">
                <a16:creationId xmlns:a16="http://schemas.microsoft.com/office/drawing/2014/main" id="{AA9345A4-011C-14E9-DA10-D3E7006C75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05" y="1264439"/>
            <a:ext cx="4662617" cy="262272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7EEE71-EA88-7ADB-8E6C-6701772D8E19}"/>
              </a:ext>
            </a:extLst>
          </p:cNvPr>
          <p:cNvCxnSpPr>
            <a:cxnSpLocks/>
          </p:cNvCxnSpPr>
          <p:nvPr/>
        </p:nvCxnSpPr>
        <p:spPr>
          <a:xfrm>
            <a:off x="1833588" y="2494253"/>
            <a:ext cx="2005935" cy="775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EDA645-D6AA-F3DD-1549-CEFC11CD1A2E}"/>
              </a:ext>
            </a:extLst>
          </p:cNvPr>
          <p:cNvCxnSpPr>
            <a:cxnSpLocks/>
          </p:cNvCxnSpPr>
          <p:nvPr/>
        </p:nvCxnSpPr>
        <p:spPr>
          <a:xfrm flipH="1">
            <a:off x="4873608" y="2489466"/>
            <a:ext cx="2412867" cy="665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ceHolder 1">
            <a:extLst>
              <a:ext uri="{FF2B5EF4-FFF2-40B4-BE49-F238E27FC236}">
                <a16:creationId xmlns:a16="http://schemas.microsoft.com/office/drawing/2014/main" id="{3B56C659-CF2A-2BF6-C95D-DCC1BB39D126}"/>
              </a:ext>
            </a:extLst>
          </p:cNvPr>
          <p:cNvSpPr txBox="1">
            <a:spLocks/>
          </p:cNvSpPr>
          <p:nvPr/>
        </p:nvSpPr>
        <p:spPr>
          <a:xfrm>
            <a:off x="1331820" y="2204224"/>
            <a:ext cx="817404" cy="33479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spc="-1" dirty="0">
                <a:latin typeface="+mn-lt"/>
                <a:ea typeface="IBM Plex Mono"/>
              </a:rPr>
              <a:t>Jazz Idiom</a:t>
            </a:r>
            <a:endParaRPr lang="fr-FR" sz="1000" spc="-1" dirty="0">
              <a:latin typeface="+mn-lt"/>
            </a:endParaRPr>
          </a:p>
        </p:txBody>
      </p:sp>
      <p:sp>
        <p:nvSpPr>
          <p:cNvPr id="11" name="PlaceHolder 1">
            <a:extLst>
              <a:ext uri="{FF2B5EF4-FFF2-40B4-BE49-F238E27FC236}">
                <a16:creationId xmlns:a16="http://schemas.microsoft.com/office/drawing/2014/main" id="{6C3865FF-8EDD-E01F-49DA-58871A1B883F}"/>
              </a:ext>
            </a:extLst>
          </p:cNvPr>
          <p:cNvSpPr txBox="1">
            <a:spLocks/>
          </p:cNvSpPr>
          <p:nvPr/>
        </p:nvSpPr>
        <p:spPr>
          <a:xfrm>
            <a:off x="7063230" y="2244203"/>
            <a:ext cx="995218" cy="29481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spc="-1" dirty="0">
                <a:latin typeface="+mn-lt"/>
                <a:ea typeface="IBM Plex Mono"/>
              </a:rPr>
              <a:t>Bach Chorale Idiom</a:t>
            </a:r>
            <a:endParaRPr lang="fr-FR" sz="1000" spc="-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9268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B4A31-020A-B2FE-BDCB-FFA0F8642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PlaceHolder 1">
            <a:extLst>
              <a:ext uri="{FF2B5EF4-FFF2-40B4-BE49-F238E27FC236}">
                <a16:creationId xmlns:a16="http://schemas.microsoft.com/office/drawing/2014/main" id="{12CD9A21-CC27-4183-0A67-FA16357B6F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38275" y="447675"/>
            <a:ext cx="7705725" cy="5715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2"/>
                </a:solidFill>
                <a:latin typeface="IBM Plex Mono"/>
                <a:ea typeface="IBM Plex Mono"/>
              </a:rPr>
              <a:t>CONCEPTUAL BLENDING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434" name="Google Shape;1533;p39">
            <a:extLst>
              <a:ext uri="{FF2B5EF4-FFF2-40B4-BE49-F238E27FC236}">
                <a16:creationId xmlns:a16="http://schemas.microsoft.com/office/drawing/2014/main" id="{4FFE9102-7495-0F0F-7BE5-0861AA7273E6}"/>
              </a:ext>
            </a:extLst>
          </p:cNvPr>
          <p:cNvGrpSpPr/>
          <p:nvPr/>
        </p:nvGrpSpPr>
        <p:grpSpPr>
          <a:xfrm>
            <a:off x="13320" y="4132425"/>
            <a:ext cx="4558680" cy="1140480"/>
            <a:chOff x="-123840" y="4132440"/>
            <a:chExt cx="4558680" cy="1140480"/>
          </a:xfrm>
        </p:grpSpPr>
        <p:grpSp>
          <p:nvGrpSpPr>
            <p:cNvPr id="1435" name="Google Shape;1534;p39">
              <a:extLst>
                <a:ext uri="{FF2B5EF4-FFF2-40B4-BE49-F238E27FC236}">
                  <a16:creationId xmlns:a16="http://schemas.microsoft.com/office/drawing/2014/main" id="{432BF1A3-2181-E0A3-8E48-2FBA3E0ECC8B}"/>
                </a:ext>
              </a:extLst>
            </p:cNvPr>
            <p:cNvGrpSpPr/>
            <p:nvPr/>
          </p:nvGrpSpPr>
          <p:grpSpPr>
            <a:xfrm>
              <a:off x="360" y="4132440"/>
              <a:ext cx="2307960" cy="1140480"/>
              <a:chOff x="360" y="4132440"/>
              <a:chExt cx="2307960" cy="1140480"/>
            </a:xfrm>
          </p:grpSpPr>
          <p:sp>
            <p:nvSpPr>
              <p:cNvPr id="1436" name="Google Shape;1535;p39">
                <a:extLst>
                  <a:ext uri="{FF2B5EF4-FFF2-40B4-BE49-F238E27FC236}">
                    <a16:creationId xmlns:a16="http://schemas.microsoft.com/office/drawing/2014/main" id="{31357EC7-CE4C-42C1-451E-9C86AE286E35}"/>
                  </a:ext>
                </a:extLst>
              </p:cNvPr>
              <p:cNvSpPr/>
              <p:nvPr/>
            </p:nvSpPr>
            <p:spPr>
              <a:xfrm rot="5400000">
                <a:off x="663480" y="362844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7" name="Google Shape;1536;p39">
                <a:extLst>
                  <a:ext uri="{FF2B5EF4-FFF2-40B4-BE49-F238E27FC236}">
                    <a16:creationId xmlns:a16="http://schemas.microsoft.com/office/drawing/2014/main" id="{D1C8A9AE-CF75-C974-86B2-0E3661DCE1FF}"/>
                  </a:ext>
                </a:extLst>
              </p:cNvPr>
              <p:cNvSpPr/>
              <p:nvPr/>
            </p:nvSpPr>
            <p:spPr>
              <a:xfrm rot="5400000">
                <a:off x="663840" y="346932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38" name="Google Shape;1537;p39">
              <a:extLst>
                <a:ext uri="{FF2B5EF4-FFF2-40B4-BE49-F238E27FC236}">
                  <a16:creationId xmlns:a16="http://schemas.microsoft.com/office/drawing/2014/main" id="{C7A25726-4F14-EA26-A03D-2C10101529FD}"/>
                </a:ext>
              </a:extLst>
            </p:cNvPr>
            <p:cNvGrpSpPr/>
            <p:nvPr/>
          </p:nvGrpSpPr>
          <p:grpSpPr>
            <a:xfrm>
              <a:off x="-123840" y="4386240"/>
              <a:ext cx="4558680" cy="133920"/>
              <a:chOff x="-123840" y="4386240"/>
              <a:chExt cx="4558680" cy="133920"/>
            </a:xfrm>
          </p:grpSpPr>
          <p:sp>
            <p:nvSpPr>
              <p:cNvPr id="1439" name="Google Shape;1538;p39">
                <a:extLst>
                  <a:ext uri="{FF2B5EF4-FFF2-40B4-BE49-F238E27FC236}">
                    <a16:creationId xmlns:a16="http://schemas.microsoft.com/office/drawing/2014/main" id="{191ECA5E-B793-AD0D-8F14-B55BB014C410}"/>
                  </a:ext>
                </a:extLst>
              </p:cNvPr>
              <p:cNvSpPr/>
              <p:nvPr/>
            </p:nvSpPr>
            <p:spPr>
              <a:xfrm>
                <a:off x="4300920" y="4386240"/>
                <a:ext cx="133920" cy="13392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7520" bIns="47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1440" name="Google Shape;1539;p39">
                <a:extLst>
                  <a:ext uri="{FF2B5EF4-FFF2-40B4-BE49-F238E27FC236}">
                    <a16:creationId xmlns:a16="http://schemas.microsoft.com/office/drawing/2014/main" id="{56CAF462-9620-8ED6-5EF2-42F2E7E85F44}"/>
                  </a:ext>
                </a:extLst>
              </p:cNvPr>
              <p:cNvCxnSpPr/>
              <p:nvPr/>
            </p:nvCxnSpPr>
            <p:spPr>
              <a:xfrm>
                <a:off x="-123840" y="4453200"/>
                <a:ext cx="4462920" cy="36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1441" name="Google Shape;1540;p39">
                <a:extLst>
                  <a:ext uri="{FF2B5EF4-FFF2-40B4-BE49-F238E27FC236}">
                    <a16:creationId xmlns:a16="http://schemas.microsoft.com/office/drawing/2014/main" id="{0945289E-5865-DC26-FE9D-261ED0ED9CAA}"/>
                  </a:ext>
                </a:extLst>
              </p:cNvPr>
              <p:cNvSpPr/>
              <p:nvPr/>
            </p:nvSpPr>
            <p:spPr>
              <a:xfrm>
                <a:off x="4331160" y="4416480"/>
                <a:ext cx="73440" cy="734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pic>
        <p:nvPicPr>
          <p:cNvPr id="3" name="Picture 2" descr="A video game screen capture&#10;&#10;AI-generated content may be incorrect.">
            <a:extLst>
              <a:ext uri="{FF2B5EF4-FFF2-40B4-BE49-F238E27FC236}">
                <a16:creationId xmlns:a16="http://schemas.microsoft.com/office/drawing/2014/main" id="{D56FEB1D-BA7C-31D6-98DE-2CEE6EB447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905" y="1264439"/>
            <a:ext cx="4662617" cy="262272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46D9A6-2891-926C-7D85-FB9F0F6537EC}"/>
              </a:ext>
            </a:extLst>
          </p:cNvPr>
          <p:cNvCxnSpPr>
            <a:cxnSpLocks/>
          </p:cNvCxnSpPr>
          <p:nvPr/>
        </p:nvCxnSpPr>
        <p:spPr>
          <a:xfrm>
            <a:off x="1833588" y="2494253"/>
            <a:ext cx="2005935" cy="775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6E272C-FFFB-99A6-E3CF-8335A44E0623}"/>
              </a:ext>
            </a:extLst>
          </p:cNvPr>
          <p:cNvCxnSpPr>
            <a:cxnSpLocks/>
          </p:cNvCxnSpPr>
          <p:nvPr/>
        </p:nvCxnSpPr>
        <p:spPr>
          <a:xfrm flipH="1">
            <a:off x="4873608" y="2489466"/>
            <a:ext cx="2412867" cy="6654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laceHolder 1">
            <a:extLst>
              <a:ext uri="{FF2B5EF4-FFF2-40B4-BE49-F238E27FC236}">
                <a16:creationId xmlns:a16="http://schemas.microsoft.com/office/drawing/2014/main" id="{55B20A01-22FA-5A38-147A-4C8128B817D4}"/>
              </a:ext>
            </a:extLst>
          </p:cNvPr>
          <p:cNvSpPr txBox="1">
            <a:spLocks/>
          </p:cNvSpPr>
          <p:nvPr/>
        </p:nvSpPr>
        <p:spPr>
          <a:xfrm>
            <a:off x="1331820" y="2204224"/>
            <a:ext cx="817404" cy="33479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spc="-1" dirty="0">
                <a:latin typeface="+mn-lt"/>
                <a:ea typeface="IBM Plex Mono"/>
              </a:rPr>
              <a:t>Major key</a:t>
            </a:r>
            <a:endParaRPr lang="fr-FR" sz="1000" spc="-1" dirty="0">
              <a:latin typeface="+mn-lt"/>
            </a:endParaRPr>
          </a:p>
        </p:txBody>
      </p:sp>
      <p:sp>
        <p:nvSpPr>
          <p:cNvPr id="11" name="PlaceHolder 1">
            <a:extLst>
              <a:ext uri="{FF2B5EF4-FFF2-40B4-BE49-F238E27FC236}">
                <a16:creationId xmlns:a16="http://schemas.microsoft.com/office/drawing/2014/main" id="{AEA34D60-F364-4470-B7E1-BC4D37C32EFD}"/>
              </a:ext>
            </a:extLst>
          </p:cNvPr>
          <p:cNvSpPr txBox="1">
            <a:spLocks/>
          </p:cNvSpPr>
          <p:nvPr/>
        </p:nvSpPr>
        <p:spPr>
          <a:xfrm>
            <a:off x="7063230" y="2244203"/>
            <a:ext cx="995218" cy="29481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1000" spc="-1" dirty="0">
                <a:latin typeface="+mn-lt"/>
                <a:ea typeface="IBM Plex Mono"/>
              </a:rPr>
              <a:t>Minor key</a:t>
            </a:r>
            <a:endParaRPr lang="fr-FR" sz="1000" spc="-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1068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D1B56-F124-B37E-B314-7DAB38B62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PlaceHolder 1">
            <a:extLst>
              <a:ext uri="{FF2B5EF4-FFF2-40B4-BE49-F238E27FC236}">
                <a16:creationId xmlns:a16="http://schemas.microsoft.com/office/drawing/2014/main" id="{7377BD3B-6398-A710-DB8C-B343EE35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44784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2"/>
                </a:solidFill>
                <a:latin typeface="IBM Plex Mono"/>
                <a:ea typeface="IBM Plex Mono"/>
              </a:rPr>
              <a:t>CONCEPTUAL BLENDING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434" name="Google Shape;1533;p39">
            <a:extLst>
              <a:ext uri="{FF2B5EF4-FFF2-40B4-BE49-F238E27FC236}">
                <a16:creationId xmlns:a16="http://schemas.microsoft.com/office/drawing/2014/main" id="{9E3FE3E2-10A4-7625-6CF4-A41DE3EBC742}"/>
              </a:ext>
            </a:extLst>
          </p:cNvPr>
          <p:cNvGrpSpPr/>
          <p:nvPr/>
        </p:nvGrpSpPr>
        <p:grpSpPr>
          <a:xfrm>
            <a:off x="-123840" y="4132440"/>
            <a:ext cx="4558680" cy="1140480"/>
            <a:chOff x="-123840" y="4132440"/>
            <a:chExt cx="4558680" cy="1140480"/>
          </a:xfrm>
        </p:grpSpPr>
        <p:grpSp>
          <p:nvGrpSpPr>
            <p:cNvPr id="1435" name="Google Shape;1534;p39">
              <a:extLst>
                <a:ext uri="{FF2B5EF4-FFF2-40B4-BE49-F238E27FC236}">
                  <a16:creationId xmlns:a16="http://schemas.microsoft.com/office/drawing/2014/main" id="{36883A20-1FFF-3827-DC54-BA6F54381A55}"/>
                </a:ext>
              </a:extLst>
            </p:cNvPr>
            <p:cNvGrpSpPr/>
            <p:nvPr/>
          </p:nvGrpSpPr>
          <p:grpSpPr>
            <a:xfrm>
              <a:off x="360" y="4132440"/>
              <a:ext cx="2307960" cy="1140480"/>
              <a:chOff x="360" y="4132440"/>
              <a:chExt cx="2307960" cy="1140480"/>
            </a:xfrm>
          </p:grpSpPr>
          <p:sp>
            <p:nvSpPr>
              <p:cNvPr id="1436" name="Google Shape;1535;p39">
                <a:extLst>
                  <a:ext uri="{FF2B5EF4-FFF2-40B4-BE49-F238E27FC236}">
                    <a16:creationId xmlns:a16="http://schemas.microsoft.com/office/drawing/2014/main" id="{054F2E2B-EA88-1674-4752-8A88ACE2C335}"/>
                  </a:ext>
                </a:extLst>
              </p:cNvPr>
              <p:cNvSpPr/>
              <p:nvPr/>
            </p:nvSpPr>
            <p:spPr>
              <a:xfrm rot="5400000">
                <a:off x="663480" y="362844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7" name="Google Shape;1536;p39">
                <a:extLst>
                  <a:ext uri="{FF2B5EF4-FFF2-40B4-BE49-F238E27FC236}">
                    <a16:creationId xmlns:a16="http://schemas.microsoft.com/office/drawing/2014/main" id="{93190D53-6AEF-D961-3DAD-28957A03F2A4}"/>
                  </a:ext>
                </a:extLst>
              </p:cNvPr>
              <p:cNvSpPr/>
              <p:nvPr/>
            </p:nvSpPr>
            <p:spPr>
              <a:xfrm rot="5400000">
                <a:off x="663840" y="346932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38" name="Google Shape;1537;p39">
              <a:extLst>
                <a:ext uri="{FF2B5EF4-FFF2-40B4-BE49-F238E27FC236}">
                  <a16:creationId xmlns:a16="http://schemas.microsoft.com/office/drawing/2014/main" id="{95B115F1-68AC-F2A0-339F-B117DA426EF4}"/>
                </a:ext>
              </a:extLst>
            </p:cNvPr>
            <p:cNvGrpSpPr/>
            <p:nvPr/>
          </p:nvGrpSpPr>
          <p:grpSpPr>
            <a:xfrm>
              <a:off x="-123840" y="4386240"/>
              <a:ext cx="4558680" cy="133920"/>
              <a:chOff x="-123840" y="4386240"/>
              <a:chExt cx="4558680" cy="133920"/>
            </a:xfrm>
          </p:grpSpPr>
          <p:sp>
            <p:nvSpPr>
              <p:cNvPr id="1439" name="Google Shape;1538;p39">
                <a:extLst>
                  <a:ext uri="{FF2B5EF4-FFF2-40B4-BE49-F238E27FC236}">
                    <a16:creationId xmlns:a16="http://schemas.microsoft.com/office/drawing/2014/main" id="{DA788501-B34F-206E-11AC-5838385556F0}"/>
                  </a:ext>
                </a:extLst>
              </p:cNvPr>
              <p:cNvSpPr/>
              <p:nvPr/>
            </p:nvSpPr>
            <p:spPr>
              <a:xfrm>
                <a:off x="4300920" y="4386240"/>
                <a:ext cx="133920" cy="13392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7520" bIns="47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1440" name="Google Shape;1539;p39">
                <a:extLst>
                  <a:ext uri="{FF2B5EF4-FFF2-40B4-BE49-F238E27FC236}">
                    <a16:creationId xmlns:a16="http://schemas.microsoft.com/office/drawing/2014/main" id="{FE8237CB-AE99-531A-2E14-585DE6290E31}"/>
                  </a:ext>
                </a:extLst>
              </p:cNvPr>
              <p:cNvCxnSpPr/>
              <p:nvPr/>
            </p:nvCxnSpPr>
            <p:spPr>
              <a:xfrm>
                <a:off x="-123840" y="4453200"/>
                <a:ext cx="4462920" cy="36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1441" name="Google Shape;1540;p39">
                <a:extLst>
                  <a:ext uri="{FF2B5EF4-FFF2-40B4-BE49-F238E27FC236}">
                    <a16:creationId xmlns:a16="http://schemas.microsoft.com/office/drawing/2014/main" id="{F41AE7AA-D810-C6BB-9948-0A4C3D491225}"/>
                  </a:ext>
                </a:extLst>
              </p:cNvPr>
              <p:cNvSpPr/>
              <p:nvPr/>
            </p:nvSpPr>
            <p:spPr>
              <a:xfrm>
                <a:off x="4331160" y="4416480"/>
                <a:ext cx="73440" cy="734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2652B1-55C3-9E65-DC61-BEF4FDB3897C}"/>
              </a:ext>
            </a:extLst>
          </p:cNvPr>
          <p:cNvCxnSpPr>
            <a:cxnSpLocks/>
          </p:cNvCxnSpPr>
          <p:nvPr/>
        </p:nvCxnSpPr>
        <p:spPr>
          <a:xfrm flipH="1">
            <a:off x="1168336" y="1467984"/>
            <a:ext cx="66263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4C7D64-119A-3456-5287-94B4776E5DB2}"/>
              </a:ext>
            </a:extLst>
          </p:cNvPr>
          <p:cNvSpPr txBox="1"/>
          <p:nvPr/>
        </p:nvSpPr>
        <p:spPr>
          <a:xfrm>
            <a:off x="1722730" y="2554541"/>
            <a:ext cx="5517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https://ccm.web.auth.gr/blendedharmonisations.html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02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PlaceHolder 1"/>
          <p:cNvSpPr>
            <a:spLocks noGrp="1"/>
          </p:cNvSpPr>
          <p:nvPr>
            <p:ph type="title"/>
          </p:nvPr>
        </p:nvSpPr>
        <p:spPr>
          <a:xfrm>
            <a:off x="723960" y="1028880"/>
            <a:ext cx="1704600" cy="990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200" b="1" strike="noStrike" spc="-1">
                <a:solidFill>
                  <a:schemeClr val="dk2"/>
                </a:solidFill>
                <a:latin typeface="Poppins"/>
                <a:ea typeface="Poppins"/>
              </a:rPr>
              <a:t>02</a:t>
            </a:r>
            <a:endParaRPr lang="fr-FR" sz="6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43" name="PlaceHolder 2"/>
          <p:cNvSpPr>
            <a:spLocks noGrp="1"/>
          </p:cNvSpPr>
          <p:nvPr>
            <p:ph type="subTitle"/>
          </p:nvPr>
        </p:nvSpPr>
        <p:spPr>
          <a:xfrm>
            <a:off x="723960" y="3247920"/>
            <a:ext cx="560052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buNone/>
            </a:pPr>
            <a:r>
              <a:rPr lang="en-US" sz="1400" b="0" strike="noStrike" spc="-1" dirty="0">
                <a:solidFill>
                  <a:schemeClr val="dk1"/>
                </a:solidFill>
                <a:latin typeface="Poppins"/>
                <a:ea typeface="Poppins"/>
              </a:rPr>
              <a:t>Under the hood</a:t>
            </a:r>
          </a:p>
        </p:txBody>
      </p:sp>
      <p:grpSp>
        <p:nvGrpSpPr>
          <p:cNvPr id="1444" name="Google Shape;1485;p38"/>
          <p:cNvGrpSpPr/>
          <p:nvPr/>
        </p:nvGrpSpPr>
        <p:grpSpPr>
          <a:xfrm>
            <a:off x="-374400" y="3354480"/>
            <a:ext cx="3922200" cy="2969640"/>
            <a:chOff x="-374400" y="3354480"/>
            <a:chExt cx="3922200" cy="2969640"/>
          </a:xfrm>
        </p:grpSpPr>
        <p:grpSp>
          <p:nvGrpSpPr>
            <p:cNvPr id="1445" name="Google Shape;1487;p38"/>
            <p:cNvGrpSpPr/>
            <p:nvPr/>
          </p:nvGrpSpPr>
          <p:grpSpPr>
            <a:xfrm>
              <a:off x="1853640" y="4445640"/>
              <a:ext cx="1694160" cy="1359720"/>
              <a:chOff x="1853640" y="4445640"/>
              <a:chExt cx="1694160" cy="1359720"/>
            </a:xfrm>
          </p:grpSpPr>
          <p:sp>
            <p:nvSpPr>
              <p:cNvPr id="1446" name="Google Shape;1488;p38"/>
              <p:cNvSpPr/>
              <p:nvPr/>
            </p:nvSpPr>
            <p:spPr>
              <a:xfrm>
                <a:off x="2287440" y="4713840"/>
                <a:ext cx="1260360" cy="1091520"/>
              </a:xfrm>
              <a:custGeom>
                <a:avLst/>
                <a:gdLst>
                  <a:gd name="textAreaLeft" fmla="*/ 0 w 1260360"/>
                  <a:gd name="textAreaRight" fmla="*/ 1260720 w 1260360"/>
                  <a:gd name="textAreaTop" fmla="*/ 0 h 1091520"/>
                  <a:gd name="textAreaBottom" fmla="*/ 1091880 h 109152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7" name="Google Shape;1489;p38"/>
              <p:cNvSpPr/>
              <p:nvPr/>
            </p:nvSpPr>
            <p:spPr>
              <a:xfrm>
                <a:off x="2264040" y="4445640"/>
                <a:ext cx="900360" cy="779760"/>
              </a:xfrm>
              <a:custGeom>
                <a:avLst/>
                <a:gdLst>
                  <a:gd name="textAreaLeft" fmla="*/ 0 w 900360"/>
                  <a:gd name="textAreaRight" fmla="*/ 900720 w 900360"/>
                  <a:gd name="textAreaTop" fmla="*/ 0 h 779760"/>
                  <a:gd name="textAreaBottom" fmla="*/ 780120 h 7797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8" name="Google Shape;1490;p38"/>
              <p:cNvSpPr/>
              <p:nvPr/>
            </p:nvSpPr>
            <p:spPr>
              <a:xfrm>
                <a:off x="1853640" y="4713840"/>
                <a:ext cx="900360" cy="779760"/>
              </a:xfrm>
              <a:custGeom>
                <a:avLst/>
                <a:gdLst>
                  <a:gd name="textAreaLeft" fmla="*/ 0 w 900360"/>
                  <a:gd name="textAreaRight" fmla="*/ 900720 w 900360"/>
                  <a:gd name="textAreaTop" fmla="*/ 0 h 779760"/>
                  <a:gd name="textAreaBottom" fmla="*/ 780120 h 77976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449" name="PlaceHolder 3"/>
          <p:cNvSpPr>
            <a:spLocks noGrp="1"/>
          </p:cNvSpPr>
          <p:nvPr>
            <p:ph type="title"/>
          </p:nvPr>
        </p:nvSpPr>
        <p:spPr>
          <a:xfrm>
            <a:off x="723960" y="2076480"/>
            <a:ext cx="560052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>
                <a:solidFill>
                  <a:schemeClr val="dk2"/>
                </a:solidFill>
                <a:latin typeface="IBM Plex Mono"/>
                <a:ea typeface="IBM Plex Mono"/>
              </a:rPr>
              <a:t>Functionality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450" name="Google Shape;1492;p38"/>
          <p:cNvGrpSpPr/>
          <p:nvPr/>
        </p:nvGrpSpPr>
        <p:grpSpPr>
          <a:xfrm>
            <a:off x="6487560" y="-1301040"/>
            <a:ext cx="4267800" cy="6665400"/>
            <a:chOff x="6487560" y="-1301040"/>
            <a:chExt cx="4267800" cy="6665400"/>
          </a:xfrm>
        </p:grpSpPr>
        <p:sp>
          <p:nvSpPr>
            <p:cNvPr id="1451" name="Google Shape;1493;p38"/>
            <p:cNvSpPr/>
            <p:nvPr/>
          </p:nvSpPr>
          <p:spPr>
            <a:xfrm>
              <a:off x="6727680" y="103320"/>
              <a:ext cx="4006080" cy="4748760"/>
            </a:xfrm>
            <a:custGeom>
              <a:avLst/>
              <a:gdLst>
                <a:gd name="textAreaLeft" fmla="*/ 0 w 4006080"/>
                <a:gd name="textAreaRight" fmla="*/ 4006440 w 4006080"/>
                <a:gd name="textAreaTop" fmla="*/ 0 h 4748760"/>
                <a:gd name="textAreaBottom" fmla="*/ 4749120 h 4748760"/>
              </a:gdLst>
              <a:ahLst/>
              <a:cxnLst/>
              <a:rect l="textAreaLeft" t="textAreaTop" r="textAreaRight" b="textAreaBottom"/>
              <a:pathLst>
                <a:path w="97678" h="115794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2" name="Google Shape;1494;p38"/>
            <p:cNvSpPr/>
            <p:nvPr/>
          </p:nvSpPr>
          <p:spPr>
            <a:xfrm>
              <a:off x="7070400" y="81360"/>
              <a:ext cx="2925000" cy="3057480"/>
            </a:xfrm>
            <a:custGeom>
              <a:avLst/>
              <a:gdLst>
                <a:gd name="textAreaLeft" fmla="*/ 0 w 2925000"/>
                <a:gd name="textAreaRight" fmla="*/ 2925360 w 2925000"/>
                <a:gd name="textAreaTop" fmla="*/ 0 h 3057480"/>
                <a:gd name="textAreaBottom" fmla="*/ 3057840 h 3057480"/>
              </a:gdLst>
              <a:ahLst/>
              <a:cxnLst/>
              <a:rect l="textAreaLeft" t="textAreaTop" r="textAreaRight" b="textAreaBottom"/>
              <a:pathLst>
                <a:path w="71320" h="7455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3" name="Google Shape;1495;p38"/>
            <p:cNvSpPr/>
            <p:nvPr/>
          </p:nvSpPr>
          <p:spPr>
            <a:xfrm>
              <a:off x="7602480" y="245520"/>
              <a:ext cx="3152880" cy="5118840"/>
            </a:xfrm>
            <a:custGeom>
              <a:avLst/>
              <a:gdLst>
                <a:gd name="textAreaLeft" fmla="*/ 0 w 3152880"/>
                <a:gd name="textAreaRight" fmla="*/ 3153240 w 3152880"/>
                <a:gd name="textAreaTop" fmla="*/ 0 h 5118840"/>
                <a:gd name="textAreaBottom" fmla="*/ 5119200 h 511884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78000">
                  <a:srgbClr val="F5F8FF"/>
                </a:gs>
                <a:gs pos="100000">
                  <a:srgbClr val="F5F8FF"/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4" name="Google Shape;1496;p38"/>
            <p:cNvSpPr/>
            <p:nvPr/>
          </p:nvSpPr>
          <p:spPr>
            <a:xfrm>
              <a:off x="7235280" y="622440"/>
              <a:ext cx="1860120" cy="4595040"/>
            </a:xfrm>
            <a:custGeom>
              <a:avLst/>
              <a:gdLst>
                <a:gd name="textAreaLeft" fmla="*/ 0 w 1860120"/>
                <a:gd name="textAreaRight" fmla="*/ 1860480 w 1860120"/>
                <a:gd name="textAreaTop" fmla="*/ 0 h 4595040"/>
                <a:gd name="textAreaBottom" fmla="*/ 4595400 h 459504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55" name="Google Shape;1497;p38"/>
            <p:cNvSpPr/>
            <p:nvPr/>
          </p:nvSpPr>
          <p:spPr>
            <a:xfrm>
              <a:off x="6933240" y="621360"/>
              <a:ext cx="1860120" cy="4595040"/>
            </a:xfrm>
            <a:custGeom>
              <a:avLst/>
              <a:gdLst>
                <a:gd name="textAreaLeft" fmla="*/ 0 w 1860120"/>
                <a:gd name="textAreaRight" fmla="*/ 1860480 w 1860120"/>
                <a:gd name="textAreaTop" fmla="*/ 0 h 4595040"/>
                <a:gd name="textAreaBottom" fmla="*/ 4595400 h 459504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1456" name="Google Shape;1499;p38"/>
            <p:cNvGrpSpPr/>
            <p:nvPr/>
          </p:nvGrpSpPr>
          <p:grpSpPr>
            <a:xfrm>
              <a:off x="8232840" y="4254480"/>
              <a:ext cx="708120" cy="707760"/>
              <a:chOff x="8232840" y="4254480"/>
              <a:chExt cx="708120" cy="707760"/>
            </a:xfrm>
          </p:grpSpPr>
          <p:sp>
            <p:nvSpPr>
              <p:cNvPr id="1457" name="Google Shape;1500;p38"/>
              <p:cNvSpPr/>
              <p:nvPr/>
            </p:nvSpPr>
            <p:spPr>
              <a:xfrm rot="5400000">
                <a:off x="8691480" y="4254480"/>
                <a:ext cx="249480" cy="249480"/>
              </a:xfrm>
              <a:custGeom>
                <a:avLst/>
                <a:gdLst>
                  <a:gd name="textAreaLeft" fmla="*/ 0 w 249480"/>
                  <a:gd name="textAreaRight" fmla="*/ 249840 w 249480"/>
                  <a:gd name="textAreaTop" fmla="*/ 0 h 249480"/>
                  <a:gd name="textAreaBottom" fmla="*/ 249840 h 24948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8" name="Google Shape;1501;p38"/>
              <p:cNvSpPr/>
              <p:nvPr/>
            </p:nvSpPr>
            <p:spPr>
              <a:xfrm rot="5400000">
                <a:off x="8615160" y="4330800"/>
                <a:ext cx="249480" cy="249480"/>
              </a:xfrm>
              <a:custGeom>
                <a:avLst/>
                <a:gdLst>
                  <a:gd name="textAreaLeft" fmla="*/ 0 w 249480"/>
                  <a:gd name="textAreaRight" fmla="*/ 249840 w 249480"/>
                  <a:gd name="textAreaTop" fmla="*/ 0 h 249480"/>
                  <a:gd name="textAreaBottom" fmla="*/ 249840 h 24948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9" name="Google Shape;1502;p38"/>
              <p:cNvSpPr/>
              <p:nvPr/>
            </p:nvSpPr>
            <p:spPr>
              <a:xfrm rot="5400000">
                <a:off x="8538840" y="4407120"/>
                <a:ext cx="249480" cy="249480"/>
              </a:xfrm>
              <a:custGeom>
                <a:avLst/>
                <a:gdLst>
                  <a:gd name="textAreaLeft" fmla="*/ 0 w 249480"/>
                  <a:gd name="textAreaRight" fmla="*/ 249840 w 249480"/>
                  <a:gd name="textAreaTop" fmla="*/ 0 h 249480"/>
                  <a:gd name="textAreaBottom" fmla="*/ 249840 h 24948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60" name="Google Shape;1503;p38"/>
              <p:cNvSpPr/>
              <p:nvPr/>
            </p:nvSpPr>
            <p:spPr>
              <a:xfrm rot="5400000">
                <a:off x="8462160" y="4483440"/>
                <a:ext cx="249480" cy="249120"/>
              </a:xfrm>
              <a:custGeom>
                <a:avLst/>
                <a:gdLst>
                  <a:gd name="textAreaLeft" fmla="*/ 0 w 249480"/>
                  <a:gd name="textAreaRight" fmla="*/ 249840 w 249480"/>
                  <a:gd name="textAreaTop" fmla="*/ 0 h 249120"/>
                  <a:gd name="textAreaBottom" fmla="*/ 249480 h 24912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61" name="Google Shape;1504;p38"/>
              <p:cNvSpPr/>
              <p:nvPr/>
            </p:nvSpPr>
            <p:spPr>
              <a:xfrm rot="5400000">
                <a:off x="8385840" y="4560120"/>
                <a:ext cx="249480" cy="249480"/>
              </a:xfrm>
              <a:custGeom>
                <a:avLst/>
                <a:gdLst>
                  <a:gd name="textAreaLeft" fmla="*/ 0 w 249480"/>
                  <a:gd name="textAreaRight" fmla="*/ 249840 w 249480"/>
                  <a:gd name="textAreaTop" fmla="*/ 0 h 249480"/>
                  <a:gd name="textAreaBottom" fmla="*/ 249840 h 24948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62" name="Google Shape;1505;p38"/>
              <p:cNvSpPr/>
              <p:nvPr/>
            </p:nvSpPr>
            <p:spPr>
              <a:xfrm rot="5400000">
                <a:off x="8309520" y="4636800"/>
                <a:ext cx="249120" cy="249120"/>
              </a:xfrm>
              <a:custGeom>
                <a:avLst/>
                <a:gdLst>
                  <a:gd name="textAreaLeft" fmla="*/ 0 w 249120"/>
                  <a:gd name="textAreaRight" fmla="*/ 249480 w 249120"/>
                  <a:gd name="textAreaTop" fmla="*/ 0 h 249120"/>
                  <a:gd name="textAreaBottom" fmla="*/ 249480 h 24912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63" name="Google Shape;1506;p38"/>
              <p:cNvSpPr/>
              <p:nvPr/>
            </p:nvSpPr>
            <p:spPr>
              <a:xfrm rot="5400000">
                <a:off x="8232840" y="4712760"/>
                <a:ext cx="249480" cy="249480"/>
              </a:xfrm>
              <a:custGeom>
                <a:avLst/>
                <a:gdLst>
                  <a:gd name="textAreaLeft" fmla="*/ 0 w 249480"/>
                  <a:gd name="textAreaRight" fmla="*/ 249840 w 249480"/>
                  <a:gd name="textAreaTop" fmla="*/ 0 h 249480"/>
                  <a:gd name="textAreaBottom" fmla="*/ 249840 h 24948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64" name="Google Shape;1507;p38"/>
            <p:cNvGrpSpPr/>
            <p:nvPr/>
          </p:nvGrpSpPr>
          <p:grpSpPr>
            <a:xfrm>
              <a:off x="8999280" y="3354480"/>
              <a:ext cx="457920" cy="457200"/>
              <a:chOff x="8999280" y="3354480"/>
              <a:chExt cx="457920" cy="457200"/>
            </a:xfrm>
          </p:grpSpPr>
          <p:sp>
            <p:nvSpPr>
              <p:cNvPr id="1465" name="Google Shape;1508;p38"/>
              <p:cNvSpPr/>
              <p:nvPr/>
            </p:nvSpPr>
            <p:spPr>
              <a:xfrm rot="5400000">
                <a:off x="9295920" y="3354480"/>
                <a:ext cx="161280" cy="161280"/>
              </a:xfrm>
              <a:custGeom>
                <a:avLst/>
                <a:gdLst>
                  <a:gd name="textAreaLeft" fmla="*/ 0 w 161280"/>
                  <a:gd name="textAreaRight" fmla="*/ 161640 w 161280"/>
                  <a:gd name="textAreaTop" fmla="*/ 0 h 161280"/>
                  <a:gd name="textAreaBottom" fmla="*/ 161640 h 16128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0640" bIns="80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66" name="Google Shape;1509;p38"/>
              <p:cNvSpPr/>
              <p:nvPr/>
            </p:nvSpPr>
            <p:spPr>
              <a:xfrm rot="5400000">
                <a:off x="9246600" y="3403440"/>
                <a:ext cx="161280" cy="161280"/>
              </a:xfrm>
              <a:custGeom>
                <a:avLst/>
                <a:gdLst>
                  <a:gd name="textAreaLeft" fmla="*/ 0 w 161280"/>
                  <a:gd name="textAreaRight" fmla="*/ 161640 w 161280"/>
                  <a:gd name="textAreaTop" fmla="*/ 0 h 161280"/>
                  <a:gd name="textAreaBottom" fmla="*/ 161640 h 161280"/>
                </a:gdLst>
                <a:ahLst/>
                <a:cxnLst/>
                <a:rect l="textAreaLeft" t="textAreaTop" r="textAreaRight" b="textAreaBottom"/>
                <a:pathLst>
                  <a:path w="9996" h="9995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0640" bIns="80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67" name="Google Shape;1510;p38"/>
              <p:cNvSpPr/>
              <p:nvPr/>
            </p:nvSpPr>
            <p:spPr>
              <a:xfrm rot="5400000">
                <a:off x="9197280" y="3453120"/>
                <a:ext cx="161280" cy="161280"/>
              </a:xfrm>
              <a:custGeom>
                <a:avLst/>
                <a:gdLst>
                  <a:gd name="textAreaLeft" fmla="*/ 0 w 161280"/>
                  <a:gd name="textAreaRight" fmla="*/ 161640 w 161280"/>
                  <a:gd name="textAreaTop" fmla="*/ 0 h 161280"/>
                  <a:gd name="textAreaBottom" fmla="*/ 161640 h 16128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0640" bIns="80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68" name="Google Shape;1511;p38"/>
              <p:cNvSpPr/>
              <p:nvPr/>
            </p:nvSpPr>
            <p:spPr>
              <a:xfrm rot="5400000">
                <a:off x="9147600" y="3502440"/>
                <a:ext cx="161280" cy="160920"/>
              </a:xfrm>
              <a:custGeom>
                <a:avLst/>
                <a:gdLst>
                  <a:gd name="textAreaLeft" fmla="*/ 0 w 161280"/>
                  <a:gd name="textAreaRight" fmla="*/ 161640 w 161280"/>
                  <a:gd name="textAreaTop" fmla="*/ 0 h 160920"/>
                  <a:gd name="textAreaBottom" fmla="*/ 161280 h 160920"/>
                </a:gdLst>
                <a:ahLst/>
                <a:cxnLst/>
                <a:rect l="textAreaLeft" t="textAreaTop" r="textAreaRight" b="textAreaBottom"/>
                <a:pathLst>
                  <a:path w="9995" h="9981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0640" bIns="80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69" name="Google Shape;1512;p38"/>
              <p:cNvSpPr/>
              <p:nvPr/>
            </p:nvSpPr>
            <p:spPr>
              <a:xfrm rot="5400000">
                <a:off x="9098280" y="3551760"/>
                <a:ext cx="161280" cy="161280"/>
              </a:xfrm>
              <a:custGeom>
                <a:avLst/>
                <a:gdLst>
                  <a:gd name="textAreaLeft" fmla="*/ 0 w 161280"/>
                  <a:gd name="textAreaRight" fmla="*/ 161640 w 161280"/>
                  <a:gd name="textAreaTop" fmla="*/ 0 h 161280"/>
                  <a:gd name="textAreaBottom" fmla="*/ 161640 h 161280"/>
                </a:gdLst>
                <a:ahLst/>
                <a:cxnLst/>
                <a:rect l="textAreaLeft" t="textAreaTop" r="textAreaRight" b="textAreaBottom"/>
                <a:pathLst>
                  <a:path w="9996" h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0640" bIns="80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0" name="Google Shape;1513;p38"/>
              <p:cNvSpPr/>
              <p:nvPr/>
            </p:nvSpPr>
            <p:spPr>
              <a:xfrm rot="5400000">
                <a:off x="9048960" y="3601440"/>
                <a:ext cx="160920" cy="160920"/>
              </a:xfrm>
              <a:custGeom>
                <a:avLst/>
                <a:gdLst>
                  <a:gd name="textAreaLeft" fmla="*/ 0 w 160920"/>
                  <a:gd name="textAreaRight" fmla="*/ 161280 w 160920"/>
                  <a:gd name="textAreaTop" fmla="*/ 0 h 160920"/>
                  <a:gd name="textAreaBottom" fmla="*/ 161280 h 160920"/>
                </a:gdLst>
                <a:ahLst/>
                <a:cxnLst/>
                <a:rect l="textAreaLeft" t="textAreaTop" r="textAreaRight" b="textAreaBottom"/>
                <a:pathLst>
                  <a:path w="9980" h="9981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0640" bIns="80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1" name="Google Shape;1514;p38"/>
              <p:cNvSpPr/>
              <p:nvPr/>
            </p:nvSpPr>
            <p:spPr>
              <a:xfrm rot="5400000">
                <a:off x="8999280" y="3650400"/>
                <a:ext cx="161280" cy="161280"/>
              </a:xfrm>
              <a:custGeom>
                <a:avLst/>
                <a:gdLst>
                  <a:gd name="textAreaLeft" fmla="*/ 0 w 161280"/>
                  <a:gd name="textAreaRight" fmla="*/ 161640 w 161280"/>
                  <a:gd name="textAreaTop" fmla="*/ 0 h 161280"/>
                  <a:gd name="textAreaBottom" fmla="*/ 161640 h 161280"/>
                </a:gdLst>
                <a:ahLst/>
                <a:cxnLst/>
                <a:rect l="textAreaLeft" t="textAreaTop" r="textAreaRight" b="textAreaBottom"/>
                <a:pathLst>
                  <a:path w="9995" h="9996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>
                      <a:alpha val="47000"/>
                    </a:srgbClr>
                  </a:gs>
                  <a:gs pos="78000">
                    <a:srgbClr val="F5F8FF">
                      <a:alpha val="47000"/>
                    </a:srgbClr>
                  </a:gs>
                  <a:gs pos="100000">
                    <a:srgbClr val="F5F8FF">
                      <a:alpha val="47000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0640" bIns="806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72" name="Google Shape;1515;p38"/>
            <p:cNvGrpSpPr/>
            <p:nvPr/>
          </p:nvGrpSpPr>
          <p:grpSpPr>
            <a:xfrm>
              <a:off x="8146800" y="539640"/>
              <a:ext cx="207720" cy="207720"/>
              <a:chOff x="8146800" y="539640"/>
              <a:chExt cx="207720" cy="207720"/>
            </a:xfrm>
          </p:grpSpPr>
          <p:sp>
            <p:nvSpPr>
              <p:cNvPr id="1473" name="Google Shape;1516;p38"/>
              <p:cNvSpPr/>
              <p:nvPr/>
            </p:nvSpPr>
            <p:spPr>
              <a:xfrm>
                <a:off x="8146800" y="539640"/>
                <a:ext cx="207720" cy="20772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3440" bIns="73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4" name="Google Shape;1517;p38"/>
              <p:cNvSpPr/>
              <p:nvPr/>
            </p:nvSpPr>
            <p:spPr>
              <a:xfrm>
                <a:off x="8175960" y="568800"/>
                <a:ext cx="149040" cy="14904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2920" bIns="52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75" name="Google Shape;1518;p38"/>
            <p:cNvGrpSpPr/>
            <p:nvPr/>
          </p:nvGrpSpPr>
          <p:grpSpPr>
            <a:xfrm>
              <a:off x="7554240" y="2467800"/>
              <a:ext cx="207720" cy="207720"/>
              <a:chOff x="7554240" y="2467800"/>
              <a:chExt cx="207720" cy="207720"/>
            </a:xfrm>
          </p:grpSpPr>
          <p:sp>
            <p:nvSpPr>
              <p:cNvPr id="1476" name="Google Shape;1519;p38"/>
              <p:cNvSpPr/>
              <p:nvPr/>
            </p:nvSpPr>
            <p:spPr>
              <a:xfrm>
                <a:off x="7554240" y="2467800"/>
                <a:ext cx="207720" cy="20772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3440" bIns="73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7" name="Google Shape;1520;p38"/>
              <p:cNvSpPr/>
              <p:nvPr/>
            </p:nvSpPr>
            <p:spPr>
              <a:xfrm>
                <a:off x="7583760" y="2496960"/>
                <a:ext cx="149040" cy="14904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2920" bIns="52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478" name="Google Shape;1521;p38"/>
            <p:cNvSpPr/>
            <p:nvPr/>
          </p:nvSpPr>
          <p:spPr>
            <a:xfrm>
              <a:off x="7454520" y="4164120"/>
              <a:ext cx="147600" cy="147600"/>
            </a:xfrm>
            <a:prstGeom prst="ellipse">
              <a:avLst/>
            </a:pr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2200" bIns="522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479" name="Google Shape;1522;p38"/>
          <p:cNvGrpSpPr/>
          <p:nvPr/>
        </p:nvGrpSpPr>
        <p:grpSpPr>
          <a:xfrm>
            <a:off x="795960" y="3019680"/>
            <a:ext cx="4559040" cy="133920"/>
            <a:chOff x="795960" y="3019680"/>
            <a:chExt cx="4559040" cy="133920"/>
          </a:xfrm>
        </p:grpSpPr>
        <p:sp>
          <p:nvSpPr>
            <p:cNvPr id="1480" name="Google Shape;1523;p38"/>
            <p:cNvSpPr/>
            <p:nvPr/>
          </p:nvSpPr>
          <p:spPr>
            <a:xfrm>
              <a:off x="5221080" y="3019680"/>
              <a:ext cx="133920" cy="133920"/>
            </a:xfrm>
            <a:prstGeom prst="ellipse">
              <a:avLst/>
            </a:prstGeom>
            <a:noFill/>
            <a:ln w="9525">
              <a:solidFill>
                <a:srgbClr val="0C0A9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7520" bIns="47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481" name="Google Shape;1524;p38"/>
            <p:cNvCxnSpPr/>
            <p:nvPr/>
          </p:nvCxnSpPr>
          <p:spPr>
            <a:xfrm>
              <a:off x="795960" y="3086640"/>
              <a:ext cx="4463280" cy="360"/>
            </a:xfrm>
            <a:prstGeom prst="straightConnector1">
              <a:avLst/>
            </a:prstGeom>
            <a:ln w="9525">
              <a:solidFill>
                <a:srgbClr val="0C0A9E"/>
              </a:solidFill>
              <a:round/>
            </a:ln>
          </p:spPr>
        </p:cxnSp>
        <p:sp>
          <p:nvSpPr>
            <p:cNvPr id="1482" name="Google Shape;1525;p38"/>
            <p:cNvSpPr/>
            <p:nvPr/>
          </p:nvSpPr>
          <p:spPr>
            <a:xfrm>
              <a:off x="5250960" y="3049920"/>
              <a:ext cx="73440" cy="73440"/>
            </a:xfrm>
            <a:prstGeom prst="ellipse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PlaceHolder 1"/>
          <p:cNvSpPr>
            <a:spLocks noGrp="1"/>
          </p:cNvSpPr>
          <p:nvPr>
            <p:ph type="title"/>
          </p:nvPr>
        </p:nvSpPr>
        <p:spPr>
          <a:xfrm>
            <a:off x="723960" y="108360"/>
            <a:ext cx="3142800" cy="184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2"/>
                </a:solidFill>
                <a:latin typeface="IBM Plex Mono"/>
                <a:ea typeface="IBM Plex Mono"/>
              </a:rPr>
              <a:t>TRAINING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484" name="PlaceHolder 2"/>
          <p:cNvSpPr>
            <a:spLocks noGrp="1"/>
          </p:cNvSpPr>
          <p:nvPr>
            <p:ph type="subTitle"/>
          </p:nvPr>
        </p:nvSpPr>
        <p:spPr>
          <a:xfrm>
            <a:off x="585564" y="2145240"/>
            <a:ext cx="3142800" cy="2247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835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1" spc="-1" dirty="0">
                <a:solidFill>
                  <a:schemeClr val="dk1"/>
                </a:solidFill>
                <a:latin typeface="Poppins"/>
              </a:rPr>
              <a:t>CHAMELEON is trained on a vast amount of </a:t>
            </a:r>
            <a:r>
              <a:rPr lang="en-GB" sz="1400" b="1" spc="-1" dirty="0">
                <a:solidFill>
                  <a:schemeClr val="dk1"/>
                </a:solidFill>
                <a:latin typeface="Poppins"/>
              </a:rPr>
              <a:t>different harmonic levels (chord transitions, cadences and voice leading) from a data pool with ‘real-world’ representations of historical traditions of music creation.</a:t>
            </a: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485" name="Google Shape;1843;p46"/>
          <p:cNvGrpSpPr/>
          <p:nvPr/>
        </p:nvGrpSpPr>
        <p:grpSpPr>
          <a:xfrm>
            <a:off x="-74880" y="1766160"/>
            <a:ext cx="480600" cy="480600"/>
            <a:chOff x="-74880" y="1766160"/>
            <a:chExt cx="480600" cy="480600"/>
          </a:xfrm>
        </p:grpSpPr>
        <p:sp>
          <p:nvSpPr>
            <p:cNvPr id="1486" name="Google Shape;1844;p46"/>
            <p:cNvSpPr/>
            <p:nvPr/>
          </p:nvSpPr>
          <p:spPr>
            <a:xfrm>
              <a:off x="-74880" y="214524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8" h="4937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87" name="Google Shape;1845;p46"/>
            <p:cNvSpPr/>
            <p:nvPr/>
          </p:nvSpPr>
          <p:spPr>
            <a:xfrm>
              <a:off x="-11880" y="2082240"/>
              <a:ext cx="101520" cy="10188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880"/>
                <a:gd name="textAreaBottom" fmla="*/ 102240 h 101880"/>
              </a:gdLst>
              <a:ahLst/>
              <a:cxnLst/>
              <a:rect l="textAreaLeft" t="textAreaTop" r="textAreaRight" b="textAreaBottom"/>
              <a:pathLst>
                <a:path w="4937" h="4953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120" bIns="51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88" name="Google Shape;1846;p46"/>
            <p:cNvSpPr/>
            <p:nvPr/>
          </p:nvSpPr>
          <p:spPr>
            <a:xfrm>
              <a:off x="51480" y="201924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53" h="4938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89" name="Google Shape;1847;p46"/>
            <p:cNvSpPr/>
            <p:nvPr/>
          </p:nvSpPr>
          <p:spPr>
            <a:xfrm>
              <a:off x="114480" y="195588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53" h="4937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90" name="Google Shape;1848;p46"/>
            <p:cNvSpPr/>
            <p:nvPr/>
          </p:nvSpPr>
          <p:spPr>
            <a:xfrm>
              <a:off x="177840" y="189288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7" h="4937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91" name="Google Shape;1849;p46"/>
            <p:cNvSpPr/>
            <p:nvPr/>
          </p:nvSpPr>
          <p:spPr>
            <a:xfrm>
              <a:off x="240840" y="182988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8" h="4938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92" name="Google Shape;1850;p46"/>
            <p:cNvSpPr/>
            <p:nvPr/>
          </p:nvSpPr>
          <p:spPr>
            <a:xfrm>
              <a:off x="304200" y="1766160"/>
              <a:ext cx="101520" cy="10188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880"/>
                <a:gd name="textAreaBottom" fmla="*/ 102240 h 101880"/>
              </a:gdLst>
              <a:ahLst/>
              <a:cxnLst/>
              <a:rect l="textAreaLeft" t="textAreaTop" r="textAreaRight" b="textAreaBottom"/>
              <a:pathLst>
                <a:path w="4937" h="4953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120" bIns="51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" name="PlaceHolder 2">
            <a:extLst>
              <a:ext uri="{FF2B5EF4-FFF2-40B4-BE49-F238E27FC236}">
                <a16:creationId xmlns:a16="http://schemas.microsoft.com/office/drawing/2014/main" id="{CD30C260-B944-965F-1B92-E855C8535E6A}"/>
              </a:ext>
            </a:extLst>
          </p:cNvPr>
          <p:cNvSpPr txBox="1">
            <a:spLocks/>
          </p:cNvSpPr>
          <p:nvPr/>
        </p:nvSpPr>
        <p:spPr>
          <a:xfrm>
            <a:off x="4572000" y="487479"/>
            <a:ext cx="4331160" cy="441344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835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en-GB" sz="800" b="0" i="0" dirty="0">
                <a:solidFill>
                  <a:srgbClr val="000000"/>
                </a:solidFill>
                <a:effectLst/>
              </a:rPr>
              <a:t>Modal harmonisation in the Middle Ages (11th – 14th centuries): includes subcategories of the Medieval harmonic styles of Organum and Fauxbourdon.</a:t>
            </a:r>
            <a:endParaRPr lang="el-GR" sz="800" b="0" i="0" dirty="0">
              <a:solidFill>
                <a:srgbClr val="000000"/>
              </a:solidFill>
              <a:effectLst/>
            </a:endParaRPr>
          </a:p>
          <a:p>
            <a:pPr marL="457200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en-GB" sz="800" b="0" i="0" dirty="0">
                <a:solidFill>
                  <a:srgbClr val="000000"/>
                </a:solidFill>
                <a:effectLst/>
              </a:rPr>
              <a:t>Modal harmonisation in the Renaissance (15th – 17th centuries): includes modal music from the 16th – 17th centuries along with modal chorales.</a:t>
            </a:r>
            <a:endParaRPr lang="el-GR" sz="800" b="0" i="0" dirty="0">
              <a:solidFill>
                <a:srgbClr val="000000"/>
              </a:solidFill>
              <a:effectLst/>
            </a:endParaRPr>
          </a:p>
          <a:p>
            <a:pPr marL="457200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en-GB" sz="800" b="0" i="0" dirty="0">
                <a:solidFill>
                  <a:srgbClr val="000000"/>
                </a:solidFill>
                <a:effectLst/>
              </a:rPr>
              <a:t>Tonal harmonisation (17th – 19th centuries): includes a set of Bach Chorales, the Kostka-Payne corpus (http://theory.esm.rochester.edu/temperley/kp-stats/index.html) and tonal harmonisation sets from the 18th – 19th centuries.</a:t>
            </a:r>
            <a:endParaRPr lang="el-GR" sz="800" b="0" i="0" dirty="0">
              <a:solidFill>
                <a:srgbClr val="000000"/>
              </a:solidFill>
              <a:effectLst/>
            </a:endParaRPr>
          </a:p>
          <a:p>
            <a:pPr marL="457200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en-GB" sz="800" b="0" i="0" dirty="0">
                <a:solidFill>
                  <a:srgbClr val="000000"/>
                </a:solidFill>
                <a:effectLst/>
              </a:rPr>
              <a:t>Harmonisation in National Schools (19th – 20th centuries): includes 19th – 20th century harmonisation of folk songs from Norway, Hungary and Greece.</a:t>
            </a:r>
            <a:endParaRPr lang="el-GR" sz="800" b="0" i="0" dirty="0">
              <a:solidFill>
                <a:srgbClr val="000000"/>
              </a:solidFill>
              <a:effectLst/>
            </a:endParaRPr>
          </a:p>
          <a:p>
            <a:pPr marL="457200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en-GB" sz="800" b="0" i="0" dirty="0">
                <a:solidFill>
                  <a:srgbClr val="000000"/>
                </a:solidFill>
                <a:effectLst/>
              </a:rPr>
              <a:t>Harmonisation in the 20th century: includes mainly vocal music by Cl. Debussy, P. Hindemith, E. Whitacre, I. Stravinsky, among others. Also, includes 20th-century harmonic concepts extracted from short musical excerpts.</a:t>
            </a:r>
            <a:endParaRPr lang="el-GR" sz="800" b="0" i="0" dirty="0">
              <a:solidFill>
                <a:srgbClr val="000000"/>
              </a:solidFill>
              <a:effectLst/>
            </a:endParaRPr>
          </a:p>
          <a:p>
            <a:pPr marL="457200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en-US" sz="800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Harmonisation</a:t>
            </a:r>
            <a:r>
              <a:rPr lang="en-US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in folk traditions: includes Tango (classical and nuevo styles), Epirus polyphonic songs and Rebetiko songs.</a:t>
            </a:r>
            <a:endParaRPr lang="el-GR" sz="800" b="0" i="0" dirty="0">
              <a:solidFill>
                <a:srgbClr val="000000"/>
              </a:solidFill>
              <a:effectLst/>
            </a:endParaRPr>
          </a:p>
          <a:p>
            <a:pPr marL="457200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en-GB" sz="8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Harmonisation in 20th-century popular music and jazz: includes mainstream jazz, piano pieces by Bill Evans and a collection of songs by The Beatles.</a:t>
            </a:r>
            <a:endParaRPr lang="el-GR" sz="80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pPr marL="457200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endParaRPr lang="el-GR" sz="800" b="0" i="0" dirty="0">
              <a:solidFill>
                <a:srgbClr val="000000"/>
              </a:solidFill>
              <a:effectLst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05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  <a:hlinkClick r:id="rId2"/>
              </a:rPr>
              <a:t>https://ccm.web.auth.gr/datasetdescription.html</a:t>
            </a:r>
            <a:endParaRPr lang="el-GR" sz="1050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5A48E-0071-7BE9-1C4A-75EA7F3ED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PlaceHolder 1">
            <a:extLst>
              <a:ext uri="{FF2B5EF4-FFF2-40B4-BE49-F238E27FC236}">
                <a16:creationId xmlns:a16="http://schemas.microsoft.com/office/drawing/2014/main" id="{4D41CFBC-E2CF-1697-44A7-AD153FB7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108360"/>
            <a:ext cx="3142800" cy="184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2"/>
                </a:solidFill>
                <a:latin typeface="IBM Plex Mono"/>
                <a:ea typeface="IBM Plex Mono"/>
              </a:rPr>
              <a:t>EVERYTHING IS RELATIVE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484" name="PlaceHolder 2">
            <a:extLst>
              <a:ext uri="{FF2B5EF4-FFF2-40B4-BE49-F238E27FC236}">
                <a16:creationId xmlns:a16="http://schemas.microsoft.com/office/drawing/2014/main" id="{4AEBD1ED-F468-020D-6D46-B954FC850B2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85564" y="2145240"/>
            <a:ext cx="2986517" cy="134132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335"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For CHAMELEON all notes in the melody are translated as relations to the </a:t>
            </a:r>
            <a:r>
              <a:rPr lang="en" sz="1400" b="1" strike="noStrike" spc="-1" dirty="0">
                <a:solidFill>
                  <a:srgbClr val="FF0000"/>
                </a:solidFill>
                <a:latin typeface="Poppins"/>
                <a:ea typeface="Poppins"/>
              </a:rPr>
              <a:t>root</a:t>
            </a:r>
            <a:r>
              <a:rPr lang="en" sz="14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 (based on the </a:t>
            </a:r>
            <a:r>
              <a:rPr lang="en" sz="1400" b="1" u="sng" strike="noStrike" spc="-1" dirty="0">
                <a:solidFill>
                  <a:schemeClr val="dk1"/>
                </a:solidFill>
                <a:latin typeface="Poppins"/>
                <a:ea typeface="Poppins"/>
              </a:rPr>
              <a:t>tonality</a:t>
            </a:r>
            <a:r>
              <a:rPr lang="en" sz="14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 setting)</a:t>
            </a:r>
            <a:br>
              <a:rPr lang="en" sz="1400" b="1" strike="noStrike" spc="-1" dirty="0">
                <a:solidFill>
                  <a:schemeClr val="dk1"/>
                </a:solidFill>
                <a:latin typeface="Poppins"/>
                <a:ea typeface="Poppins"/>
              </a:rPr>
            </a:br>
            <a:br>
              <a:rPr lang="en" sz="1400" b="1" strike="noStrike" spc="-1" dirty="0">
                <a:solidFill>
                  <a:schemeClr val="dk1"/>
                </a:solidFill>
                <a:latin typeface="Poppins"/>
                <a:ea typeface="Poppins"/>
              </a:rPr>
            </a:b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485" name="Google Shape;1843;p46">
            <a:extLst>
              <a:ext uri="{FF2B5EF4-FFF2-40B4-BE49-F238E27FC236}">
                <a16:creationId xmlns:a16="http://schemas.microsoft.com/office/drawing/2014/main" id="{C229B1FD-F2B4-1E95-173D-5A94C2FFA766}"/>
              </a:ext>
            </a:extLst>
          </p:cNvPr>
          <p:cNvGrpSpPr/>
          <p:nvPr/>
        </p:nvGrpSpPr>
        <p:grpSpPr>
          <a:xfrm>
            <a:off x="-74880" y="1766160"/>
            <a:ext cx="480600" cy="480600"/>
            <a:chOff x="-74880" y="1766160"/>
            <a:chExt cx="480600" cy="480600"/>
          </a:xfrm>
        </p:grpSpPr>
        <p:sp>
          <p:nvSpPr>
            <p:cNvPr id="1486" name="Google Shape;1844;p46">
              <a:extLst>
                <a:ext uri="{FF2B5EF4-FFF2-40B4-BE49-F238E27FC236}">
                  <a16:creationId xmlns:a16="http://schemas.microsoft.com/office/drawing/2014/main" id="{8D4E5EDF-8A3B-E3CE-08E9-EF5885238BBC}"/>
                </a:ext>
              </a:extLst>
            </p:cNvPr>
            <p:cNvSpPr/>
            <p:nvPr/>
          </p:nvSpPr>
          <p:spPr>
            <a:xfrm>
              <a:off x="-74880" y="214524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8" h="4937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87" name="Google Shape;1845;p46">
              <a:extLst>
                <a:ext uri="{FF2B5EF4-FFF2-40B4-BE49-F238E27FC236}">
                  <a16:creationId xmlns:a16="http://schemas.microsoft.com/office/drawing/2014/main" id="{A6F19F93-74C2-85F1-B196-D576A954DDDE}"/>
                </a:ext>
              </a:extLst>
            </p:cNvPr>
            <p:cNvSpPr/>
            <p:nvPr/>
          </p:nvSpPr>
          <p:spPr>
            <a:xfrm>
              <a:off x="-11880" y="2082240"/>
              <a:ext cx="101520" cy="10188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880"/>
                <a:gd name="textAreaBottom" fmla="*/ 102240 h 101880"/>
              </a:gdLst>
              <a:ahLst/>
              <a:cxnLst/>
              <a:rect l="textAreaLeft" t="textAreaTop" r="textAreaRight" b="textAreaBottom"/>
              <a:pathLst>
                <a:path w="4937" h="4953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120" bIns="51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88" name="Google Shape;1846;p46">
              <a:extLst>
                <a:ext uri="{FF2B5EF4-FFF2-40B4-BE49-F238E27FC236}">
                  <a16:creationId xmlns:a16="http://schemas.microsoft.com/office/drawing/2014/main" id="{82E8A8C4-2141-C12F-94D9-DDE013DB0D42}"/>
                </a:ext>
              </a:extLst>
            </p:cNvPr>
            <p:cNvSpPr/>
            <p:nvPr/>
          </p:nvSpPr>
          <p:spPr>
            <a:xfrm>
              <a:off x="51480" y="201924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53" h="4938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89" name="Google Shape;1847;p46">
              <a:extLst>
                <a:ext uri="{FF2B5EF4-FFF2-40B4-BE49-F238E27FC236}">
                  <a16:creationId xmlns:a16="http://schemas.microsoft.com/office/drawing/2014/main" id="{DE8A1EC7-2743-A385-426C-4B84C0FBA218}"/>
                </a:ext>
              </a:extLst>
            </p:cNvPr>
            <p:cNvSpPr/>
            <p:nvPr/>
          </p:nvSpPr>
          <p:spPr>
            <a:xfrm>
              <a:off x="114480" y="195588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53" h="4937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90" name="Google Shape;1848;p46">
              <a:extLst>
                <a:ext uri="{FF2B5EF4-FFF2-40B4-BE49-F238E27FC236}">
                  <a16:creationId xmlns:a16="http://schemas.microsoft.com/office/drawing/2014/main" id="{E707F6E0-19ED-4D1B-2187-C3C228C61827}"/>
                </a:ext>
              </a:extLst>
            </p:cNvPr>
            <p:cNvSpPr/>
            <p:nvPr/>
          </p:nvSpPr>
          <p:spPr>
            <a:xfrm>
              <a:off x="177840" y="189288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7" h="4937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91" name="Google Shape;1849;p46">
              <a:extLst>
                <a:ext uri="{FF2B5EF4-FFF2-40B4-BE49-F238E27FC236}">
                  <a16:creationId xmlns:a16="http://schemas.microsoft.com/office/drawing/2014/main" id="{91464FEA-6099-4F99-9974-FD041F67E2C5}"/>
                </a:ext>
              </a:extLst>
            </p:cNvPr>
            <p:cNvSpPr/>
            <p:nvPr/>
          </p:nvSpPr>
          <p:spPr>
            <a:xfrm>
              <a:off x="240840" y="182988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8" h="4938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92" name="Google Shape;1850;p46">
              <a:extLst>
                <a:ext uri="{FF2B5EF4-FFF2-40B4-BE49-F238E27FC236}">
                  <a16:creationId xmlns:a16="http://schemas.microsoft.com/office/drawing/2014/main" id="{0AEC4ADD-F058-D501-4881-3AF6D269D21E}"/>
                </a:ext>
              </a:extLst>
            </p:cNvPr>
            <p:cNvSpPr/>
            <p:nvPr/>
          </p:nvSpPr>
          <p:spPr>
            <a:xfrm>
              <a:off x="304200" y="1766160"/>
              <a:ext cx="101520" cy="10188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880"/>
                <a:gd name="textAreaBottom" fmla="*/ 102240 h 101880"/>
              </a:gdLst>
              <a:ahLst/>
              <a:cxnLst/>
              <a:rect l="textAreaLeft" t="textAreaTop" r="textAreaRight" b="textAreaBottom"/>
              <a:pathLst>
                <a:path w="4937" h="4953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120" bIns="51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" name="PlaceHolder 2">
            <a:extLst>
              <a:ext uri="{FF2B5EF4-FFF2-40B4-BE49-F238E27FC236}">
                <a16:creationId xmlns:a16="http://schemas.microsoft.com/office/drawing/2014/main" id="{602DBA54-490A-CF63-9809-55402EAB6CC2}"/>
              </a:ext>
            </a:extLst>
          </p:cNvPr>
          <p:cNvSpPr txBox="1">
            <a:spLocks/>
          </p:cNvSpPr>
          <p:nvPr/>
        </p:nvSpPr>
        <p:spPr>
          <a:xfrm>
            <a:off x="4651026" y="3098743"/>
            <a:ext cx="2986517" cy="134132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835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" sz="14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e.g. In a Cmaj scale a G not is not a G but a </a:t>
            </a:r>
            <a:r>
              <a:rPr lang="en" sz="1400" b="1" strike="noStrike" spc="-1" dirty="0">
                <a:solidFill>
                  <a:srgbClr val="92D050"/>
                </a:solidFill>
                <a:latin typeface="Poppins"/>
                <a:ea typeface="Poppins"/>
              </a:rPr>
              <a:t>7</a:t>
            </a:r>
            <a:r>
              <a:rPr lang="en" sz="14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(7 semitones from the root) as absolute and a </a:t>
            </a:r>
            <a:r>
              <a:rPr lang="en" sz="1400" b="1" strike="noStrike" spc="-1" dirty="0">
                <a:solidFill>
                  <a:srgbClr val="92D050"/>
                </a:solidFill>
                <a:latin typeface="Poppins"/>
                <a:ea typeface="Poppins"/>
              </a:rPr>
              <a:t>5</a:t>
            </a:r>
            <a:r>
              <a:rPr lang="en" sz="14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 (V) as realative.</a:t>
            </a:r>
            <a:endParaRPr lang="en-US" sz="1400" spc="-1" dirty="0">
              <a:solidFill>
                <a:srgbClr val="000000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145968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2"/>
                </a:solidFill>
                <a:latin typeface="IBM Plex Mono"/>
                <a:ea typeface="IBM Plex Mono"/>
              </a:rPr>
              <a:t>Introduction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360" name="Google Shape;1533;p39"/>
          <p:cNvGrpSpPr/>
          <p:nvPr/>
        </p:nvGrpSpPr>
        <p:grpSpPr>
          <a:xfrm>
            <a:off x="-123840" y="4132440"/>
            <a:ext cx="4558680" cy="1140480"/>
            <a:chOff x="-123840" y="4132440"/>
            <a:chExt cx="4558680" cy="1140480"/>
          </a:xfrm>
        </p:grpSpPr>
        <p:grpSp>
          <p:nvGrpSpPr>
            <p:cNvPr id="1361" name="Google Shape;1534;p39"/>
            <p:cNvGrpSpPr/>
            <p:nvPr/>
          </p:nvGrpSpPr>
          <p:grpSpPr>
            <a:xfrm>
              <a:off x="360" y="4132440"/>
              <a:ext cx="2307960" cy="1140480"/>
              <a:chOff x="360" y="4132440"/>
              <a:chExt cx="2307960" cy="1140480"/>
            </a:xfrm>
          </p:grpSpPr>
          <p:sp>
            <p:nvSpPr>
              <p:cNvPr id="1362" name="Google Shape;1535;p39"/>
              <p:cNvSpPr/>
              <p:nvPr/>
            </p:nvSpPr>
            <p:spPr>
              <a:xfrm rot="5400000">
                <a:off x="663480" y="362844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3" name="Google Shape;1536;p39"/>
              <p:cNvSpPr/>
              <p:nvPr/>
            </p:nvSpPr>
            <p:spPr>
              <a:xfrm rot="5400000">
                <a:off x="663840" y="346932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64" name="Google Shape;1537;p39"/>
            <p:cNvGrpSpPr/>
            <p:nvPr/>
          </p:nvGrpSpPr>
          <p:grpSpPr>
            <a:xfrm>
              <a:off x="-123840" y="4386240"/>
              <a:ext cx="4558680" cy="133920"/>
              <a:chOff x="-123840" y="4386240"/>
              <a:chExt cx="4558680" cy="133920"/>
            </a:xfrm>
          </p:grpSpPr>
          <p:sp>
            <p:nvSpPr>
              <p:cNvPr id="1365" name="Google Shape;1538;p39"/>
              <p:cNvSpPr/>
              <p:nvPr/>
            </p:nvSpPr>
            <p:spPr>
              <a:xfrm>
                <a:off x="4300920" y="4386240"/>
                <a:ext cx="133920" cy="13392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7520" bIns="47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1366" name="Google Shape;1539;p39"/>
              <p:cNvCxnSpPr/>
              <p:nvPr/>
            </p:nvCxnSpPr>
            <p:spPr>
              <a:xfrm>
                <a:off x="-123840" y="4453200"/>
                <a:ext cx="4462920" cy="36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1367" name="Google Shape;1540;p39"/>
              <p:cNvSpPr/>
              <p:nvPr/>
            </p:nvSpPr>
            <p:spPr>
              <a:xfrm>
                <a:off x="4331160" y="4416480"/>
                <a:ext cx="73440" cy="734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0021948-A18D-FD41-BFBD-56663560FA9F}"/>
              </a:ext>
            </a:extLst>
          </p:cNvPr>
          <p:cNvSpPr txBox="1"/>
          <p:nvPr/>
        </p:nvSpPr>
        <p:spPr>
          <a:xfrm>
            <a:off x="417513" y="1019160"/>
            <a:ext cx="48415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Paris, May 29 1913. A packed Théâtre des Champs-Élysées awaits the premiere of Igor Stravinsky’s </a:t>
            </a:r>
            <a:r>
              <a:rPr lang="en-GB" b="1" dirty="0"/>
              <a:t>Rite of Spring</a:t>
            </a:r>
            <a:r>
              <a:rPr lang="en-GB" dirty="0"/>
              <a:t>.</a:t>
            </a:r>
            <a:br>
              <a:rPr lang="en-GB" dirty="0"/>
            </a:br>
            <a:endParaRPr lang="en-US" dirty="0"/>
          </a:p>
        </p:txBody>
      </p:sp>
      <p:pic>
        <p:nvPicPr>
          <p:cNvPr id="4" name="Picture 3" descr="A drawing of people performing on stage&#10;&#10;AI-generated content may be incorrect.">
            <a:extLst>
              <a:ext uri="{FF2B5EF4-FFF2-40B4-BE49-F238E27FC236}">
                <a16:creationId xmlns:a16="http://schemas.microsoft.com/office/drawing/2014/main" id="{A0FD3D96-5461-DE1B-5300-0AD180FC2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0" y="2111253"/>
            <a:ext cx="3431572" cy="2160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E55ABE-38FB-F95F-6234-02D193B40B02}"/>
              </a:ext>
            </a:extLst>
          </p:cNvPr>
          <p:cNvSpPr txBox="1"/>
          <p:nvPr/>
        </p:nvSpPr>
        <p:spPr>
          <a:xfrm>
            <a:off x="4528755" y="2405887"/>
            <a:ext cx="40554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kern="1200" dirty="0">
                <a:solidFill>
                  <a:srgbClr val="1D1D1D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Thirty seconds in</a:t>
            </a:r>
            <a:r>
              <a:rPr lang="en-GB" sz="1800" kern="1200" dirty="0">
                <a:solidFill>
                  <a:srgbClr val="1D1D1D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bassoons snarl in a register no bassoon had dared before; off-kilter accents shatter the graceful ballet expectations.</a:t>
            </a:r>
            <a:br>
              <a:rPr lang="en-GB" sz="1800" kern="1200" dirty="0">
                <a:solidFill>
                  <a:srgbClr val="1D1D1D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C56BB-DDEA-67C7-4E7A-7311EB23D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PlaceHolder 1">
            <a:extLst>
              <a:ext uri="{FF2B5EF4-FFF2-40B4-BE49-F238E27FC236}">
                <a16:creationId xmlns:a16="http://schemas.microsoft.com/office/drawing/2014/main" id="{96B24D35-1A11-A993-48F8-232381FFF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160" y="45360"/>
            <a:ext cx="3142800" cy="184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2"/>
                </a:solidFill>
                <a:latin typeface="IBM Plex Mono"/>
                <a:ea typeface="IBM Plex Mono"/>
              </a:rPr>
              <a:t>CHAMELEON WORKS BACKWARDS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484" name="PlaceHolder 2">
            <a:extLst>
              <a:ext uri="{FF2B5EF4-FFF2-40B4-BE49-F238E27FC236}">
                <a16:creationId xmlns:a16="http://schemas.microsoft.com/office/drawing/2014/main" id="{4FEF6753-199B-4F0D-4FC3-1BDF45DB5AE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-24120" y="2368899"/>
            <a:ext cx="3142800" cy="2247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835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Start from the cadenzas.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" sz="1400" b="1" spc="-1" dirty="0">
              <a:solidFill>
                <a:schemeClr val="dk1"/>
              </a:solidFill>
              <a:latin typeface="Poppins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1" strike="noStrike" spc="-1" dirty="0">
                <a:solidFill>
                  <a:schemeClr val="dk1"/>
                </a:solidFill>
                <a:latin typeface="Poppins"/>
              </a:rPr>
              <a:t>Firstly the model harmonizes the phrase endings.</a:t>
            </a: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485" name="Google Shape;1843;p46">
            <a:extLst>
              <a:ext uri="{FF2B5EF4-FFF2-40B4-BE49-F238E27FC236}">
                <a16:creationId xmlns:a16="http://schemas.microsoft.com/office/drawing/2014/main" id="{1EB6B441-AE10-C65B-0EF0-14BE3D8AC58E}"/>
              </a:ext>
            </a:extLst>
          </p:cNvPr>
          <p:cNvGrpSpPr/>
          <p:nvPr/>
        </p:nvGrpSpPr>
        <p:grpSpPr>
          <a:xfrm>
            <a:off x="-74880" y="1766160"/>
            <a:ext cx="480600" cy="480600"/>
            <a:chOff x="-74880" y="1766160"/>
            <a:chExt cx="480600" cy="480600"/>
          </a:xfrm>
        </p:grpSpPr>
        <p:sp>
          <p:nvSpPr>
            <p:cNvPr id="1486" name="Google Shape;1844;p46">
              <a:extLst>
                <a:ext uri="{FF2B5EF4-FFF2-40B4-BE49-F238E27FC236}">
                  <a16:creationId xmlns:a16="http://schemas.microsoft.com/office/drawing/2014/main" id="{59653398-2F24-4EB3-B6CA-208CCF13BA5D}"/>
                </a:ext>
              </a:extLst>
            </p:cNvPr>
            <p:cNvSpPr/>
            <p:nvPr/>
          </p:nvSpPr>
          <p:spPr>
            <a:xfrm>
              <a:off x="-74880" y="214524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8" h="4937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87" name="Google Shape;1845;p46">
              <a:extLst>
                <a:ext uri="{FF2B5EF4-FFF2-40B4-BE49-F238E27FC236}">
                  <a16:creationId xmlns:a16="http://schemas.microsoft.com/office/drawing/2014/main" id="{FBBE5B01-569D-1B39-26BE-19C4D1612D0D}"/>
                </a:ext>
              </a:extLst>
            </p:cNvPr>
            <p:cNvSpPr/>
            <p:nvPr/>
          </p:nvSpPr>
          <p:spPr>
            <a:xfrm>
              <a:off x="-11880" y="2082240"/>
              <a:ext cx="101520" cy="10188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880"/>
                <a:gd name="textAreaBottom" fmla="*/ 102240 h 101880"/>
              </a:gdLst>
              <a:ahLst/>
              <a:cxnLst/>
              <a:rect l="textAreaLeft" t="textAreaTop" r="textAreaRight" b="textAreaBottom"/>
              <a:pathLst>
                <a:path w="4937" h="4953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120" bIns="51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88" name="Google Shape;1846;p46">
              <a:extLst>
                <a:ext uri="{FF2B5EF4-FFF2-40B4-BE49-F238E27FC236}">
                  <a16:creationId xmlns:a16="http://schemas.microsoft.com/office/drawing/2014/main" id="{D15EFAD4-D385-859A-6EDB-2585B60777CE}"/>
                </a:ext>
              </a:extLst>
            </p:cNvPr>
            <p:cNvSpPr/>
            <p:nvPr/>
          </p:nvSpPr>
          <p:spPr>
            <a:xfrm>
              <a:off x="51480" y="201924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53" h="4938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89" name="Google Shape;1847;p46">
              <a:extLst>
                <a:ext uri="{FF2B5EF4-FFF2-40B4-BE49-F238E27FC236}">
                  <a16:creationId xmlns:a16="http://schemas.microsoft.com/office/drawing/2014/main" id="{29E358E0-639E-BF29-C95C-233D26767CD6}"/>
                </a:ext>
              </a:extLst>
            </p:cNvPr>
            <p:cNvSpPr/>
            <p:nvPr/>
          </p:nvSpPr>
          <p:spPr>
            <a:xfrm>
              <a:off x="114480" y="195588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53" h="4937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90" name="Google Shape;1848;p46">
              <a:extLst>
                <a:ext uri="{FF2B5EF4-FFF2-40B4-BE49-F238E27FC236}">
                  <a16:creationId xmlns:a16="http://schemas.microsoft.com/office/drawing/2014/main" id="{7B72469A-5BED-A3E1-F265-EF77B4808395}"/>
                </a:ext>
              </a:extLst>
            </p:cNvPr>
            <p:cNvSpPr/>
            <p:nvPr/>
          </p:nvSpPr>
          <p:spPr>
            <a:xfrm>
              <a:off x="177840" y="189288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7" h="4937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91" name="Google Shape;1849;p46">
              <a:extLst>
                <a:ext uri="{FF2B5EF4-FFF2-40B4-BE49-F238E27FC236}">
                  <a16:creationId xmlns:a16="http://schemas.microsoft.com/office/drawing/2014/main" id="{11B17DB6-6FA1-5F0B-B525-82DDED56F0F4}"/>
                </a:ext>
              </a:extLst>
            </p:cNvPr>
            <p:cNvSpPr/>
            <p:nvPr/>
          </p:nvSpPr>
          <p:spPr>
            <a:xfrm>
              <a:off x="240840" y="182988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8" h="4938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92" name="Google Shape;1850;p46">
              <a:extLst>
                <a:ext uri="{FF2B5EF4-FFF2-40B4-BE49-F238E27FC236}">
                  <a16:creationId xmlns:a16="http://schemas.microsoft.com/office/drawing/2014/main" id="{E1A3A41B-96EC-2010-CCCF-8940F1AEEB9E}"/>
                </a:ext>
              </a:extLst>
            </p:cNvPr>
            <p:cNvSpPr/>
            <p:nvPr/>
          </p:nvSpPr>
          <p:spPr>
            <a:xfrm>
              <a:off x="304200" y="1766160"/>
              <a:ext cx="101520" cy="10188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880"/>
                <a:gd name="textAreaBottom" fmla="*/ 102240 h 101880"/>
              </a:gdLst>
              <a:ahLst/>
              <a:cxnLst/>
              <a:rect l="textAreaLeft" t="textAreaTop" r="textAreaRight" b="textAreaBottom"/>
              <a:pathLst>
                <a:path w="4937" h="4953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120" bIns="51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3" name="Picture 2" descr="A sheet of music with red arrows&#10;&#10;AI-generated content may be incorrect.">
            <a:extLst>
              <a:ext uri="{FF2B5EF4-FFF2-40B4-BE49-F238E27FC236}">
                <a16:creationId xmlns:a16="http://schemas.microsoft.com/office/drawing/2014/main" id="{1B34372C-E8CB-C732-ABBD-BE431F9BA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554" y="1076944"/>
            <a:ext cx="6056966" cy="298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55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2"/>
                </a:solidFill>
                <a:latin typeface="IBM Plex Mono"/>
                <a:ea typeface="IBM Plex Mono"/>
              </a:rPr>
              <a:t>Integration with music software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508" name="Google Shape;1533;p39"/>
          <p:cNvGrpSpPr/>
          <p:nvPr/>
        </p:nvGrpSpPr>
        <p:grpSpPr>
          <a:xfrm>
            <a:off x="-123840" y="4132440"/>
            <a:ext cx="4558680" cy="1140480"/>
            <a:chOff x="-123840" y="4132440"/>
            <a:chExt cx="4558680" cy="1140480"/>
          </a:xfrm>
        </p:grpSpPr>
        <p:grpSp>
          <p:nvGrpSpPr>
            <p:cNvPr id="1509" name="Google Shape;1534;p39"/>
            <p:cNvGrpSpPr/>
            <p:nvPr/>
          </p:nvGrpSpPr>
          <p:grpSpPr>
            <a:xfrm>
              <a:off x="360" y="4132440"/>
              <a:ext cx="2307960" cy="1140480"/>
              <a:chOff x="360" y="4132440"/>
              <a:chExt cx="2307960" cy="1140480"/>
            </a:xfrm>
          </p:grpSpPr>
          <p:sp>
            <p:nvSpPr>
              <p:cNvPr id="1510" name="Google Shape;1535;p39"/>
              <p:cNvSpPr/>
              <p:nvPr/>
            </p:nvSpPr>
            <p:spPr>
              <a:xfrm rot="5400000">
                <a:off x="663480" y="362844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11" name="Google Shape;1536;p39"/>
              <p:cNvSpPr/>
              <p:nvPr/>
            </p:nvSpPr>
            <p:spPr>
              <a:xfrm rot="5400000">
                <a:off x="663840" y="346932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512" name="Google Shape;1537;p39"/>
            <p:cNvGrpSpPr/>
            <p:nvPr/>
          </p:nvGrpSpPr>
          <p:grpSpPr>
            <a:xfrm>
              <a:off x="-123840" y="4386240"/>
              <a:ext cx="4558680" cy="133920"/>
              <a:chOff x="-123840" y="4386240"/>
              <a:chExt cx="4558680" cy="133920"/>
            </a:xfrm>
          </p:grpSpPr>
          <p:sp>
            <p:nvSpPr>
              <p:cNvPr id="1513" name="Google Shape;1538;p39"/>
              <p:cNvSpPr/>
              <p:nvPr/>
            </p:nvSpPr>
            <p:spPr>
              <a:xfrm>
                <a:off x="4300920" y="4386240"/>
                <a:ext cx="133920" cy="13392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7520" bIns="47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1514" name="Google Shape;1539;p39"/>
              <p:cNvCxnSpPr/>
              <p:nvPr/>
            </p:nvCxnSpPr>
            <p:spPr>
              <a:xfrm>
                <a:off x="-123840" y="4453200"/>
                <a:ext cx="4462920" cy="36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1515" name="Google Shape;1540;p39"/>
              <p:cNvSpPr/>
              <p:nvPr/>
            </p:nvSpPr>
            <p:spPr>
              <a:xfrm>
                <a:off x="4331160" y="4416480"/>
                <a:ext cx="73440" cy="734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pic>
        <p:nvPicPr>
          <p:cNvPr id="3" name="Picture 2" descr="A sheet of music with red arrows&#10;&#10;AI-generated content may be incorrect.">
            <a:extLst>
              <a:ext uri="{FF2B5EF4-FFF2-40B4-BE49-F238E27FC236}">
                <a16:creationId xmlns:a16="http://schemas.microsoft.com/office/drawing/2014/main" id="{0CA19BBC-4FC7-D298-14BE-E216B13EFB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46" y="1170157"/>
            <a:ext cx="5826236" cy="28757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PlaceHolder 1"/>
          <p:cNvSpPr>
            <a:spLocks noGrp="1"/>
          </p:cNvSpPr>
          <p:nvPr>
            <p:ph type="title"/>
          </p:nvPr>
        </p:nvSpPr>
        <p:spPr>
          <a:xfrm>
            <a:off x="723960" y="44784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2"/>
                </a:solidFill>
                <a:latin typeface="IBM Plex Mono"/>
                <a:ea typeface="IBM Plex Mono"/>
              </a:rPr>
              <a:t>Conclusions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17" name="PlaceHolder 2"/>
          <p:cNvSpPr>
            <a:spLocks noGrp="1"/>
          </p:cNvSpPr>
          <p:nvPr>
            <p:ph type="subTitle"/>
          </p:nvPr>
        </p:nvSpPr>
        <p:spPr>
          <a:xfrm>
            <a:off x="4876920" y="1790640"/>
            <a:ext cx="3543120" cy="1828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6050" lnSpcReduction="2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Poppins"/>
                <a:ea typeface="Poppins"/>
              </a:rPr>
              <a:t>In conclusion, CHAMELEON exemplifies the intersection of technology and creativity within music studies. Its innovative approach to melody harmonization not only aids composers but also serves as a valuable educational resource. By leveraging AI algorithms, CHAMELEON enhances the richness of musical composition, making it an indispensable tool in contemporary music making.</a:t>
            </a:r>
            <a:endParaRPr lang="en-US" sz="14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18" name="PlaceHolder 3"/>
          <p:cNvSpPr>
            <a:spLocks noGrp="1"/>
          </p:cNvSpPr>
          <p:nvPr>
            <p:ph type="subTitle"/>
          </p:nvPr>
        </p:nvSpPr>
        <p:spPr>
          <a:xfrm>
            <a:off x="723960" y="1790640"/>
            <a:ext cx="3543120" cy="1828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6050" lnSpcReduction="2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400" b="0" strike="noStrike" spc="-1">
                <a:solidFill>
                  <a:schemeClr val="dk1"/>
                </a:solidFill>
                <a:latin typeface="Poppins"/>
                <a:ea typeface="Poppins"/>
              </a:rPr>
              <a:t>In conclusion, CHAMELEON exemplifies the intersection of technology and creativity within music studies. Its innovative approach to melody harmonization not only aids composers but also serves as a valuable educational resource. By leveraging AI algorithms, CHAMELEON enhances the richness of musical composition, making it an indispensable tool in contemporary music making.</a:t>
            </a:r>
            <a:endParaRPr lang="en-US" sz="14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519" name="Google Shape;1533;p39"/>
          <p:cNvGrpSpPr/>
          <p:nvPr/>
        </p:nvGrpSpPr>
        <p:grpSpPr>
          <a:xfrm>
            <a:off x="-123840" y="4132440"/>
            <a:ext cx="4558680" cy="1140480"/>
            <a:chOff x="-123840" y="4132440"/>
            <a:chExt cx="4558680" cy="1140480"/>
          </a:xfrm>
        </p:grpSpPr>
        <p:grpSp>
          <p:nvGrpSpPr>
            <p:cNvPr id="1520" name="Google Shape;1534;p39"/>
            <p:cNvGrpSpPr/>
            <p:nvPr/>
          </p:nvGrpSpPr>
          <p:grpSpPr>
            <a:xfrm>
              <a:off x="360" y="4132440"/>
              <a:ext cx="2307960" cy="1140480"/>
              <a:chOff x="360" y="4132440"/>
              <a:chExt cx="2307960" cy="1140480"/>
            </a:xfrm>
          </p:grpSpPr>
          <p:sp>
            <p:nvSpPr>
              <p:cNvPr id="1521" name="Google Shape;1535;p39"/>
              <p:cNvSpPr/>
              <p:nvPr/>
            </p:nvSpPr>
            <p:spPr>
              <a:xfrm rot="5400000">
                <a:off x="663480" y="362844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22" name="Google Shape;1536;p39"/>
              <p:cNvSpPr/>
              <p:nvPr/>
            </p:nvSpPr>
            <p:spPr>
              <a:xfrm rot="5400000">
                <a:off x="663840" y="346932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523" name="Google Shape;1537;p39"/>
            <p:cNvGrpSpPr/>
            <p:nvPr/>
          </p:nvGrpSpPr>
          <p:grpSpPr>
            <a:xfrm>
              <a:off x="-123840" y="4386240"/>
              <a:ext cx="4558680" cy="133920"/>
              <a:chOff x="-123840" y="4386240"/>
              <a:chExt cx="4558680" cy="133920"/>
            </a:xfrm>
          </p:grpSpPr>
          <p:sp>
            <p:nvSpPr>
              <p:cNvPr id="1524" name="Google Shape;1538;p39"/>
              <p:cNvSpPr/>
              <p:nvPr/>
            </p:nvSpPr>
            <p:spPr>
              <a:xfrm>
                <a:off x="4300920" y="4386240"/>
                <a:ext cx="133920" cy="13392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7520" bIns="47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1525" name="Google Shape;1539;p39"/>
              <p:cNvCxnSpPr/>
              <p:nvPr/>
            </p:nvCxnSpPr>
            <p:spPr>
              <a:xfrm>
                <a:off x="-123840" y="4453200"/>
                <a:ext cx="4462920" cy="36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1526" name="Google Shape;1540;p39"/>
              <p:cNvSpPr/>
              <p:nvPr/>
            </p:nvSpPr>
            <p:spPr>
              <a:xfrm>
                <a:off x="4331160" y="4416480"/>
                <a:ext cx="73440" cy="734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8F3CC-FC64-75DD-054A-55D68B75B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9" name="Google Shape;1533;p39">
            <a:extLst>
              <a:ext uri="{FF2B5EF4-FFF2-40B4-BE49-F238E27FC236}">
                <a16:creationId xmlns:a16="http://schemas.microsoft.com/office/drawing/2014/main" id="{A51418AE-64B6-59EF-A250-D57042AAE53D}"/>
              </a:ext>
            </a:extLst>
          </p:cNvPr>
          <p:cNvGrpSpPr/>
          <p:nvPr/>
        </p:nvGrpSpPr>
        <p:grpSpPr>
          <a:xfrm>
            <a:off x="-123840" y="4132440"/>
            <a:ext cx="4558680" cy="1140480"/>
            <a:chOff x="-123840" y="4132440"/>
            <a:chExt cx="4558680" cy="1140480"/>
          </a:xfrm>
        </p:grpSpPr>
        <p:grpSp>
          <p:nvGrpSpPr>
            <p:cNvPr id="1520" name="Google Shape;1534;p39">
              <a:extLst>
                <a:ext uri="{FF2B5EF4-FFF2-40B4-BE49-F238E27FC236}">
                  <a16:creationId xmlns:a16="http://schemas.microsoft.com/office/drawing/2014/main" id="{6DB3B39E-924C-7165-2AF7-B9BBC237952C}"/>
                </a:ext>
              </a:extLst>
            </p:cNvPr>
            <p:cNvGrpSpPr/>
            <p:nvPr/>
          </p:nvGrpSpPr>
          <p:grpSpPr>
            <a:xfrm>
              <a:off x="360" y="4132440"/>
              <a:ext cx="2307960" cy="1140480"/>
              <a:chOff x="360" y="4132440"/>
              <a:chExt cx="2307960" cy="1140480"/>
            </a:xfrm>
          </p:grpSpPr>
          <p:sp>
            <p:nvSpPr>
              <p:cNvPr id="1521" name="Google Shape;1535;p39">
                <a:extLst>
                  <a:ext uri="{FF2B5EF4-FFF2-40B4-BE49-F238E27FC236}">
                    <a16:creationId xmlns:a16="http://schemas.microsoft.com/office/drawing/2014/main" id="{39E29A62-8797-17AC-8EAB-CE5AE07DA1F1}"/>
                  </a:ext>
                </a:extLst>
              </p:cNvPr>
              <p:cNvSpPr/>
              <p:nvPr/>
            </p:nvSpPr>
            <p:spPr>
              <a:xfrm rot="5400000">
                <a:off x="663480" y="362844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522" name="Google Shape;1536;p39">
                <a:extLst>
                  <a:ext uri="{FF2B5EF4-FFF2-40B4-BE49-F238E27FC236}">
                    <a16:creationId xmlns:a16="http://schemas.microsoft.com/office/drawing/2014/main" id="{FD5933CD-61F7-74CF-57DD-21BED1FE6742}"/>
                  </a:ext>
                </a:extLst>
              </p:cNvPr>
              <p:cNvSpPr/>
              <p:nvPr/>
            </p:nvSpPr>
            <p:spPr>
              <a:xfrm rot="5400000">
                <a:off x="663840" y="346932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523" name="Google Shape;1537;p39">
              <a:extLst>
                <a:ext uri="{FF2B5EF4-FFF2-40B4-BE49-F238E27FC236}">
                  <a16:creationId xmlns:a16="http://schemas.microsoft.com/office/drawing/2014/main" id="{BEA49B24-4429-06CB-5FB3-124C5018EFCF}"/>
                </a:ext>
              </a:extLst>
            </p:cNvPr>
            <p:cNvGrpSpPr/>
            <p:nvPr/>
          </p:nvGrpSpPr>
          <p:grpSpPr>
            <a:xfrm>
              <a:off x="-123840" y="4386240"/>
              <a:ext cx="4558680" cy="133920"/>
              <a:chOff x="-123840" y="4386240"/>
              <a:chExt cx="4558680" cy="133920"/>
            </a:xfrm>
          </p:grpSpPr>
          <p:sp>
            <p:nvSpPr>
              <p:cNvPr id="1524" name="Google Shape;1538;p39">
                <a:extLst>
                  <a:ext uri="{FF2B5EF4-FFF2-40B4-BE49-F238E27FC236}">
                    <a16:creationId xmlns:a16="http://schemas.microsoft.com/office/drawing/2014/main" id="{35E3E940-070C-5A71-6B5C-CEBA07B79B48}"/>
                  </a:ext>
                </a:extLst>
              </p:cNvPr>
              <p:cNvSpPr/>
              <p:nvPr/>
            </p:nvSpPr>
            <p:spPr>
              <a:xfrm>
                <a:off x="4300920" y="4386240"/>
                <a:ext cx="133920" cy="13392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7520" bIns="47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1525" name="Google Shape;1539;p39">
                <a:extLst>
                  <a:ext uri="{FF2B5EF4-FFF2-40B4-BE49-F238E27FC236}">
                    <a16:creationId xmlns:a16="http://schemas.microsoft.com/office/drawing/2014/main" id="{81CDE436-5065-3CDD-AB5E-C8C3D2F71D99}"/>
                  </a:ext>
                </a:extLst>
              </p:cNvPr>
              <p:cNvCxnSpPr/>
              <p:nvPr/>
            </p:nvCxnSpPr>
            <p:spPr>
              <a:xfrm>
                <a:off x="-123840" y="4453200"/>
                <a:ext cx="4462920" cy="36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1526" name="Google Shape;1540;p39">
                <a:extLst>
                  <a:ext uri="{FF2B5EF4-FFF2-40B4-BE49-F238E27FC236}">
                    <a16:creationId xmlns:a16="http://schemas.microsoft.com/office/drawing/2014/main" id="{3C742741-9BDD-14B8-1EE1-50FF4548ACEA}"/>
                  </a:ext>
                </a:extLst>
              </p:cNvPr>
              <p:cNvSpPr/>
              <p:nvPr/>
            </p:nvSpPr>
            <p:spPr>
              <a:xfrm>
                <a:off x="4331160" y="4416480"/>
                <a:ext cx="73440" cy="734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sp>
        <p:nvSpPr>
          <p:cNvPr id="2" name="PlaceHolder 1">
            <a:extLst>
              <a:ext uri="{FF2B5EF4-FFF2-40B4-BE49-F238E27FC236}">
                <a16:creationId xmlns:a16="http://schemas.microsoft.com/office/drawing/2014/main" id="{EADDA987-35A9-927D-88EA-C624C317DEEB}"/>
              </a:ext>
            </a:extLst>
          </p:cNvPr>
          <p:cNvSpPr txBox="1">
            <a:spLocks/>
          </p:cNvSpPr>
          <p:nvPr/>
        </p:nvSpPr>
        <p:spPr>
          <a:xfrm>
            <a:off x="1152360" y="1609560"/>
            <a:ext cx="4447800" cy="123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000" b="1" spc="-1">
                <a:solidFill>
                  <a:schemeClr val="dk1"/>
                </a:solidFill>
                <a:latin typeface="IBM Plex Mono"/>
                <a:ea typeface="IBM Plex Mono"/>
              </a:rPr>
              <a:t>Do you have any questions?</a:t>
            </a:r>
            <a:endParaRPr lang="en-US" sz="2000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C06AADB-1F7C-144D-69B4-1E5D6397316C}"/>
              </a:ext>
            </a:extLst>
          </p:cNvPr>
          <p:cNvSpPr txBox="1">
            <a:spLocks/>
          </p:cNvSpPr>
          <p:nvPr/>
        </p:nvSpPr>
        <p:spPr>
          <a:xfrm>
            <a:off x="1162080" y="495360"/>
            <a:ext cx="4778231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500" b="1" spc="-1" dirty="0">
                <a:solidFill>
                  <a:schemeClr val="dk2"/>
                </a:solidFill>
                <a:latin typeface="IBM Plex Mono"/>
                <a:ea typeface="IBM Plex Mono"/>
              </a:rPr>
              <a:t>Thank you!</a:t>
            </a:r>
            <a:endParaRPr lang="fr-FR" sz="6500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4" name="Google Shape;2414;p64">
            <a:extLst>
              <a:ext uri="{FF2B5EF4-FFF2-40B4-BE49-F238E27FC236}">
                <a16:creationId xmlns:a16="http://schemas.microsoft.com/office/drawing/2014/main" id="{DAE7875D-DD9E-060E-D74F-3F074A99D4B4}"/>
              </a:ext>
            </a:extLst>
          </p:cNvPr>
          <p:cNvGrpSpPr/>
          <p:nvPr/>
        </p:nvGrpSpPr>
        <p:grpSpPr>
          <a:xfrm>
            <a:off x="2810520" y="2984760"/>
            <a:ext cx="597600" cy="385560"/>
            <a:chOff x="2810520" y="2984760"/>
            <a:chExt cx="597600" cy="385560"/>
          </a:xfrm>
        </p:grpSpPr>
        <p:sp>
          <p:nvSpPr>
            <p:cNvPr id="5" name="Google Shape;2415;p64">
              <a:extLst>
                <a:ext uri="{FF2B5EF4-FFF2-40B4-BE49-F238E27FC236}">
                  <a16:creationId xmlns:a16="http://schemas.microsoft.com/office/drawing/2014/main" id="{CCAF1B6A-7E43-3B11-09AF-E4DAB2F5E5CB}"/>
                </a:ext>
              </a:extLst>
            </p:cNvPr>
            <p:cNvSpPr/>
            <p:nvPr/>
          </p:nvSpPr>
          <p:spPr>
            <a:xfrm>
              <a:off x="2967840" y="3032640"/>
              <a:ext cx="282600" cy="282960"/>
            </a:xfrm>
            <a:custGeom>
              <a:avLst/>
              <a:gdLst>
                <a:gd name="textAreaLeft" fmla="*/ 0 w 282600"/>
                <a:gd name="textAreaRight" fmla="*/ 282960 w 282600"/>
                <a:gd name="textAreaTop" fmla="*/ 0 h 282960"/>
                <a:gd name="textAreaBottom" fmla="*/ 283320 h 282960"/>
              </a:gdLst>
              <a:ahLst/>
              <a:cxnLst/>
              <a:rect l="textAreaLeft" t="textAreaTop" r="textAreaRight" b="textAreaBottom"/>
              <a:pathLst>
                <a:path w="10860" h="10872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" name="Google Shape;2416;p64">
              <a:extLst>
                <a:ext uri="{FF2B5EF4-FFF2-40B4-BE49-F238E27FC236}">
                  <a16:creationId xmlns:a16="http://schemas.microsoft.com/office/drawing/2014/main" id="{E01C90F4-8927-01B1-3BBE-841C831FBEAB}"/>
                </a:ext>
              </a:extLst>
            </p:cNvPr>
            <p:cNvSpPr/>
            <p:nvPr/>
          </p:nvSpPr>
          <p:spPr>
            <a:xfrm>
              <a:off x="2810520" y="2984760"/>
              <a:ext cx="597600" cy="385560"/>
            </a:xfrm>
            <a:prstGeom prst="rect">
              <a:avLst/>
            </a:prstGeom>
            <a:noFill/>
            <a:ln w="9525">
              <a:solidFill>
                <a:srgbClr val="EB910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" name="Google Shape;2417;p64">
            <a:extLst>
              <a:ext uri="{FF2B5EF4-FFF2-40B4-BE49-F238E27FC236}">
                <a16:creationId xmlns:a16="http://schemas.microsoft.com/office/drawing/2014/main" id="{79167D20-FCB3-0FEA-125B-594CB0FF1D10}"/>
              </a:ext>
            </a:extLst>
          </p:cNvPr>
          <p:cNvGrpSpPr/>
          <p:nvPr/>
        </p:nvGrpSpPr>
        <p:grpSpPr>
          <a:xfrm>
            <a:off x="2022480" y="2984760"/>
            <a:ext cx="597600" cy="385560"/>
            <a:chOff x="2022480" y="2984760"/>
            <a:chExt cx="597600" cy="385560"/>
          </a:xfrm>
        </p:grpSpPr>
        <p:grpSp>
          <p:nvGrpSpPr>
            <p:cNvPr id="8" name="Google Shape;2418;p64">
              <a:extLst>
                <a:ext uri="{FF2B5EF4-FFF2-40B4-BE49-F238E27FC236}">
                  <a16:creationId xmlns:a16="http://schemas.microsoft.com/office/drawing/2014/main" id="{D315F277-4B74-D735-0AA6-582597BC5452}"/>
                </a:ext>
              </a:extLst>
            </p:cNvPr>
            <p:cNvGrpSpPr/>
            <p:nvPr/>
          </p:nvGrpSpPr>
          <p:grpSpPr>
            <a:xfrm>
              <a:off x="2179800" y="3032640"/>
              <a:ext cx="282960" cy="282600"/>
              <a:chOff x="2179800" y="3032640"/>
              <a:chExt cx="282960" cy="282600"/>
            </a:xfrm>
          </p:grpSpPr>
          <p:sp>
            <p:nvSpPr>
              <p:cNvPr id="10" name="Google Shape;2419;p64">
                <a:extLst>
                  <a:ext uri="{FF2B5EF4-FFF2-40B4-BE49-F238E27FC236}">
                    <a16:creationId xmlns:a16="http://schemas.microsoft.com/office/drawing/2014/main" id="{E771C596-2D16-BD26-E2DD-6944C80E8727}"/>
                  </a:ext>
                </a:extLst>
              </p:cNvPr>
              <p:cNvSpPr/>
              <p:nvPr/>
            </p:nvSpPr>
            <p:spPr>
              <a:xfrm>
                <a:off x="2179800" y="3032640"/>
                <a:ext cx="282960" cy="282600"/>
              </a:xfrm>
              <a:custGeom>
                <a:avLst/>
                <a:gdLst>
                  <a:gd name="textAreaLeft" fmla="*/ 0 w 282960"/>
                  <a:gd name="textAreaRight" fmla="*/ 283320 w 282960"/>
                  <a:gd name="textAreaTop" fmla="*/ 0 h 282600"/>
                  <a:gd name="textAreaBottom" fmla="*/ 282960 h 282600"/>
                </a:gdLst>
                <a:ahLst/>
                <a:cxnLst/>
                <a:rect l="textAreaLeft" t="textAreaTop" r="textAreaRight" b="textAreaBottom"/>
                <a:pathLst>
                  <a:path w="10872" h="1086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" name="Google Shape;2420;p64">
                <a:extLst>
                  <a:ext uri="{FF2B5EF4-FFF2-40B4-BE49-F238E27FC236}">
                    <a16:creationId xmlns:a16="http://schemas.microsoft.com/office/drawing/2014/main" id="{64B73E6C-D528-C33E-8DB9-BC350943D6A1}"/>
                  </a:ext>
                </a:extLst>
              </p:cNvPr>
              <p:cNvSpPr/>
              <p:nvPr/>
            </p:nvSpPr>
            <p:spPr>
              <a:xfrm>
                <a:off x="2233080" y="3085920"/>
                <a:ext cx="175680" cy="175680"/>
              </a:xfrm>
              <a:custGeom>
                <a:avLst/>
                <a:gdLst>
                  <a:gd name="textAreaLeft" fmla="*/ 0 w 175680"/>
                  <a:gd name="textAreaRight" fmla="*/ 176040 w 175680"/>
                  <a:gd name="textAreaTop" fmla="*/ 0 h 175680"/>
                  <a:gd name="textAreaBottom" fmla="*/ 176040 h 175680"/>
                </a:gdLst>
                <a:ahLst/>
                <a:cxnLst/>
                <a:rect l="textAreaLeft" t="textAreaTop" r="textAreaRight" b="textAreaBottom"/>
                <a:pathLst>
                  <a:path w="6764" h="6764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87840" bIns="878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" name="Google Shape;2421;p64">
                <a:extLst>
                  <a:ext uri="{FF2B5EF4-FFF2-40B4-BE49-F238E27FC236}">
                    <a16:creationId xmlns:a16="http://schemas.microsoft.com/office/drawing/2014/main" id="{C3A4CC90-3D3C-A94B-1C67-7397871952D5}"/>
                  </a:ext>
                </a:extLst>
              </p:cNvPr>
              <p:cNvSpPr/>
              <p:nvPr/>
            </p:nvSpPr>
            <p:spPr>
              <a:xfrm>
                <a:off x="2273760" y="3127680"/>
                <a:ext cx="93600" cy="91800"/>
              </a:xfrm>
              <a:custGeom>
                <a:avLst/>
                <a:gdLst>
                  <a:gd name="textAreaLeft" fmla="*/ 0 w 93600"/>
                  <a:gd name="textAreaRight" fmla="*/ 93960 w 93600"/>
                  <a:gd name="textAreaTop" fmla="*/ 0 h 91800"/>
                  <a:gd name="textAreaBottom" fmla="*/ 92160 h 91800"/>
                </a:gdLst>
                <a:ahLst/>
                <a:cxnLst/>
                <a:rect l="textAreaLeft" t="textAreaTop" r="textAreaRight" b="textAreaBottom"/>
                <a:pathLst>
                  <a:path w="3607" h="3542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6080" bIns="460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" name="Google Shape;2422;p64">
                <a:extLst>
                  <a:ext uri="{FF2B5EF4-FFF2-40B4-BE49-F238E27FC236}">
                    <a16:creationId xmlns:a16="http://schemas.microsoft.com/office/drawing/2014/main" id="{342DB23B-4B80-D7F9-80E7-2850E9F6E00D}"/>
                  </a:ext>
                </a:extLst>
              </p:cNvPr>
              <p:cNvSpPr/>
              <p:nvPr/>
            </p:nvSpPr>
            <p:spPr>
              <a:xfrm>
                <a:off x="2356560" y="3108600"/>
                <a:ext cx="23760" cy="23400"/>
              </a:xfrm>
              <a:custGeom>
                <a:avLst/>
                <a:gdLst>
                  <a:gd name="textAreaLeft" fmla="*/ 0 w 23760"/>
                  <a:gd name="textAreaRight" fmla="*/ 24120 w 23760"/>
                  <a:gd name="textAreaTop" fmla="*/ 0 h 23400"/>
                  <a:gd name="textAreaBottom" fmla="*/ 23760 h 23400"/>
                </a:gdLst>
                <a:ahLst/>
                <a:cxnLst/>
                <a:rect l="textAreaLeft" t="textAreaTop" r="textAreaRight" b="textAreaBottom"/>
                <a:pathLst>
                  <a:path w="929" h="918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880" bIns="118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9" name="Google Shape;2423;p64">
              <a:extLst>
                <a:ext uri="{FF2B5EF4-FFF2-40B4-BE49-F238E27FC236}">
                  <a16:creationId xmlns:a16="http://schemas.microsoft.com/office/drawing/2014/main" id="{F1A5C7F8-5796-011C-493B-285ECE9AF158}"/>
                </a:ext>
              </a:extLst>
            </p:cNvPr>
            <p:cNvSpPr/>
            <p:nvPr/>
          </p:nvSpPr>
          <p:spPr>
            <a:xfrm>
              <a:off x="2022480" y="2984760"/>
              <a:ext cx="597600" cy="385560"/>
            </a:xfrm>
            <a:prstGeom prst="rect">
              <a:avLst/>
            </a:prstGeom>
            <a:noFill/>
            <a:ln w="9525">
              <a:solidFill>
                <a:srgbClr val="EB910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4" name="Google Shape;2424;p64">
            <a:extLst>
              <a:ext uri="{FF2B5EF4-FFF2-40B4-BE49-F238E27FC236}">
                <a16:creationId xmlns:a16="http://schemas.microsoft.com/office/drawing/2014/main" id="{B07CFAC8-73F6-6F69-201F-86F0B8025128}"/>
              </a:ext>
            </a:extLst>
          </p:cNvPr>
          <p:cNvGrpSpPr/>
          <p:nvPr/>
        </p:nvGrpSpPr>
        <p:grpSpPr>
          <a:xfrm>
            <a:off x="1234080" y="2984760"/>
            <a:ext cx="597600" cy="385560"/>
            <a:chOff x="1234080" y="2984760"/>
            <a:chExt cx="597600" cy="385560"/>
          </a:xfrm>
        </p:grpSpPr>
        <p:grpSp>
          <p:nvGrpSpPr>
            <p:cNvPr id="15" name="Google Shape;2425;p64">
              <a:extLst>
                <a:ext uri="{FF2B5EF4-FFF2-40B4-BE49-F238E27FC236}">
                  <a16:creationId xmlns:a16="http://schemas.microsoft.com/office/drawing/2014/main" id="{4AAEFB6A-E5D8-5F40-4E77-F3B7457DC405}"/>
                </a:ext>
              </a:extLst>
            </p:cNvPr>
            <p:cNvGrpSpPr/>
            <p:nvPr/>
          </p:nvGrpSpPr>
          <p:grpSpPr>
            <a:xfrm>
              <a:off x="1391400" y="3035880"/>
              <a:ext cx="283320" cy="282960"/>
              <a:chOff x="1391400" y="3035880"/>
              <a:chExt cx="283320" cy="282960"/>
            </a:xfrm>
          </p:grpSpPr>
          <p:sp>
            <p:nvSpPr>
              <p:cNvPr id="17" name="Google Shape;2426;p64">
                <a:extLst>
                  <a:ext uri="{FF2B5EF4-FFF2-40B4-BE49-F238E27FC236}">
                    <a16:creationId xmlns:a16="http://schemas.microsoft.com/office/drawing/2014/main" id="{77AAF0F7-FF47-F4AF-D8E1-8298BDCFF8C8}"/>
                  </a:ext>
                </a:extLst>
              </p:cNvPr>
              <p:cNvSpPr/>
              <p:nvPr/>
            </p:nvSpPr>
            <p:spPr>
              <a:xfrm>
                <a:off x="1391400" y="3035880"/>
                <a:ext cx="283320" cy="282960"/>
              </a:xfrm>
              <a:custGeom>
                <a:avLst/>
                <a:gdLst>
                  <a:gd name="textAreaLeft" fmla="*/ 0 w 283320"/>
                  <a:gd name="textAreaRight" fmla="*/ 283680 w 283320"/>
                  <a:gd name="textAreaTop" fmla="*/ 0 h 282960"/>
                  <a:gd name="textAreaBottom" fmla="*/ 283320 h 282960"/>
                </a:gdLst>
                <a:ahLst/>
                <a:cxnLst/>
                <a:rect l="textAreaLeft" t="textAreaTop" r="textAreaRight" b="textAreaBottom"/>
                <a:pathLst>
                  <a:path w="10872" h="1086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" name="Google Shape;2427;p64">
                <a:extLst>
                  <a:ext uri="{FF2B5EF4-FFF2-40B4-BE49-F238E27FC236}">
                    <a16:creationId xmlns:a16="http://schemas.microsoft.com/office/drawing/2014/main" id="{FB265725-B71D-6233-6E0D-228224931A35}"/>
                  </a:ext>
                </a:extLst>
              </p:cNvPr>
              <p:cNvSpPr/>
              <p:nvPr/>
            </p:nvSpPr>
            <p:spPr>
              <a:xfrm>
                <a:off x="1456560" y="3149280"/>
                <a:ext cx="38880" cy="98280"/>
              </a:xfrm>
              <a:custGeom>
                <a:avLst/>
                <a:gdLst>
                  <a:gd name="textAreaLeft" fmla="*/ 0 w 38880"/>
                  <a:gd name="textAreaRight" fmla="*/ 39240 w 38880"/>
                  <a:gd name="textAreaTop" fmla="*/ 0 h 98280"/>
                  <a:gd name="textAreaBottom" fmla="*/ 98640 h 98280"/>
                </a:gdLst>
                <a:ahLst/>
                <a:cxnLst/>
                <a:rect l="textAreaLeft" t="textAreaTop" r="textAreaRight" b="textAreaBottom"/>
                <a:pathLst>
                  <a:path w="1502" h="3787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" name="Google Shape;2428;p64">
                <a:extLst>
                  <a:ext uri="{FF2B5EF4-FFF2-40B4-BE49-F238E27FC236}">
                    <a16:creationId xmlns:a16="http://schemas.microsoft.com/office/drawing/2014/main" id="{05B1F2A7-37E6-4898-74EF-B9286FB2D6A3}"/>
                  </a:ext>
                </a:extLst>
              </p:cNvPr>
              <p:cNvSpPr/>
              <p:nvPr/>
            </p:nvSpPr>
            <p:spPr>
              <a:xfrm>
                <a:off x="1450800" y="3095640"/>
                <a:ext cx="44640" cy="44640"/>
              </a:xfrm>
              <a:custGeom>
                <a:avLst/>
                <a:gdLst>
                  <a:gd name="textAreaLeft" fmla="*/ 0 w 44640"/>
                  <a:gd name="textAreaRight" fmla="*/ 45000 w 44640"/>
                  <a:gd name="textAreaTop" fmla="*/ 0 h 44640"/>
                  <a:gd name="textAreaBottom" fmla="*/ 45000 h 44640"/>
                </a:gdLst>
                <a:ahLst/>
                <a:cxnLst/>
                <a:rect l="textAreaLeft" t="textAreaTop" r="textAreaRight" b="textAreaBottom"/>
                <a:pathLst>
                  <a:path w="1728" h="1728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2320" bIns="223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" name="Google Shape;2429;p64">
                <a:extLst>
                  <a:ext uri="{FF2B5EF4-FFF2-40B4-BE49-F238E27FC236}">
                    <a16:creationId xmlns:a16="http://schemas.microsoft.com/office/drawing/2014/main" id="{A9AA2232-2A4C-36DA-E9A5-2A28B6D434BF}"/>
                  </a:ext>
                </a:extLst>
              </p:cNvPr>
              <p:cNvSpPr/>
              <p:nvPr/>
            </p:nvSpPr>
            <p:spPr>
              <a:xfrm>
                <a:off x="1516320" y="3149280"/>
                <a:ext cx="104760" cy="98280"/>
              </a:xfrm>
              <a:custGeom>
                <a:avLst/>
                <a:gdLst>
                  <a:gd name="textAreaLeft" fmla="*/ 0 w 104760"/>
                  <a:gd name="textAreaRight" fmla="*/ 105120 w 104760"/>
                  <a:gd name="textAreaTop" fmla="*/ 0 h 98280"/>
                  <a:gd name="textAreaBottom" fmla="*/ 98640 h 98280"/>
                </a:gdLst>
                <a:ahLst/>
                <a:cxnLst/>
                <a:rect l="textAreaLeft" t="textAreaTop" r="textAreaRight" b="textAreaBottom"/>
                <a:pathLst>
                  <a:path w="4026" h="3787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9320" bIns="493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6" name="Google Shape;2430;p64">
              <a:extLst>
                <a:ext uri="{FF2B5EF4-FFF2-40B4-BE49-F238E27FC236}">
                  <a16:creationId xmlns:a16="http://schemas.microsoft.com/office/drawing/2014/main" id="{032BA118-66CE-1428-061C-B47D693A7E8A}"/>
                </a:ext>
              </a:extLst>
            </p:cNvPr>
            <p:cNvSpPr/>
            <p:nvPr/>
          </p:nvSpPr>
          <p:spPr>
            <a:xfrm>
              <a:off x="1234080" y="2984760"/>
              <a:ext cx="597600" cy="385560"/>
            </a:xfrm>
            <a:prstGeom prst="rect">
              <a:avLst/>
            </a:prstGeom>
            <a:noFill/>
            <a:ln w="9525">
              <a:solidFill>
                <a:srgbClr val="EB910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52" name="Google Shape;2431;p64">
            <a:extLst>
              <a:ext uri="{FF2B5EF4-FFF2-40B4-BE49-F238E27FC236}">
                <a16:creationId xmlns:a16="http://schemas.microsoft.com/office/drawing/2014/main" id="{06554E72-9CD2-18D2-5B8E-C1D2F00102D8}"/>
              </a:ext>
            </a:extLst>
          </p:cNvPr>
          <p:cNvGrpSpPr/>
          <p:nvPr/>
        </p:nvGrpSpPr>
        <p:grpSpPr>
          <a:xfrm>
            <a:off x="6774120" y="-1204920"/>
            <a:ext cx="4151520" cy="5527080"/>
            <a:chOff x="6774120" y="-1204920"/>
            <a:chExt cx="4151520" cy="5527080"/>
          </a:xfrm>
        </p:grpSpPr>
        <p:sp>
          <p:nvSpPr>
            <p:cNvPr id="53" name="Google Shape;2433;p64">
              <a:extLst>
                <a:ext uri="{FF2B5EF4-FFF2-40B4-BE49-F238E27FC236}">
                  <a16:creationId xmlns:a16="http://schemas.microsoft.com/office/drawing/2014/main" id="{2784CDD7-CC15-93B2-575E-C16110B3975F}"/>
                </a:ext>
              </a:extLst>
            </p:cNvPr>
            <p:cNvSpPr/>
            <p:nvPr/>
          </p:nvSpPr>
          <p:spPr>
            <a:xfrm rot="10800000" flipV="1">
              <a:off x="8072640" y="-349560"/>
              <a:ext cx="1039320" cy="2443680"/>
            </a:xfrm>
            <a:custGeom>
              <a:avLst/>
              <a:gdLst>
                <a:gd name="textAreaLeft" fmla="*/ 0 w 1039320"/>
                <a:gd name="textAreaRight" fmla="*/ 1039680 w 1039320"/>
                <a:gd name="textAreaTop" fmla="*/ 360 h 2443680"/>
                <a:gd name="textAreaBottom" fmla="*/ 2444400 h 24436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40000">
                  <a:srgbClr val="FF9900">
                    <a:alpha val="41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0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4" name="Google Shape;2434;p64">
              <a:extLst>
                <a:ext uri="{FF2B5EF4-FFF2-40B4-BE49-F238E27FC236}">
                  <a16:creationId xmlns:a16="http://schemas.microsoft.com/office/drawing/2014/main" id="{5543A787-B155-0242-1F10-16DD21A12F9D}"/>
                </a:ext>
              </a:extLst>
            </p:cNvPr>
            <p:cNvSpPr/>
            <p:nvPr/>
          </p:nvSpPr>
          <p:spPr>
            <a:xfrm rot="10800000" flipV="1">
              <a:off x="8241480" y="-350280"/>
              <a:ext cx="1039320" cy="2443680"/>
            </a:xfrm>
            <a:custGeom>
              <a:avLst/>
              <a:gdLst>
                <a:gd name="textAreaLeft" fmla="*/ 0 w 1039320"/>
                <a:gd name="textAreaRight" fmla="*/ 1039680 w 1039320"/>
                <a:gd name="textAreaTop" fmla="*/ 360 h 2443680"/>
                <a:gd name="textAreaBottom" fmla="*/ 2444400 h 2443680"/>
              </a:gdLst>
              <a:ahLst/>
              <a:cxnLst/>
              <a:rect l="textAreaLeft" t="textAreaTop" r="textAreaRight" b="textAreaBottom"/>
              <a:pathLst>
                <a:path w="23937" h="5626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 rotWithShape="0">
              <a:gsLst>
                <a:gs pos="0">
                  <a:srgbClr val="EB9109"/>
                </a:gs>
                <a:gs pos="40000">
                  <a:srgbClr val="FF9900">
                    <a:alpha val="41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8094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" name="Google Shape;2435;p64">
              <a:extLst>
                <a:ext uri="{FF2B5EF4-FFF2-40B4-BE49-F238E27FC236}">
                  <a16:creationId xmlns:a16="http://schemas.microsoft.com/office/drawing/2014/main" id="{B19D1E8E-9A5B-B7AF-9E43-49C2D1B3EAB4}"/>
                </a:ext>
              </a:extLst>
            </p:cNvPr>
            <p:cNvSpPr/>
            <p:nvPr/>
          </p:nvSpPr>
          <p:spPr>
            <a:xfrm flipV="1">
              <a:off x="6774120" y="-1098720"/>
              <a:ext cx="3339000" cy="5420880"/>
            </a:xfrm>
            <a:custGeom>
              <a:avLst/>
              <a:gdLst>
                <a:gd name="textAreaLeft" fmla="*/ 0 w 3339000"/>
                <a:gd name="textAreaRight" fmla="*/ 3339360 w 3339000"/>
                <a:gd name="textAreaTop" fmla="*/ 360 h 5420880"/>
                <a:gd name="textAreaBottom" fmla="*/ 5421600 h 5420880"/>
              </a:gdLst>
              <a:ahLst/>
              <a:cxnLst/>
              <a:rect l="textAreaLeft" t="textAreaTop" r="textAreaRight" b="textAreaBottom"/>
              <a:pathLst>
                <a:path w="76882" h="124813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4700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56" name="Google Shape;2436;p64">
              <a:extLst>
                <a:ext uri="{FF2B5EF4-FFF2-40B4-BE49-F238E27FC236}">
                  <a16:creationId xmlns:a16="http://schemas.microsoft.com/office/drawing/2014/main" id="{B167D951-B16E-2F10-E42F-71B1A8B57E46}"/>
                </a:ext>
              </a:extLst>
            </p:cNvPr>
            <p:cNvGrpSpPr/>
            <p:nvPr/>
          </p:nvGrpSpPr>
          <p:grpSpPr>
            <a:xfrm>
              <a:off x="7802280" y="653040"/>
              <a:ext cx="615960" cy="615960"/>
              <a:chOff x="7802280" y="653040"/>
              <a:chExt cx="615960" cy="615960"/>
            </a:xfrm>
          </p:grpSpPr>
          <p:sp>
            <p:nvSpPr>
              <p:cNvPr id="1484" name="Google Shape;2437;p64">
                <a:extLst>
                  <a:ext uri="{FF2B5EF4-FFF2-40B4-BE49-F238E27FC236}">
                    <a16:creationId xmlns:a16="http://schemas.microsoft.com/office/drawing/2014/main" id="{DE13AF64-03FE-5514-0544-68327169FAE0}"/>
                  </a:ext>
                </a:extLst>
              </p:cNvPr>
              <p:cNvSpPr/>
              <p:nvPr/>
            </p:nvSpPr>
            <p:spPr>
              <a:xfrm flipV="1">
                <a:off x="7802280" y="653040"/>
                <a:ext cx="130320" cy="130320"/>
              </a:xfrm>
              <a:custGeom>
                <a:avLst/>
                <a:gdLst>
                  <a:gd name="textAreaLeft" fmla="*/ 0 w 130320"/>
                  <a:gd name="textAreaRight" fmla="*/ 130680 w 130320"/>
                  <a:gd name="textAreaTop" fmla="*/ 360 h 130320"/>
                  <a:gd name="textAreaBottom" fmla="*/ 131040 h 130320"/>
                </a:gdLst>
                <a:ahLst/>
                <a:cxnLst/>
                <a:rect l="textAreaLeft" t="textAreaTop" r="textAreaRight" b="textAreaBottom"/>
                <a:pathLst>
                  <a:path w="4938" h="4937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5160" bIns="651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5" name="Google Shape;2438;p64">
                <a:extLst>
                  <a:ext uri="{FF2B5EF4-FFF2-40B4-BE49-F238E27FC236}">
                    <a16:creationId xmlns:a16="http://schemas.microsoft.com/office/drawing/2014/main" id="{6DEB3024-DC34-FF96-DE94-E026E21F4444}"/>
                  </a:ext>
                </a:extLst>
              </p:cNvPr>
              <p:cNvSpPr/>
              <p:nvPr/>
            </p:nvSpPr>
            <p:spPr>
              <a:xfrm flipV="1">
                <a:off x="7882920" y="732960"/>
                <a:ext cx="130320" cy="130680"/>
              </a:xfrm>
              <a:custGeom>
                <a:avLst/>
                <a:gdLst>
                  <a:gd name="textAreaLeft" fmla="*/ 0 w 130320"/>
                  <a:gd name="textAreaRight" fmla="*/ 130680 w 130320"/>
                  <a:gd name="textAreaTop" fmla="*/ -360 h 130680"/>
                  <a:gd name="textAreaBottom" fmla="*/ 130680 h 130680"/>
                </a:gdLst>
                <a:ahLst/>
                <a:cxnLst/>
                <a:rect l="textAreaLeft" t="textAreaTop" r="textAreaRight" b="textAreaBottom"/>
                <a:pathLst>
                  <a:path w="4937" h="4953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5520" bIns="65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6" name="Google Shape;2439;p64">
                <a:extLst>
                  <a:ext uri="{FF2B5EF4-FFF2-40B4-BE49-F238E27FC236}">
                    <a16:creationId xmlns:a16="http://schemas.microsoft.com/office/drawing/2014/main" id="{3A2ADFCC-B4BB-6980-EB5A-FFE9797E0DA2}"/>
                  </a:ext>
                </a:extLst>
              </p:cNvPr>
              <p:cNvSpPr/>
              <p:nvPr/>
            </p:nvSpPr>
            <p:spPr>
              <a:xfrm flipV="1">
                <a:off x="7963920" y="814680"/>
                <a:ext cx="130680" cy="130320"/>
              </a:xfrm>
              <a:custGeom>
                <a:avLst/>
                <a:gdLst>
                  <a:gd name="textAreaLeft" fmla="*/ 0 w 130680"/>
                  <a:gd name="textAreaRight" fmla="*/ 131040 w 130680"/>
                  <a:gd name="textAreaTop" fmla="*/ 360 h 130320"/>
                  <a:gd name="textAreaBottom" fmla="*/ 131040 h 130320"/>
                </a:gdLst>
                <a:ahLst/>
                <a:cxnLst/>
                <a:rect l="textAreaLeft" t="textAreaTop" r="textAreaRight" b="textAreaBottom"/>
                <a:pathLst>
                  <a:path w="4953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5160" bIns="651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7" name="Google Shape;2440;p64">
                <a:extLst>
                  <a:ext uri="{FF2B5EF4-FFF2-40B4-BE49-F238E27FC236}">
                    <a16:creationId xmlns:a16="http://schemas.microsoft.com/office/drawing/2014/main" id="{561C9FB7-4B2A-F1C0-91DE-2B0FD98765DF}"/>
                  </a:ext>
                </a:extLst>
              </p:cNvPr>
              <p:cNvSpPr/>
              <p:nvPr/>
            </p:nvSpPr>
            <p:spPr>
              <a:xfrm flipV="1">
                <a:off x="8044560" y="895680"/>
                <a:ext cx="130680" cy="130320"/>
              </a:xfrm>
              <a:custGeom>
                <a:avLst/>
                <a:gdLst>
                  <a:gd name="textAreaLeft" fmla="*/ 0 w 130680"/>
                  <a:gd name="textAreaRight" fmla="*/ 131040 w 130680"/>
                  <a:gd name="textAreaTop" fmla="*/ 360 h 130320"/>
                  <a:gd name="textAreaBottom" fmla="*/ 131040 h 130320"/>
                </a:gdLst>
                <a:ahLst/>
                <a:cxnLst/>
                <a:rect l="textAreaLeft" t="textAreaTop" r="textAreaRight" b="textAreaBottom"/>
                <a:pathLst>
                  <a:path w="4953" h="4937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5160" bIns="651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8" name="Google Shape;2441;p64">
                <a:extLst>
                  <a:ext uri="{FF2B5EF4-FFF2-40B4-BE49-F238E27FC236}">
                    <a16:creationId xmlns:a16="http://schemas.microsoft.com/office/drawing/2014/main" id="{0004D245-1F71-407C-2271-50DD77E51B09}"/>
                  </a:ext>
                </a:extLst>
              </p:cNvPr>
              <p:cNvSpPr/>
              <p:nvPr/>
            </p:nvSpPr>
            <p:spPr>
              <a:xfrm flipV="1">
                <a:off x="8125920" y="976320"/>
                <a:ext cx="130320" cy="130320"/>
              </a:xfrm>
              <a:custGeom>
                <a:avLst/>
                <a:gdLst>
                  <a:gd name="textAreaLeft" fmla="*/ 0 w 130320"/>
                  <a:gd name="textAreaRight" fmla="*/ 130680 w 130320"/>
                  <a:gd name="textAreaTop" fmla="*/ 360 h 130320"/>
                  <a:gd name="textAreaBottom" fmla="*/ 131040 h 130320"/>
                </a:gdLst>
                <a:ahLst/>
                <a:cxnLst/>
                <a:rect l="textAreaLeft" t="textAreaTop" r="textAreaRight" b="textAreaBottom"/>
                <a:pathLst>
                  <a:path w="4937" h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5160" bIns="651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9" name="Google Shape;2442;p64">
                <a:extLst>
                  <a:ext uri="{FF2B5EF4-FFF2-40B4-BE49-F238E27FC236}">
                    <a16:creationId xmlns:a16="http://schemas.microsoft.com/office/drawing/2014/main" id="{CE095FCC-8711-936F-5139-B2B7F27241D1}"/>
                  </a:ext>
                </a:extLst>
              </p:cNvPr>
              <p:cNvSpPr/>
              <p:nvPr/>
            </p:nvSpPr>
            <p:spPr>
              <a:xfrm flipV="1">
                <a:off x="8206560" y="1057680"/>
                <a:ext cx="130320" cy="130320"/>
              </a:xfrm>
              <a:custGeom>
                <a:avLst/>
                <a:gdLst>
                  <a:gd name="textAreaLeft" fmla="*/ 0 w 130320"/>
                  <a:gd name="textAreaRight" fmla="*/ 130680 w 130320"/>
                  <a:gd name="textAreaTop" fmla="*/ 360 h 130320"/>
                  <a:gd name="textAreaBottom" fmla="*/ 131040 h 130320"/>
                </a:gdLst>
                <a:ahLst/>
                <a:cxnLst/>
                <a:rect l="textAreaLeft" t="textAreaTop" r="textAreaRight" b="textAreaBottom"/>
                <a:pathLst>
                  <a:path w="4938" h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5160" bIns="651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90" name="Google Shape;2443;p64">
                <a:extLst>
                  <a:ext uri="{FF2B5EF4-FFF2-40B4-BE49-F238E27FC236}">
                    <a16:creationId xmlns:a16="http://schemas.microsoft.com/office/drawing/2014/main" id="{4A090898-9B2D-7F27-32F9-9D4F9354D364}"/>
                  </a:ext>
                </a:extLst>
              </p:cNvPr>
              <p:cNvSpPr/>
              <p:nvPr/>
            </p:nvSpPr>
            <p:spPr>
              <a:xfrm flipV="1">
                <a:off x="8287920" y="1137960"/>
                <a:ext cx="130320" cy="130680"/>
              </a:xfrm>
              <a:custGeom>
                <a:avLst/>
                <a:gdLst>
                  <a:gd name="textAreaLeft" fmla="*/ 0 w 130320"/>
                  <a:gd name="textAreaRight" fmla="*/ 130680 w 130320"/>
                  <a:gd name="textAreaTop" fmla="*/ -360 h 130680"/>
                  <a:gd name="textAreaBottom" fmla="*/ 130680 h 130680"/>
                </a:gdLst>
                <a:ahLst/>
                <a:cxnLst/>
                <a:rect l="textAreaLeft" t="textAreaTop" r="textAreaRight" b="textAreaBottom"/>
                <a:pathLst>
                  <a:path w="4937" h="4953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37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5520" bIns="65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" name="Google Shape;2444;p64">
              <a:extLst>
                <a:ext uri="{FF2B5EF4-FFF2-40B4-BE49-F238E27FC236}">
                  <a16:creationId xmlns:a16="http://schemas.microsoft.com/office/drawing/2014/main" id="{A3FF4CDC-E1D8-4CB8-C6D7-34DD0184A7BF}"/>
                </a:ext>
              </a:extLst>
            </p:cNvPr>
            <p:cNvGrpSpPr/>
            <p:nvPr/>
          </p:nvGrpSpPr>
          <p:grpSpPr>
            <a:xfrm>
              <a:off x="8276760" y="1334520"/>
              <a:ext cx="141480" cy="141480"/>
              <a:chOff x="8276760" y="1334520"/>
              <a:chExt cx="141480" cy="141480"/>
            </a:xfrm>
          </p:grpSpPr>
          <p:sp>
            <p:nvSpPr>
              <p:cNvPr id="1482" name="Google Shape;2445;p64">
                <a:extLst>
                  <a:ext uri="{FF2B5EF4-FFF2-40B4-BE49-F238E27FC236}">
                    <a16:creationId xmlns:a16="http://schemas.microsoft.com/office/drawing/2014/main" id="{1CC6D51A-8CFB-DD74-049C-0DA9861551EA}"/>
                  </a:ext>
                </a:extLst>
              </p:cNvPr>
              <p:cNvSpPr/>
              <p:nvPr/>
            </p:nvSpPr>
            <p:spPr>
              <a:xfrm flipV="1">
                <a:off x="8276760" y="1334160"/>
                <a:ext cx="141480" cy="14148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040" bIns="500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3" name="Google Shape;2446;p64">
                <a:extLst>
                  <a:ext uri="{FF2B5EF4-FFF2-40B4-BE49-F238E27FC236}">
                    <a16:creationId xmlns:a16="http://schemas.microsoft.com/office/drawing/2014/main" id="{DF9F12BB-CFEA-4513-2E0F-BB9782F491B8}"/>
                  </a:ext>
                </a:extLst>
              </p:cNvPr>
              <p:cNvSpPr/>
              <p:nvPr/>
            </p:nvSpPr>
            <p:spPr>
              <a:xfrm flipV="1">
                <a:off x="8296560" y="1355040"/>
                <a:ext cx="101520" cy="10152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00" bIns="36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8" name="Google Shape;2447;p64">
              <a:extLst>
                <a:ext uri="{FF2B5EF4-FFF2-40B4-BE49-F238E27FC236}">
                  <a16:creationId xmlns:a16="http://schemas.microsoft.com/office/drawing/2014/main" id="{E35B5AB9-2EF4-B1BA-8740-7EC99409DFF4}"/>
                </a:ext>
              </a:extLst>
            </p:cNvPr>
            <p:cNvGrpSpPr/>
            <p:nvPr/>
          </p:nvGrpSpPr>
          <p:grpSpPr>
            <a:xfrm>
              <a:off x="7869960" y="1730520"/>
              <a:ext cx="141480" cy="141480"/>
              <a:chOff x="7869960" y="1730520"/>
              <a:chExt cx="141480" cy="141480"/>
            </a:xfrm>
          </p:grpSpPr>
          <p:sp>
            <p:nvSpPr>
              <p:cNvPr id="1480" name="Google Shape;2448;p64">
                <a:extLst>
                  <a:ext uri="{FF2B5EF4-FFF2-40B4-BE49-F238E27FC236}">
                    <a16:creationId xmlns:a16="http://schemas.microsoft.com/office/drawing/2014/main" id="{0C37ACA2-9816-B893-0A88-FDFA2B72F636}"/>
                  </a:ext>
                </a:extLst>
              </p:cNvPr>
              <p:cNvSpPr/>
              <p:nvPr/>
            </p:nvSpPr>
            <p:spPr>
              <a:xfrm flipV="1">
                <a:off x="7869960" y="1730160"/>
                <a:ext cx="141480" cy="14148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040" bIns="500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1" name="Google Shape;2449;p64">
                <a:extLst>
                  <a:ext uri="{FF2B5EF4-FFF2-40B4-BE49-F238E27FC236}">
                    <a16:creationId xmlns:a16="http://schemas.microsoft.com/office/drawing/2014/main" id="{FAC825B4-AD55-0D35-894A-4F86FEB03184}"/>
                  </a:ext>
                </a:extLst>
              </p:cNvPr>
              <p:cNvSpPr/>
              <p:nvPr/>
            </p:nvSpPr>
            <p:spPr>
              <a:xfrm flipV="1">
                <a:off x="7889760" y="1750680"/>
                <a:ext cx="101520" cy="10152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00" bIns="36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" name="Google Shape;2450;p64">
              <a:extLst>
                <a:ext uri="{FF2B5EF4-FFF2-40B4-BE49-F238E27FC236}">
                  <a16:creationId xmlns:a16="http://schemas.microsoft.com/office/drawing/2014/main" id="{4DC3D22F-E3F9-4B6A-94EA-A17E0239E4AE}"/>
                </a:ext>
              </a:extLst>
            </p:cNvPr>
            <p:cNvGrpSpPr/>
            <p:nvPr/>
          </p:nvGrpSpPr>
          <p:grpSpPr>
            <a:xfrm>
              <a:off x="8921880" y="2457000"/>
              <a:ext cx="141480" cy="141480"/>
              <a:chOff x="8921880" y="2457000"/>
              <a:chExt cx="141480" cy="141480"/>
            </a:xfrm>
          </p:grpSpPr>
          <p:sp>
            <p:nvSpPr>
              <p:cNvPr id="1478" name="Google Shape;2451;p64">
                <a:extLst>
                  <a:ext uri="{FF2B5EF4-FFF2-40B4-BE49-F238E27FC236}">
                    <a16:creationId xmlns:a16="http://schemas.microsoft.com/office/drawing/2014/main" id="{A05D7D1A-DC71-6CAA-4BAF-781BA570AA18}"/>
                  </a:ext>
                </a:extLst>
              </p:cNvPr>
              <p:cNvSpPr/>
              <p:nvPr/>
            </p:nvSpPr>
            <p:spPr>
              <a:xfrm flipV="1">
                <a:off x="8921880" y="2456640"/>
                <a:ext cx="141480" cy="141480"/>
              </a:xfrm>
              <a:prstGeom prst="ellipse">
                <a:avLst/>
              </a:prstGeom>
              <a:noFill/>
              <a:ln w="9525">
                <a:solidFill>
                  <a:srgbClr val="8208D5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0040" bIns="500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9" name="Google Shape;2452;p64">
                <a:extLst>
                  <a:ext uri="{FF2B5EF4-FFF2-40B4-BE49-F238E27FC236}">
                    <a16:creationId xmlns:a16="http://schemas.microsoft.com/office/drawing/2014/main" id="{D0BE4694-F5CB-D1F1-9D99-2323CDB68A8A}"/>
                  </a:ext>
                </a:extLst>
              </p:cNvPr>
              <p:cNvSpPr/>
              <p:nvPr/>
            </p:nvSpPr>
            <p:spPr>
              <a:xfrm flipV="1">
                <a:off x="8942040" y="2477520"/>
                <a:ext cx="101520" cy="101520"/>
              </a:xfrm>
              <a:prstGeom prst="ellipse">
                <a:avLst/>
              </a:pr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6000" bIns="3600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60" name="Google Shape;2453;p64">
              <a:extLst>
                <a:ext uri="{FF2B5EF4-FFF2-40B4-BE49-F238E27FC236}">
                  <a16:creationId xmlns:a16="http://schemas.microsoft.com/office/drawing/2014/main" id="{5A5C0E1A-2918-FEDE-0FD6-4C5F241EB4D7}"/>
                </a:ext>
              </a:extLst>
            </p:cNvPr>
            <p:cNvSpPr/>
            <p:nvPr/>
          </p:nvSpPr>
          <p:spPr>
            <a:xfrm flipV="1">
              <a:off x="9020520" y="1693440"/>
              <a:ext cx="509040" cy="503640"/>
            </a:xfrm>
            <a:custGeom>
              <a:avLst/>
              <a:gdLst>
                <a:gd name="textAreaLeft" fmla="*/ 0 w 509040"/>
                <a:gd name="textAreaRight" fmla="*/ 509400 w 509040"/>
                <a:gd name="textAreaTop" fmla="*/ -360 h 503640"/>
                <a:gd name="textAreaBottom" fmla="*/ 503640 h 503640"/>
              </a:gdLst>
              <a:ahLst/>
              <a:cxnLst/>
              <a:rect l="textAreaLeft" t="textAreaTop" r="textAreaRight" b="textAreaBottom"/>
              <a:pathLst>
                <a:path w="36171" h="3579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 rotWithShape="0">
              <a:gsLst>
                <a:gs pos="0">
                  <a:srgbClr val="EB9109">
                    <a:alpha val="47000"/>
                  </a:srgbClr>
                </a:gs>
                <a:gs pos="78000">
                  <a:srgbClr val="F5F8FF">
                    <a:alpha val="47000"/>
                  </a:srgbClr>
                </a:gs>
                <a:gs pos="100000">
                  <a:srgbClr val="F5F8FF">
                    <a:alpha val="4700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61" name="Google Shape;2454;p64">
              <a:extLst>
                <a:ext uri="{FF2B5EF4-FFF2-40B4-BE49-F238E27FC236}">
                  <a16:creationId xmlns:a16="http://schemas.microsoft.com/office/drawing/2014/main" id="{23E5A743-8F1C-E2F3-FF30-1AAD5174561B}"/>
                </a:ext>
              </a:extLst>
            </p:cNvPr>
            <p:cNvGrpSpPr/>
            <p:nvPr/>
          </p:nvGrpSpPr>
          <p:grpSpPr>
            <a:xfrm>
              <a:off x="8921880" y="-238320"/>
              <a:ext cx="740880" cy="1747800"/>
              <a:chOff x="8921880" y="-238320"/>
              <a:chExt cx="740880" cy="1747800"/>
            </a:xfrm>
          </p:grpSpPr>
          <p:sp>
            <p:nvSpPr>
              <p:cNvPr id="1475" name="Google Shape;2455;p64">
                <a:extLst>
                  <a:ext uri="{FF2B5EF4-FFF2-40B4-BE49-F238E27FC236}">
                    <a16:creationId xmlns:a16="http://schemas.microsoft.com/office/drawing/2014/main" id="{8163D43F-4887-4DAF-8E77-64A68E398A4F}"/>
                  </a:ext>
                </a:extLst>
              </p:cNvPr>
              <p:cNvSpPr/>
              <p:nvPr/>
            </p:nvSpPr>
            <p:spPr>
              <a:xfrm flipV="1">
                <a:off x="8921880" y="435960"/>
                <a:ext cx="511200" cy="1073160"/>
              </a:xfrm>
              <a:custGeom>
                <a:avLst/>
                <a:gdLst>
                  <a:gd name="textAreaLeft" fmla="*/ 0 w 511200"/>
                  <a:gd name="textAreaRight" fmla="*/ 511560 w 511200"/>
                  <a:gd name="textAreaTop" fmla="*/ -360 h 1073160"/>
                  <a:gd name="textAreaBottom" fmla="*/ 1073160 h 1073160"/>
                </a:gdLst>
                <a:ahLst/>
                <a:cxnLst/>
                <a:rect l="textAreaLeft" t="textAreaTop" r="textAreaRight" b="textAreaBottom"/>
                <a:pathLst>
                  <a:path w="11779" h="24714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6" name="Google Shape;2456;p64">
                <a:extLst>
                  <a:ext uri="{FF2B5EF4-FFF2-40B4-BE49-F238E27FC236}">
                    <a16:creationId xmlns:a16="http://schemas.microsoft.com/office/drawing/2014/main" id="{24C3DAAC-DA57-8F10-01ED-0827808B3A48}"/>
                  </a:ext>
                </a:extLst>
              </p:cNvPr>
              <p:cNvSpPr/>
              <p:nvPr/>
            </p:nvSpPr>
            <p:spPr>
              <a:xfrm flipV="1">
                <a:off x="9303840" y="-238320"/>
                <a:ext cx="261000" cy="1298880"/>
              </a:xfrm>
              <a:custGeom>
                <a:avLst/>
                <a:gdLst>
                  <a:gd name="textAreaLeft" fmla="*/ 0 w 261000"/>
                  <a:gd name="textAreaRight" fmla="*/ 261360 w 261000"/>
                  <a:gd name="textAreaTop" fmla="*/ 360 h 1298880"/>
                  <a:gd name="textAreaBottom" fmla="*/ 1299600 h 1298880"/>
                </a:gdLst>
                <a:ahLst/>
                <a:cxn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7" name="Google Shape;2457;p64">
                <a:extLst>
                  <a:ext uri="{FF2B5EF4-FFF2-40B4-BE49-F238E27FC236}">
                    <a16:creationId xmlns:a16="http://schemas.microsoft.com/office/drawing/2014/main" id="{B5B7E369-7C0D-C327-6C66-09E24E836260}"/>
                  </a:ext>
                </a:extLst>
              </p:cNvPr>
              <p:cNvSpPr/>
              <p:nvPr/>
            </p:nvSpPr>
            <p:spPr>
              <a:xfrm flipV="1">
                <a:off x="9401760" y="-139680"/>
                <a:ext cx="261000" cy="1298880"/>
              </a:xfrm>
              <a:custGeom>
                <a:avLst/>
                <a:gdLst>
                  <a:gd name="textAreaLeft" fmla="*/ 0 w 261000"/>
                  <a:gd name="textAreaRight" fmla="*/ 261360 w 261000"/>
                  <a:gd name="textAreaTop" fmla="*/ 360 h 1298880"/>
                  <a:gd name="textAreaBottom" fmla="*/ 1299600 h 1298880"/>
                </a:gdLst>
                <a:ahLst/>
                <a:cxnLst/>
                <a:rect l="textAreaLeft" t="textAreaTop" r="textAreaRight" b="textAreaBottom"/>
                <a:pathLst>
                  <a:path w="6019" h="2990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C0A9E">
                      <a:alpha val="3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2" name="Google Shape;2458;p64">
              <a:extLst>
                <a:ext uri="{FF2B5EF4-FFF2-40B4-BE49-F238E27FC236}">
                  <a16:creationId xmlns:a16="http://schemas.microsoft.com/office/drawing/2014/main" id="{6E0E39A3-FBD7-9B87-9F08-FD3B766831AD}"/>
                </a:ext>
              </a:extLst>
            </p:cNvPr>
            <p:cNvGrpSpPr/>
            <p:nvPr/>
          </p:nvGrpSpPr>
          <p:grpSpPr>
            <a:xfrm>
              <a:off x="8506080" y="-115920"/>
              <a:ext cx="957600" cy="768600"/>
              <a:chOff x="8506080" y="-115920"/>
              <a:chExt cx="957600" cy="768600"/>
            </a:xfrm>
          </p:grpSpPr>
          <p:sp>
            <p:nvSpPr>
              <p:cNvPr id="1472" name="Google Shape;2459;p64">
                <a:extLst>
                  <a:ext uri="{FF2B5EF4-FFF2-40B4-BE49-F238E27FC236}">
                    <a16:creationId xmlns:a16="http://schemas.microsoft.com/office/drawing/2014/main" id="{A708BAFB-2332-47DD-94B3-90B901580665}"/>
                  </a:ext>
                </a:extLst>
              </p:cNvPr>
              <p:cNvSpPr/>
              <p:nvPr/>
            </p:nvSpPr>
            <p:spPr>
              <a:xfrm flipV="1">
                <a:off x="8751240" y="-115920"/>
                <a:ext cx="712440" cy="617040"/>
              </a:xfrm>
              <a:custGeom>
                <a:avLst/>
                <a:gdLst>
                  <a:gd name="textAreaLeft" fmla="*/ 0 w 712440"/>
                  <a:gd name="textAreaRight" fmla="*/ 712800 w 712440"/>
                  <a:gd name="textAreaTop" fmla="*/ 360 h 617040"/>
                  <a:gd name="textAreaBottom" fmla="*/ 617760 h 61704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189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3" name="Google Shape;2460;p64">
                <a:extLst>
                  <a:ext uri="{FF2B5EF4-FFF2-40B4-BE49-F238E27FC236}">
                    <a16:creationId xmlns:a16="http://schemas.microsoft.com/office/drawing/2014/main" id="{11FDD6AE-AA29-3C96-F8AB-18E63B739401}"/>
                  </a:ext>
                </a:extLst>
              </p:cNvPr>
              <p:cNvSpPr/>
              <p:nvPr/>
            </p:nvSpPr>
            <p:spPr>
              <a:xfrm flipV="1">
                <a:off x="8738280" y="211680"/>
                <a:ext cx="509040" cy="440640"/>
              </a:xfrm>
              <a:custGeom>
                <a:avLst/>
                <a:gdLst>
                  <a:gd name="textAreaLeft" fmla="*/ 0 w 509040"/>
                  <a:gd name="textAreaRight" fmla="*/ 509400 w 509040"/>
                  <a:gd name="textAreaTop" fmla="*/ 360 h 440640"/>
                  <a:gd name="textAreaBottom" fmla="*/ 441360 h 44064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189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4" name="Google Shape;2461;p64">
                <a:extLst>
                  <a:ext uri="{FF2B5EF4-FFF2-40B4-BE49-F238E27FC236}">
                    <a16:creationId xmlns:a16="http://schemas.microsoft.com/office/drawing/2014/main" id="{07E0B15E-E4BF-4E8F-4868-BF5BC5AAAA0B}"/>
                  </a:ext>
                </a:extLst>
              </p:cNvPr>
              <p:cNvSpPr/>
              <p:nvPr/>
            </p:nvSpPr>
            <p:spPr>
              <a:xfrm flipV="1">
                <a:off x="8506080" y="59760"/>
                <a:ext cx="509040" cy="440640"/>
              </a:xfrm>
              <a:custGeom>
                <a:avLst/>
                <a:gdLst>
                  <a:gd name="textAreaLeft" fmla="*/ 0 w 509040"/>
                  <a:gd name="textAreaRight" fmla="*/ 509400 w 509040"/>
                  <a:gd name="textAreaTop" fmla="*/ 360 h 440640"/>
                  <a:gd name="textAreaBottom" fmla="*/ 441360 h 440640"/>
                </a:gdLst>
                <a:ahLst/>
                <a:cxnLst/>
                <a:rect l="textAreaLeft" t="textAreaTop" r="textAreaRight" b="textAreaBottom"/>
                <a:pathLst>
                  <a:path w="51285" h="44413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5F8FF"/>
                  </a:gs>
                  <a:gs pos="22000">
                    <a:srgbClr val="F5F8FF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000"/>
                    </a:srgbClr>
                  </a:gs>
                </a:gsLst>
                <a:lin ang="189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63" name="Google Shape;2462;p64">
              <a:extLst>
                <a:ext uri="{FF2B5EF4-FFF2-40B4-BE49-F238E27FC236}">
                  <a16:creationId xmlns:a16="http://schemas.microsoft.com/office/drawing/2014/main" id="{F6BB28AA-5B4E-E1D1-819B-C91E7CED28E2}"/>
                </a:ext>
              </a:extLst>
            </p:cNvPr>
            <p:cNvSpPr/>
            <p:nvPr/>
          </p:nvSpPr>
          <p:spPr>
            <a:xfrm rot="16200000" flipV="1">
              <a:off x="8232840" y="1123920"/>
              <a:ext cx="1504440" cy="3000240"/>
            </a:xfrm>
            <a:custGeom>
              <a:avLst/>
              <a:gdLst>
                <a:gd name="textAreaLeft" fmla="*/ 0 w 1504440"/>
                <a:gd name="textAreaRight" fmla="*/ 1504800 w 1504440"/>
                <a:gd name="textAreaTop" fmla="*/ 360 h 3000240"/>
                <a:gd name="textAreaBottom" fmla="*/ 3000960 h 3000240"/>
              </a:gdLst>
              <a:ahLst/>
              <a:cxnLst/>
              <a:rect l="textAreaLeft" t="textAreaTop" r="textAreaRight" b="textAreaBottom"/>
              <a:pathLst>
                <a:path w="34647" h="69081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 rotWithShape="0">
              <a:gsLst>
                <a:gs pos="0">
                  <a:srgbClr val="0C0A9E"/>
                </a:gs>
                <a:gs pos="100000">
                  <a:srgbClr val="FFFFFF">
                    <a:alpha val="0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051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AFABB-70FE-5635-7651-93606F278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PlaceHolder 1">
            <a:extLst>
              <a:ext uri="{FF2B5EF4-FFF2-40B4-BE49-F238E27FC236}">
                <a16:creationId xmlns:a16="http://schemas.microsoft.com/office/drawing/2014/main" id="{F5AFCB1D-7850-759E-AF75-67E78A35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44784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2"/>
                </a:solidFill>
                <a:latin typeface="IBM Plex Mono"/>
                <a:ea typeface="IBM Plex Mono"/>
              </a:rPr>
              <a:t>Introduction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360" name="Google Shape;1533;p39">
            <a:extLst>
              <a:ext uri="{FF2B5EF4-FFF2-40B4-BE49-F238E27FC236}">
                <a16:creationId xmlns:a16="http://schemas.microsoft.com/office/drawing/2014/main" id="{64A3D832-6B1D-C992-1C34-6457106C9DE3}"/>
              </a:ext>
            </a:extLst>
          </p:cNvPr>
          <p:cNvGrpSpPr/>
          <p:nvPr/>
        </p:nvGrpSpPr>
        <p:grpSpPr>
          <a:xfrm>
            <a:off x="-123840" y="4132440"/>
            <a:ext cx="4558680" cy="1140480"/>
            <a:chOff x="-123840" y="4132440"/>
            <a:chExt cx="4558680" cy="1140480"/>
          </a:xfrm>
        </p:grpSpPr>
        <p:grpSp>
          <p:nvGrpSpPr>
            <p:cNvPr id="1361" name="Google Shape;1534;p39">
              <a:extLst>
                <a:ext uri="{FF2B5EF4-FFF2-40B4-BE49-F238E27FC236}">
                  <a16:creationId xmlns:a16="http://schemas.microsoft.com/office/drawing/2014/main" id="{350A1207-CE06-4868-3BEB-2C3404DE4AB0}"/>
                </a:ext>
              </a:extLst>
            </p:cNvPr>
            <p:cNvGrpSpPr/>
            <p:nvPr/>
          </p:nvGrpSpPr>
          <p:grpSpPr>
            <a:xfrm>
              <a:off x="360" y="4132440"/>
              <a:ext cx="2307960" cy="1140480"/>
              <a:chOff x="360" y="4132440"/>
              <a:chExt cx="2307960" cy="1140480"/>
            </a:xfrm>
          </p:grpSpPr>
          <p:sp>
            <p:nvSpPr>
              <p:cNvPr id="1362" name="Google Shape;1535;p39">
                <a:extLst>
                  <a:ext uri="{FF2B5EF4-FFF2-40B4-BE49-F238E27FC236}">
                    <a16:creationId xmlns:a16="http://schemas.microsoft.com/office/drawing/2014/main" id="{B0FEB7A6-7360-32CC-16C4-9ADE47834D71}"/>
                  </a:ext>
                </a:extLst>
              </p:cNvPr>
              <p:cNvSpPr/>
              <p:nvPr/>
            </p:nvSpPr>
            <p:spPr>
              <a:xfrm rot="5400000">
                <a:off x="663480" y="362844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3" name="Google Shape;1536;p39">
                <a:extLst>
                  <a:ext uri="{FF2B5EF4-FFF2-40B4-BE49-F238E27FC236}">
                    <a16:creationId xmlns:a16="http://schemas.microsoft.com/office/drawing/2014/main" id="{8C68BFC3-581C-3D83-4ECD-771AC869CEB2}"/>
                  </a:ext>
                </a:extLst>
              </p:cNvPr>
              <p:cNvSpPr/>
              <p:nvPr/>
            </p:nvSpPr>
            <p:spPr>
              <a:xfrm rot="5400000">
                <a:off x="663840" y="346932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64" name="Google Shape;1537;p39">
              <a:extLst>
                <a:ext uri="{FF2B5EF4-FFF2-40B4-BE49-F238E27FC236}">
                  <a16:creationId xmlns:a16="http://schemas.microsoft.com/office/drawing/2014/main" id="{7F9A06BE-026B-9508-4647-5C8654C1A006}"/>
                </a:ext>
              </a:extLst>
            </p:cNvPr>
            <p:cNvGrpSpPr/>
            <p:nvPr/>
          </p:nvGrpSpPr>
          <p:grpSpPr>
            <a:xfrm>
              <a:off x="-123840" y="4386240"/>
              <a:ext cx="4558680" cy="133920"/>
              <a:chOff x="-123840" y="4386240"/>
              <a:chExt cx="4558680" cy="133920"/>
            </a:xfrm>
          </p:grpSpPr>
          <p:sp>
            <p:nvSpPr>
              <p:cNvPr id="1365" name="Google Shape;1538;p39">
                <a:extLst>
                  <a:ext uri="{FF2B5EF4-FFF2-40B4-BE49-F238E27FC236}">
                    <a16:creationId xmlns:a16="http://schemas.microsoft.com/office/drawing/2014/main" id="{ED8E2AB5-8130-5128-05CF-98348241E439}"/>
                  </a:ext>
                </a:extLst>
              </p:cNvPr>
              <p:cNvSpPr/>
              <p:nvPr/>
            </p:nvSpPr>
            <p:spPr>
              <a:xfrm>
                <a:off x="4300920" y="4386240"/>
                <a:ext cx="133920" cy="13392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7520" bIns="47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1366" name="Google Shape;1539;p39">
                <a:extLst>
                  <a:ext uri="{FF2B5EF4-FFF2-40B4-BE49-F238E27FC236}">
                    <a16:creationId xmlns:a16="http://schemas.microsoft.com/office/drawing/2014/main" id="{70DF4679-79F2-771F-162A-33FC39A6B938}"/>
                  </a:ext>
                </a:extLst>
              </p:cNvPr>
              <p:cNvCxnSpPr/>
              <p:nvPr/>
            </p:nvCxnSpPr>
            <p:spPr>
              <a:xfrm>
                <a:off x="-123840" y="4453200"/>
                <a:ext cx="4462920" cy="36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1367" name="Google Shape;1540;p39">
                <a:extLst>
                  <a:ext uri="{FF2B5EF4-FFF2-40B4-BE49-F238E27FC236}">
                    <a16:creationId xmlns:a16="http://schemas.microsoft.com/office/drawing/2014/main" id="{B7B50917-E342-26BA-277D-C15086B24BB0}"/>
                  </a:ext>
                </a:extLst>
              </p:cNvPr>
              <p:cNvSpPr/>
              <p:nvPr/>
            </p:nvSpPr>
            <p:spPr>
              <a:xfrm>
                <a:off x="4331160" y="4416480"/>
                <a:ext cx="73440" cy="734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2BE8C18-28AC-9C86-C887-0B0DA4F2F2DD}"/>
              </a:ext>
            </a:extLst>
          </p:cNvPr>
          <p:cNvSpPr txBox="1"/>
          <p:nvPr/>
        </p:nvSpPr>
        <p:spPr>
          <a:xfrm>
            <a:off x="358201" y="2332194"/>
            <a:ext cx="4841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kern="1200" dirty="0">
                <a:solidFill>
                  <a:srgbClr val="1D1D1D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Fistfights break out, the police are called, the press writes of a ‘</a:t>
            </a:r>
            <a:r>
              <a:rPr lang="en-GB" sz="1800" b="1" kern="1200" dirty="0">
                <a:solidFill>
                  <a:srgbClr val="1D1D1D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scandalous cacophony</a:t>
            </a:r>
            <a:r>
              <a:rPr lang="en-GB" sz="1800" kern="1200" dirty="0">
                <a:solidFill>
                  <a:srgbClr val="1D1D1D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’.</a:t>
            </a:r>
            <a:endParaRPr lang="en-US" dirty="0"/>
          </a:p>
        </p:txBody>
      </p:sp>
      <p:pic>
        <p:nvPicPr>
          <p:cNvPr id="6" name="Picture 5" descr="A black and white newspaper&#10;&#10;AI-generated content may be incorrect.">
            <a:extLst>
              <a:ext uri="{FF2B5EF4-FFF2-40B4-BE49-F238E27FC236}">
                <a16:creationId xmlns:a16="http://schemas.microsoft.com/office/drawing/2014/main" id="{C4205A9E-9919-8347-0AB2-6C2ADE45D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650" y="976330"/>
            <a:ext cx="2424381" cy="331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6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61F89-A10B-2890-2B2A-88C9D428F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PlaceHolder 1">
            <a:extLst>
              <a:ext uri="{FF2B5EF4-FFF2-40B4-BE49-F238E27FC236}">
                <a16:creationId xmlns:a16="http://schemas.microsoft.com/office/drawing/2014/main" id="{16B562A8-23E5-12CB-4092-D70387D3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447840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2"/>
                </a:solidFill>
                <a:latin typeface="IBM Plex Mono"/>
                <a:ea typeface="IBM Plex Mono"/>
              </a:rPr>
              <a:t>Introduction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360" name="Google Shape;1533;p39">
            <a:extLst>
              <a:ext uri="{FF2B5EF4-FFF2-40B4-BE49-F238E27FC236}">
                <a16:creationId xmlns:a16="http://schemas.microsoft.com/office/drawing/2014/main" id="{02BBC24B-6F9B-4A3B-DF05-896FC4F6008D}"/>
              </a:ext>
            </a:extLst>
          </p:cNvPr>
          <p:cNvGrpSpPr/>
          <p:nvPr/>
        </p:nvGrpSpPr>
        <p:grpSpPr>
          <a:xfrm>
            <a:off x="-123840" y="4132440"/>
            <a:ext cx="4558680" cy="1140480"/>
            <a:chOff x="-123840" y="4132440"/>
            <a:chExt cx="4558680" cy="1140480"/>
          </a:xfrm>
        </p:grpSpPr>
        <p:grpSp>
          <p:nvGrpSpPr>
            <p:cNvPr id="1361" name="Google Shape;1534;p39">
              <a:extLst>
                <a:ext uri="{FF2B5EF4-FFF2-40B4-BE49-F238E27FC236}">
                  <a16:creationId xmlns:a16="http://schemas.microsoft.com/office/drawing/2014/main" id="{E4A1E9CE-2FBD-E8D1-46A6-0A02FB98AE75}"/>
                </a:ext>
              </a:extLst>
            </p:cNvPr>
            <p:cNvGrpSpPr/>
            <p:nvPr/>
          </p:nvGrpSpPr>
          <p:grpSpPr>
            <a:xfrm>
              <a:off x="360" y="4132440"/>
              <a:ext cx="2307960" cy="1140480"/>
              <a:chOff x="360" y="4132440"/>
              <a:chExt cx="2307960" cy="1140480"/>
            </a:xfrm>
          </p:grpSpPr>
          <p:sp>
            <p:nvSpPr>
              <p:cNvPr id="1362" name="Google Shape;1535;p39">
                <a:extLst>
                  <a:ext uri="{FF2B5EF4-FFF2-40B4-BE49-F238E27FC236}">
                    <a16:creationId xmlns:a16="http://schemas.microsoft.com/office/drawing/2014/main" id="{CD22D0CB-D479-4979-E947-5B58A626D121}"/>
                  </a:ext>
                </a:extLst>
              </p:cNvPr>
              <p:cNvSpPr/>
              <p:nvPr/>
            </p:nvSpPr>
            <p:spPr>
              <a:xfrm rot="5400000">
                <a:off x="663480" y="362844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00FF">
                      <a:alpha val="47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62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3" name="Google Shape;1536;p39">
                <a:extLst>
                  <a:ext uri="{FF2B5EF4-FFF2-40B4-BE49-F238E27FC236}">
                    <a16:creationId xmlns:a16="http://schemas.microsoft.com/office/drawing/2014/main" id="{5CDD8138-4465-9A82-D172-A27EC99E414A}"/>
                  </a:ext>
                </a:extLst>
              </p:cNvPr>
              <p:cNvSpPr/>
              <p:nvPr/>
            </p:nvSpPr>
            <p:spPr>
              <a:xfrm rot="5400000">
                <a:off x="663840" y="3469320"/>
                <a:ext cx="981360" cy="2307600"/>
              </a:xfrm>
              <a:custGeom>
                <a:avLst/>
                <a:gdLst>
                  <a:gd name="textAreaLeft" fmla="*/ 0 w 981360"/>
                  <a:gd name="textAreaRight" fmla="*/ 981720 w 981360"/>
                  <a:gd name="textAreaTop" fmla="*/ 0 h 2307600"/>
                  <a:gd name="textAreaBottom" fmla="*/ 2307960 h 2307600"/>
                </a:gdLst>
                <a:ahLst/>
                <a:cxnLst/>
                <a:rect l="textAreaLeft" t="textAreaTop" r="textAreaRight" b="textAreaBottom"/>
                <a:pathLst>
                  <a:path w="23937" h="5626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EB9109"/>
                  </a:gs>
                  <a:gs pos="78000">
                    <a:srgbClr val="F5F8FF"/>
                  </a:gs>
                  <a:gs pos="100000">
                    <a:srgbClr val="F5F8FF"/>
                  </a:gs>
                </a:gsLst>
                <a:lin ang="54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64" name="Google Shape;1537;p39">
              <a:extLst>
                <a:ext uri="{FF2B5EF4-FFF2-40B4-BE49-F238E27FC236}">
                  <a16:creationId xmlns:a16="http://schemas.microsoft.com/office/drawing/2014/main" id="{9CFC8B79-100B-7A90-9375-E8A3B0BBA1F3}"/>
                </a:ext>
              </a:extLst>
            </p:cNvPr>
            <p:cNvGrpSpPr/>
            <p:nvPr/>
          </p:nvGrpSpPr>
          <p:grpSpPr>
            <a:xfrm>
              <a:off x="-123840" y="4386240"/>
              <a:ext cx="4558680" cy="133920"/>
              <a:chOff x="-123840" y="4386240"/>
              <a:chExt cx="4558680" cy="133920"/>
            </a:xfrm>
          </p:grpSpPr>
          <p:sp>
            <p:nvSpPr>
              <p:cNvPr id="1365" name="Google Shape;1538;p39">
                <a:extLst>
                  <a:ext uri="{FF2B5EF4-FFF2-40B4-BE49-F238E27FC236}">
                    <a16:creationId xmlns:a16="http://schemas.microsoft.com/office/drawing/2014/main" id="{D0156039-4A29-1ED7-F45A-6A50A78BE891}"/>
                  </a:ext>
                </a:extLst>
              </p:cNvPr>
              <p:cNvSpPr/>
              <p:nvPr/>
            </p:nvSpPr>
            <p:spPr>
              <a:xfrm>
                <a:off x="4300920" y="4386240"/>
                <a:ext cx="133920" cy="133920"/>
              </a:xfrm>
              <a:prstGeom prst="ellipse">
                <a:avLst/>
              </a:prstGeom>
              <a:noFill/>
              <a:ln w="9525">
                <a:solidFill>
                  <a:srgbClr val="0C0A9E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7520" bIns="475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1366" name="Google Shape;1539;p39">
                <a:extLst>
                  <a:ext uri="{FF2B5EF4-FFF2-40B4-BE49-F238E27FC236}">
                    <a16:creationId xmlns:a16="http://schemas.microsoft.com/office/drawing/2014/main" id="{67EE44FA-FD79-FA81-A649-BAB2894E1FF1}"/>
                  </a:ext>
                </a:extLst>
              </p:cNvPr>
              <p:cNvCxnSpPr/>
              <p:nvPr/>
            </p:nvCxnSpPr>
            <p:spPr>
              <a:xfrm>
                <a:off x="-123840" y="4453200"/>
                <a:ext cx="4462920" cy="360"/>
              </a:xfrm>
              <a:prstGeom prst="straightConnector1">
                <a:avLst/>
              </a:prstGeom>
              <a:ln w="9525">
                <a:solidFill>
                  <a:srgbClr val="0C0A9E"/>
                </a:solidFill>
                <a:round/>
              </a:ln>
            </p:spPr>
          </p:cxnSp>
          <p:sp>
            <p:nvSpPr>
              <p:cNvPr id="1367" name="Google Shape;1540;p39">
                <a:extLst>
                  <a:ext uri="{FF2B5EF4-FFF2-40B4-BE49-F238E27FC236}">
                    <a16:creationId xmlns:a16="http://schemas.microsoft.com/office/drawing/2014/main" id="{ECC3311D-05A0-B6F2-F8CE-6ED3B272F952}"/>
                  </a:ext>
                </a:extLst>
              </p:cNvPr>
              <p:cNvSpPr/>
              <p:nvPr/>
            </p:nvSpPr>
            <p:spPr>
              <a:xfrm>
                <a:off x="4331160" y="4416480"/>
                <a:ext cx="73440" cy="7344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08FF5A-FE2A-CEFB-D6AB-8C32ECC8A472}"/>
              </a:ext>
            </a:extLst>
          </p:cNvPr>
          <p:cNvSpPr txBox="1"/>
          <p:nvPr/>
        </p:nvSpPr>
        <p:spPr>
          <a:xfrm>
            <a:off x="531195" y="1215091"/>
            <a:ext cx="48415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kern="1200" dirty="0">
                <a:solidFill>
                  <a:srgbClr val="1D1D1D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Fast-forward a </a:t>
            </a:r>
            <a:r>
              <a:rPr lang="en-GB" sz="1800" b="1" kern="1200" dirty="0">
                <a:solidFill>
                  <a:srgbClr val="1D1D1D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century</a:t>
            </a:r>
            <a:r>
              <a:rPr lang="en-GB" sz="1800" kern="1200" dirty="0">
                <a:solidFill>
                  <a:srgbClr val="1D1D1D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: the same piece is studied in every harmony class and sells out concert halls</a:t>
            </a:r>
            <a:br>
              <a:rPr lang="en-GB" dirty="0"/>
            </a:br>
            <a:endParaRPr lang="en-US" dirty="0"/>
          </a:p>
        </p:txBody>
      </p:sp>
      <p:pic>
        <p:nvPicPr>
          <p:cNvPr id="8" name="Picture 7" descr="A group of people on a stage&#10;&#10;AI-generated content may be incorrect.">
            <a:extLst>
              <a:ext uri="{FF2B5EF4-FFF2-40B4-BE49-F238E27FC236}">
                <a16:creationId xmlns:a16="http://schemas.microsoft.com/office/drawing/2014/main" id="{91B60C7B-1A63-B567-FF97-74446F44A5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042" y="2137866"/>
            <a:ext cx="4418228" cy="24852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8C1F9A-1D26-8D30-8208-ED900BF91576}"/>
              </a:ext>
            </a:extLst>
          </p:cNvPr>
          <p:cNvSpPr txBox="1"/>
          <p:nvPr/>
        </p:nvSpPr>
        <p:spPr>
          <a:xfrm>
            <a:off x="5082600" y="4643740"/>
            <a:ext cx="28059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dirty="0">
                <a:solidFill>
                  <a:srgbClr val="1D1D1D"/>
                </a:solidFill>
                <a:latin typeface="Abadi" panose="020F0502020204030204" pitchFamily="34" charset="0"/>
              </a:rPr>
              <a:t>Rite of Spring by Yang Liping in Melbourne Festival. Photo by </a:t>
            </a:r>
            <a:r>
              <a:rPr lang="en-GB" sz="600" dirty="0" err="1">
                <a:solidFill>
                  <a:srgbClr val="1D1D1D"/>
                </a:solidFill>
                <a:latin typeface="Abadi" panose="020F0502020204030204" pitchFamily="34" charset="0"/>
              </a:rPr>
              <a:t>Yijian</a:t>
            </a:r>
            <a:r>
              <a:rPr lang="en-GB" sz="600" dirty="0">
                <a:solidFill>
                  <a:srgbClr val="1D1D1D"/>
                </a:solidFill>
                <a:latin typeface="Abadi" panose="020F0502020204030204" pitchFamily="34" charset="0"/>
              </a:rPr>
              <a:t> Li (2019)</a:t>
            </a:r>
            <a:br>
              <a:rPr lang="en-GB" sz="600" dirty="0">
                <a:latin typeface="Abadi" panose="020F0502020204030204" pitchFamily="34" charset="0"/>
              </a:rPr>
            </a:br>
            <a:endParaRPr lang="en-US" sz="600" dirty="0"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92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PlaceHolder 1"/>
          <p:cNvSpPr>
            <a:spLocks noGrp="1"/>
          </p:cNvSpPr>
          <p:nvPr>
            <p:ph type="title"/>
          </p:nvPr>
        </p:nvSpPr>
        <p:spPr>
          <a:xfrm>
            <a:off x="675747" y="273240"/>
            <a:ext cx="3142800" cy="184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2"/>
                </a:solidFill>
                <a:latin typeface="IBM Plex Mono"/>
                <a:ea typeface="IBM Plex Mono"/>
              </a:rPr>
              <a:t>WHAT IS CREATIVITY?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421" name="PlaceHolder 2"/>
          <p:cNvSpPr>
            <a:spLocks noGrp="1"/>
          </p:cNvSpPr>
          <p:nvPr>
            <p:ph type="subTitle"/>
          </p:nvPr>
        </p:nvSpPr>
        <p:spPr>
          <a:xfrm>
            <a:off x="405720" y="2246760"/>
            <a:ext cx="3142800" cy="48655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050" b="1" spc="-1" dirty="0">
                <a:solidFill>
                  <a:schemeClr val="dk1"/>
                </a:solidFill>
                <a:latin typeface="Poppins"/>
              </a:rPr>
              <a:t>Human </a:t>
            </a:r>
            <a:r>
              <a:rPr lang="en-GB" sz="1050" b="1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"/>
              </a:rPr>
              <a:t>creativity</a:t>
            </a:r>
            <a:r>
              <a:rPr lang="en-GB" sz="1050" b="1" spc="-1" dirty="0">
                <a:solidFill>
                  <a:schemeClr val="dk1"/>
                </a:solidFill>
                <a:latin typeface="Poppins"/>
              </a:rPr>
              <a:t> is something of a mystery, not to say a </a:t>
            </a:r>
            <a:r>
              <a:rPr lang="en-GB" sz="1050" b="1" spc="-1" dirty="0">
                <a:solidFill>
                  <a:schemeClr val="accent4">
                    <a:lumMod val="65000"/>
                  </a:schemeClr>
                </a:solidFill>
                <a:latin typeface="Poppins"/>
              </a:rPr>
              <a:t>paradox</a:t>
            </a:r>
            <a:r>
              <a:rPr lang="en-GB" sz="1050" b="1" spc="-1" dirty="0">
                <a:solidFill>
                  <a:schemeClr val="dk1"/>
                </a:solidFill>
                <a:latin typeface="Poppins"/>
              </a:rPr>
              <a:t>.</a:t>
            </a:r>
          </a:p>
        </p:txBody>
      </p:sp>
      <p:grpSp>
        <p:nvGrpSpPr>
          <p:cNvPr id="1422" name="Google Shape;1843;p46"/>
          <p:cNvGrpSpPr/>
          <p:nvPr/>
        </p:nvGrpSpPr>
        <p:grpSpPr>
          <a:xfrm>
            <a:off x="-74880" y="1766160"/>
            <a:ext cx="480600" cy="480600"/>
            <a:chOff x="-74880" y="1766160"/>
            <a:chExt cx="480600" cy="480600"/>
          </a:xfrm>
        </p:grpSpPr>
        <p:sp>
          <p:nvSpPr>
            <p:cNvPr id="1423" name="Google Shape;1844;p46"/>
            <p:cNvSpPr/>
            <p:nvPr/>
          </p:nvSpPr>
          <p:spPr>
            <a:xfrm>
              <a:off x="-74880" y="214524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8" h="4937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4" name="Google Shape;1845;p46"/>
            <p:cNvSpPr/>
            <p:nvPr/>
          </p:nvSpPr>
          <p:spPr>
            <a:xfrm>
              <a:off x="-11880" y="2082240"/>
              <a:ext cx="101520" cy="10188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880"/>
                <a:gd name="textAreaBottom" fmla="*/ 102240 h 101880"/>
              </a:gdLst>
              <a:ahLst/>
              <a:cxnLst/>
              <a:rect l="textAreaLeft" t="textAreaTop" r="textAreaRight" b="textAreaBottom"/>
              <a:pathLst>
                <a:path w="4937" h="4953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120" bIns="51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5" name="Google Shape;1846;p46"/>
            <p:cNvSpPr/>
            <p:nvPr/>
          </p:nvSpPr>
          <p:spPr>
            <a:xfrm>
              <a:off x="51480" y="201924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53" h="4938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6" name="Google Shape;1847;p46"/>
            <p:cNvSpPr/>
            <p:nvPr/>
          </p:nvSpPr>
          <p:spPr>
            <a:xfrm>
              <a:off x="114480" y="195588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53" h="4937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7" name="Google Shape;1848;p46"/>
            <p:cNvSpPr/>
            <p:nvPr/>
          </p:nvSpPr>
          <p:spPr>
            <a:xfrm>
              <a:off x="177840" y="189288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7" h="4937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8" name="Google Shape;1849;p46"/>
            <p:cNvSpPr/>
            <p:nvPr/>
          </p:nvSpPr>
          <p:spPr>
            <a:xfrm>
              <a:off x="240840" y="182988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8" h="4938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9" name="Google Shape;1850;p46"/>
            <p:cNvSpPr/>
            <p:nvPr/>
          </p:nvSpPr>
          <p:spPr>
            <a:xfrm>
              <a:off x="304200" y="1766160"/>
              <a:ext cx="101520" cy="10188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880"/>
                <a:gd name="textAreaBottom" fmla="*/ 102240 h 101880"/>
              </a:gdLst>
              <a:ahLst/>
              <a:cxnLst/>
              <a:rect l="textAreaLeft" t="textAreaTop" r="textAreaRight" b="textAreaBottom"/>
              <a:pathLst>
                <a:path w="4937" h="4953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120" bIns="51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9" name="Picture 8" descr="A person holding a light bulb&#10;&#10;AI-generated content may be incorrect.">
            <a:extLst>
              <a:ext uri="{FF2B5EF4-FFF2-40B4-BE49-F238E27FC236}">
                <a16:creationId xmlns:a16="http://schemas.microsoft.com/office/drawing/2014/main" id="{3A4E543F-3ABF-CE8B-784A-04C5F1A73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653" y="517551"/>
            <a:ext cx="5146627" cy="4019850"/>
          </a:xfrm>
          <a:prstGeom prst="rect">
            <a:avLst/>
          </a:prstGeom>
        </p:spPr>
      </p:pic>
      <p:sp>
        <p:nvSpPr>
          <p:cNvPr id="2" name="PlaceHolder 2">
            <a:extLst>
              <a:ext uri="{FF2B5EF4-FFF2-40B4-BE49-F238E27FC236}">
                <a16:creationId xmlns:a16="http://schemas.microsoft.com/office/drawing/2014/main" id="{EECBFDE5-52A3-F792-FC42-17328426B622}"/>
              </a:ext>
            </a:extLst>
          </p:cNvPr>
          <p:cNvSpPr txBox="1">
            <a:spLocks/>
          </p:cNvSpPr>
          <p:nvPr/>
        </p:nvSpPr>
        <p:spPr>
          <a:xfrm>
            <a:off x="405720" y="2603720"/>
            <a:ext cx="1190773" cy="25919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GB" sz="600" spc="-1" dirty="0" err="1">
                <a:solidFill>
                  <a:schemeClr val="dk1"/>
                </a:solidFill>
              </a:rPr>
              <a:t>M.Boden</a:t>
            </a:r>
            <a:r>
              <a:rPr lang="en-GB" sz="600" spc="-1" dirty="0">
                <a:solidFill>
                  <a:schemeClr val="dk1"/>
                </a:solidFill>
              </a:rPr>
              <a:t>(1990)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8CAC8-BF54-2A47-7108-53731EFF0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PlaceHolder 1">
            <a:extLst>
              <a:ext uri="{FF2B5EF4-FFF2-40B4-BE49-F238E27FC236}">
                <a16:creationId xmlns:a16="http://schemas.microsoft.com/office/drawing/2014/main" id="{70B530DC-5FAA-3E37-C128-DFF4D563C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7" y="273240"/>
            <a:ext cx="3142800" cy="184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2"/>
                </a:solidFill>
                <a:latin typeface="IBM Plex Mono"/>
                <a:ea typeface="IBM Plex Mono"/>
              </a:rPr>
              <a:t>WHAT IS CREATIVITY?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421" name="PlaceHolder 2">
            <a:extLst>
              <a:ext uri="{FF2B5EF4-FFF2-40B4-BE49-F238E27FC236}">
                <a16:creationId xmlns:a16="http://schemas.microsoft.com/office/drawing/2014/main" id="{008EEE22-78EB-1114-2D7B-1B712F61155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05720" y="2246760"/>
            <a:ext cx="3142800" cy="2247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00" b="1" spc="-1" dirty="0">
                <a:solidFill>
                  <a:schemeClr val="dk1"/>
                </a:solidFill>
                <a:latin typeface="Poppins"/>
              </a:rPr>
              <a:t>According to </a:t>
            </a:r>
            <a:r>
              <a:rPr lang="en-US" sz="800" b="1" spc="-1" dirty="0" err="1">
                <a:solidFill>
                  <a:schemeClr val="dk1"/>
                </a:solidFill>
                <a:latin typeface="Poppins"/>
              </a:rPr>
              <a:t>M.Boden</a:t>
            </a:r>
            <a:r>
              <a:rPr lang="en-US" sz="800" b="1" spc="-1" dirty="0">
                <a:solidFill>
                  <a:schemeClr val="dk1"/>
                </a:solidFill>
                <a:latin typeface="Poppins"/>
              </a:rPr>
              <a:t>:</a:t>
            </a:r>
            <a:endParaRPr lang="en-GB" sz="1400" b="1" spc="-1" dirty="0">
              <a:solidFill>
                <a:schemeClr val="dk1"/>
              </a:solidFill>
              <a:latin typeface="Poppins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1" spc="-1" dirty="0">
                <a:solidFill>
                  <a:srgbClr val="FF0000"/>
                </a:solidFill>
                <a:latin typeface="Poppins"/>
              </a:rPr>
              <a:t>Creativity</a:t>
            </a:r>
            <a:r>
              <a:rPr lang="en-GB" sz="1400" b="1" spc="-1" dirty="0">
                <a:solidFill>
                  <a:schemeClr val="dk1"/>
                </a:solidFill>
                <a:latin typeface="Poppins"/>
              </a:rPr>
              <a:t> in general is the </a:t>
            </a:r>
            <a:r>
              <a:rPr lang="en-GB" sz="1400" b="1" spc="-1" dirty="0">
                <a:solidFill>
                  <a:schemeClr val="dk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</a:rPr>
              <a:t>generation</a:t>
            </a:r>
            <a:r>
              <a:rPr lang="en-GB" sz="1400" b="1" spc="-1" dirty="0">
                <a:solidFill>
                  <a:schemeClr val="dk1"/>
                </a:solidFill>
                <a:latin typeface="Poppins"/>
              </a:rPr>
              <a:t> </a:t>
            </a:r>
            <a:r>
              <a:rPr lang="en-GB" sz="1200" b="1" spc="-1" dirty="0">
                <a:solidFill>
                  <a:schemeClr val="dk1"/>
                </a:solidFill>
                <a:latin typeface="Poppins"/>
              </a:rPr>
              <a:t>of</a:t>
            </a:r>
            <a:endParaRPr lang="en-US" sz="700" b="1" spc="-1" dirty="0">
              <a:solidFill>
                <a:schemeClr val="dk1"/>
              </a:solidFill>
              <a:latin typeface="Poppins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400" b="1" spc="-1" dirty="0">
                <a:solidFill>
                  <a:schemeClr val="dk1"/>
                </a:solidFill>
                <a:latin typeface="Poppins"/>
              </a:rPr>
              <a:t>Novel </a:t>
            </a:r>
            <a:endParaRPr lang="en" sz="1400" b="1" strike="noStrike" spc="-1" dirty="0">
              <a:solidFill>
                <a:schemeClr val="dk1"/>
              </a:solidFill>
              <a:latin typeface="Poppins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chemeClr val="dk1"/>
                </a:solidFill>
                <a:latin typeface="Poppins"/>
              </a:rPr>
              <a:t>Valuable ideas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300" dirty="0">
                <a:solidFill>
                  <a:schemeClr val="tx2">
                    <a:lumMod val="40000"/>
                    <a:lumOff val="60000"/>
                  </a:schemeClr>
                </a:solidFill>
                <a:latin typeface="Poppins"/>
              </a:rPr>
              <a:t>Surprise</a:t>
            </a:r>
            <a:endParaRPr lang="en" sz="1400" b="1" strike="noStrike" spc="-1" dirty="0">
              <a:solidFill>
                <a:schemeClr val="dk1"/>
              </a:solidFill>
              <a:latin typeface="Poppins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422" name="Google Shape;1843;p46">
            <a:extLst>
              <a:ext uri="{FF2B5EF4-FFF2-40B4-BE49-F238E27FC236}">
                <a16:creationId xmlns:a16="http://schemas.microsoft.com/office/drawing/2014/main" id="{1876526E-EC2B-C58E-A222-513C449713BE}"/>
              </a:ext>
            </a:extLst>
          </p:cNvPr>
          <p:cNvGrpSpPr/>
          <p:nvPr/>
        </p:nvGrpSpPr>
        <p:grpSpPr>
          <a:xfrm>
            <a:off x="-74880" y="1766160"/>
            <a:ext cx="480600" cy="480600"/>
            <a:chOff x="-74880" y="1766160"/>
            <a:chExt cx="480600" cy="480600"/>
          </a:xfrm>
        </p:grpSpPr>
        <p:sp>
          <p:nvSpPr>
            <p:cNvPr id="1423" name="Google Shape;1844;p46">
              <a:extLst>
                <a:ext uri="{FF2B5EF4-FFF2-40B4-BE49-F238E27FC236}">
                  <a16:creationId xmlns:a16="http://schemas.microsoft.com/office/drawing/2014/main" id="{BF99F968-152F-645E-B50C-90A9F651C512}"/>
                </a:ext>
              </a:extLst>
            </p:cNvPr>
            <p:cNvSpPr/>
            <p:nvPr/>
          </p:nvSpPr>
          <p:spPr>
            <a:xfrm>
              <a:off x="-74880" y="214524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8" h="4937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4" name="Google Shape;1845;p46">
              <a:extLst>
                <a:ext uri="{FF2B5EF4-FFF2-40B4-BE49-F238E27FC236}">
                  <a16:creationId xmlns:a16="http://schemas.microsoft.com/office/drawing/2014/main" id="{0E55A415-D563-501F-DC84-0B09945C1597}"/>
                </a:ext>
              </a:extLst>
            </p:cNvPr>
            <p:cNvSpPr/>
            <p:nvPr/>
          </p:nvSpPr>
          <p:spPr>
            <a:xfrm>
              <a:off x="-11880" y="2082240"/>
              <a:ext cx="101520" cy="10188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880"/>
                <a:gd name="textAreaBottom" fmla="*/ 102240 h 101880"/>
              </a:gdLst>
              <a:ahLst/>
              <a:cxnLst/>
              <a:rect l="textAreaLeft" t="textAreaTop" r="textAreaRight" b="textAreaBottom"/>
              <a:pathLst>
                <a:path w="4937" h="4953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120" bIns="51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5" name="Google Shape;1846;p46">
              <a:extLst>
                <a:ext uri="{FF2B5EF4-FFF2-40B4-BE49-F238E27FC236}">
                  <a16:creationId xmlns:a16="http://schemas.microsoft.com/office/drawing/2014/main" id="{A1392282-BAC0-F1AB-6EFB-DDC50A76AEF1}"/>
                </a:ext>
              </a:extLst>
            </p:cNvPr>
            <p:cNvSpPr/>
            <p:nvPr/>
          </p:nvSpPr>
          <p:spPr>
            <a:xfrm>
              <a:off x="51480" y="201924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53" h="4938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6" name="Google Shape;1847;p46">
              <a:extLst>
                <a:ext uri="{FF2B5EF4-FFF2-40B4-BE49-F238E27FC236}">
                  <a16:creationId xmlns:a16="http://schemas.microsoft.com/office/drawing/2014/main" id="{E617DC73-4778-0914-FB16-4641F397CCD4}"/>
                </a:ext>
              </a:extLst>
            </p:cNvPr>
            <p:cNvSpPr/>
            <p:nvPr/>
          </p:nvSpPr>
          <p:spPr>
            <a:xfrm>
              <a:off x="114480" y="195588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53" h="4937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7" name="Google Shape;1848;p46">
              <a:extLst>
                <a:ext uri="{FF2B5EF4-FFF2-40B4-BE49-F238E27FC236}">
                  <a16:creationId xmlns:a16="http://schemas.microsoft.com/office/drawing/2014/main" id="{BEAB50E4-5F1B-B2F4-D854-2A6DB43AE5F4}"/>
                </a:ext>
              </a:extLst>
            </p:cNvPr>
            <p:cNvSpPr/>
            <p:nvPr/>
          </p:nvSpPr>
          <p:spPr>
            <a:xfrm>
              <a:off x="177840" y="189288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7" h="4937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8" name="Google Shape;1849;p46">
              <a:extLst>
                <a:ext uri="{FF2B5EF4-FFF2-40B4-BE49-F238E27FC236}">
                  <a16:creationId xmlns:a16="http://schemas.microsoft.com/office/drawing/2014/main" id="{33A55F76-C253-F7E9-4EC0-6F00BCAF346C}"/>
                </a:ext>
              </a:extLst>
            </p:cNvPr>
            <p:cNvSpPr/>
            <p:nvPr/>
          </p:nvSpPr>
          <p:spPr>
            <a:xfrm>
              <a:off x="240840" y="182988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8" h="4938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9" name="Google Shape;1850;p46">
              <a:extLst>
                <a:ext uri="{FF2B5EF4-FFF2-40B4-BE49-F238E27FC236}">
                  <a16:creationId xmlns:a16="http://schemas.microsoft.com/office/drawing/2014/main" id="{EB912EB9-5294-7FA4-8651-202FDA7C22DB}"/>
                </a:ext>
              </a:extLst>
            </p:cNvPr>
            <p:cNvSpPr/>
            <p:nvPr/>
          </p:nvSpPr>
          <p:spPr>
            <a:xfrm>
              <a:off x="304200" y="1766160"/>
              <a:ext cx="101520" cy="10188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880"/>
                <a:gd name="textAreaBottom" fmla="*/ 102240 h 101880"/>
              </a:gdLst>
              <a:ahLst/>
              <a:cxnLst/>
              <a:rect l="textAreaLeft" t="textAreaTop" r="textAreaRight" b="textAreaBottom"/>
              <a:pathLst>
                <a:path w="4937" h="4953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120" bIns="51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4" name="Picture 3" descr="A book cover of a creative mind&#10;&#10;AI-generated content may be incorrect.">
            <a:extLst>
              <a:ext uri="{FF2B5EF4-FFF2-40B4-BE49-F238E27FC236}">
                <a16:creationId xmlns:a16="http://schemas.microsoft.com/office/drawing/2014/main" id="{ECE762C7-7F4D-BC17-1ECF-1FC1BD7B7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443" y="441720"/>
            <a:ext cx="2756260" cy="426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2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01A8B-4EB4-4E37-2AFC-3A9C95724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PlaceHolder 1">
            <a:extLst>
              <a:ext uri="{FF2B5EF4-FFF2-40B4-BE49-F238E27FC236}">
                <a16:creationId xmlns:a16="http://schemas.microsoft.com/office/drawing/2014/main" id="{4FD3D598-3E65-37AF-BC8D-ECFE20A85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476280"/>
            <a:ext cx="3142800" cy="184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pc="-1" dirty="0">
                <a:solidFill>
                  <a:schemeClr val="tx2"/>
                </a:solidFill>
                <a:latin typeface="Poppins"/>
              </a:rPr>
              <a:t>THE RITE OF SPRING</a:t>
            </a:r>
            <a:endParaRPr lang="en-US" sz="3200" b="1" spc="-1" dirty="0">
              <a:solidFill>
                <a:srgbClr val="FF0000"/>
              </a:solidFill>
              <a:latin typeface="Segoe UI Variable Display" pitchFamily="2" charset="0"/>
            </a:endParaRPr>
          </a:p>
        </p:txBody>
      </p:sp>
      <p:sp>
        <p:nvSpPr>
          <p:cNvPr id="1421" name="PlaceHolder 2">
            <a:extLst>
              <a:ext uri="{FF2B5EF4-FFF2-40B4-BE49-F238E27FC236}">
                <a16:creationId xmlns:a16="http://schemas.microsoft.com/office/drawing/2014/main" id="{52409B0F-E0EC-EB3D-AE50-7F2EE515826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39935" y="2419740"/>
            <a:ext cx="3142800" cy="2247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0000" lnSpcReduction="2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1" strike="noStrike" spc="-1" dirty="0">
                <a:solidFill>
                  <a:srgbClr val="000000"/>
                </a:solidFill>
                <a:latin typeface="OpenSymbol"/>
              </a:rPr>
              <a:t>‣ Novel? </a:t>
            </a:r>
            <a:r>
              <a:rPr lang="en-GB" sz="1400" b="0" strike="noStrike" spc="-1" dirty="0">
                <a:solidFill>
                  <a:srgbClr val="000000"/>
                </a:solidFill>
                <a:latin typeface="OpenSymbol"/>
              </a:rPr>
              <a:t>Primitive rhythms, polytonality, bassoon in the stratosphere—none of it had precedent.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1" strike="noStrike" spc="-1" dirty="0">
                <a:solidFill>
                  <a:srgbClr val="000000"/>
                </a:solidFill>
                <a:latin typeface="OpenSymbol"/>
              </a:rPr>
              <a:t>‣ Surprising?</a:t>
            </a:r>
            <a:r>
              <a:rPr lang="en-GB" sz="1400" b="0" strike="noStrike" spc="-1" dirty="0">
                <a:solidFill>
                  <a:srgbClr val="000000"/>
                </a:solidFill>
                <a:latin typeface="OpenSymbol"/>
              </a:rPr>
              <a:t> The audience literally rioted.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1" strike="noStrike" spc="-1" dirty="0">
                <a:solidFill>
                  <a:srgbClr val="000000"/>
                </a:solidFill>
                <a:latin typeface="OpenSymbol"/>
              </a:rPr>
              <a:t>‣ Valuable? </a:t>
            </a:r>
            <a:r>
              <a:rPr lang="en-GB" sz="1400" b="0" strike="noStrike" spc="-1" dirty="0">
                <a:solidFill>
                  <a:srgbClr val="000000"/>
                </a:solidFill>
                <a:latin typeface="OpenSymbol"/>
              </a:rPr>
              <a:t>It reshaped 20th-century music; today it’s canonical.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1" strike="noStrike" spc="-1" dirty="0">
                <a:solidFill>
                  <a:srgbClr val="000000"/>
                </a:solidFill>
                <a:latin typeface="OpenSymbol"/>
              </a:rPr>
              <a:t>That’s creativity in a nutshell: new, unexpected, yet ultimately prized. </a:t>
            </a:r>
            <a:r>
              <a:rPr lang="en-GB" sz="1400" b="0" strike="noStrike" spc="-1" dirty="0">
                <a:solidFill>
                  <a:srgbClr val="000000"/>
                </a:solidFill>
                <a:latin typeface="OpenSymbol"/>
              </a:rPr>
              <a:t>Our goal with CHAMELEON is humbler but similar—let a computer propose harmonies that make you raise an eyebrow.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br>
              <a:rPr lang="en-GB" sz="1400" b="0" strike="noStrike" spc="-1" dirty="0">
                <a:solidFill>
                  <a:srgbClr val="000000"/>
                </a:solidFill>
                <a:latin typeface="OpenSymbol"/>
              </a:rPr>
            </a:br>
            <a:r>
              <a:rPr lang="en-GB" sz="1400" spc="-1" dirty="0">
                <a:solidFill>
                  <a:srgbClr val="000000"/>
                </a:solidFill>
                <a:latin typeface="OpenSymbol"/>
              </a:rPr>
              <a:t>AND WHY NOT? START A RIOT!</a:t>
            </a: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422" name="Google Shape;1843;p46">
            <a:extLst>
              <a:ext uri="{FF2B5EF4-FFF2-40B4-BE49-F238E27FC236}">
                <a16:creationId xmlns:a16="http://schemas.microsoft.com/office/drawing/2014/main" id="{ECD7F3B2-C5C6-15D1-84BB-AB4AB56245E5}"/>
              </a:ext>
            </a:extLst>
          </p:cNvPr>
          <p:cNvGrpSpPr/>
          <p:nvPr/>
        </p:nvGrpSpPr>
        <p:grpSpPr>
          <a:xfrm>
            <a:off x="-74880" y="1766160"/>
            <a:ext cx="480600" cy="480600"/>
            <a:chOff x="-74880" y="1766160"/>
            <a:chExt cx="480600" cy="480600"/>
          </a:xfrm>
        </p:grpSpPr>
        <p:sp>
          <p:nvSpPr>
            <p:cNvPr id="1423" name="Google Shape;1844;p46">
              <a:extLst>
                <a:ext uri="{FF2B5EF4-FFF2-40B4-BE49-F238E27FC236}">
                  <a16:creationId xmlns:a16="http://schemas.microsoft.com/office/drawing/2014/main" id="{932AEDD2-C113-D5D3-E2C7-92D8D0AD86AC}"/>
                </a:ext>
              </a:extLst>
            </p:cNvPr>
            <p:cNvSpPr/>
            <p:nvPr/>
          </p:nvSpPr>
          <p:spPr>
            <a:xfrm>
              <a:off x="-74880" y="214524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8" h="4937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4" name="Google Shape;1845;p46">
              <a:extLst>
                <a:ext uri="{FF2B5EF4-FFF2-40B4-BE49-F238E27FC236}">
                  <a16:creationId xmlns:a16="http://schemas.microsoft.com/office/drawing/2014/main" id="{1A9F4DCD-1993-FF64-0A10-1C40ACC16672}"/>
                </a:ext>
              </a:extLst>
            </p:cNvPr>
            <p:cNvSpPr/>
            <p:nvPr/>
          </p:nvSpPr>
          <p:spPr>
            <a:xfrm>
              <a:off x="-11880" y="2082240"/>
              <a:ext cx="101520" cy="10188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880"/>
                <a:gd name="textAreaBottom" fmla="*/ 102240 h 101880"/>
              </a:gdLst>
              <a:ahLst/>
              <a:cxnLst/>
              <a:rect l="textAreaLeft" t="textAreaTop" r="textAreaRight" b="textAreaBottom"/>
              <a:pathLst>
                <a:path w="4937" h="4953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120" bIns="51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5" name="Google Shape;1846;p46">
              <a:extLst>
                <a:ext uri="{FF2B5EF4-FFF2-40B4-BE49-F238E27FC236}">
                  <a16:creationId xmlns:a16="http://schemas.microsoft.com/office/drawing/2014/main" id="{BA5777CA-F945-E301-2E3D-E7B5D49FBB17}"/>
                </a:ext>
              </a:extLst>
            </p:cNvPr>
            <p:cNvSpPr/>
            <p:nvPr/>
          </p:nvSpPr>
          <p:spPr>
            <a:xfrm>
              <a:off x="51480" y="201924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53" h="4938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6" name="Google Shape;1847;p46">
              <a:extLst>
                <a:ext uri="{FF2B5EF4-FFF2-40B4-BE49-F238E27FC236}">
                  <a16:creationId xmlns:a16="http://schemas.microsoft.com/office/drawing/2014/main" id="{DD394F3A-A961-175E-B30E-9588812643B7}"/>
                </a:ext>
              </a:extLst>
            </p:cNvPr>
            <p:cNvSpPr/>
            <p:nvPr/>
          </p:nvSpPr>
          <p:spPr>
            <a:xfrm>
              <a:off x="114480" y="195588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53" h="4937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7" name="Google Shape;1848;p46">
              <a:extLst>
                <a:ext uri="{FF2B5EF4-FFF2-40B4-BE49-F238E27FC236}">
                  <a16:creationId xmlns:a16="http://schemas.microsoft.com/office/drawing/2014/main" id="{25E62D78-87D3-2115-C697-1C8D48F7C5B1}"/>
                </a:ext>
              </a:extLst>
            </p:cNvPr>
            <p:cNvSpPr/>
            <p:nvPr/>
          </p:nvSpPr>
          <p:spPr>
            <a:xfrm>
              <a:off x="177840" y="189288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7" h="4937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8" name="Google Shape;1849;p46">
              <a:extLst>
                <a:ext uri="{FF2B5EF4-FFF2-40B4-BE49-F238E27FC236}">
                  <a16:creationId xmlns:a16="http://schemas.microsoft.com/office/drawing/2014/main" id="{11D4E803-8469-AA8C-21EC-313EC8D0202E}"/>
                </a:ext>
              </a:extLst>
            </p:cNvPr>
            <p:cNvSpPr/>
            <p:nvPr/>
          </p:nvSpPr>
          <p:spPr>
            <a:xfrm>
              <a:off x="240840" y="182988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8" h="4938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9" name="Google Shape;1850;p46">
              <a:extLst>
                <a:ext uri="{FF2B5EF4-FFF2-40B4-BE49-F238E27FC236}">
                  <a16:creationId xmlns:a16="http://schemas.microsoft.com/office/drawing/2014/main" id="{295E66DF-BB6A-280E-043D-C9812E79F46A}"/>
                </a:ext>
              </a:extLst>
            </p:cNvPr>
            <p:cNvSpPr/>
            <p:nvPr/>
          </p:nvSpPr>
          <p:spPr>
            <a:xfrm>
              <a:off x="304200" y="1766160"/>
              <a:ext cx="101520" cy="10188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880"/>
                <a:gd name="textAreaBottom" fmla="*/ 102240 h 101880"/>
              </a:gdLst>
              <a:ahLst/>
              <a:cxnLst/>
              <a:rect l="textAreaLeft" t="textAreaTop" r="textAreaRight" b="textAreaBottom"/>
              <a:pathLst>
                <a:path w="4937" h="4953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120" bIns="51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5" name="Picture 4" descr="A group of people dancing and dancing&#10;&#10;AI-generated content may be incorrect.">
            <a:extLst>
              <a:ext uri="{FF2B5EF4-FFF2-40B4-BE49-F238E27FC236}">
                <a16:creationId xmlns:a16="http://schemas.microsoft.com/office/drawing/2014/main" id="{07AA4ED1-75BD-36C7-B999-5BED38A24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04" y="537159"/>
            <a:ext cx="3580880" cy="406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7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50F9-A7FE-31B6-4EC0-22E81FBDC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PlaceHolder 1">
            <a:extLst>
              <a:ext uri="{FF2B5EF4-FFF2-40B4-BE49-F238E27FC236}">
                <a16:creationId xmlns:a16="http://schemas.microsoft.com/office/drawing/2014/main" id="{87B4AF55-FA2C-04C2-18BB-D56C06D5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7" y="273240"/>
            <a:ext cx="3142800" cy="184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1" spc="-1" dirty="0">
                <a:solidFill>
                  <a:schemeClr val="tx2"/>
                </a:solidFill>
                <a:latin typeface="Poppins"/>
              </a:rPr>
              <a:t>Can we </a:t>
            </a:r>
            <a:r>
              <a:rPr lang="en-US" sz="2800" b="1" spc="-1" dirty="0">
                <a:solidFill>
                  <a:srgbClr val="92D050"/>
                </a:solidFill>
                <a:latin typeface="Poppins"/>
              </a:rPr>
              <a:t>create</a:t>
            </a:r>
            <a:r>
              <a:rPr lang="en-US" sz="2800" b="1" spc="-1" dirty="0">
                <a:solidFill>
                  <a:schemeClr val="tx2"/>
                </a:solidFill>
                <a:latin typeface="Poppins"/>
              </a:rPr>
              <a:t> creativity?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421" name="PlaceHolder 2">
            <a:extLst>
              <a:ext uri="{FF2B5EF4-FFF2-40B4-BE49-F238E27FC236}">
                <a16:creationId xmlns:a16="http://schemas.microsoft.com/office/drawing/2014/main" id="{7A1E5602-A8BD-BD9F-2FE5-7526A42AC52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05720" y="2246760"/>
            <a:ext cx="3142800" cy="2247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00" b="1" spc="-1" dirty="0">
                <a:solidFill>
                  <a:schemeClr val="dk1"/>
                </a:solidFill>
                <a:latin typeface="Poppins"/>
              </a:rPr>
              <a:t>Even better: Does a </a:t>
            </a:r>
            <a:r>
              <a:rPr lang="en-US" sz="800" b="1" spc="-1" dirty="0">
                <a:solidFill>
                  <a:srgbClr val="00B050"/>
                </a:solidFill>
                <a:latin typeface="Poppins"/>
              </a:rPr>
              <a:t>computer</a:t>
            </a:r>
            <a:r>
              <a:rPr lang="en-US" sz="800" b="1" spc="-1" dirty="0">
                <a:solidFill>
                  <a:schemeClr val="dk1"/>
                </a:solidFill>
                <a:latin typeface="Poppins"/>
              </a:rPr>
              <a:t> can?</a:t>
            </a:r>
            <a:endParaRPr lang="en-GB" sz="1400" b="1" spc="-1" dirty="0">
              <a:solidFill>
                <a:schemeClr val="dk1"/>
              </a:solidFill>
              <a:latin typeface="Poppins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spc="-1" dirty="0">
                <a:solidFill>
                  <a:srgbClr val="FF0000"/>
                </a:solidFill>
                <a:latin typeface="Poppins"/>
              </a:rPr>
              <a:t>If we manage to provide any of these:</a:t>
            </a:r>
            <a:endParaRPr lang="en-US" sz="700" b="1" spc="-1" dirty="0">
              <a:solidFill>
                <a:schemeClr val="dk1"/>
              </a:solidFill>
              <a:latin typeface="Poppins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400" b="1" spc="-1" dirty="0">
                <a:solidFill>
                  <a:schemeClr val="dk1"/>
                </a:solidFill>
                <a:latin typeface="Poppins"/>
              </a:rPr>
              <a:t>Novelty (not so easy)</a:t>
            </a:r>
            <a:endParaRPr lang="en" sz="1400" b="1" strike="noStrike" spc="-1" dirty="0">
              <a:solidFill>
                <a:schemeClr val="dk1"/>
              </a:solidFill>
              <a:latin typeface="Poppins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chemeClr val="dk1"/>
                </a:solidFill>
                <a:latin typeface="Poppins"/>
              </a:rPr>
              <a:t>Valuable ideas (more subjective)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300" dirty="0">
                <a:solidFill>
                  <a:schemeClr val="tx2">
                    <a:lumMod val="40000"/>
                    <a:lumOff val="60000"/>
                  </a:schemeClr>
                </a:solidFill>
                <a:latin typeface="Poppins"/>
              </a:rPr>
              <a:t>Surprise</a:t>
            </a:r>
            <a:r>
              <a:rPr lang="en-US" sz="1400" b="1" strike="noStrike" dirty="0">
                <a:latin typeface="Poppins"/>
              </a:rPr>
              <a:t>(now we talk)</a:t>
            </a:r>
            <a:endParaRPr lang="en" sz="1400" b="1" strike="noStrike" dirty="0">
              <a:latin typeface="Poppins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422" name="Google Shape;1843;p46">
            <a:extLst>
              <a:ext uri="{FF2B5EF4-FFF2-40B4-BE49-F238E27FC236}">
                <a16:creationId xmlns:a16="http://schemas.microsoft.com/office/drawing/2014/main" id="{4B8F511C-CAEE-687B-13D8-D62AB36FA99F}"/>
              </a:ext>
            </a:extLst>
          </p:cNvPr>
          <p:cNvGrpSpPr/>
          <p:nvPr/>
        </p:nvGrpSpPr>
        <p:grpSpPr>
          <a:xfrm>
            <a:off x="-74880" y="1766160"/>
            <a:ext cx="480600" cy="480600"/>
            <a:chOff x="-74880" y="1766160"/>
            <a:chExt cx="480600" cy="480600"/>
          </a:xfrm>
        </p:grpSpPr>
        <p:sp>
          <p:nvSpPr>
            <p:cNvPr id="1423" name="Google Shape;1844;p46">
              <a:extLst>
                <a:ext uri="{FF2B5EF4-FFF2-40B4-BE49-F238E27FC236}">
                  <a16:creationId xmlns:a16="http://schemas.microsoft.com/office/drawing/2014/main" id="{28AE1AFA-85C6-7993-E00F-31C90CA17942}"/>
                </a:ext>
              </a:extLst>
            </p:cNvPr>
            <p:cNvSpPr/>
            <p:nvPr/>
          </p:nvSpPr>
          <p:spPr>
            <a:xfrm>
              <a:off x="-74880" y="214524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8" h="4937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4" name="Google Shape;1845;p46">
              <a:extLst>
                <a:ext uri="{FF2B5EF4-FFF2-40B4-BE49-F238E27FC236}">
                  <a16:creationId xmlns:a16="http://schemas.microsoft.com/office/drawing/2014/main" id="{909E92A7-E561-FA90-41A2-46184F0F020D}"/>
                </a:ext>
              </a:extLst>
            </p:cNvPr>
            <p:cNvSpPr/>
            <p:nvPr/>
          </p:nvSpPr>
          <p:spPr>
            <a:xfrm>
              <a:off x="-11880" y="2082240"/>
              <a:ext cx="101520" cy="10188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880"/>
                <a:gd name="textAreaBottom" fmla="*/ 102240 h 101880"/>
              </a:gdLst>
              <a:ahLst/>
              <a:cxnLst/>
              <a:rect l="textAreaLeft" t="textAreaTop" r="textAreaRight" b="textAreaBottom"/>
              <a:pathLst>
                <a:path w="4937" h="4953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120" bIns="51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5" name="Google Shape;1846;p46">
              <a:extLst>
                <a:ext uri="{FF2B5EF4-FFF2-40B4-BE49-F238E27FC236}">
                  <a16:creationId xmlns:a16="http://schemas.microsoft.com/office/drawing/2014/main" id="{24739932-E91D-484A-1E15-68EDD7C589EB}"/>
                </a:ext>
              </a:extLst>
            </p:cNvPr>
            <p:cNvSpPr/>
            <p:nvPr/>
          </p:nvSpPr>
          <p:spPr>
            <a:xfrm>
              <a:off x="51480" y="201924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53" h="4938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6" name="Google Shape;1847;p46">
              <a:extLst>
                <a:ext uri="{FF2B5EF4-FFF2-40B4-BE49-F238E27FC236}">
                  <a16:creationId xmlns:a16="http://schemas.microsoft.com/office/drawing/2014/main" id="{269A7BB6-AE82-74CE-5D56-C60F9C74DD08}"/>
                </a:ext>
              </a:extLst>
            </p:cNvPr>
            <p:cNvSpPr/>
            <p:nvPr/>
          </p:nvSpPr>
          <p:spPr>
            <a:xfrm>
              <a:off x="114480" y="195588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53" h="4937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7" name="Google Shape;1848;p46">
              <a:extLst>
                <a:ext uri="{FF2B5EF4-FFF2-40B4-BE49-F238E27FC236}">
                  <a16:creationId xmlns:a16="http://schemas.microsoft.com/office/drawing/2014/main" id="{01F620FC-85DB-822D-9ECD-AE5FD9364E78}"/>
                </a:ext>
              </a:extLst>
            </p:cNvPr>
            <p:cNvSpPr/>
            <p:nvPr/>
          </p:nvSpPr>
          <p:spPr>
            <a:xfrm>
              <a:off x="177840" y="189288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7" h="4937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8" name="Google Shape;1849;p46">
              <a:extLst>
                <a:ext uri="{FF2B5EF4-FFF2-40B4-BE49-F238E27FC236}">
                  <a16:creationId xmlns:a16="http://schemas.microsoft.com/office/drawing/2014/main" id="{6FDF23DC-77D7-14AD-B529-89E2ECCF8715}"/>
                </a:ext>
              </a:extLst>
            </p:cNvPr>
            <p:cNvSpPr/>
            <p:nvPr/>
          </p:nvSpPr>
          <p:spPr>
            <a:xfrm>
              <a:off x="240840" y="182988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8" h="4938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9" name="Google Shape;1850;p46">
              <a:extLst>
                <a:ext uri="{FF2B5EF4-FFF2-40B4-BE49-F238E27FC236}">
                  <a16:creationId xmlns:a16="http://schemas.microsoft.com/office/drawing/2014/main" id="{8CDA0D0A-8CB3-71A0-BBA3-3813AE5A1CF8}"/>
                </a:ext>
              </a:extLst>
            </p:cNvPr>
            <p:cNvSpPr/>
            <p:nvPr/>
          </p:nvSpPr>
          <p:spPr>
            <a:xfrm>
              <a:off x="304200" y="1766160"/>
              <a:ext cx="101520" cy="10188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880"/>
                <a:gd name="textAreaBottom" fmla="*/ 102240 h 101880"/>
              </a:gdLst>
              <a:ahLst/>
              <a:cxnLst/>
              <a:rect l="textAreaLeft" t="textAreaTop" r="textAreaRight" b="textAreaBottom"/>
              <a:pathLst>
                <a:path w="4937" h="4953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120" bIns="51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3" name="Picture 2" descr="A close-up of a human head&#10;&#10;AI-generated content may be incorrect.">
            <a:extLst>
              <a:ext uri="{FF2B5EF4-FFF2-40B4-BE49-F238E27FC236}">
                <a16:creationId xmlns:a16="http://schemas.microsoft.com/office/drawing/2014/main" id="{4D722D11-FEFB-52B3-1EE4-836B92215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79460"/>
            <a:ext cx="3609697" cy="298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84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7E633-09D3-CFB0-114E-AD18DFEFA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PlaceHolder 1">
            <a:extLst>
              <a:ext uri="{FF2B5EF4-FFF2-40B4-BE49-F238E27FC236}">
                <a16:creationId xmlns:a16="http://schemas.microsoft.com/office/drawing/2014/main" id="{18BB5B6E-624E-9C2F-352C-99B931E7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60" y="476280"/>
            <a:ext cx="3142800" cy="184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pc="-1" dirty="0">
                <a:solidFill>
                  <a:schemeClr val="tx2"/>
                </a:solidFill>
                <a:latin typeface="Poppins"/>
              </a:rPr>
              <a:t>The three roads to:  </a:t>
            </a:r>
            <a:r>
              <a:rPr lang="en-US" sz="3200" b="1" spc="-1" dirty="0">
                <a:solidFill>
                  <a:srgbClr val="FF0000"/>
                </a:solidFill>
                <a:latin typeface="Segoe UI Variable Display" pitchFamily="2" charset="0"/>
              </a:rPr>
              <a:t>SURPRISE</a:t>
            </a:r>
          </a:p>
        </p:txBody>
      </p:sp>
      <p:sp>
        <p:nvSpPr>
          <p:cNvPr id="1421" name="PlaceHolder 2">
            <a:extLst>
              <a:ext uri="{FF2B5EF4-FFF2-40B4-BE49-F238E27FC236}">
                <a16:creationId xmlns:a16="http://schemas.microsoft.com/office/drawing/2014/main" id="{04BDE4B7-4D33-C55C-2BA5-C97BDB3075B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97240" y="2246760"/>
            <a:ext cx="3142800" cy="2247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70000" lnSpcReduction="2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400" b="1" spc="-1" dirty="0">
              <a:solidFill>
                <a:schemeClr val="dk1"/>
              </a:solidFill>
              <a:latin typeface="Poppins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1" spc="-1" dirty="0">
                <a:solidFill>
                  <a:schemeClr val="dk1"/>
                </a:solidFill>
                <a:latin typeface="Poppins"/>
              </a:rPr>
              <a:t>3 Types of Creativity that lead to the unexpected:</a:t>
            </a:r>
            <a:endParaRPr lang="en-US" sz="900" b="1" spc="-1" dirty="0">
              <a:solidFill>
                <a:schemeClr val="dk1"/>
              </a:solidFill>
              <a:latin typeface="Poppins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400" b="1" strike="noStrike" spc="-1" dirty="0">
                <a:solidFill>
                  <a:srgbClr val="00B050"/>
                </a:solidFill>
                <a:latin typeface="Poppins"/>
              </a:rPr>
              <a:t>Exploratory</a:t>
            </a:r>
            <a:r>
              <a:rPr lang="en" sz="1400" b="1" strike="noStrike" spc="-1" dirty="0">
                <a:solidFill>
                  <a:schemeClr val="dk1"/>
                </a:solidFill>
                <a:latin typeface="Poppins"/>
              </a:rPr>
              <a:t> </a:t>
            </a:r>
            <a:r>
              <a:rPr lang="en-GB" sz="1100" b="1" dirty="0">
                <a:latin typeface="Segoe UI Variable Display Light" pitchFamily="2" charset="0"/>
              </a:rPr>
              <a:t>(Little surprise) A student harmonising </a:t>
            </a:r>
            <a:r>
              <a:rPr lang="en-GB" sz="1200" b="1" dirty="0">
                <a:latin typeface="Segoe UI Variable Display Light" pitchFamily="2" charset="0"/>
              </a:rPr>
              <a:t>Bach chorales</a:t>
            </a:r>
            <a:r>
              <a:rPr lang="en-GB" sz="1200" dirty="0">
                <a:latin typeface="Segoe UI Variable Display Light" pitchFamily="2" charset="0"/>
              </a:rPr>
              <a:t>: they stay inside strict</a:t>
            </a:r>
            <a:r>
              <a:rPr lang="en-GB" sz="1050" dirty="0">
                <a:latin typeface="Segoe UI Variable Display Light" pitchFamily="2" charset="0"/>
              </a:rPr>
              <a:t> </a:t>
            </a:r>
            <a:r>
              <a:rPr lang="en-GB" sz="1200" dirty="0">
                <a:latin typeface="Segoe UI Variable Display Light" pitchFamily="2" charset="0"/>
              </a:rPr>
              <a:t>voice-leading, yet discover fresh inner-part moves and surprise suspensions.</a:t>
            </a:r>
            <a:endParaRPr lang="en-US" sz="1200" b="1" spc="-1" dirty="0">
              <a:solidFill>
                <a:schemeClr val="dk1"/>
              </a:solidFill>
              <a:latin typeface="Segoe UI Variable Display Light" pitchFamily="2" charset="0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400" b="1" spc="-1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"/>
              </a:rPr>
              <a:t>Transformational</a:t>
            </a:r>
            <a:r>
              <a:rPr lang="en-US" sz="1400" b="1" spc="-1" dirty="0">
                <a:solidFill>
                  <a:schemeClr val="dk1"/>
                </a:solidFill>
                <a:latin typeface="Poppins"/>
              </a:rPr>
              <a:t> </a:t>
            </a:r>
            <a:r>
              <a:rPr lang="en-GB" sz="1100" spc="-1" dirty="0">
                <a:solidFill>
                  <a:schemeClr val="dk1"/>
                </a:solidFill>
                <a:latin typeface="Segoe UI Variable Display Light" pitchFamily="2" charset="0"/>
              </a:rPr>
              <a:t>(More </a:t>
            </a:r>
            <a:r>
              <a:rPr lang="en-GB" sz="1100" spc="-1" dirty="0">
                <a:latin typeface="Segoe UI Variable Display Light" pitchFamily="2" charset="0"/>
              </a:rPr>
              <a:t>surprise) </a:t>
            </a:r>
            <a:r>
              <a:rPr lang="en-GB" sz="1100" spc="-1" dirty="0">
                <a:solidFill>
                  <a:schemeClr val="dk1"/>
                </a:solidFill>
                <a:latin typeface="Segoe UI Variable Display Light" pitchFamily="2" charset="0"/>
              </a:rPr>
              <a:t>Schoenberg’s twelve-tone system drops major/minor keys and treats all 12 pitches as equals.</a:t>
            </a:r>
            <a:br>
              <a:rPr lang="en-US" sz="1200" b="1" spc="-1" dirty="0">
                <a:solidFill>
                  <a:schemeClr val="dk1"/>
                </a:solidFill>
                <a:latin typeface="Segoe UI Variable Display Light" pitchFamily="2" charset="0"/>
              </a:rPr>
            </a:br>
            <a:endParaRPr lang="en" sz="1400" b="1" strike="noStrike" spc="-1" dirty="0">
              <a:solidFill>
                <a:schemeClr val="dk1"/>
              </a:solidFill>
              <a:latin typeface="Segoe UI Variable Display Light" pitchFamily="2" charset="0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F88344"/>
                </a:solidFill>
                <a:latin typeface="Poppins"/>
              </a:rPr>
              <a:t>Combinational</a:t>
            </a:r>
            <a:r>
              <a:rPr lang="en-US" sz="1400" b="1" strike="noStrike" spc="-1" dirty="0">
                <a:solidFill>
                  <a:schemeClr val="dk1"/>
                </a:solidFill>
                <a:latin typeface="Poppins"/>
              </a:rPr>
              <a:t> </a:t>
            </a:r>
            <a:r>
              <a:rPr lang="en-GB" sz="1100" strike="noStrike" spc="-1" dirty="0">
                <a:solidFill>
                  <a:schemeClr val="dk1"/>
                </a:solidFill>
                <a:latin typeface="Segoe UI Variable Display Light" pitchFamily="2" charset="0"/>
              </a:rPr>
              <a:t>(Maximum Surprise) Gershwin’s “Rhapsody in Blue”: classical orchestration collides with hot-club jazz chords. </a:t>
            </a:r>
            <a:endParaRPr lang="en" sz="1400" b="1" strike="noStrike" spc="-1" dirty="0">
              <a:solidFill>
                <a:schemeClr val="dk1"/>
              </a:solidFill>
              <a:latin typeface="Poppins"/>
            </a:endParaRP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422" name="Google Shape;1843;p46">
            <a:extLst>
              <a:ext uri="{FF2B5EF4-FFF2-40B4-BE49-F238E27FC236}">
                <a16:creationId xmlns:a16="http://schemas.microsoft.com/office/drawing/2014/main" id="{5EA0434E-1D00-8439-0EBF-E27C7C76F785}"/>
              </a:ext>
            </a:extLst>
          </p:cNvPr>
          <p:cNvGrpSpPr/>
          <p:nvPr/>
        </p:nvGrpSpPr>
        <p:grpSpPr>
          <a:xfrm>
            <a:off x="-74880" y="1766160"/>
            <a:ext cx="480600" cy="480600"/>
            <a:chOff x="-74880" y="1766160"/>
            <a:chExt cx="480600" cy="480600"/>
          </a:xfrm>
        </p:grpSpPr>
        <p:sp>
          <p:nvSpPr>
            <p:cNvPr id="1423" name="Google Shape;1844;p46">
              <a:extLst>
                <a:ext uri="{FF2B5EF4-FFF2-40B4-BE49-F238E27FC236}">
                  <a16:creationId xmlns:a16="http://schemas.microsoft.com/office/drawing/2014/main" id="{4B606372-48BC-9C4D-A88B-5BF739A46273}"/>
                </a:ext>
              </a:extLst>
            </p:cNvPr>
            <p:cNvSpPr/>
            <p:nvPr/>
          </p:nvSpPr>
          <p:spPr>
            <a:xfrm>
              <a:off x="-74880" y="214524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8" h="4937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4" name="Google Shape;1845;p46">
              <a:extLst>
                <a:ext uri="{FF2B5EF4-FFF2-40B4-BE49-F238E27FC236}">
                  <a16:creationId xmlns:a16="http://schemas.microsoft.com/office/drawing/2014/main" id="{B57B9FD8-6D15-8128-33A7-08703DBFB9EE}"/>
                </a:ext>
              </a:extLst>
            </p:cNvPr>
            <p:cNvSpPr/>
            <p:nvPr/>
          </p:nvSpPr>
          <p:spPr>
            <a:xfrm>
              <a:off x="-11880" y="2082240"/>
              <a:ext cx="101520" cy="10188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880"/>
                <a:gd name="textAreaBottom" fmla="*/ 102240 h 101880"/>
              </a:gdLst>
              <a:ahLst/>
              <a:cxnLst/>
              <a:rect l="textAreaLeft" t="textAreaTop" r="textAreaRight" b="textAreaBottom"/>
              <a:pathLst>
                <a:path w="4937" h="4953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120" bIns="51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5" name="Google Shape;1846;p46">
              <a:extLst>
                <a:ext uri="{FF2B5EF4-FFF2-40B4-BE49-F238E27FC236}">
                  <a16:creationId xmlns:a16="http://schemas.microsoft.com/office/drawing/2014/main" id="{CB70176F-7AE1-9767-EAFB-E8E5772E7A22}"/>
                </a:ext>
              </a:extLst>
            </p:cNvPr>
            <p:cNvSpPr/>
            <p:nvPr/>
          </p:nvSpPr>
          <p:spPr>
            <a:xfrm>
              <a:off x="51480" y="201924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53" h="4938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6" name="Google Shape;1847;p46">
              <a:extLst>
                <a:ext uri="{FF2B5EF4-FFF2-40B4-BE49-F238E27FC236}">
                  <a16:creationId xmlns:a16="http://schemas.microsoft.com/office/drawing/2014/main" id="{2568B697-69DF-B33F-F8C6-3E8AA9CA92BB}"/>
                </a:ext>
              </a:extLst>
            </p:cNvPr>
            <p:cNvSpPr/>
            <p:nvPr/>
          </p:nvSpPr>
          <p:spPr>
            <a:xfrm>
              <a:off x="114480" y="1955880"/>
              <a:ext cx="101880" cy="101520"/>
            </a:xfrm>
            <a:custGeom>
              <a:avLst/>
              <a:gdLst>
                <a:gd name="textAreaLeft" fmla="*/ 0 w 101880"/>
                <a:gd name="textAreaRight" fmla="*/ 102240 w 10188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53" h="4937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7" name="Google Shape;1848;p46">
              <a:extLst>
                <a:ext uri="{FF2B5EF4-FFF2-40B4-BE49-F238E27FC236}">
                  <a16:creationId xmlns:a16="http://schemas.microsoft.com/office/drawing/2014/main" id="{BA18CD03-BF00-61E3-1DF0-A79559FC0B38}"/>
                </a:ext>
              </a:extLst>
            </p:cNvPr>
            <p:cNvSpPr/>
            <p:nvPr/>
          </p:nvSpPr>
          <p:spPr>
            <a:xfrm>
              <a:off x="177840" y="189288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7" h="4937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8" name="Google Shape;1849;p46">
              <a:extLst>
                <a:ext uri="{FF2B5EF4-FFF2-40B4-BE49-F238E27FC236}">
                  <a16:creationId xmlns:a16="http://schemas.microsoft.com/office/drawing/2014/main" id="{D4E9AD96-6F87-1AA5-5832-C10E3DDE35A5}"/>
                </a:ext>
              </a:extLst>
            </p:cNvPr>
            <p:cNvSpPr/>
            <p:nvPr/>
          </p:nvSpPr>
          <p:spPr>
            <a:xfrm>
              <a:off x="240840" y="1829880"/>
              <a:ext cx="101520" cy="10152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520"/>
                <a:gd name="textAreaBottom" fmla="*/ 101880 h 101520"/>
              </a:gdLst>
              <a:ahLst/>
              <a:cxnLst/>
              <a:rect l="textAreaLeft" t="textAreaTop" r="textAreaRight" b="textAreaBottom"/>
              <a:pathLst>
                <a:path w="4938" h="4938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0760" bIns="507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29" name="Google Shape;1850;p46">
              <a:extLst>
                <a:ext uri="{FF2B5EF4-FFF2-40B4-BE49-F238E27FC236}">
                  <a16:creationId xmlns:a16="http://schemas.microsoft.com/office/drawing/2014/main" id="{89271C46-4A68-4655-E2EE-AFE018BA45A6}"/>
                </a:ext>
              </a:extLst>
            </p:cNvPr>
            <p:cNvSpPr/>
            <p:nvPr/>
          </p:nvSpPr>
          <p:spPr>
            <a:xfrm>
              <a:off x="304200" y="1766160"/>
              <a:ext cx="101520" cy="101880"/>
            </a:xfrm>
            <a:custGeom>
              <a:avLst/>
              <a:gdLst>
                <a:gd name="textAreaLeft" fmla="*/ 0 w 101520"/>
                <a:gd name="textAreaRight" fmla="*/ 101880 w 101520"/>
                <a:gd name="textAreaTop" fmla="*/ 0 h 101880"/>
                <a:gd name="textAreaBottom" fmla="*/ 102240 h 101880"/>
              </a:gdLst>
              <a:ahLst/>
              <a:cxnLst/>
              <a:rect l="textAreaLeft" t="textAreaTop" r="textAreaRight" b="textAreaBottom"/>
              <a:pathLst>
                <a:path w="4937" h="4953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 rotWithShape="0">
              <a:gsLst>
                <a:gs pos="0">
                  <a:srgbClr val="9900FF">
                    <a:alpha val="37000"/>
                  </a:srgbClr>
                </a:gs>
                <a:gs pos="100000">
                  <a:srgbClr val="FFFFFF">
                    <a:alpha val="37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1120" bIns="511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430" name="Google Shape;1851;p46">
            <a:extLst>
              <a:ext uri="{FF2B5EF4-FFF2-40B4-BE49-F238E27FC236}">
                <a16:creationId xmlns:a16="http://schemas.microsoft.com/office/drawing/2014/main" id="{EA38FFED-EF64-8C4C-222A-ACDEEBE90205}"/>
              </a:ext>
            </a:extLst>
          </p:cNvPr>
          <p:cNvSpPr/>
          <p:nvPr/>
        </p:nvSpPr>
        <p:spPr>
          <a:xfrm>
            <a:off x="4135680" y="539640"/>
            <a:ext cx="4294800" cy="4068720"/>
          </a:xfrm>
          <a:prstGeom prst="snip1Rect">
            <a:avLst>
              <a:gd name="adj" fmla="val 16667"/>
            </a:avLst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1387019449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</TotalTime>
  <Words>1021</Words>
  <Application>Microsoft Office PowerPoint</Application>
  <PresentationFormat>On-screen Show (16:9)</PresentationFormat>
  <Paragraphs>103</Paragraphs>
  <Slides>23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9" baseType="lpstr">
      <vt:lpstr>Abadi</vt:lpstr>
      <vt:lpstr>Arial</vt:lpstr>
      <vt:lpstr>ArialMT</vt:lpstr>
      <vt:lpstr>Helvetica</vt:lpstr>
      <vt:lpstr>IBM Plex Mono</vt:lpstr>
      <vt:lpstr>OpenSymbol</vt:lpstr>
      <vt:lpstr>Poppins</vt:lpstr>
      <vt:lpstr>Segoe UI Variable Display</vt:lpstr>
      <vt:lpstr>Segoe UI Variable Display Light</vt:lpstr>
      <vt:lpstr>Symbol</vt:lpstr>
      <vt:lpstr>Wingdings</vt:lpstr>
      <vt:lpstr>Introduction to Coding Workshop by Slidesgo</vt:lpstr>
      <vt:lpstr>Introduction to Coding Workshop by Slidesgo</vt:lpstr>
      <vt:lpstr>Introduction to Coding Workshop by Slidesgo</vt:lpstr>
      <vt:lpstr>Introduction to Coding Workshop by Slidesgo</vt:lpstr>
      <vt:lpstr>Introduction to Coding Workshop by Slidesgo</vt:lpstr>
      <vt:lpstr>CHAMELEON</vt:lpstr>
      <vt:lpstr>Introduction</vt:lpstr>
      <vt:lpstr>Introduction</vt:lpstr>
      <vt:lpstr>Introduction</vt:lpstr>
      <vt:lpstr>WHAT IS CREATIVITY?</vt:lpstr>
      <vt:lpstr>WHAT IS CREATIVITY?</vt:lpstr>
      <vt:lpstr>THE RITE OF SPRING</vt:lpstr>
      <vt:lpstr>Can we create creativity?</vt:lpstr>
      <vt:lpstr>The three roads to:  SURPRISE</vt:lpstr>
      <vt:lpstr>01</vt:lpstr>
      <vt:lpstr>CONCEPTUAL BLENDING</vt:lpstr>
      <vt:lpstr>CONCEPTUAL BLENDING</vt:lpstr>
      <vt:lpstr>CONCEPTUAL BLENDING</vt:lpstr>
      <vt:lpstr>CONCEPTUAL BLENDING</vt:lpstr>
      <vt:lpstr>CONCEPTUAL BLENDING</vt:lpstr>
      <vt:lpstr>CONCEPTUAL BLENDING</vt:lpstr>
      <vt:lpstr>02</vt:lpstr>
      <vt:lpstr>TRAINING</vt:lpstr>
      <vt:lpstr>EVERYTHING IS RELATIVE</vt:lpstr>
      <vt:lpstr>CHAMELEON WORKS BACKWARDS</vt:lpstr>
      <vt:lpstr>Integration with music software</vt:lpstr>
      <vt:lpstr>Conclusions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avenus BEATS</cp:lastModifiedBy>
  <cp:revision>6</cp:revision>
  <dcterms:modified xsi:type="dcterms:W3CDTF">2025-05-21T19:13:44Z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2025-05-19T18:10:04Z</dcterms:created>
  <dc:creator>Unknown Creator</dc:creator>
  <dc:description/>
  <dc:language>en-US</dc:language>
  <cp:lastModifiedBy>Unknown Creator</cp:lastModifiedBy>
  <dcterms:modified xsi:type="dcterms:W3CDTF">2025-05-19T18:10:04Z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