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73"/>
  </p:normalViewPr>
  <p:slideViewPr>
    <p:cSldViewPr snapToGrid="0" snapToObjects="1">
      <p:cViewPr>
        <p:scale>
          <a:sx n="122" d="100"/>
          <a:sy n="122" d="100"/>
        </p:scale>
        <p:origin x="126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5C8-2DD4-8F43-B41E-18A31E6E8AB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2DE-A33F-174A-9C61-6085CE7D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5C8-2DD4-8F43-B41E-18A31E6E8AB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2DE-A33F-174A-9C61-6085CE7D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0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5C8-2DD4-8F43-B41E-18A31E6E8AB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2DE-A33F-174A-9C61-6085CE7D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5C8-2DD4-8F43-B41E-18A31E6E8AB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2DE-A33F-174A-9C61-6085CE7D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5C8-2DD4-8F43-B41E-18A31E6E8AB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2DE-A33F-174A-9C61-6085CE7D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5C8-2DD4-8F43-B41E-18A31E6E8AB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2DE-A33F-174A-9C61-6085CE7D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7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5C8-2DD4-8F43-B41E-18A31E6E8AB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2DE-A33F-174A-9C61-6085CE7D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5C8-2DD4-8F43-B41E-18A31E6E8AB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2DE-A33F-174A-9C61-6085CE7D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5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5C8-2DD4-8F43-B41E-18A31E6E8AB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2DE-A33F-174A-9C61-6085CE7D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5C8-2DD4-8F43-B41E-18A31E6E8AB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2DE-A33F-174A-9C61-6085CE7D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8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95C8-2DD4-8F43-B41E-18A31E6E8AB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2DE-A33F-174A-9C61-6085CE7D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E95C8-2DD4-8F43-B41E-18A31E6E8AB0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E92DE-A33F-174A-9C61-6085CE7D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0" y="1274042"/>
            <a:ext cx="4878614" cy="3663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505" y="1123405"/>
            <a:ext cx="3685299" cy="2256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504" y="1123405"/>
            <a:ext cx="3685299" cy="2256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212" y="2625014"/>
            <a:ext cx="3824982" cy="23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1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Dmitriy Vecheruk</dc:creator>
  <cp:lastModifiedBy>Dmitriy Vecheruk</cp:lastModifiedBy>
  <cp:revision>1</cp:revision>
  <dcterms:created xsi:type="dcterms:W3CDTF">2017-12-10T17:28:02Z</dcterms:created>
  <dcterms:modified xsi:type="dcterms:W3CDTF">2017-12-10T17:31:41Z</dcterms:modified>
</cp:coreProperties>
</file>