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CFBA4-162C-704C-A330-328F76BE594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67B90FE8-9EF6-2641-968A-D4A431ACF8B4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D558FD2F-2361-EA43-8C78-707C79CE56C3}" type="parTrans" cxnId="{DAED930D-FEB3-5143-BF68-745039698AAF}">
      <dgm:prSet/>
      <dgm:spPr/>
      <dgm:t>
        <a:bodyPr/>
        <a:lstStyle/>
        <a:p>
          <a:endParaRPr lang="en-US"/>
        </a:p>
      </dgm:t>
    </dgm:pt>
    <dgm:pt modelId="{16A61980-0804-3E42-985D-3B273719FF26}" type="sibTrans" cxnId="{DAED930D-FEB3-5143-BF68-745039698AAF}">
      <dgm:prSet/>
      <dgm:spPr/>
      <dgm:t>
        <a:bodyPr/>
        <a:lstStyle/>
        <a:p>
          <a:endParaRPr lang="en-US"/>
        </a:p>
      </dgm:t>
    </dgm:pt>
    <dgm:pt modelId="{0846B769-0E34-164E-9C68-BD4763DFDCAB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31E17E69-EC11-8B40-95F3-97344CF8E5BC}" type="parTrans" cxnId="{84340184-2B90-7E43-A0DB-F1536752A764}">
      <dgm:prSet/>
      <dgm:spPr/>
      <dgm:t>
        <a:bodyPr/>
        <a:lstStyle/>
        <a:p>
          <a:endParaRPr lang="en-US"/>
        </a:p>
      </dgm:t>
    </dgm:pt>
    <dgm:pt modelId="{51E0983B-DE14-7D4F-BCA8-C1C738419F83}" type="sibTrans" cxnId="{84340184-2B90-7E43-A0DB-F1536752A764}">
      <dgm:prSet/>
      <dgm:spPr/>
      <dgm:t>
        <a:bodyPr/>
        <a:lstStyle/>
        <a:p>
          <a:endParaRPr lang="en-US"/>
        </a:p>
      </dgm:t>
    </dgm:pt>
    <dgm:pt modelId="{3B565258-6560-884F-87C3-701CEA06DF39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51C42716-AB7E-DC44-BEDF-AFD7A149AD12}" type="parTrans" cxnId="{8551CEC2-94EB-F14E-ADEF-3635F5E32A60}">
      <dgm:prSet/>
      <dgm:spPr/>
      <dgm:t>
        <a:bodyPr/>
        <a:lstStyle/>
        <a:p>
          <a:endParaRPr lang="en-US"/>
        </a:p>
      </dgm:t>
    </dgm:pt>
    <dgm:pt modelId="{207637C8-912E-634A-979B-B020B5F9C967}" type="sibTrans" cxnId="{8551CEC2-94EB-F14E-ADEF-3635F5E32A60}">
      <dgm:prSet/>
      <dgm:spPr/>
      <dgm:t>
        <a:bodyPr/>
        <a:lstStyle/>
        <a:p>
          <a:endParaRPr lang="en-US"/>
        </a:p>
      </dgm:t>
    </dgm:pt>
    <dgm:pt modelId="{4E386334-1D62-3845-A116-9FB512CC56A5}">
      <dgm:prSet phldrT="[Text]"/>
      <dgm:spPr/>
      <dgm:t>
        <a:bodyPr/>
        <a:lstStyle/>
        <a:p>
          <a:r>
            <a:rPr lang="en-US" dirty="0"/>
            <a:t>Model Assessment</a:t>
          </a:r>
        </a:p>
      </dgm:t>
    </dgm:pt>
    <dgm:pt modelId="{AC364F2E-322C-CA49-84AE-D63D1F576045}" type="parTrans" cxnId="{001B8581-8017-C946-B076-C5557D3B849B}">
      <dgm:prSet/>
      <dgm:spPr/>
      <dgm:t>
        <a:bodyPr/>
        <a:lstStyle/>
        <a:p>
          <a:endParaRPr lang="en-US"/>
        </a:p>
      </dgm:t>
    </dgm:pt>
    <dgm:pt modelId="{EBA06E01-BE8D-474C-9035-DF118A1AB378}" type="sibTrans" cxnId="{001B8581-8017-C946-B076-C5557D3B849B}">
      <dgm:prSet/>
      <dgm:spPr/>
      <dgm:t>
        <a:bodyPr/>
        <a:lstStyle/>
        <a:p>
          <a:endParaRPr lang="en-US"/>
        </a:p>
      </dgm:t>
    </dgm:pt>
    <dgm:pt modelId="{45483AAB-1481-3B46-8C9A-B259A3C4DCE4}" type="pres">
      <dgm:prSet presAssocID="{5BECFBA4-162C-704C-A330-328F76BE594C}" presName="Name0" presStyleCnt="0">
        <dgm:presLayoutVars>
          <dgm:dir/>
          <dgm:animLvl val="lvl"/>
          <dgm:resizeHandles val="exact"/>
        </dgm:presLayoutVars>
      </dgm:prSet>
      <dgm:spPr/>
    </dgm:pt>
    <dgm:pt modelId="{6A0D997D-B9DB-364A-81E7-618B76DB77B0}" type="pres">
      <dgm:prSet presAssocID="{67B90FE8-9EF6-2641-968A-D4A431ACF8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B2E3CA-097E-7B40-AA2C-0B833DC279E6}" type="pres">
      <dgm:prSet presAssocID="{16A61980-0804-3E42-985D-3B273719FF26}" presName="parTxOnlySpace" presStyleCnt="0"/>
      <dgm:spPr/>
    </dgm:pt>
    <dgm:pt modelId="{62C59566-DC57-1043-B6C1-779AE67AFA47}" type="pres">
      <dgm:prSet presAssocID="{0846B769-0E34-164E-9C68-BD4763DFDCA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0E9899D-9C3B-B545-9401-1492F012549A}" type="pres">
      <dgm:prSet presAssocID="{51E0983B-DE14-7D4F-BCA8-C1C738419F83}" presName="parTxOnlySpace" presStyleCnt="0"/>
      <dgm:spPr/>
    </dgm:pt>
    <dgm:pt modelId="{6EB88F73-2454-3F4B-AACC-24A7F5781A93}" type="pres">
      <dgm:prSet presAssocID="{3B565258-6560-884F-87C3-701CEA06DF3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3FF05F-E150-EC4B-8F5E-FA18B32C58D4}" type="pres">
      <dgm:prSet presAssocID="{207637C8-912E-634A-979B-B020B5F9C967}" presName="parTxOnlySpace" presStyleCnt="0"/>
      <dgm:spPr/>
    </dgm:pt>
    <dgm:pt modelId="{E443C515-AD50-3040-AA17-4D79BFE0D827}" type="pres">
      <dgm:prSet presAssocID="{4E386334-1D62-3845-A116-9FB512CC56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AED930D-FEB3-5143-BF68-745039698AAF}" srcId="{5BECFBA4-162C-704C-A330-328F76BE594C}" destId="{67B90FE8-9EF6-2641-968A-D4A431ACF8B4}" srcOrd="0" destOrd="0" parTransId="{D558FD2F-2361-EA43-8C78-707C79CE56C3}" sibTransId="{16A61980-0804-3E42-985D-3B273719FF26}"/>
    <dgm:cxn modelId="{5C2D8D34-02F3-B242-B339-E5835764E4B4}" type="presOf" srcId="{67B90FE8-9EF6-2641-968A-D4A431ACF8B4}" destId="{6A0D997D-B9DB-364A-81E7-618B76DB77B0}" srcOrd="0" destOrd="0" presId="urn:microsoft.com/office/officeart/2005/8/layout/chevron1"/>
    <dgm:cxn modelId="{0998063B-2763-1941-84C9-547C13A2FE03}" type="presOf" srcId="{3B565258-6560-884F-87C3-701CEA06DF39}" destId="{6EB88F73-2454-3F4B-AACC-24A7F5781A93}" srcOrd="0" destOrd="0" presId="urn:microsoft.com/office/officeart/2005/8/layout/chevron1"/>
    <dgm:cxn modelId="{001B8581-8017-C946-B076-C5557D3B849B}" srcId="{5BECFBA4-162C-704C-A330-328F76BE594C}" destId="{4E386334-1D62-3845-A116-9FB512CC56A5}" srcOrd="3" destOrd="0" parTransId="{AC364F2E-322C-CA49-84AE-D63D1F576045}" sibTransId="{EBA06E01-BE8D-474C-9035-DF118A1AB378}"/>
    <dgm:cxn modelId="{84340184-2B90-7E43-A0DB-F1536752A764}" srcId="{5BECFBA4-162C-704C-A330-328F76BE594C}" destId="{0846B769-0E34-164E-9C68-BD4763DFDCAB}" srcOrd="1" destOrd="0" parTransId="{31E17E69-EC11-8B40-95F3-97344CF8E5BC}" sibTransId="{51E0983B-DE14-7D4F-BCA8-C1C738419F83}"/>
    <dgm:cxn modelId="{CA64938D-A457-E844-B2A3-DCE2D3A4855F}" type="presOf" srcId="{4E386334-1D62-3845-A116-9FB512CC56A5}" destId="{E443C515-AD50-3040-AA17-4D79BFE0D827}" srcOrd="0" destOrd="0" presId="urn:microsoft.com/office/officeart/2005/8/layout/chevron1"/>
    <dgm:cxn modelId="{7DA084B9-16CF-8A47-91E7-875E2CDAF372}" type="presOf" srcId="{5BECFBA4-162C-704C-A330-328F76BE594C}" destId="{45483AAB-1481-3B46-8C9A-B259A3C4DCE4}" srcOrd="0" destOrd="0" presId="urn:microsoft.com/office/officeart/2005/8/layout/chevron1"/>
    <dgm:cxn modelId="{8551CEC2-94EB-F14E-ADEF-3635F5E32A60}" srcId="{5BECFBA4-162C-704C-A330-328F76BE594C}" destId="{3B565258-6560-884F-87C3-701CEA06DF39}" srcOrd="2" destOrd="0" parTransId="{51C42716-AB7E-DC44-BEDF-AFD7A149AD12}" sibTransId="{207637C8-912E-634A-979B-B020B5F9C967}"/>
    <dgm:cxn modelId="{0B717AD5-03A9-5448-984C-895B2BDAAFA4}" type="presOf" srcId="{0846B769-0E34-164E-9C68-BD4763DFDCAB}" destId="{62C59566-DC57-1043-B6C1-779AE67AFA47}" srcOrd="0" destOrd="0" presId="urn:microsoft.com/office/officeart/2005/8/layout/chevron1"/>
    <dgm:cxn modelId="{83435073-E854-7A45-813E-601494A5F82B}" type="presParOf" srcId="{45483AAB-1481-3B46-8C9A-B259A3C4DCE4}" destId="{6A0D997D-B9DB-364A-81E7-618B76DB77B0}" srcOrd="0" destOrd="0" presId="urn:microsoft.com/office/officeart/2005/8/layout/chevron1"/>
    <dgm:cxn modelId="{5DE64D45-E86F-6F45-9D0B-06F4A13432AA}" type="presParOf" srcId="{45483AAB-1481-3B46-8C9A-B259A3C4DCE4}" destId="{13B2E3CA-097E-7B40-AA2C-0B833DC279E6}" srcOrd="1" destOrd="0" presId="urn:microsoft.com/office/officeart/2005/8/layout/chevron1"/>
    <dgm:cxn modelId="{F1E92103-4D96-F14F-B048-1A1D4988E8E6}" type="presParOf" srcId="{45483AAB-1481-3B46-8C9A-B259A3C4DCE4}" destId="{62C59566-DC57-1043-B6C1-779AE67AFA47}" srcOrd="2" destOrd="0" presId="urn:microsoft.com/office/officeart/2005/8/layout/chevron1"/>
    <dgm:cxn modelId="{D9B5B91B-463A-4E4D-8FC4-57753BDB5376}" type="presParOf" srcId="{45483AAB-1481-3B46-8C9A-B259A3C4DCE4}" destId="{80E9899D-9C3B-B545-9401-1492F012549A}" srcOrd="3" destOrd="0" presId="urn:microsoft.com/office/officeart/2005/8/layout/chevron1"/>
    <dgm:cxn modelId="{12F6E134-BD53-2846-BB72-4CDB240FA5A7}" type="presParOf" srcId="{45483AAB-1481-3B46-8C9A-B259A3C4DCE4}" destId="{6EB88F73-2454-3F4B-AACC-24A7F5781A93}" srcOrd="4" destOrd="0" presId="urn:microsoft.com/office/officeart/2005/8/layout/chevron1"/>
    <dgm:cxn modelId="{361C4BE2-0092-F140-9845-5EF24AE7FD43}" type="presParOf" srcId="{45483AAB-1481-3B46-8C9A-B259A3C4DCE4}" destId="{803FF05F-E150-EC4B-8F5E-FA18B32C58D4}" srcOrd="5" destOrd="0" presId="urn:microsoft.com/office/officeart/2005/8/layout/chevron1"/>
    <dgm:cxn modelId="{88970385-1C64-BC4A-B85E-ED578DDEF289}" type="presParOf" srcId="{45483AAB-1481-3B46-8C9A-B259A3C4DCE4}" destId="{E443C515-AD50-3040-AA17-4D79BFE0D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D997D-B9DB-364A-81E7-618B76DB77B0}">
      <dsp:nvSpPr>
        <dsp:cNvPr id="0" name=""/>
        <dsp:cNvSpPr/>
      </dsp:nvSpPr>
      <dsp:spPr>
        <a:xfrm>
          <a:off x="4992" y="178295"/>
          <a:ext cx="2906110" cy="11624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Pre-Processing</a:t>
          </a:r>
        </a:p>
      </dsp:txBody>
      <dsp:txXfrm>
        <a:off x="586214" y="178295"/>
        <a:ext cx="1743666" cy="1162444"/>
      </dsp:txXfrm>
    </dsp:sp>
    <dsp:sp modelId="{62C59566-DC57-1043-B6C1-779AE67AFA47}">
      <dsp:nvSpPr>
        <dsp:cNvPr id="0" name=""/>
        <dsp:cNvSpPr/>
      </dsp:nvSpPr>
      <dsp:spPr>
        <a:xfrm>
          <a:off x="2620491" y="178295"/>
          <a:ext cx="2906110" cy="11624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Building</a:t>
          </a:r>
        </a:p>
      </dsp:txBody>
      <dsp:txXfrm>
        <a:off x="3201713" y="178295"/>
        <a:ext cx="1743666" cy="1162444"/>
      </dsp:txXfrm>
    </dsp:sp>
    <dsp:sp modelId="{6EB88F73-2454-3F4B-AACC-24A7F5781A93}">
      <dsp:nvSpPr>
        <dsp:cNvPr id="0" name=""/>
        <dsp:cNvSpPr/>
      </dsp:nvSpPr>
      <dsp:spPr>
        <a:xfrm>
          <a:off x="5235990" y="178295"/>
          <a:ext cx="2906110" cy="11624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Training</a:t>
          </a:r>
        </a:p>
      </dsp:txBody>
      <dsp:txXfrm>
        <a:off x="5817212" y="178295"/>
        <a:ext cx="1743666" cy="1162444"/>
      </dsp:txXfrm>
    </dsp:sp>
    <dsp:sp modelId="{E443C515-AD50-3040-AA17-4D79BFE0D827}">
      <dsp:nvSpPr>
        <dsp:cNvPr id="0" name=""/>
        <dsp:cNvSpPr/>
      </dsp:nvSpPr>
      <dsp:spPr>
        <a:xfrm>
          <a:off x="7851490" y="178295"/>
          <a:ext cx="2906110" cy="11624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Assessment</a:t>
          </a:r>
        </a:p>
      </dsp:txBody>
      <dsp:txXfrm>
        <a:off x="8432712" y="178295"/>
        <a:ext cx="1743666" cy="116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D2A4-1351-1B40-B058-612F2B15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11106-8A63-E04E-AA7C-4D1307AF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DD45-1CDA-254F-8B43-E1AB2E6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9345-0892-5045-9CD2-B4AAB184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11AB-68F9-A846-96CC-6252FEF4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3C73-2110-7E49-A097-FCF611FE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1E98-8316-224A-A773-3D2CD268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9B57-8148-E54E-832E-C940E6C5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7C9B-89AE-2749-8E7F-B6B701A6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F053-FC74-FA40-AEC9-81328BE2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6FF81-01A1-9C46-AF96-00E2674C8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BC10-5E77-E840-9E0F-9348F393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5C2C0-27DA-7442-8FD3-7E8ED3DD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9B99-91CD-554B-B0F2-495D45E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F63C-990B-5248-BA6D-574CC7A1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2479-CF61-354E-AF75-533E28B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7238-BB22-5B44-A8C1-8A47F4E7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463B-831F-7E4E-8965-9B8A8A8F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567E-57F9-EC4A-B97F-3EBD7ECE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3F6A-3049-F24C-AA17-DFB7B637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0114-3EC1-514D-85FE-61157CDA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0C93-F491-104B-9C39-0F6D7F88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16DB-1AFB-CA42-B5D8-3C2C91CD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4BBB-6CE0-D449-A111-A07F6979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3FDD-7B34-034C-9AFB-C252FFC4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55C9-D4C8-A542-9E92-CD7E1A7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E91F-0BDB-CF46-BEEE-F1C5F51DF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E7CC8-BC28-B941-8BF7-CBC0006D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8210D-053A-5A4D-BD29-8E8A3B17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B5636-4C99-1A40-960A-4BC2E97E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357E-D040-4F40-BA27-78AB6678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D04-AE7C-6A4E-A136-ECEB6012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2ACC0-D3D2-A949-BFA0-5D2E0AC5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125BF-A2D3-3F43-91F7-C74A8D5E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85E9-5EFF-AF44-8724-3190A601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CA37C-2DE4-C94E-8630-20C0C1C29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B4796-3CDF-6B4D-B715-D5A6FCCA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477AB-6E1C-1348-A8E8-909181E7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54040-4BD5-FE4F-927F-B4EAA6A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5319-2DBE-314D-ACFF-0FD064E9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F103B-6E77-2F4A-92CC-23E73770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1685-8B77-004B-B28A-2E7DD067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FE889-7601-C241-8F47-B2B84CE7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E3152-1BF7-124A-89F4-52757746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9DDE-572F-CD4F-8C9A-C77E327F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4DC96-9F93-AB41-ACCA-968AEEBC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E746-8D54-1F4F-A411-E9E7E0EC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8950-365B-4C46-A0B8-6F891280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F6EE-8ECA-EA46-A4AA-A9062C2C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CC31F-C37F-E548-9B12-30DB6086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A37D-B0A2-CA4B-882F-5E7C1D2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43AA8-2BC0-3549-ACA8-3F56EC6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1F0-327B-7F46-A957-5E3926C6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E02F0-6142-7A44-9AFB-92A4171ED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0956-0103-3145-ADEC-2B9F7624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D8307-CDB0-524E-90DF-F625D5FD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9B4A0-87C7-8D46-BD3C-D007909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E403-7123-D546-9A64-9BD0C697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1F17A-AC9E-6440-B5AA-31E1CD55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E35E-9B3B-5A48-93FF-24B9B8CB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710B-6925-4744-AB8D-F3B1C068A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0F53-A52D-3346-9E12-714BD4E26F9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8F65-6157-C047-A4E6-989D128C6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8EE4-9F29-D540-BD70-68E8F2A3E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9944-24E8-D34D-BF0D-A6A745EB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F193AC-E018-0E41-B68A-DFAB2A1E0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539362"/>
              </p:ext>
            </p:extLst>
          </p:nvPr>
        </p:nvGraphicFramePr>
        <p:xfrm>
          <a:off x="788276" y="333632"/>
          <a:ext cx="10762593" cy="151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F1081C-625D-874B-8408-94B55DAF3748}"/>
              </a:ext>
            </a:extLst>
          </p:cNvPr>
          <p:cNvSpPr/>
          <p:nvPr/>
        </p:nvSpPr>
        <p:spPr>
          <a:xfrm>
            <a:off x="788276" y="1940437"/>
            <a:ext cx="2322786" cy="35144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Pre-process Metadata</a:t>
            </a:r>
            <a:r>
              <a:rPr lang="en-US" sz="1600" dirty="0">
                <a:solidFill>
                  <a:schemeClr val="tx1"/>
                </a:solidFill>
              </a:rPr>
              <a:t>: binary disease indicators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Create Training and Validation Data Sets</a:t>
            </a:r>
            <a:r>
              <a:rPr lang="en-US" sz="1600" dirty="0">
                <a:solidFill>
                  <a:schemeClr val="tx1"/>
                </a:solidFill>
              </a:rPr>
              <a:t>: 80:20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Pre-process and augment images</a:t>
            </a:r>
            <a:r>
              <a:rPr lang="en-US" sz="1600" dirty="0">
                <a:solidFill>
                  <a:schemeClr val="tx1"/>
                </a:solidFill>
              </a:rPr>
              <a:t>: normalize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Inspect augmented data</a:t>
            </a:r>
            <a:r>
              <a:rPr lang="en-US" sz="1600" dirty="0">
                <a:solidFill>
                  <a:schemeClr val="tx1"/>
                </a:solidFill>
              </a:rPr>
              <a:t>: confirm medical reasonableness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3E6A6-62FC-F545-A543-A02518E89A0C}"/>
              </a:ext>
            </a:extLst>
          </p:cNvPr>
          <p:cNvSpPr/>
          <p:nvPr/>
        </p:nvSpPr>
        <p:spPr>
          <a:xfrm>
            <a:off x="3424384" y="1940437"/>
            <a:ext cx="2322786" cy="35144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Load Pre-trained Model</a:t>
            </a:r>
            <a:r>
              <a:rPr lang="en-US" sz="1600" dirty="0">
                <a:solidFill>
                  <a:schemeClr val="tx1"/>
                </a:solidFill>
              </a:rPr>
              <a:t>: select and decide layers to freeze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Build Additional Layers</a:t>
            </a:r>
            <a:r>
              <a:rPr lang="en-US" sz="1600" dirty="0">
                <a:solidFill>
                  <a:schemeClr val="tx1"/>
                </a:solidFill>
              </a:rPr>
              <a:t>: Dense, Dropout, Pooling,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Add Checkpoints</a:t>
            </a:r>
            <a:r>
              <a:rPr lang="en-US" sz="1600" dirty="0">
                <a:solidFill>
                  <a:schemeClr val="tx1"/>
                </a:solidFill>
              </a:rPr>
              <a:t>: model checkpoints, early stopping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E1946-9768-2B4F-890C-BB2FB3BECDFC}"/>
              </a:ext>
            </a:extLst>
          </p:cNvPr>
          <p:cNvSpPr/>
          <p:nvPr/>
        </p:nvSpPr>
        <p:spPr>
          <a:xfrm>
            <a:off x="6096000" y="1940437"/>
            <a:ext cx="2322786" cy="35144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Set Hyperparameters</a:t>
            </a:r>
            <a:r>
              <a:rPr lang="en-US" sz="1600" dirty="0">
                <a:solidFill>
                  <a:schemeClr val="tx1"/>
                </a:solidFill>
              </a:rPr>
              <a:t>: optimizer, loss,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Compile Model</a:t>
            </a:r>
            <a:r>
              <a:rPr lang="en-US" sz="1600" dirty="0">
                <a:solidFill>
                  <a:schemeClr val="tx1"/>
                </a:solidFill>
              </a:rPr>
              <a:t>: using optimizer, loss,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Train Model</a:t>
            </a:r>
            <a:r>
              <a:rPr lang="en-US" sz="1600" dirty="0">
                <a:solidFill>
                  <a:schemeClr val="tx1"/>
                </a:solidFill>
              </a:rPr>
              <a:t>: epochs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DAA0-7656-8747-9917-C41F5F638838}"/>
              </a:ext>
            </a:extLst>
          </p:cNvPr>
          <p:cNvSpPr/>
          <p:nvPr/>
        </p:nvSpPr>
        <p:spPr>
          <a:xfrm>
            <a:off x="8767616" y="1940437"/>
            <a:ext cx="2322786" cy="35144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Make Model Predictions</a:t>
            </a:r>
            <a:r>
              <a:rPr lang="en-US" sz="1600" dirty="0">
                <a:solidFill>
                  <a:schemeClr val="tx1"/>
                </a:solidFill>
              </a:rPr>
              <a:t>: select 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Plot performance graphs</a:t>
            </a:r>
            <a:r>
              <a:rPr lang="en-US" sz="1600" dirty="0">
                <a:solidFill>
                  <a:schemeClr val="tx1"/>
                </a:solidFill>
              </a:rPr>
              <a:t>: AUC, Precision-Recall, F1-Threshold, Model Training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Find threshold</a:t>
            </a:r>
            <a:r>
              <a:rPr lang="en-US" sz="1600" dirty="0">
                <a:solidFill>
                  <a:schemeClr val="tx1"/>
                </a:solidFill>
              </a:rPr>
              <a:t>: identify based on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Inspect True vs. Predicted</a:t>
            </a:r>
            <a:r>
              <a:rPr lang="en-US" sz="1600" dirty="0">
                <a:solidFill>
                  <a:schemeClr val="tx1"/>
                </a:solidFill>
              </a:rPr>
              <a:t>: images and labels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5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Straker</dc:creator>
  <cp:lastModifiedBy>Rob Straker</cp:lastModifiedBy>
  <cp:revision>3</cp:revision>
  <dcterms:created xsi:type="dcterms:W3CDTF">2020-06-06T00:38:47Z</dcterms:created>
  <dcterms:modified xsi:type="dcterms:W3CDTF">2020-06-06T01:04:07Z</dcterms:modified>
</cp:coreProperties>
</file>