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41"/>
  </p:normalViewPr>
  <p:slideViewPr>
    <p:cSldViewPr snapToGrid="0" snapToObjects="1" showGuides="1">
      <p:cViewPr varScale="1">
        <p:scale>
          <a:sx n="70" d="100"/>
          <a:sy n="70" d="100"/>
        </p:scale>
        <p:origin x="1192" y="192"/>
      </p:cViewPr>
      <p:guideLst>
        <p:guide orient="horz" pos="384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5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4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8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8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0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7944-195A-CD47-817E-3631C6C218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D5A10-1C3F-2442-82DA-ED8A0201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4768A9-E130-AB42-B13E-B09B75D7F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63218"/>
              </p:ext>
            </p:extLst>
          </p:nvPr>
        </p:nvGraphicFramePr>
        <p:xfrm>
          <a:off x="622130" y="227376"/>
          <a:ext cx="15011739" cy="1173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172">
                  <a:extLst>
                    <a:ext uri="{9D8B030D-6E8A-4147-A177-3AD203B41FA5}">
                      <a16:colId xmlns:a16="http://schemas.microsoft.com/office/drawing/2014/main" val="2341808932"/>
                    </a:ext>
                  </a:extLst>
                </a:gridCol>
                <a:gridCol w="6601968">
                  <a:extLst>
                    <a:ext uri="{9D8B030D-6E8A-4147-A177-3AD203B41FA5}">
                      <a16:colId xmlns:a16="http://schemas.microsoft.com/office/drawing/2014/main" val="2752120301"/>
                    </a:ext>
                  </a:extLst>
                </a:gridCol>
                <a:gridCol w="5943599">
                  <a:extLst>
                    <a:ext uri="{9D8B030D-6E8A-4147-A177-3AD203B41FA5}">
                      <a16:colId xmlns:a16="http://schemas.microsoft.com/office/drawing/2014/main" val="1391028797"/>
                    </a:ext>
                  </a:extLst>
                </a:gridCol>
              </a:tblGrid>
              <a:tr h="6351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데이터 </a:t>
                      </a:r>
                      <a:endParaRPr lang="en-US" altLang="ko-KR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ko-KR" alt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처리 작업</a:t>
                      </a:r>
                      <a:endParaRPr 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 (</a:t>
                      </a:r>
                      <a:r>
                        <a:rPr lang="en-US" sz="3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dplyr</a:t>
                      </a:r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2458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행 선택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DF %&gt;% filter(x &gt;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SELECT * from DF where (x &gt;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680246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정렬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DF %&gt;% arrange(x)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SELECT * from DF order by x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047875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변수 선택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DF %&gt;% select(x)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SELECT x from 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766959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변수 변환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DF %&gt;% mutate(y = f(x))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SELECT f(x) AS y from 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074322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요약 통계량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DF %&gt;%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summarise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avg_x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= mean(x))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SELECT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avg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(x) AS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avg_x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fROM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146559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랜덤 샘플링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DF %&gt;%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sample_n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54886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유일값</a:t>
                      </a:r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계산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DF %&gt;% select(x) %&gt;% distinct()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SELECT DISTINCT(X) FROM 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41820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그룹핑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DF %&gt;%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group_by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(x) %&gt;%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summarise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(total = n())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SELECT x, count(x) AS total from DF group by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44561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이너 조인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Inner_join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(x, y, by = “a”)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SELECT </a:t>
                      </a:r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 </a:t>
                      </a:r>
                      <a:r>
                        <a:rPr lang="en-US" altLang="ko-KR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from x JOIN y 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ON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x.a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=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y.a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861753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레프트 조인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Left_join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(x, y, by = “a”)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SELECT * from x LEFT JOIN y ON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x.a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=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y.a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926007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풀 조인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full_join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(x, y, by = “a”)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SELECT * from x FULL JOIN y On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x.a</a:t>
                      </a:r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= </a:t>
                      </a:r>
                      <a:r>
                        <a:rPr lang="en-US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y.a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790504"/>
                  </a:ext>
                </a:extLst>
              </a:tr>
              <a:tr h="889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합집합</a:t>
                      </a:r>
                      <a:r>
                        <a:rPr lang="en-US" altLang="ko-KR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(union)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Union(x, 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SELECT * FROM X UNION SELECT * FROM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88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76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268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Jihoon</dc:creator>
  <cp:lastModifiedBy>Jung Jihoon</cp:lastModifiedBy>
  <cp:revision>4</cp:revision>
  <dcterms:created xsi:type="dcterms:W3CDTF">2018-11-22T05:19:33Z</dcterms:created>
  <dcterms:modified xsi:type="dcterms:W3CDTF">2018-11-22T05:58:05Z</dcterms:modified>
</cp:coreProperties>
</file>