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  <a:srgbClr val="4B4AA5"/>
    <a:srgbClr val="6B63FF"/>
    <a:srgbClr val="C6C4FF"/>
    <a:srgbClr val="EDE4FF"/>
    <a:srgbClr val="6967F6"/>
    <a:srgbClr val="67D7BA"/>
    <a:srgbClr val="07C191"/>
    <a:srgbClr val="149E7B"/>
    <a:srgbClr val="FFFD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49B1F3-A38D-4FAA-8CDD-9726A0AADCE5}" v="91" dt="2025-03-31T16:54:15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578" autoAdjust="0"/>
  </p:normalViewPr>
  <p:slideViewPr>
    <p:cSldViewPr snapToGrid="0">
      <p:cViewPr>
        <p:scale>
          <a:sx n="75" d="100"/>
          <a:sy n="75" d="100"/>
        </p:scale>
        <p:origin x="195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EYRON, Pierre (ext)" userId="2e1ede0b-fdd9-4e2b-8fe3-7042fcd5741a" providerId="ADAL" clId="{0349B1F3-A38D-4FAA-8CDD-9726A0AADCE5}"/>
    <pc:docChg chg="undo redo custSel addSld delSld modSld">
      <pc:chgData name="MONEYRON, Pierre (ext)" userId="2e1ede0b-fdd9-4e2b-8fe3-7042fcd5741a" providerId="ADAL" clId="{0349B1F3-A38D-4FAA-8CDD-9726A0AADCE5}" dt="2025-03-31T16:55:16.960" v="1638" actId="478"/>
      <pc:docMkLst>
        <pc:docMk/>
      </pc:docMkLst>
      <pc:sldChg chg="del">
        <pc:chgData name="MONEYRON, Pierre (ext)" userId="2e1ede0b-fdd9-4e2b-8fe3-7042fcd5741a" providerId="ADAL" clId="{0349B1F3-A38D-4FAA-8CDD-9726A0AADCE5}" dt="2025-03-23T16:11:22.988" v="291" actId="47"/>
        <pc:sldMkLst>
          <pc:docMk/>
          <pc:sldMk cId="2432425668" sldId="256"/>
        </pc:sldMkLst>
      </pc:sldChg>
      <pc:sldChg chg="addSp delSp modSp new mod modNotesTx">
        <pc:chgData name="MONEYRON, Pierre (ext)" userId="2e1ede0b-fdd9-4e2b-8fe3-7042fcd5741a" providerId="ADAL" clId="{0349B1F3-A38D-4FAA-8CDD-9726A0AADCE5}" dt="2025-03-23T16:11:01.525" v="287" actId="21"/>
        <pc:sldMkLst>
          <pc:docMk/>
          <pc:sldMk cId="1247260073" sldId="257"/>
        </pc:sldMkLst>
        <pc:spChg chg="add mod">
          <ac:chgData name="MONEYRON, Pierre (ext)" userId="2e1ede0b-fdd9-4e2b-8fe3-7042fcd5741a" providerId="ADAL" clId="{0349B1F3-A38D-4FAA-8CDD-9726A0AADCE5}" dt="2025-03-23T15:52:06.409" v="182" actId="207"/>
          <ac:spMkLst>
            <pc:docMk/>
            <pc:sldMk cId="1247260073" sldId="257"/>
            <ac:spMk id="2" creationId="{C688F626-DF50-4551-9527-8DB08A747FC2}"/>
          </ac:spMkLst>
        </pc:spChg>
        <pc:spChg chg="add mod">
          <ac:chgData name="MONEYRON, Pierre (ext)" userId="2e1ede0b-fdd9-4e2b-8fe3-7042fcd5741a" providerId="ADAL" clId="{0349B1F3-A38D-4FAA-8CDD-9726A0AADCE5}" dt="2025-03-23T15:52:06.409" v="182" actId="207"/>
          <ac:spMkLst>
            <pc:docMk/>
            <pc:sldMk cId="1247260073" sldId="257"/>
            <ac:spMk id="3" creationId="{2BBDD2DF-13FE-F280-D2C8-18EFF3ED8B70}"/>
          </ac:spMkLst>
        </pc:spChg>
        <pc:spChg chg="add mod">
          <ac:chgData name="MONEYRON, Pierre (ext)" userId="2e1ede0b-fdd9-4e2b-8fe3-7042fcd5741a" providerId="ADAL" clId="{0349B1F3-A38D-4FAA-8CDD-9726A0AADCE5}" dt="2025-03-23T15:52:06.409" v="182" actId="207"/>
          <ac:spMkLst>
            <pc:docMk/>
            <pc:sldMk cId="1247260073" sldId="257"/>
            <ac:spMk id="5" creationId="{5CAB5D5F-814E-4AF5-972A-FD3BA739B695}"/>
          </ac:spMkLst>
        </pc:spChg>
        <pc:spChg chg="add mod">
          <ac:chgData name="MONEYRON, Pierre (ext)" userId="2e1ede0b-fdd9-4e2b-8fe3-7042fcd5741a" providerId="ADAL" clId="{0349B1F3-A38D-4FAA-8CDD-9726A0AADCE5}" dt="2025-03-23T15:52:06.409" v="182" actId="207"/>
          <ac:spMkLst>
            <pc:docMk/>
            <pc:sldMk cId="1247260073" sldId="257"/>
            <ac:spMk id="6" creationId="{943BD618-D9F1-8315-6F21-C5703669FF34}"/>
          </ac:spMkLst>
        </pc:spChg>
        <pc:spChg chg="add mod">
          <ac:chgData name="MONEYRON, Pierre (ext)" userId="2e1ede0b-fdd9-4e2b-8fe3-7042fcd5741a" providerId="ADAL" clId="{0349B1F3-A38D-4FAA-8CDD-9726A0AADCE5}" dt="2025-03-21T08:03:43.785" v="53" actId="1076"/>
          <ac:spMkLst>
            <pc:docMk/>
            <pc:sldMk cId="1247260073" sldId="257"/>
            <ac:spMk id="7" creationId="{B36EB738-DA13-CC8B-1D0C-9037507A8FC4}"/>
          </ac:spMkLst>
        </pc:spChg>
        <pc:spChg chg="add mod">
          <ac:chgData name="MONEYRON, Pierre (ext)" userId="2e1ede0b-fdd9-4e2b-8fe3-7042fcd5741a" providerId="ADAL" clId="{0349B1F3-A38D-4FAA-8CDD-9726A0AADCE5}" dt="2025-03-21T08:03:43.785" v="53" actId="1076"/>
          <ac:spMkLst>
            <pc:docMk/>
            <pc:sldMk cId="1247260073" sldId="257"/>
            <ac:spMk id="21" creationId="{5F117F6D-C0CC-BE9A-9C2E-EFEA7739AB15}"/>
          </ac:spMkLst>
        </pc:spChg>
        <pc:spChg chg="add mod">
          <ac:chgData name="MONEYRON, Pierre (ext)" userId="2e1ede0b-fdd9-4e2b-8fe3-7042fcd5741a" providerId="ADAL" clId="{0349B1F3-A38D-4FAA-8CDD-9726A0AADCE5}" dt="2025-03-21T08:03:43.785" v="53" actId="1076"/>
          <ac:spMkLst>
            <pc:docMk/>
            <pc:sldMk cId="1247260073" sldId="257"/>
            <ac:spMk id="22" creationId="{18932BE9-5E8C-DEAE-EB69-8CE9A9610269}"/>
          </ac:spMkLst>
        </pc:spChg>
        <pc:spChg chg="add mod">
          <ac:chgData name="MONEYRON, Pierre (ext)" userId="2e1ede0b-fdd9-4e2b-8fe3-7042fcd5741a" providerId="ADAL" clId="{0349B1F3-A38D-4FAA-8CDD-9726A0AADCE5}" dt="2025-03-21T08:03:43.785" v="53" actId="1076"/>
          <ac:spMkLst>
            <pc:docMk/>
            <pc:sldMk cId="1247260073" sldId="257"/>
            <ac:spMk id="23" creationId="{B4018286-D8D2-05C8-9710-177C1DC6B78D}"/>
          </ac:spMkLst>
        </pc:spChg>
        <pc:spChg chg="add mod">
          <ac:chgData name="MONEYRON, Pierre (ext)" userId="2e1ede0b-fdd9-4e2b-8fe3-7042fcd5741a" providerId="ADAL" clId="{0349B1F3-A38D-4FAA-8CDD-9726A0AADCE5}" dt="2025-03-21T08:03:43.785" v="53" actId="1076"/>
          <ac:spMkLst>
            <pc:docMk/>
            <pc:sldMk cId="1247260073" sldId="257"/>
            <ac:spMk id="24" creationId="{305CA44C-B33E-4127-7B3D-835BDBFF05BD}"/>
          </ac:spMkLst>
        </pc:spChg>
        <pc:spChg chg="add mod">
          <ac:chgData name="MONEYRON, Pierre (ext)" userId="2e1ede0b-fdd9-4e2b-8fe3-7042fcd5741a" providerId="ADAL" clId="{0349B1F3-A38D-4FAA-8CDD-9726A0AADCE5}" dt="2025-03-21T08:02:37.480" v="43" actId="1076"/>
          <ac:spMkLst>
            <pc:docMk/>
            <pc:sldMk cId="1247260073" sldId="257"/>
            <ac:spMk id="25" creationId="{8553FF05-3DF9-03BF-3D12-667272B4F5E3}"/>
          </ac:spMkLst>
        </pc:spChg>
        <pc:spChg chg="add mod">
          <ac:chgData name="MONEYRON, Pierre (ext)" userId="2e1ede0b-fdd9-4e2b-8fe3-7042fcd5741a" providerId="ADAL" clId="{0349B1F3-A38D-4FAA-8CDD-9726A0AADCE5}" dt="2025-03-21T08:02:37.480" v="43" actId="1076"/>
          <ac:spMkLst>
            <pc:docMk/>
            <pc:sldMk cId="1247260073" sldId="257"/>
            <ac:spMk id="26" creationId="{ABAAFE7F-F0B3-47CB-167F-6CFE67028F54}"/>
          </ac:spMkLst>
        </pc:spChg>
        <pc:spChg chg="add mod">
          <ac:chgData name="MONEYRON, Pierre (ext)" userId="2e1ede0b-fdd9-4e2b-8fe3-7042fcd5741a" providerId="ADAL" clId="{0349B1F3-A38D-4FAA-8CDD-9726A0AADCE5}" dt="2025-03-21T08:03:43.785" v="53" actId="1076"/>
          <ac:spMkLst>
            <pc:docMk/>
            <pc:sldMk cId="1247260073" sldId="257"/>
            <ac:spMk id="27" creationId="{24233BC7-1EE5-E37A-57DD-C87BB73E3912}"/>
          </ac:spMkLst>
        </pc:spChg>
        <pc:spChg chg="add mod">
          <ac:chgData name="MONEYRON, Pierre (ext)" userId="2e1ede0b-fdd9-4e2b-8fe3-7042fcd5741a" providerId="ADAL" clId="{0349B1F3-A38D-4FAA-8CDD-9726A0AADCE5}" dt="2025-03-23T15:57:45.863" v="202" actId="1076"/>
          <ac:spMkLst>
            <pc:docMk/>
            <pc:sldMk cId="1247260073" sldId="257"/>
            <ac:spMk id="28" creationId="{C80CD099-5319-851C-263B-2449EF750C73}"/>
          </ac:spMkLst>
        </pc:spChg>
        <pc:spChg chg="add mod">
          <ac:chgData name="MONEYRON, Pierre (ext)" userId="2e1ede0b-fdd9-4e2b-8fe3-7042fcd5741a" providerId="ADAL" clId="{0349B1F3-A38D-4FAA-8CDD-9726A0AADCE5}" dt="2025-03-21T08:03:43.785" v="53" actId="1076"/>
          <ac:spMkLst>
            <pc:docMk/>
            <pc:sldMk cId="1247260073" sldId="257"/>
            <ac:spMk id="29" creationId="{8726E0E8-56C4-C4AD-EF54-1F7913682A6C}"/>
          </ac:spMkLst>
        </pc:spChg>
        <pc:spChg chg="add mod">
          <ac:chgData name="MONEYRON, Pierre (ext)" userId="2e1ede0b-fdd9-4e2b-8fe3-7042fcd5741a" providerId="ADAL" clId="{0349B1F3-A38D-4FAA-8CDD-9726A0AADCE5}" dt="2025-03-21T08:03:43.785" v="53" actId="1076"/>
          <ac:spMkLst>
            <pc:docMk/>
            <pc:sldMk cId="1247260073" sldId="257"/>
            <ac:spMk id="30" creationId="{DD45F913-62E5-48DF-9DC5-DAE0E3860E68}"/>
          </ac:spMkLst>
        </pc:spChg>
        <pc:spChg chg="add mod">
          <ac:chgData name="MONEYRON, Pierre (ext)" userId="2e1ede0b-fdd9-4e2b-8fe3-7042fcd5741a" providerId="ADAL" clId="{0349B1F3-A38D-4FAA-8CDD-9726A0AADCE5}" dt="2025-03-21T08:03:43.785" v="53" actId="1076"/>
          <ac:spMkLst>
            <pc:docMk/>
            <pc:sldMk cId="1247260073" sldId="257"/>
            <ac:spMk id="31" creationId="{BD2BEFB9-6B3C-530A-51D4-045BE29FE589}"/>
          </ac:spMkLst>
        </pc:spChg>
        <pc:spChg chg="add mod">
          <ac:chgData name="MONEYRON, Pierre (ext)" userId="2e1ede0b-fdd9-4e2b-8fe3-7042fcd5741a" providerId="ADAL" clId="{0349B1F3-A38D-4FAA-8CDD-9726A0AADCE5}" dt="2025-03-23T15:58:38.921" v="208" actId="1076"/>
          <ac:spMkLst>
            <pc:docMk/>
            <pc:sldMk cId="1247260073" sldId="257"/>
            <ac:spMk id="32" creationId="{E1A51A4E-427A-C7A9-5FEF-EADD6470735B}"/>
          </ac:spMkLst>
        </pc:spChg>
        <pc:spChg chg="add mod">
          <ac:chgData name="MONEYRON, Pierre (ext)" userId="2e1ede0b-fdd9-4e2b-8fe3-7042fcd5741a" providerId="ADAL" clId="{0349B1F3-A38D-4FAA-8CDD-9726A0AADCE5}" dt="2025-03-23T15:58:38.921" v="208" actId="1076"/>
          <ac:spMkLst>
            <pc:docMk/>
            <pc:sldMk cId="1247260073" sldId="257"/>
            <ac:spMk id="33" creationId="{E362076B-8237-5C5B-7A2D-9CE1C6865304}"/>
          </ac:spMkLst>
        </pc:spChg>
        <pc:spChg chg="add mod">
          <ac:chgData name="MONEYRON, Pierre (ext)" userId="2e1ede0b-fdd9-4e2b-8fe3-7042fcd5741a" providerId="ADAL" clId="{0349B1F3-A38D-4FAA-8CDD-9726A0AADCE5}" dt="2025-03-23T15:48:27.034" v="89" actId="1076"/>
          <ac:spMkLst>
            <pc:docMk/>
            <pc:sldMk cId="1247260073" sldId="257"/>
            <ac:spMk id="34" creationId="{BE293EB2-1011-E0EE-4B12-36C4E44084F6}"/>
          </ac:spMkLst>
        </pc:spChg>
        <pc:spChg chg="add mod">
          <ac:chgData name="MONEYRON, Pierre (ext)" userId="2e1ede0b-fdd9-4e2b-8fe3-7042fcd5741a" providerId="ADAL" clId="{0349B1F3-A38D-4FAA-8CDD-9726A0AADCE5}" dt="2025-03-23T15:58:38.921" v="208" actId="1076"/>
          <ac:spMkLst>
            <pc:docMk/>
            <pc:sldMk cId="1247260073" sldId="257"/>
            <ac:spMk id="35" creationId="{2813CEB5-A277-3058-194A-3224F7F49E76}"/>
          </ac:spMkLst>
        </pc:spChg>
        <pc:spChg chg="add mod">
          <ac:chgData name="MONEYRON, Pierre (ext)" userId="2e1ede0b-fdd9-4e2b-8fe3-7042fcd5741a" providerId="ADAL" clId="{0349B1F3-A38D-4FAA-8CDD-9726A0AADCE5}" dt="2025-03-23T15:58:38.921" v="208" actId="1076"/>
          <ac:spMkLst>
            <pc:docMk/>
            <pc:sldMk cId="1247260073" sldId="257"/>
            <ac:spMk id="36" creationId="{22AE4EEA-A259-BFDC-2C6C-BB19AAE54282}"/>
          </ac:spMkLst>
        </pc:spChg>
        <pc:spChg chg="add mod">
          <ac:chgData name="MONEYRON, Pierre (ext)" userId="2e1ede0b-fdd9-4e2b-8fe3-7042fcd5741a" providerId="ADAL" clId="{0349B1F3-A38D-4FAA-8CDD-9726A0AADCE5}" dt="2025-03-23T15:59:01.626" v="210" actId="207"/>
          <ac:spMkLst>
            <pc:docMk/>
            <pc:sldMk cId="1247260073" sldId="257"/>
            <ac:spMk id="37" creationId="{21B1C3F6-A014-5A80-183F-5614AD5D1266}"/>
          </ac:spMkLst>
        </pc:spChg>
        <pc:spChg chg="add mod">
          <ac:chgData name="MONEYRON, Pierre (ext)" userId="2e1ede0b-fdd9-4e2b-8fe3-7042fcd5741a" providerId="ADAL" clId="{0349B1F3-A38D-4FAA-8CDD-9726A0AADCE5}" dt="2025-03-23T15:59:26.492" v="211"/>
          <ac:spMkLst>
            <pc:docMk/>
            <pc:sldMk cId="1247260073" sldId="257"/>
            <ac:spMk id="38" creationId="{B3E67185-658D-2D0B-B1A5-186C485BA27C}"/>
          </ac:spMkLst>
        </pc:spChg>
        <pc:spChg chg="add mod">
          <ac:chgData name="MONEYRON, Pierre (ext)" userId="2e1ede0b-fdd9-4e2b-8fe3-7042fcd5741a" providerId="ADAL" clId="{0349B1F3-A38D-4FAA-8CDD-9726A0AADCE5}" dt="2025-03-23T16:01:50.147" v="226" actId="1076"/>
          <ac:spMkLst>
            <pc:docMk/>
            <pc:sldMk cId="1247260073" sldId="257"/>
            <ac:spMk id="39" creationId="{E43DCEAA-E596-87E1-830B-BE6CA1390267}"/>
          </ac:spMkLst>
        </pc:spChg>
        <pc:spChg chg="add mod">
          <ac:chgData name="MONEYRON, Pierre (ext)" userId="2e1ede0b-fdd9-4e2b-8fe3-7042fcd5741a" providerId="ADAL" clId="{0349B1F3-A38D-4FAA-8CDD-9726A0AADCE5}" dt="2025-03-23T16:01:50.147" v="226" actId="1076"/>
          <ac:spMkLst>
            <pc:docMk/>
            <pc:sldMk cId="1247260073" sldId="257"/>
            <ac:spMk id="40" creationId="{EB055811-4FFE-808C-95BA-2DFAA6169882}"/>
          </ac:spMkLst>
        </pc:spChg>
        <pc:spChg chg="add mod">
          <ac:chgData name="MONEYRON, Pierre (ext)" userId="2e1ede0b-fdd9-4e2b-8fe3-7042fcd5741a" providerId="ADAL" clId="{0349B1F3-A38D-4FAA-8CDD-9726A0AADCE5}" dt="2025-03-23T16:01:43.988" v="225" actId="1076"/>
          <ac:spMkLst>
            <pc:docMk/>
            <pc:sldMk cId="1247260073" sldId="257"/>
            <ac:spMk id="41" creationId="{225A4782-9AD9-AAA8-F584-9A6265009322}"/>
          </ac:spMkLst>
        </pc:spChg>
        <pc:spChg chg="add mod">
          <ac:chgData name="MONEYRON, Pierre (ext)" userId="2e1ede0b-fdd9-4e2b-8fe3-7042fcd5741a" providerId="ADAL" clId="{0349B1F3-A38D-4FAA-8CDD-9726A0AADCE5}" dt="2025-03-23T16:01:43.988" v="225" actId="1076"/>
          <ac:spMkLst>
            <pc:docMk/>
            <pc:sldMk cId="1247260073" sldId="257"/>
            <ac:spMk id="42" creationId="{E116AFF2-96FA-9074-BF3C-8D0CEB945973}"/>
          </ac:spMkLst>
        </pc:spChg>
        <pc:spChg chg="add mod">
          <ac:chgData name="MONEYRON, Pierre (ext)" userId="2e1ede0b-fdd9-4e2b-8fe3-7042fcd5741a" providerId="ADAL" clId="{0349B1F3-A38D-4FAA-8CDD-9726A0AADCE5}" dt="2025-03-23T16:02:07.491" v="228" actId="207"/>
          <ac:spMkLst>
            <pc:docMk/>
            <pc:sldMk cId="1247260073" sldId="257"/>
            <ac:spMk id="43" creationId="{CA1E2574-7BEE-4E80-0891-E4158F0ACAF1}"/>
          </ac:spMkLst>
        </pc:spChg>
        <pc:spChg chg="add mod">
          <ac:chgData name="MONEYRON, Pierre (ext)" userId="2e1ede0b-fdd9-4e2b-8fe3-7042fcd5741a" providerId="ADAL" clId="{0349B1F3-A38D-4FAA-8CDD-9726A0AADCE5}" dt="2025-03-23T16:02:35.421" v="229"/>
          <ac:spMkLst>
            <pc:docMk/>
            <pc:sldMk cId="1247260073" sldId="257"/>
            <ac:spMk id="44" creationId="{11105AA5-0D05-506E-0701-8DF4CA7660E6}"/>
          </ac:spMkLst>
        </pc:spChg>
        <pc:spChg chg="add mod">
          <ac:chgData name="MONEYRON, Pierre (ext)" userId="2e1ede0b-fdd9-4e2b-8fe3-7042fcd5741a" providerId="ADAL" clId="{0349B1F3-A38D-4FAA-8CDD-9726A0AADCE5}" dt="2025-03-23T16:03:56.745" v="239" actId="1076"/>
          <ac:spMkLst>
            <pc:docMk/>
            <pc:sldMk cId="1247260073" sldId="257"/>
            <ac:spMk id="45" creationId="{9EB822DF-9BEC-45C2-7E21-53C5A7B9C819}"/>
          </ac:spMkLst>
        </pc:spChg>
        <pc:spChg chg="add mod">
          <ac:chgData name="MONEYRON, Pierre (ext)" userId="2e1ede0b-fdd9-4e2b-8fe3-7042fcd5741a" providerId="ADAL" clId="{0349B1F3-A38D-4FAA-8CDD-9726A0AADCE5}" dt="2025-03-23T16:03:56.745" v="239" actId="1076"/>
          <ac:spMkLst>
            <pc:docMk/>
            <pc:sldMk cId="1247260073" sldId="257"/>
            <ac:spMk id="46" creationId="{D67CF3F8-CB55-850D-A8BD-FA8F2BB88A96}"/>
          </ac:spMkLst>
        </pc:spChg>
        <pc:spChg chg="add mod">
          <ac:chgData name="MONEYRON, Pierre (ext)" userId="2e1ede0b-fdd9-4e2b-8fe3-7042fcd5741a" providerId="ADAL" clId="{0349B1F3-A38D-4FAA-8CDD-9726A0AADCE5}" dt="2025-03-23T16:04:15.728" v="241" actId="207"/>
          <ac:spMkLst>
            <pc:docMk/>
            <pc:sldMk cId="1247260073" sldId="257"/>
            <ac:spMk id="47" creationId="{1F78DCBE-E637-0EA5-ED04-31225001F7FD}"/>
          </ac:spMkLst>
        </pc:spChg>
        <pc:spChg chg="add mod">
          <ac:chgData name="MONEYRON, Pierre (ext)" userId="2e1ede0b-fdd9-4e2b-8fe3-7042fcd5741a" providerId="ADAL" clId="{0349B1F3-A38D-4FAA-8CDD-9726A0AADCE5}" dt="2025-03-23T16:04:41.958" v="242"/>
          <ac:spMkLst>
            <pc:docMk/>
            <pc:sldMk cId="1247260073" sldId="257"/>
            <ac:spMk id="48" creationId="{B50276F2-7BFF-4D1C-B1D7-0DAFFF632163}"/>
          </ac:spMkLst>
        </pc:spChg>
        <pc:spChg chg="add mod">
          <ac:chgData name="MONEYRON, Pierre (ext)" userId="2e1ede0b-fdd9-4e2b-8fe3-7042fcd5741a" providerId="ADAL" clId="{0349B1F3-A38D-4FAA-8CDD-9726A0AADCE5}" dt="2025-03-23T16:05:03.444" v="245" actId="207"/>
          <ac:spMkLst>
            <pc:docMk/>
            <pc:sldMk cId="1247260073" sldId="257"/>
            <ac:spMk id="49" creationId="{8954C3E0-786C-D01A-9888-68FF95E1A0DA}"/>
          </ac:spMkLst>
        </pc:spChg>
        <pc:spChg chg="add mod">
          <ac:chgData name="MONEYRON, Pierre (ext)" userId="2e1ede0b-fdd9-4e2b-8fe3-7042fcd5741a" providerId="ADAL" clId="{0349B1F3-A38D-4FAA-8CDD-9726A0AADCE5}" dt="2025-03-23T16:05:21.816" v="246"/>
          <ac:spMkLst>
            <pc:docMk/>
            <pc:sldMk cId="1247260073" sldId="257"/>
            <ac:spMk id="50" creationId="{A1DCF14F-3E9D-20D0-9F73-343DBE34E07A}"/>
          </ac:spMkLst>
        </pc:spChg>
        <pc:spChg chg="add mod">
          <ac:chgData name="MONEYRON, Pierre (ext)" userId="2e1ede0b-fdd9-4e2b-8fe3-7042fcd5741a" providerId="ADAL" clId="{0349B1F3-A38D-4FAA-8CDD-9726A0AADCE5}" dt="2025-03-23T16:05:59.859" v="249" actId="207"/>
          <ac:spMkLst>
            <pc:docMk/>
            <pc:sldMk cId="1247260073" sldId="257"/>
            <ac:spMk id="51" creationId="{F2294BB4-585A-477D-A259-50212D9BD120}"/>
          </ac:spMkLst>
        </pc:spChg>
        <pc:spChg chg="add mod">
          <ac:chgData name="MONEYRON, Pierre (ext)" userId="2e1ede0b-fdd9-4e2b-8fe3-7042fcd5741a" providerId="ADAL" clId="{0349B1F3-A38D-4FAA-8CDD-9726A0AADCE5}" dt="2025-03-23T16:06:01.406" v="250"/>
          <ac:spMkLst>
            <pc:docMk/>
            <pc:sldMk cId="1247260073" sldId="257"/>
            <ac:spMk id="52" creationId="{B486EDC7-8A72-E8CF-0401-E896B6381049}"/>
          </ac:spMkLst>
        </pc:spChg>
        <pc:spChg chg="add mod">
          <ac:chgData name="MONEYRON, Pierre (ext)" userId="2e1ede0b-fdd9-4e2b-8fe3-7042fcd5741a" providerId="ADAL" clId="{0349B1F3-A38D-4FAA-8CDD-9726A0AADCE5}" dt="2025-03-23T16:06:18.605" v="253" actId="207"/>
          <ac:spMkLst>
            <pc:docMk/>
            <pc:sldMk cId="1247260073" sldId="257"/>
            <ac:spMk id="53" creationId="{EDF22125-41C2-56FE-64AD-1B36524F9FAC}"/>
          </ac:spMkLst>
        </pc:spChg>
        <pc:spChg chg="add mod">
          <ac:chgData name="MONEYRON, Pierre (ext)" userId="2e1ede0b-fdd9-4e2b-8fe3-7042fcd5741a" providerId="ADAL" clId="{0349B1F3-A38D-4FAA-8CDD-9726A0AADCE5}" dt="2025-03-23T16:06:35.255" v="254"/>
          <ac:spMkLst>
            <pc:docMk/>
            <pc:sldMk cId="1247260073" sldId="257"/>
            <ac:spMk id="54" creationId="{BF22FCBC-89E5-E416-6956-3D9C73E58643}"/>
          </ac:spMkLst>
        </pc:spChg>
        <pc:spChg chg="add mod">
          <ac:chgData name="MONEYRON, Pierre (ext)" userId="2e1ede0b-fdd9-4e2b-8fe3-7042fcd5741a" providerId="ADAL" clId="{0349B1F3-A38D-4FAA-8CDD-9726A0AADCE5}" dt="2025-03-23T16:06:51.562" v="256" actId="207"/>
          <ac:spMkLst>
            <pc:docMk/>
            <pc:sldMk cId="1247260073" sldId="257"/>
            <ac:spMk id="55" creationId="{7FD8B9AE-E80A-DD1A-B3F6-8256E154BAE4}"/>
          </ac:spMkLst>
        </pc:spChg>
        <pc:spChg chg="add mod">
          <ac:chgData name="MONEYRON, Pierre (ext)" userId="2e1ede0b-fdd9-4e2b-8fe3-7042fcd5741a" providerId="ADAL" clId="{0349B1F3-A38D-4FAA-8CDD-9726A0AADCE5}" dt="2025-03-23T16:07:04.007" v="257"/>
          <ac:spMkLst>
            <pc:docMk/>
            <pc:sldMk cId="1247260073" sldId="257"/>
            <ac:spMk id="56" creationId="{35766B5C-0DC9-1E85-F503-03924DA2045F}"/>
          </ac:spMkLst>
        </pc:spChg>
        <pc:spChg chg="add mod">
          <ac:chgData name="MONEYRON, Pierre (ext)" userId="2e1ede0b-fdd9-4e2b-8fe3-7042fcd5741a" providerId="ADAL" clId="{0349B1F3-A38D-4FAA-8CDD-9726A0AADCE5}" dt="2025-03-23T16:08:20.808" v="265" actId="207"/>
          <ac:spMkLst>
            <pc:docMk/>
            <pc:sldMk cId="1247260073" sldId="257"/>
            <ac:spMk id="57" creationId="{6A6BE1C1-50F0-DBF7-B058-ED4234208002}"/>
          </ac:spMkLst>
        </pc:spChg>
        <pc:spChg chg="add mod">
          <ac:chgData name="MONEYRON, Pierre (ext)" userId="2e1ede0b-fdd9-4e2b-8fe3-7042fcd5741a" providerId="ADAL" clId="{0349B1F3-A38D-4FAA-8CDD-9726A0AADCE5}" dt="2025-03-23T16:08:39.607" v="266"/>
          <ac:spMkLst>
            <pc:docMk/>
            <pc:sldMk cId="1247260073" sldId="257"/>
            <ac:spMk id="58" creationId="{12A76050-18D8-7877-3C08-32E477EB5244}"/>
          </ac:spMkLst>
        </pc:spChg>
        <pc:picChg chg="add mod">
          <ac:chgData name="MONEYRON, Pierre (ext)" userId="2e1ede0b-fdd9-4e2b-8fe3-7042fcd5741a" providerId="ADAL" clId="{0349B1F3-A38D-4FAA-8CDD-9726A0AADCE5}" dt="2025-03-23T16:07:15.332" v="259" actId="14100"/>
          <ac:picMkLst>
            <pc:docMk/>
            <pc:sldMk cId="1247260073" sldId="257"/>
            <ac:picMk id="4" creationId="{72E21C61-2DA1-B738-41C1-09CF5B2FA9DF}"/>
          </ac:picMkLst>
        </pc:picChg>
      </pc:sldChg>
      <pc:sldChg chg="addSp delSp modSp new mod modNotesTx">
        <pc:chgData name="MONEYRON, Pierre (ext)" userId="2e1ede0b-fdd9-4e2b-8fe3-7042fcd5741a" providerId="ADAL" clId="{0349B1F3-A38D-4FAA-8CDD-9726A0AADCE5}" dt="2025-03-23T16:11:10.761" v="290" actId="478"/>
        <pc:sldMkLst>
          <pc:docMk/>
          <pc:sldMk cId="2971338621" sldId="258"/>
        </pc:sldMkLst>
        <pc:picChg chg="add mod">
          <ac:chgData name="MONEYRON, Pierre (ext)" userId="2e1ede0b-fdd9-4e2b-8fe3-7042fcd5741a" providerId="ADAL" clId="{0349B1F3-A38D-4FAA-8CDD-9726A0AADCE5}" dt="2025-03-23T16:09:27.393" v="277" actId="1076"/>
          <ac:picMkLst>
            <pc:docMk/>
            <pc:sldMk cId="2971338621" sldId="258"/>
            <ac:picMk id="4" creationId="{73B145DE-AF2E-163A-968B-BB7A7EC08CFB}"/>
          </ac:picMkLst>
        </pc:picChg>
        <pc:picChg chg="add mod">
          <ac:chgData name="MONEYRON, Pierre (ext)" userId="2e1ede0b-fdd9-4e2b-8fe3-7042fcd5741a" providerId="ADAL" clId="{0349B1F3-A38D-4FAA-8CDD-9726A0AADCE5}" dt="2025-03-23T16:10:34.185" v="284" actId="1076"/>
          <ac:picMkLst>
            <pc:docMk/>
            <pc:sldMk cId="2971338621" sldId="258"/>
            <ac:picMk id="6" creationId="{625673B0-C666-56C5-A380-8B83526758F8}"/>
          </ac:picMkLst>
        </pc:picChg>
        <pc:picChg chg="add mod">
          <ac:chgData name="MONEYRON, Pierre (ext)" userId="2e1ede0b-fdd9-4e2b-8fe3-7042fcd5741a" providerId="ADAL" clId="{0349B1F3-A38D-4FAA-8CDD-9726A0AADCE5}" dt="2025-03-23T16:09:18.158" v="274" actId="1076"/>
          <ac:picMkLst>
            <pc:docMk/>
            <pc:sldMk cId="2971338621" sldId="258"/>
            <ac:picMk id="9" creationId="{A0291CD5-DBF6-D682-D286-C9039AD92550}"/>
          </ac:picMkLst>
        </pc:picChg>
        <pc:picChg chg="add mod">
          <ac:chgData name="MONEYRON, Pierre (ext)" userId="2e1ede0b-fdd9-4e2b-8fe3-7042fcd5741a" providerId="ADAL" clId="{0349B1F3-A38D-4FAA-8CDD-9726A0AADCE5}" dt="2025-03-23T16:09:15.139" v="273" actId="1076"/>
          <ac:picMkLst>
            <pc:docMk/>
            <pc:sldMk cId="2971338621" sldId="258"/>
            <ac:picMk id="13" creationId="{1E484986-5105-2796-4B2A-5D1F5A7FF8D5}"/>
          </ac:picMkLst>
        </pc:picChg>
        <pc:picChg chg="add mod">
          <ac:chgData name="MONEYRON, Pierre (ext)" userId="2e1ede0b-fdd9-4e2b-8fe3-7042fcd5741a" providerId="ADAL" clId="{0349B1F3-A38D-4FAA-8CDD-9726A0AADCE5}" dt="2025-03-23T16:09:15.139" v="273" actId="1076"/>
          <ac:picMkLst>
            <pc:docMk/>
            <pc:sldMk cId="2971338621" sldId="258"/>
            <ac:picMk id="15" creationId="{9A2C0C35-6FC4-F006-AE22-0829AEF7F7D9}"/>
          </ac:picMkLst>
        </pc:picChg>
        <pc:picChg chg="add mod">
          <ac:chgData name="MONEYRON, Pierre (ext)" userId="2e1ede0b-fdd9-4e2b-8fe3-7042fcd5741a" providerId="ADAL" clId="{0349B1F3-A38D-4FAA-8CDD-9726A0AADCE5}" dt="2025-03-23T16:09:19.840" v="275" actId="1076"/>
          <ac:picMkLst>
            <pc:docMk/>
            <pc:sldMk cId="2971338621" sldId="258"/>
            <ac:picMk id="17" creationId="{A682844A-2D5C-E44C-CB85-506E821BF5D4}"/>
          </ac:picMkLst>
        </pc:picChg>
        <pc:picChg chg="add mod">
          <ac:chgData name="MONEYRON, Pierre (ext)" userId="2e1ede0b-fdd9-4e2b-8fe3-7042fcd5741a" providerId="ADAL" clId="{0349B1F3-A38D-4FAA-8CDD-9726A0AADCE5}" dt="2025-03-23T16:09:15.139" v="273" actId="1076"/>
          <ac:picMkLst>
            <pc:docMk/>
            <pc:sldMk cId="2971338621" sldId="258"/>
            <ac:picMk id="19" creationId="{993381A7-7DF8-01E6-D3C9-986233F564BD}"/>
          </ac:picMkLst>
        </pc:picChg>
      </pc:sldChg>
      <pc:sldChg chg="addSp delSp modSp new del mod">
        <pc:chgData name="MONEYRON, Pierre (ext)" userId="2e1ede0b-fdd9-4e2b-8fe3-7042fcd5741a" providerId="ADAL" clId="{0349B1F3-A38D-4FAA-8CDD-9726A0AADCE5}" dt="2025-03-31T16:53:15.965" v="1574" actId="2696"/>
        <pc:sldMkLst>
          <pc:docMk/>
          <pc:sldMk cId="657739435" sldId="259"/>
        </pc:sldMkLst>
      </pc:sldChg>
      <pc:sldChg chg="addSp delSp modSp new mod modNotesTx">
        <pc:chgData name="MONEYRON, Pierre (ext)" userId="2e1ede0b-fdd9-4e2b-8fe3-7042fcd5741a" providerId="ADAL" clId="{0349B1F3-A38D-4FAA-8CDD-9726A0AADCE5}" dt="2025-03-31T16:53:57.367" v="1593" actId="478"/>
        <pc:sldMkLst>
          <pc:docMk/>
          <pc:sldMk cId="1020515693" sldId="260"/>
        </pc:sldMkLst>
        <pc:spChg chg="add del mod">
          <ac:chgData name="MONEYRON, Pierre (ext)" userId="2e1ede0b-fdd9-4e2b-8fe3-7042fcd5741a" providerId="ADAL" clId="{0349B1F3-A38D-4FAA-8CDD-9726A0AADCE5}" dt="2025-03-31T16:17:38.932" v="1523" actId="478"/>
          <ac:spMkLst>
            <pc:docMk/>
            <pc:sldMk cId="1020515693" sldId="260"/>
            <ac:spMk id="5" creationId="{2E664BD7-E3EE-1B27-7DC2-F7621CF46DC7}"/>
          </ac:spMkLst>
        </pc:spChg>
        <pc:spChg chg="add 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7" creationId="{508CD419-C4A4-DB97-C9D4-3C16824D82E2}"/>
          </ac:spMkLst>
        </pc:spChg>
        <pc:spChg chg="mod">
          <ac:chgData name="MONEYRON, Pierre (ext)" userId="2e1ede0b-fdd9-4e2b-8fe3-7042fcd5741a" providerId="ADAL" clId="{0349B1F3-A38D-4FAA-8CDD-9726A0AADCE5}" dt="2025-03-31T16:20:45.402" v="1570" actId="1076"/>
          <ac:spMkLst>
            <pc:docMk/>
            <pc:sldMk cId="1020515693" sldId="260"/>
            <ac:spMk id="8" creationId="{03543741-E0B8-7C50-0391-77E96D996B85}"/>
          </ac:spMkLst>
        </pc:spChg>
        <pc:spChg chg="add del mod">
          <ac:chgData name="MONEYRON, Pierre (ext)" userId="2e1ede0b-fdd9-4e2b-8fe3-7042fcd5741a" providerId="ADAL" clId="{0349B1F3-A38D-4FAA-8CDD-9726A0AADCE5}" dt="2025-03-31T15:54:21.117" v="1229" actId="478"/>
          <ac:spMkLst>
            <pc:docMk/>
            <pc:sldMk cId="1020515693" sldId="260"/>
            <ac:spMk id="9" creationId="{00672F02-7E64-589C-820E-6A245C2C9341}"/>
          </ac:spMkLst>
        </pc:spChg>
        <pc:spChg chg="add del mod">
          <ac:chgData name="MONEYRON, Pierre (ext)" userId="2e1ede0b-fdd9-4e2b-8fe3-7042fcd5741a" providerId="ADAL" clId="{0349B1F3-A38D-4FAA-8CDD-9726A0AADCE5}" dt="2025-03-31T15:54:28.501" v="1230" actId="478"/>
          <ac:spMkLst>
            <pc:docMk/>
            <pc:sldMk cId="1020515693" sldId="260"/>
            <ac:spMk id="10" creationId="{921F0C87-77CB-499B-279E-F5A86940D9A9}"/>
          </ac:spMkLst>
        </pc:spChg>
        <pc:spChg chg="add mod">
          <ac:chgData name="MONEYRON, Pierre (ext)" userId="2e1ede0b-fdd9-4e2b-8fe3-7042fcd5741a" providerId="ADAL" clId="{0349B1F3-A38D-4FAA-8CDD-9726A0AADCE5}" dt="2025-03-31T16:18:07.766" v="1527" actId="1076"/>
          <ac:spMkLst>
            <pc:docMk/>
            <pc:sldMk cId="1020515693" sldId="260"/>
            <ac:spMk id="11" creationId="{2E6BB958-6663-8520-44F1-3FDAAB4C6205}"/>
          </ac:spMkLst>
        </pc:spChg>
        <pc:spChg chg="add del mod">
          <ac:chgData name="MONEYRON, Pierre (ext)" userId="2e1ede0b-fdd9-4e2b-8fe3-7042fcd5741a" providerId="ADAL" clId="{0349B1F3-A38D-4FAA-8CDD-9726A0AADCE5}" dt="2025-03-31T15:54:28.501" v="1230" actId="478"/>
          <ac:spMkLst>
            <pc:docMk/>
            <pc:sldMk cId="1020515693" sldId="260"/>
            <ac:spMk id="19" creationId="{1213935D-9486-359B-F5E7-6EB19167D66E}"/>
          </ac:spMkLst>
        </pc:spChg>
        <pc:spChg chg="add del mod">
          <ac:chgData name="MONEYRON, Pierre (ext)" userId="2e1ede0b-fdd9-4e2b-8fe3-7042fcd5741a" providerId="ADAL" clId="{0349B1F3-A38D-4FAA-8CDD-9726A0AADCE5}" dt="2025-03-31T15:54:28.501" v="1230" actId="478"/>
          <ac:spMkLst>
            <pc:docMk/>
            <pc:sldMk cId="1020515693" sldId="260"/>
            <ac:spMk id="20" creationId="{A545A8DA-F38C-49BA-19E2-C0720B1476EC}"/>
          </ac:spMkLst>
        </pc:spChg>
        <pc:spChg chg="add del mod">
          <ac:chgData name="MONEYRON, Pierre (ext)" userId="2e1ede0b-fdd9-4e2b-8fe3-7042fcd5741a" providerId="ADAL" clId="{0349B1F3-A38D-4FAA-8CDD-9726A0AADCE5}" dt="2025-03-31T15:58:31.044" v="1299" actId="1076"/>
          <ac:spMkLst>
            <pc:docMk/>
            <pc:sldMk cId="1020515693" sldId="260"/>
            <ac:spMk id="21" creationId="{9F6CF9F9-1A05-4EF0-A33E-1284469BBACF}"/>
          </ac:spMkLst>
        </pc:spChg>
        <pc:spChg chg="add del mod">
          <ac:chgData name="MONEYRON, Pierre (ext)" userId="2e1ede0b-fdd9-4e2b-8fe3-7042fcd5741a" providerId="ADAL" clId="{0349B1F3-A38D-4FAA-8CDD-9726A0AADCE5}" dt="2025-03-31T15:54:21.117" v="1229" actId="478"/>
          <ac:spMkLst>
            <pc:docMk/>
            <pc:sldMk cId="1020515693" sldId="260"/>
            <ac:spMk id="22" creationId="{F5E1E041-0EB2-8569-90A7-6666A62C6449}"/>
          </ac:spMkLst>
        </pc:spChg>
        <pc:spChg chg="add del mod">
          <ac:chgData name="MONEYRON, Pierre (ext)" userId="2e1ede0b-fdd9-4e2b-8fe3-7042fcd5741a" providerId="ADAL" clId="{0349B1F3-A38D-4FAA-8CDD-9726A0AADCE5}" dt="2025-03-31T15:54:28.501" v="1230" actId="478"/>
          <ac:spMkLst>
            <pc:docMk/>
            <pc:sldMk cId="1020515693" sldId="260"/>
            <ac:spMk id="23" creationId="{C26AD8B0-57B0-656C-0118-DBB475739EB7}"/>
          </ac:spMkLst>
        </pc:spChg>
        <pc:spChg chg="add del mod">
          <ac:chgData name="MONEYRON, Pierre (ext)" userId="2e1ede0b-fdd9-4e2b-8fe3-7042fcd5741a" providerId="ADAL" clId="{0349B1F3-A38D-4FAA-8CDD-9726A0AADCE5}" dt="2025-03-31T15:54:28.501" v="1230" actId="478"/>
          <ac:spMkLst>
            <pc:docMk/>
            <pc:sldMk cId="1020515693" sldId="260"/>
            <ac:spMk id="24" creationId="{B42DE41B-34C2-FB62-341C-843AAF63CA72}"/>
          </ac:spMkLst>
        </pc:spChg>
        <pc:spChg chg="add del mod">
          <ac:chgData name="MONEYRON, Pierre (ext)" userId="2e1ede0b-fdd9-4e2b-8fe3-7042fcd5741a" providerId="ADAL" clId="{0349B1F3-A38D-4FAA-8CDD-9726A0AADCE5}" dt="2025-03-31T15:54:28.501" v="1230" actId="478"/>
          <ac:spMkLst>
            <pc:docMk/>
            <pc:sldMk cId="1020515693" sldId="260"/>
            <ac:spMk id="25" creationId="{66AB433B-6C6E-80A7-5589-F585F2C8DA07}"/>
          </ac:spMkLst>
        </pc:spChg>
        <pc:spChg chg="add mod ord">
          <ac:chgData name="MONEYRON, Pierre (ext)" userId="2e1ede0b-fdd9-4e2b-8fe3-7042fcd5741a" providerId="ADAL" clId="{0349B1F3-A38D-4FAA-8CDD-9726A0AADCE5}" dt="2025-03-31T16:18:10.701" v="1528" actId="14100"/>
          <ac:spMkLst>
            <pc:docMk/>
            <pc:sldMk cId="1020515693" sldId="260"/>
            <ac:spMk id="27" creationId="{9B56D595-6FE7-47F2-DE76-ED89B1C2AE20}"/>
          </ac:spMkLst>
        </pc:spChg>
        <pc:spChg chg="add mod">
          <ac:chgData name="MONEYRON, Pierre (ext)" userId="2e1ede0b-fdd9-4e2b-8fe3-7042fcd5741a" providerId="ADAL" clId="{0349B1F3-A38D-4FAA-8CDD-9726A0AADCE5}" dt="2025-03-31T15:44:55.659" v="1051" actId="1076"/>
          <ac:spMkLst>
            <pc:docMk/>
            <pc:sldMk cId="1020515693" sldId="260"/>
            <ac:spMk id="31" creationId="{7B52D0EC-89F2-7B78-EC87-627004914A4C}"/>
          </ac:spMkLst>
        </pc:spChg>
        <pc:spChg chg="add mod">
          <ac:chgData name="MONEYRON, Pierre (ext)" userId="2e1ede0b-fdd9-4e2b-8fe3-7042fcd5741a" providerId="ADAL" clId="{0349B1F3-A38D-4FAA-8CDD-9726A0AADCE5}" dt="2025-03-28T18:43:09.097" v="805" actId="1076"/>
          <ac:spMkLst>
            <pc:docMk/>
            <pc:sldMk cId="1020515693" sldId="260"/>
            <ac:spMk id="32" creationId="{A54F731E-05A2-B0AE-D6E2-84C05F90337E}"/>
          </ac:spMkLst>
        </pc:spChg>
        <pc:spChg chg="add mod">
          <ac:chgData name="MONEYRON, Pierre (ext)" userId="2e1ede0b-fdd9-4e2b-8fe3-7042fcd5741a" providerId="ADAL" clId="{0349B1F3-A38D-4FAA-8CDD-9726A0AADCE5}" dt="2025-03-31T15:44:55.659" v="1051" actId="1076"/>
          <ac:spMkLst>
            <pc:docMk/>
            <pc:sldMk cId="1020515693" sldId="260"/>
            <ac:spMk id="33" creationId="{1D0C064D-8D35-1596-0343-E2B0828A2B20}"/>
          </ac:spMkLst>
        </pc:spChg>
        <pc:spChg chg="add mod">
          <ac:chgData name="MONEYRON, Pierre (ext)" userId="2e1ede0b-fdd9-4e2b-8fe3-7042fcd5741a" providerId="ADAL" clId="{0349B1F3-A38D-4FAA-8CDD-9726A0AADCE5}" dt="2025-03-31T15:44:55.659" v="1051" actId="1076"/>
          <ac:spMkLst>
            <pc:docMk/>
            <pc:sldMk cId="1020515693" sldId="260"/>
            <ac:spMk id="34" creationId="{5C3B0BC3-B9F8-17F4-A62E-A47863AF98DB}"/>
          </ac:spMkLst>
        </pc:spChg>
        <pc:spChg chg="add mod">
          <ac:chgData name="MONEYRON, Pierre (ext)" userId="2e1ede0b-fdd9-4e2b-8fe3-7042fcd5741a" providerId="ADAL" clId="{0349B1F3-A38D-4FAA-8CDD-9726A0AADCE5}" dt="2025-03-31T15:44:55.659" v="1051" actId="1076"/>
          <ac:spMkLst>
            <pc:docMk/>
            <pc:sldMk cId="1020515693" sldId="260"/>
            <ac:spMk id="35" creationId="{6BA61134-2544-83FF-F6F9-29938701A8CE}"/>
          </ac:spMkLst>
        </pc:spChg>
        <pc:spChg chg="add mod">
          <ac:chgData name="MONEYRON, Pierre (ext)" userId="2e1ede0b-fdd9-4e2b-8fe3-7042fcd5741a" providerId="ADAL" clId="{0349B1F3-A38D-4FAA-8CDD-9726A0AADCE5}" dt="2025-03-31T15:44:55.659" v="1051" actId="1076"/>
          <ac:spMkLst>
            <pc:docMk/>
            <pc:sldMk cId="1020515693" sldId="260"/>
            <ac:spMk id="36" creationId="{AD84A20B-4535-6A98-FCEA-485206EA5A46}"/>
          </ac:spMkLst>
        </pc:spChg>
        <pc:spChg chg="add mod">
          <ac:chgData name="MONEYRON, Pierre (ext)" userId="2e1ede0b-fdd9-4e2b-8fe3-7042fcd5741a" providerId="ADAL" clId="{0349B1F3-A38D-4FAA-8CDD-9726A0AADCE5}" dt="2025-03-28T18:42:52.286" v="790" actId="571"/>
          <ac:spMkLst>
            <pc:docMk/>
            <pc:sldMk cId="1020515693" sldId="260"/>
            <ac:spMk id="37" creationId="{AD126352-DDDB-F869-A317-82E50C56909D}"/>
          </ac:spMkLst>
        </pc:spChg>
        <pc:spChg chg="add mod">
          <ac:chgData name="MONEYRON, Pierre (ext)" userId="2e1ede0b-fdd9-4e2b-8fe3-7042fcd5741a" providerId="ADAL" clId="{0349B1F3-A38D-4FAA-8CDD-9726A0AADCE5}" dt="2025-03-31T15:44:55.659" v="1051" actId="1076"/>
          <ac:spMkLst>
            <pc:docMk/>
            <pc:sldMk cId="1020515693" sldId="260"/>
            <ac:spMk id="38" creationId="{2E14B4D9-0C7A-F955-0666-22E6AD622892}"/>
          </ac:spMkLst>
        </pc:spChg>
        <pc:spChg chg="add mod">
          <ac:chgData name="MONEYRON, Pierre (ext)" userId="2e1ede0b-fdd9-4e2b-8fe3-7042fcd5741a" providerId="ADAL" clId="{0349B1F3-A38D-4FAA-8CDD-9726A0AADCE5}" dt="2025-03-31T15:48:19.747" v="1114" actId="20577"/>
          <ac:spMkLst>
            <pc:docMk/>
            <pc:sldMk cId="1020515693" sldId="260"/>
            <ac:spMk id="39" creationId="{85408A2B-92BE-9CC3-9A8C-48AF91429462}"/>
          </ac:spMkLst>
        </pc:spChg>
        <pc:spChg chg="add mod">
          <ac:chgData name="MONEYRON, Pierre (ext)" userId="2e1ede0b-fdd9-4e2b-8fe3-7042fcd5741a" providerId="ADAL" clId="{0349B1F3-A38D-4FAA-8CDD-9726A0AADCE5}" dt="2025-03-31T15:44:55.659" v="1051" actId="1076"/>
          <ac:spMkLst>
            <pc:docMk/>
            <pc:sldMk cId="1020515693" sldId="260"/>
            <ac:spMk id="40" creationId="{F22D1789-9EB9-5ECA-2C7C-6DAB42AD1B1A}"/>
          </ac:spMkLst>
        </pc:spChg>
        <pc:spChg chg="add mod">
          <ac:chgData name="MONEYRON, Pierre (ext)" userId="2e1ede0b-fdd9-4e2b-8fe3-7042fcd5741a" providerId="ADAL" clId="{0349B1F3-A38D-4FAA-8CDD-9726A0AADCE5}" dt="2025-03-31T15:44:55.659" v="1051" actId="1076"/>
          <ac:spMkLst>
            <pc:docMk/>
            <pc:sldMk cId="1020515693" sldId="260"/>
            <ac:spMk id="41" creationId="{07376B80-6ACE-9126-0B3F-A1BE943D6C04}"/>
          </ac:spMkLst>
        </pc:spChg>
        <pc:spChg chg="add mod">
          <ac:chgData name="MONEYRON, Pierre (ext)" userId="2e1ede0b-fdd9-4e2b-8fe3-7042fcd5741a" providerId="ADAL" clId="{0349B1F3-A38D-4FAA-8CDD-9726A0AADCE5}" dt="2025-03-31T15:48:25.600" v="1120" actId="20577"/>
          <ac:spMkLst>
            <pc:docMk/>
            <pc:sldMk cId="1020515693" sldId="260"/>
            <ac:spMk id="42" creationId="{DD9FAFA1-D55C-A2B5-571B-504E0016B600}"/>
          </ac:spMkLst>
        </pc:spChg>
        <pc:spChg chg="add 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43" creationId="{07FBADD7-18D4-918F-48E0-5383FD83EE12}"/>
          </ac:spMkLst>
        </pc:spChg>
        <pc:spChg chg="add 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44" creationId="{7C7E4087-0D86-8B5A-0F75-F0B5642D4248}"/>
          </ac:spMkLst>
        </pc:spChg>
        <pc:spChg chg="add mod">
          <ac:chgData name="MONEYRON, Pierre (ext)" userId="2e1ede0b-fdd9-4e2b-8fe3-7042fcd5741a" providerId="ADAL" clId="{0349B1F3-A38D-4FAA-8CDD-9726A0AADCE5}" dt="2025-03-31T16:20:23.558" v="1567" actId="1076"/>
          <ac:spMkLst>
            <pc:docMk/>
            <pc:sldMk cId="1020515693" sldId="260"/>
            <ac:spMk id="45" creationId="{8C2F732A-4A86-3918-1A3B-C1536954918E}"/>
          </ac:spMkLst>
        </pc:spChg>
        <pc:spChg chg="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46" creationId="{704CBC95-4BBE-CC07-F075-109CB480DD58}"/>
          </ac:spMkLst>
        </pc:spChg>
        <pc:spChg chg="mod">
          <ac:chgData name="MONEYRON, Pierre (ext)" userId="2e1ede0b-fdd9-4e2b-8fe3-7042fcd5741a" providerId="ADAL" clId="{0349B1F3-A38D-4FAA-8CDD-9726A0AADCE5}" dt="2025-03-31T16:20:23.558" v="1567" actId="1076"/>
          <ac:spMkLst>
            <pc:docMk/>
            <pc:sldMk cId="1020515693" sldId="260"/>
            <ac:spMk id="47" creationId="{755395AD-08A7-F250-EC6A-DD9B721781FE}"/>
          </ac:spMkLst>
        </pc:spChg>
        <pc:spChg chg="add mod">
          <ac:chgData name="MONEYRON, Pierre (ext)" userId="2e1ede0b-fdd9-4e2b-8fe3-7042fcd5741a" providerId="ADAL" clId="{0349B1F3-A38D-4FAA-8CDD-9726A0AADCE5}" dt="2025-03-31T16:20:23.558" v="1567" actId="1076"/>
          <ac:spMkLst>
            <pc:docMk/>
            <pc:sldMk cId="1020515693" sldId="260"/>
            <ac:spMk id="51" creationId="{2B61D5AB-F21B-3E03-0253-6406DD0D5A5F}"/>
          </ac:spMkLst>
        </pc:spChg>
        <pc:spChg chg="add mod">
          <ac:chgData name="MONEYRON, Pierre (ext)" userId="2e1ede0b-fdd9-4e2b-8fe3-7042fcd5741a" providerId="ADAL" clId="{0349B1F3-A38D-4FAA-8CDD-9726A0AADCE5}" dt="2025-03-31T15:49:13.007" v="1127" actId="14100"/>
          <ac:spMkLst>
            <pc:docMk/>
            <pc:sldMk cId="1020515693" sldId="260"/>
            <ac:spMk id="52" creationId="{116A7189-3860-AEDE-B4CA-9C61B96D9F8A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53" creationId="{86C786CC-2DB0-AC33-EBA4-33533B301DCD}"/>
          </ac:spMkLst>
        </pc:spChg>
        <pc:spChg chg="add 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59" creationId="{49340097-12CA-9069-814F-20B48590BB43}"/>
          </ac:spMkLst>
        </pc:spChg>
        <pc:spChg chg="add mod">
          <ac:chgData name="MONEYRON, Pierre (ext)" userId="2e1ede0b-fdd9-4e2b-8fe3-7042fcd5741a" providerId="ADAL" clId="{0349B1F3-A38D-4FAA-8CDD-9726A0AADCE5}" dt="2025-03-31T15:51:37.368" v="1159" actId="465"/>
          <ac:spMkLst>
            <pc:docMk/>
            <pc:sldMk cId="1020515693" sldId="260"/>
            <ac:spMk id="60" creationId="{0189D46C-07CA-11B2-13AE-1C74CD064E42}"/>
          </ac:spMkLst>
        </pc:spChg>
        <pc:spChg chg="add mod">
          <ac:chgData name="MONEYRON, Pierre (ext)" userId="2e1ede0b-fdd9-4e2b-8fe3-7042fcd5741a" providerId="ADAL" clId="{0349B1F3-A38D-4FAA-8CDD-9726A0AADCE5}" dt="2025-03-31T16:20:23.558" v="1567" actId="1076"/>
          <ac:spMkLst>
            <pc:docMk/>
            <pc:sldMk cId="1020515693" sldId="260"/>
            <ac:spMk id="61" creationId="{FB8143CC-9828-ABD7-CF2B-16F8DB6B5A57}"/>
          </ac:spMkLst>
        </pc:spChg>
        <pc:spChg chg="add mod">
          <ac:chgData name="MONEYRON, Pierre (ext)" userId="2e1ede0b-fdd9-4e2b-8fe3-7042fcd5741a" providerId="ADAL" clId="{0349B1F3-A38D-4FAA-8CDD-9726A0AADCE5}" dt="2025-03-31T16:20:23.558" v="1567" actId="1076"/>
          <ac:spMkLst>
            <pc:docMk/>
            <pc:sldMk cId="1020515693" sldId="260"/>
            <ac:spMk id="62" creationId="{706D5B4D-D880-98E1-273C-F86A54BD2C38}"/>
          </ac:spMkLst>
        </pc:spChg>
        <pc:spChg chg="add 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63" creationId="{90E429E4-6BCE-2C87-17DA-9C4B3BFACDDE}"/>
          </ac:spMkLst>
        </pc:spChg>
        <pc:spChg chg="add 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64" creationId="{354B6C2A-E540-693B-74BE-24D57815A141}"/>
          </ac:spMkLst>
        </pc:spChg>
        <pc:spChg chg="add mod">
          <ac:chgData name="MONEYRON, Pierre (ext)" userId="2e1ede0b-fdd9-4e2b-8fe3-7042fcd5741a" providerId="ADAL" clId="{0349B1F3-A38D-4FAA-8CDD-9726A0AADCE5}" dt="2025-03-31T16:19:45.608" v="1547" actId="1035"/>
          <ac:spMkLst>
            <pc:docMk/>
            <pc:sldMk cId="1020515693" sldId="260"/>
            <ac:spMk id="65" creationId="{89D84B83-945A-722A-2259-561FE5A63EC0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77" creationId="{14CA085C-3278-18AC-0E4C-7F8507AC3129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82" creationId="{A287BEB5-C126-C36C-AE49-EA96E346BD23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103" creationId="{B6535EF9-ACD2-E143-4DB1-8D85C480E7A9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107" creationId="{4BDEB989-DC96-814A-FC00-DB397E33FE73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113" creationId="{E1EA0129-1BA9-DBBC-625D-C2DCC3F87893}"/>
          </ac:spMkLst>
        </pc:spChg>
        <pc:spChg chg="mod">
          <ac:chgData name="MONEYRON, Pierre (ext)" userId="2e1ede0b-fdd9-4e2b-8fe3-7042fcd5741a" providerId="ADAL" clId="{0349B1F3-A38D-4FAA-8CDD-9726A0AADCE5}" dt="2025-03-31T15:47:02.919" v="1102" actId="207"/>
          <ac:spMkLst>
            <pc:docMk/>
            <pc:sldMk cId="1020515693" sldId="260"/>
            <ac:spMk id="115" creationId="{127B049D-4837-2776-E857-5FD4E21D9528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124" creationId="{684D2BE2-84B6-A92A-A78C-36C1F7789367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134" creationId="{5659F6EF-B0A3-AAB2-B531-8898CBB21CD7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136" creationId="{705C3BCD-0E12-4B07-9944-0BB36AA04ACD}"/>
          </ac:spMkLst>
        </pc:spChg>
        <pc:spChg chg="mod">
          <ac:chgData name="MONEYRON, Pierre (ext)" userId="2e1ede0b-fdd9-4e2b-8fe3-7042fcd5741a" providerId="ADAL" clId="{0349B1F3-A38D-4FAA-8CDD-9726A0AADCE5}" dt="2025-03-31T15:46:23.361" v="1083" actId="27803"/>
          <ac:spMkLst>
            <pc:docMk/>
            <pc:sldMk cId="1020515693" sldId="260"/>
            <ac:spMk id="140" creationId="{4D67E84D-3F1D-1FB4-978C-99C29D1FB9EF}"/>
          </ac:spMkLst>
        </pc:spChg>
        <pc:spChg chg="add mod">
          <ac:chgData name="MONEYRON, Pierre (ext)" userId="2e1ede0b-fdd9-4e2b-8fe3-7042fcd5741a" providerId="ADAL" clId="{0349B1F3-A38D-4FAA-8CDD-9726A0AADCE5}" dt="2025-03-31T15:51:09.076" v="1144" actId="571"/>
          <ac:spMkLst>
            <pc:docMk/>
            <pc:sldMk cId="1020515693" sldId="260"/>
            <ac:spMk id="149" creationId="{F8D1D53E-4691-7FB6-8D8B-0B8881BE0853}"/>
          </ac:spMkLst>
        </pc:spChg>
        <pc:spChg chg="add del mod">
          <ac:chgData name="MONEYRON, Pierre (ext)" userId="2e1ede0b-fdd9-4e2b-8fe3-7042fcd5741a" providerId="ADAL" clId="{0349B1F3-A38D-4FAA-8CDD-9726A0AADCE5}" dt="2025-03-31T15:54:31.167" v="1231" actId="478"/>
          <ac:spMkLst>
            <pc:docMk/>
            <pc:sldMk cId="1020515693" sldId="260"/>
            <ac:spMk id="150" creationId="{36779C62-2328-113A-2618-1D6952B71937}"/>
          </ac:spMkLst>
        </pc:spChg>
        <pc:spChg chg="add mod">
          <ac:chgData name="MONEYRON, Pierre (ext)" userId="2e1ede0b-fdd9-4e2b-8fe3-7042fcd5741a" providerId="ADAL" clId="{0349B1F3-A38D-4FAA-8CDD-9726A0AADCE5}" dt="2025-03-31T16:17:44.238" v="1524" actId="1076"/>
          <ac:spMkLst>
            <pc:docMk/>
            <pc:sldMk cId="1020515693" sldId="260"/>
            <ac:spMk id="151" creationId="{74AA4159-AD27-01FF-D299-5FD92ED83D46}"/>
          </ac:spMkLst>
        </pc:spChg>
        <pc:spChg chg="add mod">
          <ac:chgData name="MONEYRON, Pierre (ext)" userId="2e1ede0b-fdd9-4e2b-8fe3-7042fcd5741a" providerId="ADAL" clId="{0349B1F3-A38D-4FAA-8CDD-9726A0AADCE5}" dt="2025-03-31T15:57:50.047" v="1285" actId="1076"/>
          <ac:spMkLst>
            <pc:docMk/>
            <pc:sldMk cId="1020515693" sldId="260"/>
            <ac:spMk id="152" creationId="{08F264F7-8499-8284-9E0F-1A163B85A193}"/>
          </ac:spMkLst>
        </pc:spChg>
        <pc:spChg chg="add mod">
          <ac:chgData name="MONEYRON, Pierre (ext)" userId="2e1ede0b-fdd9-4e2b-8fe3-7042fcd5741a" providerId="ADAL" clId="{0349B1F3-A38D-4FAA-8CDD-9726A0AADCE5}" dt="2025-03-31T16:17:44.238" v="1524" actId="1076"/>
          <ac:spMkLst>
            <pc:docMk/>
            <pc:sldMk cId="1020515693" sldId="260"/>
            <ac:spMk id="153" creationId="{6ED21D28-1A02-B6E9-3CBF-88424E5E622A}"/>
          </ac:spMkLst>
        </pc:spChg>
        <pc:spChg chg="add mod">
          <ac:chgData name="MONEYRON, Pierre (ext)" userId="2e1ede0b-fdd9-4e2b-8fe3-7042fcd5741a" providerId="ADAL" clId="{0349B1F3-A38D-4FAA-8CDD-9726A0AADCE5}" dt="2025-03-31T15:58:31.044" v="1299" actId="1076"/>
          <ac:spMkLst>
            <pc:docMk/>
            <pc:sldMk cId="1020515693" sldId="260"/>
            <ac:spMk id="154" creationId="{EE4C531F-46BB-858B-BB2E-F76EA1B24C69}"/>
          </ac:spMkLst>
        </pc:spChg>
        <pc:spChg chg="add mod">
          <ac:chgData name="MONEYRON, Pierre (ext)" userId="2e1ede0b-fdd9-4e2b-8fe3-7042fcd5741a" providerId="ADAL" clId="{0349B1F3-A38D-4FAA-8CDD-9726A0AADCE5}" dt="2025-03-31T15:57:30.115" v="1271" actId="14100"/>
          <ac:spMkLst>
            <pc:docMk/>
            <pc:sldMk cId="1020515693" sldId="260"/>
            <ac:spMk id="155" creationId="{EF3B9DFE-430F-C3B7-A57C-E41B007CADE0}"/>
          </ac:spMkLst>
        </pc:spChg>
        <pc:spChg chg="add mod">
          <ac:chgData name="MONEYRON, Pierre (ext)" userId="2e1ede0b-fdd9-4e2b-8fe3-7042fcd5741a" providerId="ADAL" clId="{0349B1F3-A38D-4FAA-8CDD-9726A0AADCE5}" dt="2025-03-31T16:17:44.238" v="1524" actId="1076"/>
          <ac:spMkLst>
            <pc:docMk/>
            <pc:sldMk cId="1020515693" sldId="260"/>
            <ac:spMk id="156" creationId="{839B3FB7-0042-F56E-D2B5-C67454CB5C47}"/>
          </ac:spMkLst>
        </pc:spChg>
        <pc:spChg chg="add mod">
          <ac:chgData name="MONEYRON, Pierre (ext)" userId="2e1ede0b-fdd9-4e2b-8fe3-7042fcd5741a" providerId="ADAL" clId="{0349B1F3-A38D-4FAA-8CDD-9726A0AADCE5}" dt="2025-03-31T15:57:30.115" v="1271" actId="14100"/>
          <ac:spMkLst>
            <pc:docMk/>
            <pc:sldMk cId="1020515693" sldId="260"/>
            <ac:spMk id="157" creationId="{ACD6C7EB-9D47-027B-E792-C2132C3A59DE}"/>
          </ac:spMkLst>
        </pc:spChg>
        <pc:spChg chg="add mod">
          <ac:chgData name="MONEYRON, Pierre (ext)" userId="2e1ede0b-fdd9-4e2b-8fe3-7042fcd5741a" providerId="ADAL" clId="{0349B1F3-A38D-4FAA-8CDD-9726A0AADCE5}" dt="2025-03-31T15:58:11.293" v="1296" actId="1038"/>
          <ac:spMkLst>
            <pc:docMk/>
            <pc:sldMk cId="1020515693" sldId="260"/>
            <ac:spMk id="158" creationId="{900A58F2-7E0E-0103-2551-9A66BC5FD782}"/>
          </ac:spMkLst>
        </pc:spChg>
        <pc:spChg chg="add mod">
          <ac:chgData name="MONEYRON, Pierre (ext)" userId="2e1ede0b-fdd9-4e2b-8fe3-7042fcd5741a" providerId="ADAL" clId="{0349B1F3-A38D-4FAA-8CDD-9726A0AADCE5}" dt="2025-03-31T15:57:30.115" v="1271" actId="14100"/>
          <ac:spMkLst>
            <pc:docMk/>
            <pc:sldMk cId="1020515693" sldId="260"/>
            <ac:spMk id="159" creationId="{F583A75D-2A69-16A9-8136-181E7CA8E5C8}"/>
          </ac:spMkLst>
        </pc:spChg>
        <pc:spChg chg="add mod">
          <ac:chgData name="MONEYRON, Pierre (ext)" userId="2e1ede0b-fdd9-4e2b-8fe3-7042fcd5741a" providerId="ADAL" clId="{0349B1F3-A38D-4FAA-8CDD-9726A0AADCE5}" dt="2025-03-31T16:17:36.317" v="1522" actId="1076"/>
          <ac:spMkLst>
            <pc:docMk/>
            <pc:sldMk cId="1020515693" sldId="260"/>
            <ac:spMk id="160" creationId="{AFBF72D5-EFF1-F5F3-7A82-066F3D2B16F1}"/>
          </ac:spMkLst>
        </pc:spChg>
        <pc:spChg chg="add mod">
          <ac:chgData name="MONEYRON, Pierre (ext)" userId="2e1ede0b-fdd9-4e2b-8fe3-7042fcd5741a" providerId="ADAL" clId="{0349B1F3-A38D-4FAA-8CDD-9726A0AADCE5}" dt="2025-03-31T15:57:30.115" v="1271" actId="14100"/>
          <ac:spMkLst>
            <pc:docMk/>
            <pc:sldMk cId="1020515693" sldId="260"/>
            <ac:spMk id="161" creationId="{00292844-4CC8-55B2-4692-A6B38701B364}"/>
          </ac:spMkLst>
        </pc:spChg>
        <pc:spChg chg="add 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162" creationId="{0A41F1A9-D53C-2FDF-F24B-3C48E9C66081}"/>
          </ac:spMkLst>
        </pc:spChg>
        <pc:spChg chg="add mod">
          <ac:chgData name="MONEYRON, Pierre (ext)" userId="2e1ede0b-fdd9-4e2b-8fe3-7042fcd5741a" providerId="ADAL" clId="{0349B1F3-A38D-4FAA-8CDD-9726A0AADCE5}" dt="2025-03-31T15:57:30.115" v="1271" actId="14100"/>
          <ac:spMkLst>
            <pc:docMk/>
            <pc:sldMk cId="1020515693" sldId="260"/>
            <ac:spMk id="163" creationId="{5A3079A7-D3A5-AE1C-2226-984F5B9CC735}"/>
          </ac:spMkLst>
        </pc:spChg>
        <pc:spChg chg="add mod">
          <ac:chgData name="MONEYRON, Pierre (ext)" userId="2e1ede0b-fdd9-4e2b-8fe3-7042fcd5741a" providerId="ADAL" clId="{0349B1F3-A38D-4FAA-8CDD-9726A0AADCE5}" dt="2025-03-31T16:17:44.238" v="1524" actId="1076"/>
          <ac:spMkLst>
            <pc:docMk/>
            <pc:sldMk cId="1020515693" sldId="260"/>
            <ac:spMk id="164" creationId="{246BB7F2-3C7E-9042-5F9E-F0CD05881583}"/>
          </ac:spMkLst>
        </pc:spChg>
        <pc:spChg chg="add del mod">
          <ac:chgData name="MONEYRON, Pierre (ext)" userId="2e1ede0b-fdd9-4e2b-8fe3-7042fcd5741a" providerId="ADAL" clId="{0349B1F3-A38D-4FAA-8CDD-9726A0AADCE5}" dt="2025-03-31T15:59:33.540" v="1302" actId="478"/>
          <ac:spMkLst>
            <pc:docMk/>
            <pc:sldMk cId="1020515693" sldId="260"/>
            <ac:spMk id="165" creationId="{7A250A07-63F3-1F9D-3F97-CA712AC5F434}"/>
          </ac:spMkLst>
        </pc:spChg>
        <pc:spChg chg="add del mod">
          <ac:chgData name="MONEYRON, Pierre (ext)" userId="2e1ede0b-fdd9-4e2b-8fe3-7042fcd5741a" providerId="ADAL" clId="{0349B1F3-A38D-4FAA-8CDD-9726A0AADCE5}" dt="2025-03-31T16:00:43.196" v="1318" actId="478"/>
          <ac:spMkLst>
            <pc:docMk/>
            <pc:sldMk cId="1020515693" sldId="260"/>
            <ac:spMk id="168" creationId="{18C83315-D0CF-5526-1DB3-477A1573FF4B}"/>
          </ac:spMkLst>
        </pc:spChg>
        <pc:spChg chg="add mod">
          <ac:chgData name="MONEYRON, Pierre (ext)" userId="2e1ede0b-fdd9-4e2b-8fe3-7042fcd5741a" providerId="ADAL" clId="{0349B1F3-A38D-4FAA-8CDD-9726A0AADCE5}" dt="2025-03-31T16:04:18.113" v="1421" actId="1076"/>
          <ac:spMkLst>
            <pc:docMk/>
            <pc:sldMk cId="1020515693" sldId="260"/>
            <ac:spMk id="177" creationId="{9ED885F0-E47D-0A76-26F4-8B4442A388C2}"/>
          </ac:spMkLst>
        </pc:spChg>
        <pc:spChg chg="add mod">
          <ac:chgData name="MONEYRON, Pierre (ext)" userId="2e1ede0b-fdd9-4e2b-8fe3-7042fcd5741a" providerId="ADAL" clId="{0349B1F3-A38D-4FAA-8CDD-9726A0AADCE5}" dt="2025-03-31T16:04:18.113" v="1421" actId="1076"/>
          <ac:spMkLst>
            <pc:docMk/>
            <pc:sldMk cId="1020515693" sldId="260"/>
            <ac:spMk id="178" creationId="{CAFDA625-8F20-ABEE-49CC-8B93EBA3F2EA}"/>
          </ac:spMkLst>
        </pc:spChg>
        <pc:spChg chg="add mod">
          <ac:chgData name="MONEYRON, Pierre (ext)" userId="2e1ede0b-fdd9-4e2b-8fe3-7042fcd5741a" providerId="ADAL" clId="{0349B1F3-A38D-4FAA-8CDD-9726A0AADCE5}" dt="2025-03-31T16:17:44.238" v="1524" actId="1076"/>
          <ac:spMkLst>
            <pc:docMk/>
            <pc:sldMk cId="1020515693" sldId="260"/>
            <ac:spMk id="179" creationId="{024C53EB-C05F-6913-5868-3C9F37958470}"/>
          </ac:spMkLst>
        </pc:spChg>
        <pc:spChg chg="add 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180" creationId="{C095ADBE-49EE-5664-EB74-95B5A3AA0E79}"/>
          </ac:spMkLst>
        </pc:spChg>
        <pc:spChg chg="add mod">
          <ac:chgData name="MONEYRON, Pierre (ext)" userId="2e1ede0b-fdd9-4e2b-8fe3-7042fcd5741a" providerId="ADAL" clId="{0349B1F3-A38D-4FAA-8CDD-9726A0AADCE5}" dt="2025-03-31T16:20:53.733" v="1571" actId="1076"/>
          <ac:spMkLst>
            <pc:docMk/>
            <pc:sldMk cId="1020515693" sldId="260"/>
            <ac:spMk id="181" creationId="{A1D1EEE2-8D06-2DA2-CFEF-8D18C9FA21BF}"/>
          </ac:spMkLst>
        </pc:spChg>
        <pc:spChg chg="add mod">
          <ac:chgData name="MONEYRON, Pierre (ext)" userId="2e1ede0b-fdd9-4e2b-8fe3-7042fcd5741a" providerId="ADAL" clId="{0349B1F3-A38D-4FAA-8CDD-9726A0AADCE5}" dt="2025-03-31T16:21:01.838" v="1572" actId="1076"/>
          <ac:spMkLst>
            <pc:docMk/>
            <pc:sldMk cId="1020515693" sldId="260"/>
            <ac:spMk id="183" creationId="{0A2193CB-031B-7F11-3A87-70F817A1C8FF}"/>
          </ac:spMkLst>
        </pc:spChg>
        <pc:grpChg chg="mod">
          <ac:chgData name="MONEYRON, Pierre (ext)" userId="2e1ede0b-fdd9-4e2b-8fe3-7042fcd5741a" providerId="ADAL" clId="{0349B1F3-A38D-4FAA-8CDD-9726A0AADCE5}" dt="2025-03-31T16:20:45.402" v="1570" actId="1076"/>
          <ac:grpSpMkLst>
            <pc:docMk/>
            <pc:sldMk cId="1020515693" sldId="260"/>
            <ac:grpSpMk id="12" creationId="{3D4887A1-8A3D-67F4-67E3-099B4A4ED4BF}"/>
          </ac:grpSpMkLst>
        </pc:grpChg>
        <pc:graphicFrameChg chg="add del mod modGraphic">
          <ac:chgData name="MONEYRON, Pierre (ext)" userId="2e1ede0b-fdd9-4e2b-8fe3-7042fcd5741a" providerId="ADAL" clId="{0349B1F3-A38D-4FAA-8CDD-9726A0AADCE5}" dt="2025-03-31T16:53:57.367" v="1593" actId="478"/>
          <ac:graphicFrameMkLst>
            <pc:docMk/>
            <pc:sldMk cId="1020515693" sldId="260"/>
            <ac:graphicFrameMk id="182" creationId="{52CB87B5-B875-73B0-FB0A-D54D78D75E36}"/>
          </ac:graphicFrameMkLst>
        </pc:graphicFrameChg>
        <pc:picChg chg="add mod">
          <ac:chgData name="MONEYRON, Pierre (ext)" userId="2e1ede0b-fdd9-4e2b-8fe3-7042fcd5741a" providerId="ADAL" clId="{0349B1F3-A38D-4FAA-8CDD-9726A0AADCE5}" dt="2025-03-31T15:46:09.541" v="1082" actId="1076"/>
          <ac:picMkLst>
            <pc:docMk/>
            <pc:sldMk cId="1020515693" sldId="260"/>
            <ac:picMk id="3" creationId="{4DE1DAD0-5A00-6F7A-B746-CCEE9297FA17}"/>
          </ac:picMkLst>
        </pc:picChg>
        <pc:picChg chg="add mod">
          <ac:chgData name="MONEYRON, Pierre (ext)" userId="2e1ede0b-fdd9-4e2b-8fe3-7042fcd5741a" providerId="ADAL" clId="{0349B1F3-A38D-4FAA-8CDD-9726A0AADCE5}" dt="2025-03-31T15:45:03.308" v="1053" actId="1076"/>
          <ac:picMkLst>
            <pc:docMk/>
            <pc:sldMk cId="1020515693" sldId="260"/>
            <ac:picMk id="6" creationId="{00917634-8C4B-6D2F-250C-7408DDFB1F49}"/>
          </ac:picMkLst>
        </pc:picChg>
        <pc:picChg chg="add mod">
          <ac:chgData name="MONEYRON, Pierre (ext)" userId="2e1ede0b-fdd9-4e2b-8fe3-7042fcd5741a" providerId="ADAL" clId="{0349B1F3-A38D-4FAA-8CDD-9726A0AADCE5}" dt="2025-03-28T18:40:01.204" v="665" actId="1035"/>
          <ac:picMkLst>
            <pc:docMk/>
            <pc:sldMk cId="1020515693" sldId="260"/>
            <ac:picMk id="14" creationId="{ED768907-8CB8-8966-04C7-0B58B33C3D9C}"/>
          </ac:picMkLst>
        </pc:picChg>
        <pc:picChg chg="add mod">
          <ac:chgData name="MONEYRON, Pierre (ext)" userId="2e1ede0b-fdd9-4e2b-8fe3-7042fcd5741a" providerId="ADAL" clId="{0349B1F3-A38D-4FAA-8CDD-9726A0AADCE5}" dt="2025-03-28T18:40:01.204" v="665" actId="1035"/>
          <ac:picMkLst>
            <pc:docMk/>
            <pc:sldMk cId="1020515693" sldId="260"/>
            <ac:picMk id="16" creationId="{56F014FB-5BCF-2D4C-9709-AB633F59ECF5}"/>
          </ac:picMkLst>
        </pc:picChg>
        <pc:picChg chg="add mod">
          <ac:chgData name="MONEYRON, Pierre (ext)" userId="2e1ede0b-fdd9-4e2b-8fe3-7042fcd5741a" providerId="ADAL" clId="{0349B1F3-A38D-4FAA-8CDD-9726A0AADCE5}" dt="2025-03-28T18:40:01.204" v="665" actId="1035"/>
          <ac:picMkLst>
            <pc:docMk/>
            <pc:sldMk cId="1020515693" sldId="260"/>
            <ac:picMk id="18" creationId="{872F223F-62DE-534C-FA02-E2D5640868E2}"/>
          </ac:picMkLst>
        </pc:picChg>
        <pc:cxnChg chg="add mod">
          <ac:chgData name="MONEYRON, Pierre (ext)" userId="2e1ede0b-fdd9-4e2b-8fe3-7042fcd5741a" providerId="ADAL" clId="{0349B1F3-A38D-4FAA-8CDD-9726A0AADCE5}" dt="2025-03-28T18:39:47.868" v="654" actId="1035"/>
          <ac:cxnSpMkLst>
            <pc:docMk/>
            <pc:sldMk cId="1020515693" sldId="260"/>
            <ac:cxnSpMk id="29" creationId="{E24A8810-FD30-F01E-CB67-DB09972F27F4}"/>
          </ac:cxnSpMkLst>
        </pc:cxnChg>
        <pc:cxnChg chg="mod">
          <ac:chgData name="MONEYRON, Pierre (ext)" userId="2e1ede0b-fdd9-4e2b-8fe3-7042fcd5741a" providerId="ADAL" clId="{0349B1F3-A38D-4FAA-8CDD-9726A0AADCE5}" dt="2025-03-31T16:19:56.476" v="1562" actId="1035"/>
          <ac:cxnSpMkLst>
            <pc:docMk/>
            <pc:sldMk cId="1020515693" sldId="260"/>
            <ac:cxnSpMk id="58" creationId="{68CD974E-AB21-037E-7026-06B8C4038360}"/>
          </ac:cxnSpMkLst>
        </pc:cxnChg>
        <pc:cxnChg chg="add mod">
          <ac:chgData name="MONEYRON, Pierre (ext)" userId="2e1ede0b-fdd9-4e2b-8fe3-7042fcd5741a" providerId="ADAL" clId="{0349B1F3-A38D-4FAA-8CDD-9726A0AADCE5}" dt="2025-03-31T16:00:29.811" v="1315" actId="14100"/>
          <ac:cxnSpMkLst>
            <pc:docMk/>
            <pc:sldMk cId="1020515693" sldId="260"/>
            <ac:cxnSpMk id="167" creationId="{356229A5-B397-9D5E-91E2-3BFE5D237836}"/>
          </ac:cxnSpMkLst>
        </pc:cxnChg>
        <pc:cxnChg chg="add mod">
          <ac:chgData name="MONEYRON, Pierre (ext)" userId="2e1ede0b-fdd9-4e2b-8fe3-7042fcd5741a" providerId="ADAL" clId="{0349B1F3-A38D-4FAA-8CDD-9726A0AADCE5}" dt="2025-03-31T16:00:39.693" v="1317" actId="1076"/>
          <ac:cxnSpMkLst>
            <pc:docMk/>
            <pc:sldMk cId="1020515693" sldId="260"/>
            <ac:cxnSpMk id="169" creationId="{593FB462-DE0F-8D51-B6F9-4E11507DFE08}"/>
          </ac:cxnSpMkLst>
        </pc:cxnChg>
        <pc:cxnChg chg="add mod">
          <ac:chgData name="MONEYRON, Pierre (ext)" userId="2e1ede0b-fdd9-4e2b-8fe3-7042fcd5741a" providerId="ADAL" clId="{0349B1F3-A38D-4FAA-8CDD-9726A0AADCE5}" dt="2025-03-31T16:00:50.476" v="1320" actId="1076"/>
          <ac:cxnSpMkLst>
            <pc:docMk/>
            <pc:sldMk cId="1020515693" sldId="260"/>
            <ac:cxnSpMk id="170" creationId="{996FEABD-E552-D0B1-0C52-E5383E546D8E}"/>
          </ac:cxnSpMkLst>
        </pc:cxnChg>
        <pc:cxnChg chg="add mod">
          <ac:chgData name="MONEYRON, Pierre (ext)" userId="2e1ede0b-fdd9-4e2b-8fe3-7042fcd5741a" providerId="ADAL" clId="{0349B1F3-A38D-4FAA-8CDD-9726A0AADCE5}" dt="2025-03-31T16:00:57.388" v="1322" actId="1076"/>
          <ac:cxnSpMkLst>
            <pc:docMk/>
            <pc:sldMk cId="1020515693" sldId="260"/>
            <ac:cxnSpMk id="171" creationId="{71A198F2-1B34-7A43-4F01-89A2106E135D}"/>
          </ac:cxnSpMkLst>
        </pc:cxnChg>
        <pc:cxnChg chg="add mod">
          <ac:chgData name="MONEYRON, Pierre (ext)" userId="2e1ede0b-fdd9-4e2b-8fe3-7042fcd5741a" providerId="ADAL" clId="{0349B1F3-A38D-4FAA-8CDD-9726A0AADCE5}" dt="2025-03-31T16:01:08.040" v="1324" actId="1076"/>
          <ac:cxnSpMkLst>
            <pc:docMk/>
            <pc:sldMk cId="1020515693" sldId="260"/>
            <ac:cxnSpMk id="172" creationId="{3F41D291-51A5-7D44-22B5-9BA0A6C561C3}"/>
          </ac:cxnSpMkLst>
        </pc:cxnChg>
        <pc:cxnChg chg="add mod">
          <ac:chgData name="MONEYRON, Pierre (ext)" userId="2e1ede0b-fdd9-4e2b-8fe3-7042fcd5741a" providerId="ADAL" clId="{0349B1F3-A38D-4FAA-8CDD-9726A0AADCE5}" dt="2025-03-31T16:01:13.542" v="1326" actId="1076"/>
          <ac:cxnSpMkLst>
            <pc:docMk/>
            <pc:sldMk cId="1020515693" sldId="260"/>
            <ac:cxnSpMk id="173" creationId="{3D6042FF-38A9-B59F-499E-A0B8EA68B054}"/>
          </ac:cxnSpMkLst>
        </pc:cxnChg>
        <pc:cxnChg chg="add mod">
          <ac:chgData name="MONEYRON, Pierre (ext)" userId="2e1ede0b-fdd9-4e2b-8fe3-7042fcd5741a" providerId="ADAL" clId="{0349B1F3-A38D-4FAA-8CDD-9726A0AADCE5}" dt="2025-03-31T16:01:18.095" v="1328" actId="1076"/>
          <ac:cxnSpMkLst>
            <pc:docMk/>
            <pc:sldMk cId="1020515693" sldId="260"/>
            <ac:cxnSpMk id="174" creationId="{9A3CDE3F-06AB-1B79-8083-8BC42D67F80B}"/>
          </ac:cxnSpMkLst>
        </pc:cxnChg>
        <pc:cxnChg chg="add mod">
          <ac:chgData name="MONEYRON, Pierre (ext)" userId="2e1ede0b-fdd9-4e2b-8fe3-7042fcd5741a" providerId="ADAL" clId="{0349B1F3-A38D-4FAA-8CDD-9726A0AADCE5}" dt="2025-03-31T16:01:22.165" v="1330" actId="1076"/>
          <ac:cxnSpMkLst>
            <pc:docMk/>
            <pc:sldMk cId="1020515693" sldId="260"/>
            <ac:cxnSpMk id="175" creationId="{CB8EAB13-C9E8-3490-A0F9-2161CBF8EE3C}"/>
          </ac:cxnSpMkLst>
        </pc:cxnChg>
        <pc:cxnChg chg="add mod">
          <ac:chgData name="MONEYRON, Pierre (ext)" userId="2e1ede0b-fdd9-4e2b-8fe3-7042fcd5741a" providerId="ADAL" clId="{0349B1F3-A38D-4FAA-8CDD-9726A0AADCE5}" dt="2025-03-31T16:04:18.113" v="1421" actId="1076"/>
          <ac:cxnSpMkLst>
            <pc:docMk/>
            <pc:sldMk cId="1020515693" sldId="260"/>
            <ac:cxnSpMk id="176" creationId="{7C117528-0EBE-18D1-6EB3-432CCF1CC801}"/>
          </ac:cxnSpMkLst>
        </pc:cxnChg>
      </pc:sldChg>
      <pc:sldChg chg="addSp delSp modSp new mod">
        <pc:chgData name="MONEYRON, Pierre (ext)" userId="2e1ede0b-fdd9-4e2b-8fe3-7042fcd5741a" providerId="ADAL" clId="{0349B1F3-A38D-4FAA-8CDD-9726A0AADCE5}" dt="2025-03-31T16:13:05.426" v="1431" actId="14100"/>
        <pc:sldMkLst>
          <pc:docMk/>
          <pc:sldMk cId="3494121800" sldId="261"/>
        </pc:sldMkLst>
        <pc:spChg chg="add del mod">
          <ac:chgData name="MONEYRON, Pierre (ext)" userId="2e1ede0b-fdd9-4e2b-8fe3-7042fcd5741a" providerId="ADAL" clId="{0349B1F3-A38D-4FAA-8CDD-9726A0AADCE5}" dt="2025-03-31T16:12:55.445" v="1426" actId="478"/>
          <ac:spMkLst>
            <pc:docMk/>
            <pc:sldMk cId="3494121800" sldId="261"/>
            <ac:spMk id="5" creationId="{A44FEAC6-C299-A570-026B-04562F7AA3DF}"/>
          </ac:spMkLst>
        </pc:spChg>
        <pc:graphicFrameChg chg="add mod modGraphic">
          <ac:chgData name="MONEYRON, Pierre (ext)" userId="2e1ede0b-fdd9-4e2b-8fe3-7042fcd5741a" providerId="ADAL" clId="{0349B1F3-A38D-4FAA-8CDD-9726A0AADCE5}" dt="2025-03-31T16:13:05.426" v="1431" actId="14100"/>
          <ac:graphicFrameMkLst>
            <pc:docMk/>
            <pc:sldMk cId="3494121800" sldId="261"/>
            <ac:graphicFrameMk id="2" creationId="{12F39556-434B-666D-65EE-F4F082866BF9}"/>
          </ac:graphicFrameMkLst>
        </pc:graphicFrameChg>
        <pc:picChg chg="add mod">
          <ac:chgData name="MONEYRON, Pierre (ext)" userId="2e1ede0b-fdd9-4e2b-8fe3-7042fcd5741a" providerId="ADAL" clId="{0349B1F3-A38D-4FAA-8CDD-9726A0AADCE5}" dt="2025-03-28T18:49:33.506" v="1031"/>
          <ac:picMkLst>
            <pc:docMk/>
            <pc:sldMk cId="3494121800" sldId="261"/>
            <ac:picMk id="8" creationId="{15508265-1ABE-3B1A-52B2-5EEC516BEBB8}"/>
          </ac:picMkLst>
        </pc:picChg>
      </pc:sldChg>
      <pc:sldChg chg="delSp modSp add mod modNotesTx">
        <pc:chgData name="MONEYRON, Pierre (ext)" userId="2e1ede0b-fdd9-4e2b-8fe3-7042fcd5741a" providerId="ADAL" clId="{0349B1F3-A38D-4FAA-8CDD-9726A0AADCE5}" dt="2025-03-31T16:55:16.960" v="1638" actId="478"/>
        <pc:sldMkLst>
          <pc:docMk/>
          <pc:sldMk cId="218936238" sldId="262"/>
        </pc:sldMkLst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21" creationId="{DA53ED06-6D7F-2448-1938-610FAD3B8DE6}"/>
          </ac:spMkLst>
        </pc:spChg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46" creationId="{3BEE9104-434F-FB45-A31F-987F69507B51}"/>
          </ac:spMkLst>
        </pc:spChg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59" creationId="{60B05EE4-073A-AE56-DA58-FD6068A1EF55}"/>
          </ac:spMkLst>
        </pc:spChg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60" creationId="{B21FCE67-B711-C81A-EBDE-1EB5C9313080}"/>
          </ac:spMkLst>
        </pc:spChg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152" creationId="{158BB26A-344F-DCEC-A04F-98B23167625E}"/>
          </ac:spMkLst>
        </pc:spChg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157" creationId="{07A8B047-57C3-ED84-E149-1BE67F0A729D}"/>
          </ac:spMkLst>
        </pc:spChg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161" creationId="{371722D1-8899-6BBF-43B6-E58F40628B71}"/>
          </ac:spMkLst>
        </pc:spChg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177" creationId="{1042D6E1-060C-5AC5-63E9-3B9CCA7D5C5A}"/>
          </ac:spMkLst>
        </pc:spChg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179" creationId="{E22C2401-E708-E18E-3913-FB4BB6D83F47}"/>
          </ac:spMkLst>
        </pc:spChg>
        <pc:spChg chg="del">
          <ac:chgData name="MONEYRON, Pierre (ext)" userId="2e1ede0b-fdd9-4e2b-8fe3-7042fcd5741a" providerId="ADAL" clId="{0349B1F3-A38D-4FAA-8CDD-9726A0AADCE5}" dt="2025-03-31T16:55:16.960" v="1638" actId="478"/>
          <ac:spMkLst>
            <pc:docMk/>
            <pc:sldMk cId="218936238" sldId="262"/>
            <ac:spMk id="180" creationId="{A6655487-3BFB-B2B0-9A56-22C9844C111E}"/>
          </ac:spMkLst>
        </pc:spChg>
        <pc:spChg chg="mod">
          <ac:chgData name="MONEYRON, Pierre (ext)" userId="2e1ede0b-fdd9-4e2b-8fe3-7042fcd5741a" providerId="ADAL" clId="{0349B1F3-A38D-4FAA-8CDD-9726A0AADCE5}" dt="2025-03-31T16:55:08.587" v="1637" actId="20577"/>
          <ac:spMkLst>
            <pc:docMk/>
            <pc:sldMk cId="218936238" sldId="262"/>
            <ac:spMk id="183" creationId="{100E4C4E-5E6E-05AF-5DF9-39C314E0758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F95BE-4D74-4997-93AC-89E98B711E9B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C19E3-F4C8-4C3F-B11A-A6C88D81A44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44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Alegrya+Sans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fonts.google.com/specimen/PT+Sans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200" b="1" dirty="0" err="1">
                <a:latin typeface="Arial"/>
                <a:ea typeface="Arial"/>
                <a:cs typeface="Arial"/>
                <a:sym typeface="Arial"/>
              </a:rPr>
              <a:t>Alegrya</a:t>
            </a:r>
            <a:r>
              <a:rPr lang="fr-FR" sz="1200" b="1" dirty="0">
                <a:latin typeface="Arial"/>
                <a:ea typeface="Arial"/>
                <a:cs typeface="Arial"/>
                <a:sym typeface="Arial"/>
              </a:rPr>
              <a:t> Sans - </a:t>
            </a:r>
            <a:r>
              <a:rPr lang="fr-FR" sz="1200" dirty="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https://fonts.google.com/specimen/Alegrya+Sans</a:t>
            </a:r>
            <a:endParaRPr lang="fr-FR" sz="1200" dirty="0"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endParaRPr lang="fr-FR" sz="200" dirty="0">
              <a:latin typeface="Arial"/>
              <a:ea typeface="Arial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 sz="1200" b="1" dirty="0">
                <a:latin typeface="Arial"/>
                <a:ea typeface="Arial"/>
                <a:cs typeface="Arial"/>
                <a:sym typeface="Arial"/>
              </a:rPr>
              <a:t>PT Sans - </a:t>
            </a:r>
            <a:r>
              <a:rPr lang="fr-FR" sz="1200" dirty="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https://fonts.google.com/specimen/PT+Sans</a:t>
            </a:r>
            <a:endParaRPr lang="fr-FR" sz="1200" dirty="0">
              <a:latin typeface="Arial"/>
              <a:ea typeface="Arial"/>
              <a:cs typeface="Arial"/>
              <a:sym typeface="Arial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19E3-F4C8-4C3F-B11A-A6C88D81A44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024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19E3-F4C8-4C3F-B11A-A6C88D81A44B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927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Présence sur les réseaux sociaux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 algn="l" rtl="0" eaLnBrk="1" fontAlgn="ctr" latinLnBrk="0" hangingPunct="1">
              <a:buFontTx/>
              <a:buChar char="-"/>
            </a:pP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Identifier si les élèves sont présents sur les réseaux sociaux et quels réseaux sont les plus utilisés</a:t>
            </a:r>
          </a:p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Est-ce que les élèves utilisent des réseaux sociaux ? Si oui, lesquels ?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% d'élèves présents sur les réseaux sociaux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Quels réseaux sociaux sont les plus utilisés par les jeunes ?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Liste des réseaux sociaux les plus utilisés (Instagram, </a:t>
            </a:r>
            <a:r>
              <a:rPr lang="fr-FR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TikTok</a:t>
            </a:r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, etc.)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% d'élèves présents sur chaque réseau social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19E3-F4C8-4C3F-B11A-A6C88D81A44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83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360EB-F4D4-AC74-661A-307BC09F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928336-8D1B-BA95-2535-F01C296314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94BB4D-F5AD-276D-2E51-DC40B882FF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rtl="0" eaLnBrk="1" fontAlgn="ctr" latinLnBrk="0" hangingPunct="1"/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Types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d’activités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0" u="none" strike="noStrike" kern="12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ligne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Identifier les principales activités pratiquées en ligne par les jeunes et leur diversité.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Quels types d’activités les jeunes pratiquent-ils le plus en ligne ?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Données sur les activités pratiquées en ligne (jeux, réseaux sociaux, lecture, vidéo, etc.)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/>
            <a:r>
              <a:rPr lang="fr-FR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		% de jeunes qui disent pratiquer chaque activité</a:t>
            </a:r>
            <a:endParaRPr lang="en-US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FB7C6-E418-1A76-6AA3-2C944E07E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C19E3-F4C8-4C3F-B11A-A6C88D81A44B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1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7FF9A-1D73-5001-ADF8-3ACD5296F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9FDCF7-A463-C720-4810-E7644880C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A7CD35-4281-D90E-1900-9948369E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A1DBC0-705F-4CF8-3581-3D9F0FAFE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4B403-259D-3818-0D98-52F8EA93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01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B6503F-5B62-3120-588A-CC003410E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56702A-0F31-3307-CEDD-78C1EADC8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E5A8EC-1FD8-5729-69E3-F64F0757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E5131B-FC43-3607-7DBA-418CAA204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621B14-8BDD-54A9-8C06-D974A5D5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875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FC10C6A-238C-1E3F-B546-B48B314CE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81B7A9-94C7-7AD5-FBA3-EF68104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B788B8-82DB-D2B3-296C-98B852E40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6FF9C-0272-94A8-602E-3BFD2B9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1BCF15-1A5F-07DA-D1D6-420D2696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790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94631-870F-E980-326B-F86C1168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F0B56B-CD69-17E7-94D6-61A9E868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D354EA-F45A-0AD9-2FFF-D7444557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908899-7FE0-7E52-EF35-E23345541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13513-412D-092F-C154-A1407424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587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F28FE-D2AB-BCD4-C75C-1BEE8007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DD4FB-AC98-7A10-E1F6-6BDDB7189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E710BE-1D53-4065-47B1-1A705368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5597A-8745-09D6-D8C1-6BAF45B9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1295AB-5195-F5EF-76B8-144E39B0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17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566CB-06A6-424C-9B76-615620FA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1110D3-130B-64C0-9B39-1A5299EC7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B5BEDE-040B-E261-696B-9443E66B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81E37D-A989-D431-98B2-0E2ACB21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5D8D225-06E9-422A-9B81-A710B35D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C0A408-4B2D-88D8-133B-89E782E0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23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AB676-DCF6-ADB5-B164-32F1AEC7F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F2BF9F-E68C-5826-B01A-AD2ABF29E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B45F84-0580-7E22-978B-081341625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6434DB8-5C75-434B-49F3-CE92E7636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58A871-FDA9-F309-1FC2-71A1F50C6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FB39DE2-D05F-CD52-EA4A-D542F16F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67C1C2-2FA8-6417-84F1-F619B6F0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E54A289-2DBD-0A14-2223-6C1355DEA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39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7078C9-D8F3-C1C1-2465-1841D22F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A964F2-B6A1-73C0-99B2-1F0E1B29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436FC9-5DEA-1A3C-3074-AF6DD6C2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CCA9E0-3A2F-9403-736F-345648BF6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565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317C120-10CC-2CD6-A1FD-81B10C37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C1A7489-AEC7-BA01-CB45-CF7C1ABD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FDCC81-9BB9-8457-2004-0EA6E6D3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95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7EE37-56E8-91E0-A735-F76CE9D3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43C7C1-5CCB-DA12-FDA5-1B2AF44B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4A2000-8832-A273-9A04-863791C68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00A6EA-F207-7A00-A9B8-81989CE18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01ABC4-8357-DCF5-226B-CB9B3EDD7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FE6926-3404-F9EC-EB5F-86B0CBAC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220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8DFF4-E90F-4C29-EE73-FEF148EF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5514C9A-2EC6-84FA-1F08-760A3934E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ADC3526-FEEA-78B6-8B8B-69DDDB1C8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78B751-E72F-3C01-4B8E-41EEFDD77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F6DDCB-490C-608D-57E1-B9E6B8F8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1B75B8-B928-E9EE-3A7E-5A209536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D0496B3-AB4F-2EF3-8A2B-C4FFE569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C53AC-CBB3-1F62-71AA-13C06377C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E2B665-D712-AE3F-211A-34EB9D3BA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4F114-2D88-438A-B371-588D5F5E6CE7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58BAF1-BA4F-BC90-1B59-07B906987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ACB6E1-DA4A-AE52-085C-DC32A999E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C193A-D714-4027-BCCE-9B912BC82847}" type="slidenum">
              <a:rPr lang="fr-FR" smtClean="0"/>
              <a:t>‹#›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12FE7F2-E05E-619A-B565-98271299F5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3255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1000">
                <a:solidFill>
                  <a:srgbClr val="008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-C2- Internal</a:t>
            </a:r>
          </a:p>
        </p:txBody>
      </p:sp>
    </p:spTree>
    <p:extLst>
      <p:ext uri="{BB962C8B-B14F-4D97-AF65-F5344CB8AC3E}">
        <p14:creationId xmlns:p14="http://schemas.microsoft.com/office/powerpoint/2010/main" val="402758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335;p57">
            <a:extLst>
              <a:ext uri="{FF2B5EF4-FFF2-40B4-BE49-F238E27FC236}">
                <a16:creationId xmlns:a16="http://schemas.microsoft.com/office/drawing/2014/main" id="{72E21C61-2DA1-B738-41C1-09CF5B2FA9D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654319" cy="16543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6EB738-DA13-CC8B-1D0C-9037507A8FC4}"/>
              </a:ext>
            </a:extLst>
          </p:cNvPr>
          <p:cNvSpPr/>
          <p:nvPr/>
        </p:nvSpPr>
        <p:spPr>
          <a:xfrm>
            <a:off x="2996127" y="699120"/>
            <a:ext cx="527076" cy="527076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Google Shape;1330;p57">
            <a:extLst>
              <a:ext uri="{FF2B5EF4-FFF2-40B4-BE49-F238E27FC236}">
                <a16:creationId xmlns:a16="http://schemas.microsoft.com/office/drawing/2014/main" id="{5F117F6D-C0CC-BE9A-9C2E-EFEA7739AB15}"/>
              </a:ext>
            </a:extLst>
          </p:cNvPr>
          <p:cNvSpPr txBox="1"/>
          <p:nvPr/>
        </p:nvSpPr>
        <p:spPr>
          <a:xfrm>
            <a:off x="2870852" y="1226196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3B3F66"/>
                </a:solidFill>
              </a:rPr>
              <a:t>#efefef</a:t>
            </a:r>
            <a:endParaRPr sz="1000" dirty="0">
              <a:solidFill>
                <a:srgbClr val="3B3F66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932BE9-5E8C-DEAE-EB69-8CE9A9610269}"/>
              </a:ext>
            </a:extLst>
          </p:cNvPr>
          <p:cNvSpPr/>
          <p:nvPr/>
        </p:nvSpPr>
        <p:spPr>
          <a:xfrm>
            <a:off x="2996127" y="1666296"/>
            <a:ext cx="527076" cy="527076"/>
          </a:xfrm>
          <a:prstGeom prst="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Google Shape;1330;p57">
            <a:extLst>
              <a:ext uri="{FF2B5EF4-FFF2-40B4-BE49-F238E27FC236}">
                <a16:creationId xmlns:a16="http://schemas.microsoft.com/office/drawing/2014/main" id="{B4018286-D8D2-05C8-9710-177C1DC6B78D}"/>
              </a:ext>
            </a:extLst>
          </p:cNvPr>
          <p:cNvSpPr txBox="1"/>
          <p:nvPr/>
        </p:nvSpPr>
        <p:spPr>
          <a:xfrm>
            <a:off x="2870852" y="220534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dirty="0"/>
              <a:t>#6b63ff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5CA44C-B33E-4127-7B3D-835BDBFF05BD}"/>
              </a:ext>
            </a:extLst>
          </p:cNvPr>
          <p:cNvSpPr/>
          <p:nvPr/>
        </p:nvSpPr>
        <p:spPr>
          <a:xfrm>
            <a:off x="2996127" y="2657424"/>
            <a:ext cx="527076" cy="527076"/>
          </a:xfrm>
          <a:prstGeom prst="rect">
            <a:avLst/>
          </a:prstGeom>
          <a:solidFill>
            <a:srgbClr val="26E3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Google Shape;1330;p57">
            <a:extLst>
              <a:ext uri="{FF2B5EF4-FFF2-40B4-BE49-F238E27FC236}">
                <a16:creationId xmlns:a16="http://schemas.microsoft.com/office/drawing/2014/main" id="{8553FF05-3DF9-03BF-3D12-667272B4F5E3}"/>
              </a:ext>
            </a:extLst>
          </p:cNvPr>
          <p:cNvSpPr txBox="1"/>
          <p:nvPr/>
        </p:nvSpPr>
        <p:spPr>
          <a:xfrm>
            <a:off x="2870852" y="3196476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#26e3c5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AAFE7F-F0B3-47CB-167F-6CFE67028F54}"/>
              </a:ext>
            </a:extLst>
          </p:cNvPr>
          <p:cNvSpPr/>
          <p:nvPr/>
        </p:nvSpPr>
        <p:spPr>
          <a:xfrm>
            <a:off x="2996127" y="3648552"/>
            <a:ext cx="527076" cy="527076"/>
          </a:xfrm>
          <a:prstGeom prst="rect">
            <a:avLst/>
          </a:prstGeom>
          <a:solidFill>
            <a:srgbClr val="FFF88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Google Shape;1330;p57">
            <a:extLst>
              <a:ext uri="{FF2B5EF4-FFF2-40B4-BE49-F238E27FC236}">
                <a16:creationId xmlns:a16="http://schemas.microsoft.com/office/drawing/2014/main" id="{24233BC7-1EE5-E37A-57DD-C87BB73E3912}"/>
              </a:ext>
            </a:extLst>
          </p:cNvPr>
          <p:cNvSpPr txBox="1"/>
          <p:nvPr/>
        </p:nvSpPr>
        <p:spPr>
          <a:xfrm>
            <a:off x="2870852" y="4187604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434343"/>
                </a:solidFill>
              </a:rPr>
              <a:t>#fff88c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0CD099-5319-851C-263B-2449EF750C73}"/>
              </a:ext>
            </a:extLst>
          </p:cNvPr>
          <p:cNvSpPr/>
          <p:nvPr/>
        </p:nvSpPr>
        <p:spPr>
          <a:xfrm>
            <a:off x="2996127" y="4627704"/>
            <a:ext cx="527076" cy="527076"/>
          </a:xfrm>
          <a:prstGeom prst="rect">
            <a:avLst/>
          </a:prstGeom>
          <a:solidFill>
            <a:srgbClr val="F36B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Google Shape;1330;p57">
            <a:extLst>
              <a:ext uri="{FF2B5EF4-FFF2-40B4-BE49-F238E27FC236}">
                <a16:creationId xmlns:a16="http://schemas.microsoft.com/office/drawing/2014/main" id="{8726E0E8-56C4-C4AD-EF54-1F7913682A6C}"/>
              </a:ext>
            </a:extLst>
          </p:cNvPr>
          <p:cNvSpPr txBox="1"/>
          <p:nvPr/>
        </p:nvSpPr>
        <p:spPr>
          <a:xfrm>
            <a:off x="2870852" y="5166756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#f36b6a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45F913-62E5-48DF-9DC5-DAE0E3860E68}"/>
              </a:ext>
            </a:extLst>
          </p:cNvPr>
          <p:cNvSpPr/>
          <p:nvPr/>
        </p:nvSpPr>
        <p:spPr>
          <a:xfrm>
            <a:off x="2996127" y="5572792"/>
            <a:ext cx="527076" cy="527076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Google Shape;1330;p57">
            <a:extLst>
              <a:ext uri="{FF2B5EF4-FFF2-40B4-BE49-F238E27FC236}">
                <a16:creationId xmlns:a16="http://schemas.microsoft.com/office/drawing/2014/main" id="{BD2BEFB9-6B3C-530A-51D4-045BE29FE589}"/>
              </a:ext>
            </a:extLst>
          </p:cNvPr>
          <p:cNvSpPr txBox="1"/>
          <p:nvPr/>
        </p:nvSpPr>
        <p:spPr>
          <a:xfrm>
            <a:off x="2870852" y="6111844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#434343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E293EB2-1011-E0EE-4B12-36C4E44084F6}"/>
              </a:ext>
            </a:extLst>
          </p:cNvPr>
          <p:cNvSpPr txBox="1"/>
          <p:nvPr/>
        </p:nvSpPr>
        <p:spPr>
          <a:xfrm>
            <a:off x="6497156" y="6262524"/>
            <a:ext cx="618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https://www.stopcyberviolences.org/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688F626-DF50-4551-9527-8DB08A747FC2}"/>
              </a:ext>
            </a:extLst>
          </p:cNvPr>
          <p:cNvSpPr txBox="1"/>
          <p:nvPr/>
        </p:nvSpPr>
        <p:spPr>
          <a:xfrm>
            <a:off x="7785536" y="585631"/>
            <a:ext cx="3251211" cy="754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300" b="1" dirty="0">
                <a:solidFill>
                  <a:srgbClr val="434343"/>
                </a:solidFill>
                <a:latin typeface="PT Sans" panose="020B0503020203020204" pitchFamily="34" charset="0"/>
              </a:rPr>
              <a:t>Lorem Ipsum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BDD2DF-13FE-F280-D2C8-18EFF3ED8B70}"/>
              </a:ext>
            </a:extLst>
          </p:cNvPr>
          <p:cNvSpPr txBox="1"/>
          <p:nvPr/>
        </p:nvSpPr>
        <p:spPr>
          <a:xfrm>
            <a:off x="7825642" y="2459297"/>
            <a:ext cx="1898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rgbClr val="434343"/>
                </a:solidFill>
                <a:latin typeface="PT Sans" panose="020B0503020203020204" pitchFamily="34" charset="0"/>
              </a:rPr>
              <a:t>Lorem Ipsum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CAB5D5F-814E-4AF5-972A-FD3BA739B695}"/>
              </a:ext>
            </a:extLst>
          </p:cNvPr>
          <p:cNvSpPr txBox="1"/>
          <p:nvPr/>
        </p:nvSpPr>
        <p:spPr>
          <a:xfrm>
            <a:off x="7785536" y="1550662"/>
            <a:ext cx="2465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434343"/>
                </a:solidFill>
                <a:latin typeface="PT Sans" panose="020B0503020203020204" pitchFamily="34" charset="0"/>
              </a:rPr>
              <a:t>Lorem Ipsum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43BD618-D9F1-8315-6F21-C5703669FF34}"/>
              </a:ext>
            </a:extLst>
          </p:cNvPr>
          <p:cNvSpPr txBox="1"/>
          <p:nvPr/>
        </p:nvSpPr>
        <p:spPr>
          <a:xfrm>
            <a:off x="7785536" y="3272745"/>
            <a:ext cx="1330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rgbClr val="434343"/>
                </a:solidFill>
                <a:latin typeface="PT Sans" panose="020B0503020203020204" pitchFamily="34" charset="0"/>
              </a:rPr>
              <a:t>Lorem Ipsum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A51A4E-427A-C7A9-5FEF-EADD6470735B}"/>
              </a:ext>
            </a:extLst>
          </p:cNvPr>
          <p:cNvSpPr/>
          <p:nvPr/>
        </p:nvSpPr>
        <p:spPr>
          <a:xfrm>
            <a:off x="4499374" y="4627704"/>
            <a:ext cx="527076" cy="527076"/>
          </a:xfrm>
          <a:prstGeom prst="rect">
            <a:avLst/>
          </a:prstGeom>
          <a:solidFill>
            <a:srgbClr val="A350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Google Shape;1330;p57">
            <a:extLst>
              <a:ext uri="{FF2B5EF4-FFF2-40B4-BE49-F238E27FC236}">
                <a16:creationId xmlns:a16="http://schemas.microsoft.com/office/drawing/2014/main" id="{E362076B-8237-5C5B-7A2D-9CE1C6865304}"/>
              </a:ext>
            </a:extLst>
          </p:cNvPr>
          <p:cNvSpPr txBox="1"/>
          <p:nvPr/>
        </p:nvSpPr>
        <p:spPr>
          <a:xfrm>
            <a:off x="4367212" y="5166756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#A3504D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13CEB5-A277-3058-194A-3224F7F49E76}"/>
              </a:ext>
            </a:extLst>
          </p:cNvPr>
          <p:cNvSpPr/>
          <p:nvPr/>
        </p:nvSpPr>
        <p:spPr>
          <a:xfrm>
            <a:off x="3737659" y="4627704"/>
            <a:ext cx="527076" cy="527076"/>
          </a:xfrm>
          <a:prstGeom prst="rect">
            <a:avLst/>
          </a:prstGeom>
          <a:solidFill>
            <a:srgbClr val="E373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Google Shape;1330;p57">
            <a:extLst>
              <a:ext uri="{FF2B5EF4-FFF2-40B4-BE49-F238E27FC236}">
                <a16:creationId xmlns:a16="http://schemas.microsoft.com/office/drawing/2014/main" id="{22AE4EEA-A259-BFDC-2C6C-BB19AAE54282}"/>
              </a:ext>
            </a:extLst>
          </p:cNvPr>
          <p:cNvSpPr txBox="1"/>
          <p:nvPr/>
        </p:nvSpPr>
        <p:spPr>
          <a:xfrm>
            <a:off x="3624271" y="5166756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#E3736E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B1C3F6-A014-5A80-183F-5614AD5D1266}"/>
              </a:ext>
            </a:extLst>
          </p:cNvPr>
          <p:cNvSpPr/>
          <p:nvPr/>
        </p:nvSpPr>
        <p:spPr>
          <a:xfrm>
            <a:off x="2195846" y="4627704"/>
            <a:ext cx="527076" cy="527076"/>
          </a:xfrm>
          <a:prstGeom prst="rect">
            <a:avLst/>
          </a:prstGeom>
          <a:solidFill>
            <a:srgbClr val="FFA7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Google Shape;1330;p57">
            <a:extLst>
              <a:ext uri="{FF2B5EF4-FFF2-40B4-BE49-F238E27FC236}">
                <a16:creationId xmlns:a16="http://schemas.microsoft.com/office/drawing/2014/main" id="{B3E67185-658D-2D0B-B1A5-186C485BA27C}"/>
              </a:ext>
            </a:extLst>
          </p:cNvPr>
          <p:cNvSpPr txBox="1"/>
          <p:nvPr/>
        </p:nvSpPr>
        <p:spPr>
          <a:xfrm>
            <a:off x="2070571" y="5166756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#FFA7A3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3DCEAA-E596-87E1-830B-BE6CA1390267}"/>
              </a:ext>
            </a:extLst>
          </p:cNvPr>
          <p:cNvSpPr/>
          <p:nvPr/>
        </p:nvSpPr>
        <p:spPr>
          <a:xfrm>
            <a:off x="3765258" y="3648552"/>
            <a:ext cx="527076" cy="527076"/>
          </a:xfrm>
          <a:prstGeom prst="rect">
            <a:avLst/>
          </a:prstGeom>
          <a:solidFill>
            <a:srgbClr val="BAB5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Google Shape;1330;p57">
            <a:extLst>
              <a:ext uri="{FF2B5EF4-FFF2-40B4-BE49-F238E27FC236}">
                <a16:creationId xmlns:a16="http://schemas.microsoft.com/office/drawing/2014/main" id="{EB055811-4FFE-808C-95BA-2DFAA6169882}"/>
              </a:ext>
            </a:extLst>
          </p:cNvPr>
          <p:cNvSpPr txBox="1"/>
          <p:nvPr/>
        </p:nvSpPr>
        <p:spPr>
          <a:xfrm>
            <a:off x="3639983" y="4187604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434343"/>
                </a:solidFill>
              </a:rPr>
              <a:t>#BAB546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25A4782-9AD9-AAA8-F584-9A6265009322}"/>
              </a:ext>
            </a:extLst>
          </p:cNvPr>
          <p:cNvSpPr/>
          <p:nvPr/>
        </p:nvSpPr>
        <p:spPr>
          <a:xfrm>
            <a:off x="2205620" y="3648552"/>
            <a:ext cx="527076" cy="527076"/>
          </a:xfrm>
          <a:prstGeom prst="rect">
            <a:avLst/>
          </a:prstGeom>
          <a:solidFill>
            <a:srgbClr val="FBF7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Google Shape;1330;p57">
            <a:extLst>
              <a:ext uri="{FF2B5EF4-FFF2-40B4-BE49-F238E27FC236}">
                <a16:creationId xmlns:a16="http://schemas.microsoft.com/office/drawing/2014/main" id="{E116AFF2-96FA-9074-BF3C-8D0CEB945973}"/>
              </a:ext>
            </a:extLst>
          </p:cNvPr>
          <p:cNvSpPr txBox="1"/>
          <p:nvPr/>
        </p:nvSpPr>
        <p:spPr>
          <a:xfrm>
            <a:off x="2080345" y="4187604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434343"/>
                </a:solidFill>
              </a:rPr>
              <a:t>#FBF79A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A1E2574-7BEE-4E80-0891-E4158F0ACAF1}"/>
              </a:ext>
            </a:extLst>
          </p:cNvPr>
          <p:cNvSpPr/>
          <p:nvPr/>
        </p:nvSpPr>
        <p:spPr>
          <a:xfrm>
            <a:off x="1502122" y="3648552"/>
            <a:ext cx="527076" cy="527076"/>
          </a:xfrm>
          <a:prstGeom prst="rect">
            <a:avLst/>
          </a:prstGeom>
          <a:solidFill>
            <a:srgbClr val="FFFD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Google Shape;1330;p57">
            <a:extLst>
              <a:ext uri="{FF2B5EF4-FFF2-40B4-BE49-F238E27FC236}">
                <a16:creationId xmlns:a16="http://schemas.microsoft.com/office/drawing/2014/main" id="{11105AA5-0D05-506E-0701-8DF4CA7660E6}"/>
              </a:ext>
            </a:extLst>
          </p:cNvPr>
          <p:cNvSpPr txBox="1"/>
          <p:nvPr/>
        </p:nvSpPr>
        <p:spPr>
          <a:xfrm>
            <a:off x="1376847" y="4187604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434343"/>
                </a:solidFill>
              </a:rPr>
              <a:t>#FFFDAF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EB822DF-9BEC-45C2-7E21-53C5A7B9C819}"/>
              </a:ext>
            </a:extLst>
          </p:cNvPr>
          <p:cNvSpPr/>
          <p:nvPr/>
        </p:nvSpPr>
        <p:spPr>
          <a:xfrm>
            <a:off x="4561597" y="2657424"/>
            <a:ext cx="527076" cy="527076"/>
          </a:xfrm>
          <a:prstGeom prst="rect">
            <a:avLst/>
          </a:prstGeom>
          <a:solidFill>
            <a:srgbClr val="149E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Google Shape;1330;p57">
            <a:extLst>
              <a:ext uri="{FF2B5EF4-FFF2-40B4-BE49-F238E27FC236}">
                <a16:creationId xmlns:a16="http://schemas.microsoft.com/office/drawing/2014/main" id="{D67CF3F8-CB55-850D-A8BD-FA8F2BB88A96}"/>
              </a:ext>
            </a:extLst>
          </p:cNvPr>
          <p:cNvSpPr txBox="1"/>
          <p:nvPr/>
        </p:nvSpPr>
        <p:spPr>
          <a:xfrm>
            <a:off x="4436322" y="3196476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#149E7B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F78DCBE-E637-0EA5-ED04-31225001F7FD}"/>
              </a:ext>
            </a:extLst>
          </p:cNvPr>
          <p:cNvSpPr/>
          <p:nvPr/>
        </p:nvSpPr>
        <p:spPr>
          <a:xfrm>
            <a:off x="3806578" y="2657424"/>
            <a:ext cx="527076" cy="527076"/>
          </a:xfrm>
          <a:prstGeom prst="rect">
            <a:avLst/>
          </a:prstGeom>
          <a:solidFill>
            <a:srgbClr val="07C1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Google Shape;1330;p57">
            <a:extLst>
              <a:ext uri="{FF2B5EF4-FFF2-40B4-BE49-F238E27FC236}">
                <a16:creationId xmlns:a16="http://schemas.microsoft.com/office/drawing/2014/main" id="{B50276F2-7BFF-4D1C-B1D7-0DAFFF632163}"/>
              </a:ext>
            </a:extLst>
          </p:cNvPr>
          <p:cNvSpPr txBox="1"/>
          <p:nvPr/>
        </p:nvSpPr>
        <p:spPr>
          <a:xfrm>
            <a:off x="3681303" y="3196476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#07C191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54C3E0-786C-D01A-9888-68FF95E1A0DA}"/>
              </a:ext>
            </a:extLst>
          </p:cNvPr>
          <p:cNvSpPr/>
          <p:nvPr/>
        </p:nvSpPr>
        <p:spPr>
          <a:xfrm>
            <a:off x="2241108" y="2657424"/>
            <a:ext cx="527076" cy="527076"/>
          </a:xfrm>
          <a:prstGeom prst="rect">
            <a:avLst/>
          </a:prstGeom>
          <a:solidFill>
            <a:srgbClr val="67D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Google Shape;1330;p57">
            <a:extLst>
              <a:ext uri="{FF2B5EF4-FFF2-40B4-BE49-F238E27FC236}">
                <a16:creationId xmlns:a16="http://schemas.microsoft.com/office/drawing/2014/main" id="{A1DCF14F-3E9D-20D0-9F73-343DBE34E07A}"/>
              </a:ext>
            </a:extLst>
          </p:cNvPr>
          <p:cNvSpPr txBox="1"/>
          <p:nvPr/>
        </p:nvSpPr>
        <p:spPr>
          <a:xfrm>
            <a:off x="2115833" y="3196476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/>
              <a:t>#67D7BA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294BB4-585A-477D-A259-50212D9BD120}"/>
              </a:ext>
            </a:extLst>
          </p:cNvPr>
          <p:cNvSpPr/>
          <p:nvPr/>
        </p:nvSpPr>
        <p:spPr>
          <a:xfrm>
            <a:off x="3806578" y="1666296"/>
            <a:ext cx="527076" cy="527076"/>
          </a:xfrm>
          <a:prstGeom prst="rect">
            <a:avLst/>
          </a:prstGeom>
          <a:solidFill>
            <a:srgbClr val="696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Google Shape;1330;p57">
            <a:extLst>
              <a:ext uri="{FF2B5EF4-FFF2-40B4-BE49-F238E27FC236}">
                <a16:creationId xmlns:a16="http://schemas.microsoft.com/office/drawing/2014/main" id="{B486EDC7-8A72-E8CF-0401-E896B6381049}"/>
              </a:ext>
            </a:extLst>
          </p:cNvPr>
          <p:cNvSpPr txBox="1"/>
          <p:nvPr/>
        </p:nvSpPr>
        <p:spPr>
          <a:xfrm>
            <a:off x="3681303" y="220534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dirty="0"/>
              <a:t>#6967F6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F22125-41C2-56FE-64AD-1B36524F9FAC}"/>
              </a:ext>
            </a:extLst>
          </p:cNvPr>
          <p:cNvSpPr/>
          <p:nvPr/>
        </p:nvSpPr>
        <p:spPr>
          <a:xfrm>
            <a:off x="2280972" y="1666296"/>
            <a:ext cx="527076" cy="527076"/>
          </a:xfrm>
          <a:prstGeom prst="rect">
            <a:avLst/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Google Shape;1330;p57">
            <a:extLst>
              <a:ext uri="{FF2B5EF4-FFF2-40B4-BE49-F238E27FC236}">
                <a16:creationId xmlns:a16="http://schemas.microsoft.com/office/drawing/2014/main" id="{BF22FCBC-89E5-E416-6956-3D9C73E58643}"/>
              </a:ext>
            </a:extLst>
          </p:cNvPr>
          <p:cNvSpPr txBox="1"/>
          <p:nvPr/>
        </p:nvSpPr>
        <p:spPr>
          <a:xfrm>
            <a:off x="2155697" y="220534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dirty="0"/>
              <a:t>#C6C4FF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FD8B9AE-E80A-DD1A-B3F6-8256E154BAE4}"/>
              </a:ext>
            </a:extLst>
          </p:cNvPr>
          <p:cNvSpPr/>
          <p:nvPr/>
        </p:nvSpPr>
        <p:spPr>
          <a:xfrm>
            <a:off x="4558715" y="1666296"/>
            <a:ext cx="527076" cy="527076"/>
          </a:xfrm>
          <a:prstGeom prst="rect">
            <a:avLst/>
          </a:prstGeom>
          <a:solidFill>
            <a:srgbClr val="4B4A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Google Shape;1330;p57">
            <a:extLst>
              <a:ext uri="{FF2B5EF4-FFF2-40B4-BE49-F238E27FC236}">
                <a16:creationId xmlns:a16="http://schemas.microsoft.com/office/drawing/2014/main" id="{35766B5C-0DC9-1E85-F503-03924DA2045F}"/>
              </a:ext>
            </a:extLst>
          </p:cNvPr>
          <p:cNvSpPr txBox="1"/>
          <p:nvPr/>
        </p:nvSpPr>
        <p:spPr>
          <a:xfrm>
            <a:off x="4433440" y="220534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dirty="0"/>
              <a:t>#4B4AA5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6BE1C1-50F0-DBF7-B058-ED4234208002}"/>
              </a:ext>
            </a:extLst>
          </p:cNvPr>
          <p:cNvSpPr/>
          <p:nvPr/>
        </p:nvSpPr>
        <p:spPr>
          <a:xfrm>
            <a:off x="1480935" y="1666296"/>
            <a:ext cx="527076" cy="527076"/>
          </a:xfrm>
          <a:prstGeom prst="rect">
            <a:avLst/>
          </a:prstGeom>
          <a:solidFill>
            <a:srgbClr val="ED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Google Shape;1330;p57">
            <a:extLst>
              <a:ext uri="{FF2B5EF4-FFF2-40B4-BE49-F238E27FC236}">
                <a16:creationId xmlns:a16="http://schemas.microsoft.com/office/drawing/2014/main" id="{12A76050-18D8-7877-3C08-32E477EB5244}"/>
              </a:ext>
            </a:extLst>
          </p:cNvPr>
          <p:cNvSpPr txBox="1"/>
          <p:nvPr/>
        </p:nvSpPr>
        <p:spPr>
          <a:xfrm>
            <a:off x="1355660" y="2205348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sz="1000" dirty="0"/>
              <a:t>#EDE4FF</a:t>
            </a:r>
          </a:p>
        </p:txBody>
      </p:sp>
    </p:spTree>
    <p:extLst>
      <p:ext uri="{BB962C8B-B14F-4D97-AF65-F5344CB8AC3E}">
        <p14:creationId xmlns:p14="http://schemas.microsoft.com/office/powerpoint/2010/main" val="124726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0291CD5-DBF6-D682-D286-C9039AD92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411" y="752374"/>
            <a:ext cx="3486637" cy="84784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E484986-5105-2796-4B2A-5D1F5A7FF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69" y="1954119"/>
            <a:ext cx="3286584" cy="790685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9A2C0C35-6FC4-F006-AE22-0829AEF7F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4374" y="875200"/>
            <a:ext cx="3191320" cy="87642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682844A-2D5C-E44C-CB85-506E821BF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445" y="2200392"/>
            <a:ext cx="2391109" cy="828791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993381A7-7DF8-01E6-D3C9-986233F56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209" y="3943841"/>
            <a:ext cx="3315163" cy="165758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3B145DE-AF2E-163A-968B-BB7A7EC08C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2411" y="3828818"/>
            <a:ext cx="2838846" cy="781159"/>
          </a:xfrm>
          <a:prstGeom prst="rect">
            <a:avLst/>
          </a:prstGeom>
        </p:spPr>
      </p:pic>
      <p:pic>
        <p:nvPicPr>
          <p:cNvPr id="6" name="Image 5" descr="Une image contenant Visage humain, habits, personne, sourire&#10;&#10;Le contenu généré par l’IA peut être incorrect.">
            <a:extLst>
              <a:ext uri="{FF2B5EF4-FFF2-40B4-BE49-F238E27FC236}">
                <a16:creationId xmlns:a16="http://schemas.microsoft.com/office/drawing/2014/main" id="{625673B0-C666-56C5-A380-8B83526758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331" y="-88871"/>
            <a:ext cx="4316334" cy="36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3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56D595-6FE7-47F2-DE76-ED89B1C2AE20}"/>
              </a:ext>
            </a:extLst>
          </p:cNvPr>
          <p:cNvSpPr/>
          <p:nvPr/>
        </p:nvSpPr>
        <p:spPr>
          <a:xfrm>
            <a:off x="7032005" y="1588936"/>
            <a:ext cx="4124325" cy="2734834"/>
          </a:xfrm>
          <a:prstGeom prst="roundRect">
            <a:avLst>
              <a:gd name="adj" fmla="val 9477"/>
            </a:avLst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oogle Shape;1335;p57">
            <a:extLst>
              <a:ext uri="{FF2B5EF4-FFF2-40B4-BE49-F238E27FC236}">
                <a16:creationId xmlns:a16="http://schemas.microsoft.com/office/drawing/2014/main" id="{00917634-8C4B-6D2F-250C-7408DDFB1F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3" y="0"/>
            <a:ext cx="1654319" cy="16543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8CD419-C4A4-DB97-C9D4-3C16824D82E2}"/>
              </a:ext>
            </a:extLst>
          </p:cNvPr>
          <p:cNvSpPr/>
          <p:nvPr/>
        </p:nvSpPr>
        <p:spPr>
          <a:xfrm>
            <a:off x="7610655" y="2203488"/>
            <a:ext cx="166675" cy="1273608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5">
            <a:extLst>
              <a:ext uri="{FF2B5EF4-FFF2-40B4-BE49-F238E27FC236}">
                <a16:creationId xmlns:a16="http://schemas.microsoft.com/office/drawing/2014/main" id="{2E6BB958-6663-8520-44F1-3FDAAB4C6205}"/>
              </a:ext>
            </a:extLst>
          </p:cNvPr>
          <p:cNvSpPr txBox="1"/>
          <p:nvPr/>
        </p:nvSpPr>
        <p:spPr>
          <a:xfrm>
            <a:off x="7398718" y="3940803"/>
            <a:ext cx="35557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Réseaux sociaux par nb. Répondants y appartenant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D768907-8CB8-8966-04C7-0B58B33C3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9035" y="3533754"/>
            <a:ext cx="488388" cy="357293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6F014FB-5BCF-2D4C-9709-AB633F59EC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1659" y="3576242"/>
            <a:ext cx="272316" cy="27231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72F223F-62DE-534C-FA02-E2D5640868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96072" y="3578180"/>
            <a:ext cx="268440" cy="268440"/>
          </a:xfrm>
          <a:prstGeom prst="rect">
            <a:avLst/>
          </a:prstGeom>
        </p:spPr>
      </p:pic>
      <p:sp>
        <p:nvSpPr>
          <p:cNvPr id="21" name="ZoneTexte 5">
            <a:extLst>
              <a:ext uri="{FF2B5EF4-FFF2-40B4-BE49-F238E27FC236}">
                <a16:creationId xmlns:a16="http://schemas.microsoft.com/office/drawing/2014/main" id="{9F6CF9F9-1A05-4EF0-A33E-1284469BBACF}"/>
              </a:ext>
            </a:extLst>
          </p:cNvPr>
          <p:cNvSpPr txBox="1"/>
          <p:nvPr/>
        </p:nvSpPr>
        <p:spPr>
          <a:xfrm>
            <a:off x="7434946" y="1905903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2000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4A8810-FD30-F01E-CB67-DB09972F27F4}"/>
              </a:ext>
            </a:extLst>
          </p:cNvPr>
          <p:cNvCxnSpPr>
            <a:cxnSpLocks/>
          </p:cNvCxnSpPr>
          <p:nvPr/>
        </p:nvCxnSpPr>
        <p:spPr>
          <a:xfrm>
            <a:off x="7374410" y="3474172"/>
            <a:ext cx="3494282" cy="0"/>
          </a:xfrm>
          <a:prstGeom prst="line">
            <a:avLst/>
          </a:prstGeom>
          <a:ln>
            <a:solidFill>
              <a:srgbClr val="6B63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B52D0EC-89F2-7B78-EC87-627004914A4C}"/>
              </a:ext>
            </a:extLst>
          </p:cNvPr>
          <p:cNvSpPr/>
          <p:nvPr/>
        </p:nvSpPr>
        <p:spPr>
          <a:xfrm>
            <a:off x="183349" y="1752521"/>
            <a:ext cx="1445550" cy="466507"/>
          </a:xfrm>
          <a:prstGeom prst="roundRect">
            <a:avLst/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A54F731E-05A2-B0AE-D6E2-84C05F90337E}"/>
              </a:ext>
            </a:extLst>
          </p:cNvPr>
          <p:cNvSpPr/>
          <p:nvPr/>
        </p:nvSpPr>
        <p:spPr>
          <a:xfrm rot="5400000">
            <a:off x="314940" y="1918674"/>
            <a:ext cx="126500" cy="134201"/>
          </a:xfrm>
          <a:prstGeom prst="chevron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1D0C064D-8D35-1596-0343-E2B0828A2B20}"/>
              </a:ext>
            </a:extLst>
          </p:cNvPr>
          <p:cNvSpPr txBox="1"/>
          <p:nvPr/>
        </p:nvSpPr>
        <p:spPr>
          <a:xfrm>
            <a:off x="584561" y="1847274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Niveau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C3B0BC3-B9F8-17F4-A62E-A47863AF98DB}"/>
              </a:ext>
            </a:extLst>
          </p:cNvPr>
          <p:cNvSpPr/>
          <p:nvPr/>
        </p:nvSpPr>
        <p:spPr>
          <a:xfrm>
            <a:off x="183349" y="2313781"/>
            <a:ext cx="1445550" cy="466507"/>
          </a:xfrm>
          <a:prstGeom prst="roundRect">
            <a:avLst/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6BA61134-2544-83FF-F6F9-29938701A8CE}"/>
              </a:ext>
            </a:extLst>
          </p:cNvPr>
          <p:cNvSpPr/>
          <p:nvPr/>
        </p:nvSpPr>
        <p:spPr>
          <a:xfrm rot="5400000">
            <a:off x="314940" y="2479934"/>
            <a:ext cx="126500" cy="134201"/>
          </a:xfrm>
          <a:prstGeom prst="chevron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AD84A20B-4535-6A98-FCEA-485206EA5A46}"/>
              </a:ext>
            </a:extLst>
          </p:cNvPr>
          <p:cNvSpPr txBox="1"/>
          <p:nvPr/>
        </p:nvSpPr>
        <p:spPr>
          <a:xfrm>
            <a:off x="584561" y="240853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Genre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126352-DDDB-F869-A317-82E50C56909D}"/>
              </a:ext>
            </a:extLst>
          </p:cNvPr>
          <p:cNvSpPr/>
          <p:nvPr/>
        </p:nvSpPr>
        <p:spPr>
          <a:xfrm>
            <a:off x="183349" y="2855536"/>
            <a:ext cx="1445550" cy="466507"/>
          </a:xfrm>
          <a:prstGeom prst="roundRect">
            <a:avLst/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2E14B4D9-0C7A-F955-0666-22E6AD622892}"/>
              </a:ext>
            </a:extLst>
          </p:cNvPr>
          <p:cNvSpPr/>
          <p:nvPr/>
        </p:nvSpPr>
        <p:spPr>
          <a:xfrm rot="5400000">
            <a:off x="314940" y="3021689"/>
            <a:ext cx="126500" cy="134201"/>
          </a:xfrm>
          <a:prstGeom prst="chevron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ZoneTexte 5">
            <a:extLst>
              <a:ext uri="{FF2B5EF4-FFF2-40B4-BE49-F238E27FC236}">
                <a16:creationId xmlns:a16="http://schemas.microsoft.com/office/drawing/2014/main" id="{85408A2B-92BE-9CC3-9A8C-48AF91429462}"/>
              </a:ext>
            </a:extLst>
          </p:cNvPr>
          <p:cNvSpPr txBox="1"/>
          <p:nvPr/>
        </p:nvSpPr>
        <p:spPr>
          <a:xfrm>
            <a:off x="584561" y="295028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Dpt : Loiret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22D1789-9EB9-5ECA-2C7C-6DAB42AD1B1A}"/>
              </a:ext>
            </a:extLst>
          </p:cNvPr>
          <p:cNvSpPr/>
          <p:nvPr/>
        </p:nvSpPr>
        <p:spPr>
          <a:xfrm>
            <a:off x="183349" y="3416796"/>
            <a:ext cx="1445550" cy="466507"/>
          </a:xfrm>
          <a:prstGeom prst="roundRect">
            <a:avLst/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07376B80-6ACE-9126-0B3F-A1BE943D6C04}"/>
              </a:ext>
            </a:extLst>
          </p:cNvPr>
          <p:cNvSpPr/>
          <p:nvPr/>
        </p:nvSpPr>
        <p:spPr>
          <a:xfrm rot="5400000">
            <a:off x="314940" y="3582949"/>
            <a:ext cx="126500" cy="134201"/>
          </a:xfrm>
          <a:prstGeom prst="chevron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DD9FAFA1-D55C-A2B5-571B-504E0016B600}"/>
              </a:ext>
            </a:extLst>
          </p:cNvPr>
          <p:cNvSpPr txBox="1"/>
          <p:nvPr/>
        </p:nvSpPr>
        <p:spPr>
          <a:xfrm>
            <a:off x="584561" y="351154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434343"/>
                </a:solidFill>
                <a:latin typeface="PT Sans" panose="020B0503020203020204" pitchFamily="34" charset="0"/>
              </a:rPr>
              <a:t>Orléan</a:t>
            </a:r>
            <a:endParaRPr lang="fr-FR" sz="1200" dirty="0">
              <a:solidFill>
                <a:srgbClr val="434343"/>
              </a:solidFill>
              <a:latin typeface="PT Sans" panose="020B0503020203020204" pitchFamily="34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7FBADD7-18D4-918F-48E0-5383FD83EE12}"/>
              </a:ext>
            </a:extLst>
          </p:cNvPr>
          <p:cNvSpPr/>
          <p:nvPr/>
        </p:nvSpPr>
        <p:spPr>
          <a:xfrm>
            <a:off x="7046851" y="4453883"/>
            <a:ext cx="3749386" cy="2265515"/>
          </a:xfrm>
          <a:prstGeom prst="roundRect">
            <a:avLst>
              <a:gd name="adj" fmla="val 11498"/>
            </a:avLst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C7E4087-0D86-8B5A-0F75-F0B5642D4248}"/>
              </a:ext>
            </a:extLst>
          </p:cNvPr>
          <p:cNvSpPr/>
          <p:nvPr/>
        </p:nvSpPr>
        <p:spPr>
          <a:xfrm rot="5400000">
            <a:off x="8985100" y="3977534"/>
            <a:ext cx="183343" cy="1714500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C2F732A-4A86-3918-1A3B-C1536954918E}"/>
              </a:ext>
            </a:extLst>
          </p:cNvPr>
          <p:cNvSpPr/>
          <p:nvPr/>
        </p:nvSpPr>
        <p:spPr>
          <a:xfrm rot="5400000">
            <a:off x="8708876" y="5154902"/>
            <a:ext cx="183343" cy="1162050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04CBC95-4BBE-CC07-F075-109CB480DD58}"/>
              </a:ext>
            </a:extLst>
          </p:cNvPr>
          <p:cNvSpPr/>
          <p:nvPr/>
        </p:nvSpPr>
        <p:spPr>
          <a:xfrm rot="5400000">
            <a:off x="8708876" y="4554140"/>
            <a:ext cx="183343" cy="1162050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ZoneTexte 5">
            <a:extLst>
              <a:ext uri="{FF2B5EF4-FFF2-40B4-BE49-F238E27FC236}">
                <a16:creationId xmlns:a16="http://schemas.microsoft.com/office/drawing/2014/main" id="{755395AD-08A7-F250-EC6A-DD9B721781FE}"/>
              </a:ext>
            </a:extLst>
          </p:cNvPr>
          <p:cNvSpPr txBox="1"/>
          <p:nvPr/>
        </p:nvSpPr>
        <p:spPr>
          <a:xfrm>
            <a:off x="7283245" y="6311697"/>
            <a:ext cx="339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Nb. De répondant en fonction du Nb. De réseau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B61D5AB-F21B-3E03-0253-6406DD0D5A5F}"/>
              </a:ext>
            </a:extLst>
          </p:cNvPr>
          <p:cNvSpPr/>
          <p:nvPr/>
        </p:nvSpPr>
        <p:spPr>
          <a:xfrm rot="5400000">
            <a:off x="8708876" y="4854521"/>
            <a:ext cx="183343" cy="1162050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16A7189-3860-AEDE-B4CA-9C61B96D9F8A}"/>
              </a:ext>
            </a:extLst>
          </p:cNvPr>
          <p:cNvSpPr/>
          <p:nvPr/>
        </p:nvSpPr>
        <p:spPr>
          <a:xfrm rot="5400000">
            <a:off x="8589516" y="5574643"/>
            <a:ext cx="183343" cy="923331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8CD974E-AB21-037E-7026-06B8C4038360}"/>
              </a:ext>
            </a:extLst>
          </p:cNvPr>
          <p:cNvCxnSpPr>
            <a:cxnSpLocks/>
          </p:cNvCxnSpPr>
          <p:nvPr/>
        </p:nvCxnSpPr>
        <p:spPr>
          <a:xfrm>
            <a:off x="8219523" y="4558880"/>
            <a:ext cx="0" cy="1668347"/>
          </a:xfrm>
          <a:prstGeom prst="line">
            <a:avLst/>
          </a:prstGeom>
          <a:ln>
            <a:solidFill>
              <a:srgbClr val="6B63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5">
            <a:extLst>
              <a:ext uri="{FF2B5EF4-FFF2-40B4-BE49-F238E27FC236}">
                <a16:creationId xmlns:a16="http://schemas.microsoft.com/office/drawing/2014/main" id="{49340097-12CA-9069-814F-20B48590BB43}"/>
              </a:ext>
            </a:extLst>
          </p:cNvPr>
          <p:cNvSpPr txBox="1"/>
          <p:nvPr/>
        </p:nvSpPr>
        <p:spPr>
          <a:xfrm>
            <a:off x="7335465" y="4678278"/>
            <a:ext cx="7441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1 réseau</a:t>
            </a:r>
          </a:p>
        </p:txBody>
      </p:sp>
      <p:sp>
        <p:nvSpPr>
          <p:cNvPr id="60" name="ZoneTexte 5">
            <a:extLst>
              <a:ext uri="{FF2B5EF4-FFF2-40B4-BE49-F238E27FC236}">
                <a16:creationId xmlns:a16="http://schemas.microsoft.com/office/drawing/2014/main" id="{0189D46C-07CA-11B2-13AE-1C74CD064E42}"/>
              </a:ext>
            </a:extLst>
          </p:cNvPr>
          <p:cNvSpPr txBox="1"/>
          <p:nvPr/>
        </p:nvSpPr>
        <p:spPr>
          <a:xfrm>
            <a:off x="7296192" y="4985633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0 réseaux</a:t>
            </a:r>
          </a:p>
        </p:txBody>
      </p:sp>
      <p:sp>
        <p:nvSpPr>
          <p:cNvPr id="61" name="ZoneTexte 5">
            <a:extLst>
              <a:ext uri="{FF2B5EF4-FFF2-40B4-BE49-F238E27FC236}">
                <a16:creationId xmlns:a16="http://schemas.microsoft.com/office/drawing/2014/main" id="{FB8143CC-9828-ABD7-CF2B-16F8DB6B5A57}"/>
              </a:ext>
            </a:extLst>
          </p:cNvPr>
          <p:cNvSpPr txBox="1"/>
          <p:nvPr/>
        </p:nvSpPr>
        <p:spPr>
          <a:xfrm>
            <a:off x="7296192" y="5292988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6 réseaux</a:t>
            </a:r>
          </a:p>
        </p:txBody>
      </p:sp>
      <p:sp>
        <p:nvSpPr>
          <p:cNvPr id="62" name="ZoneTexte 5">
            <a:extLst>
              <a:ext uri="{FF2B5EF4-FFF2-40B4-BE49-F238E27FC236}">
                <a16:creationId xmlns:a16="http://schemas.microsoft.com/office/drawing/2014/main" id="{706D5B4D-D880-98E1-273C-F86A54BD2C38}"/>
              </a:ext>
            </a:extLst>
          </p:cNvPr>
          <p:cNvSpPr txBox="1"/>
          <p:nvPr/>
        </p:nvSpPr>
        <p:spPr>
          <a:xfrm>
            <a:off x="7296192" y="5600343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5 réseaux</a:t>
            </a:r>
          </a:p>
        </p:txBody>
      </p:sp>
      <p:sp>
        <p:nvSpPr>
          <p:cNvPr id="63" name="ZoneTexte 5">
            <a:extLst>
              <a:ext uri="{FF2B5EF4-FFF2-40B4-BE49-F238E27FC236}">
                <a16:creationId xmlns:a16="http://schemas.microsoft.com/office/drawing/2014/main" id="{90E429E4-6BCE-2C87-17DA-9C4B3BFACDDE}"/>
              </a:ext>
            </a:extLst>
          </p:cNvPr>
          <p:cNvSpPr txBox="1"/>
          <p:nvPr/>
        </p:nvSpPr>
        <p:spPr>
          <a:xfrm>
            <a:off x="7296192" y="5907698"/>
            <a:ext cx="822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4 réseaux</a:t>
            </a:r>
          </a:p>
        </p:txBody>
      </p:sp>
      <p:sp>
        <p:nvSpPr>
          <p:cNvPr id="64" name="ZoneTexte 5">
            <a:extLst>
              <a:ext uri="{FF2B5EF4-FFF2-40B4-BE49-F238E27FC236}">
                <a16:creationId xmlns:a16="http://schemas.microsoft.com/office/drawing/2014/main" id="{354B6C2A-E540-693B-74BE-24D57815A141}"/>
              </a:ext>
            </a:extLst>
          </p:cNvPr>
          <p:cNvSpPr txBox="1"/>
          <p:nvPr/>
        </p:nvSpPr>
        <p:spPr>
          <a:xfrm>
            <a:off x="9969348" y="470709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1000</a:t>
            </a:r>
          </a:p>
        </p:txBody>
      </p:sp>
      <p:sp>
        <p:nvSpPr>
          <p:cNvPr id="65" name="ZoneTexte 5">
            <a:extLst>
              <a:ext uri="{FF2B5EF4-FFF2-40B4-BE49-F238E27FC236}">
                <a16:creationId xmlns:a16="http://schemas.microsoft.com/office/drawing/2014/main" id="{89D84B83-945A-722A-2259-561FE5A63EC0}"/>
              </a:ext>
            </a:extLst>
          </p:cNvPr>
          <p:cNvSpPr txBox="1"/>
          <p:nvPr/>
        </p:nvSpPr>
        <p:spPr>
          <a:xfrm>
            <a:off x="9408504" y="4999698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600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3543741-E0B8-7C50-0391-77E96D996B85}"/>
              </a:ext>
            </a:extLst>
          </p:cNvPr>
          <p:cNvSpPr/>
          <p:nvPr/>
        </p:nvSpPr>
        <p:spPr>
          <a:xfrm>
            <a:off x="5185258" y="4926456"/>
            <a:ext cx="503866" cy="880708"/>
          </a:xfrm>
          <a:custGeom>
            <a:avLst/>
            <a:gdLst>
              <a:gd name="connsiteX0" fmla="*/ 0 w 503866"/>
              <a:gd name="connsiteY0" fmla="*/ 880708 h 880708"/>
              <a:gd name="connsiteX1" fmla="*/ 0 w 503866"/>
              <a:gd name="connsiteY1" fmla="*/ 330266 h 880708"/>
              <a:gd name="connsiteX2" fmla="*/ 503867 w 503866"/>
              <a:gd name="connsiteY2" fmla="*/ 0 h 8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66" h="880708">
                <a:moveTo>
                  <a:pt x="0" y="880708"/>
                </a:moveTo>
                <a:lnTo>
                  <a:pt x="0" y="330266"/>
                </a:lnTo>
                <a:lnTo>
                  <a:pt x="503867" y="0"/>
                </a:lnTo>
              </a:path>
            </a:pathLst>
          </a:custGeom>
          <a:noFill/>
          <a:ln w="6348" cap="flat">
            <a:solidFill>
              <a:srgbClr val="86AAE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3D4887A1-8A3D-67F4-67E3-099B4A4ED4BF}"/>
              </a:ext>
            </a:extLst>
          </p:cNvPr>
          <p:cNvGrpSpPr/>
          <p:nvPr/>
        </p:nvGrpSpPr>
        <p:grpSpPr>
          <a:xfrm>
            <a:off x="1939757" y="1523144"/>
            <a:ext cx="3836163" cy="4229939"/>
            <a:chOff x="1881434" y="1299709"/>
            <a:chExt cx="3836163" cy="4229939"/>
          </a:xfrm>
          <a:solidFill>
            <a:srgbClr val="C6C4F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4AF8DE-EA4D-4612-7BA2-57E46BDA7855}"/>
                </a:ext>
              </a:extLst>
            </p:cNvPr>
            <p:cNvSpPr/>
            <p:nvPr/>
          </p:nvSpPr>
          <p:spPr>
            <a:xfrm>
              <a:off x="5298414" y="5093528"/>
              <a:ext cx="309094" cy="436119"/>
            </a:xfrm>
            <a:custGeom>
              <a:avLst/>
              <a:gdLst>
                <a:gd name="connsiteX0" fmla="*/ 0 w 309094"/>
                <a:gd name="connsiteY0" fmla="*/ 0 h 436119"/>
                <a:gd name="connsiteX1" fmla="*/ 0 w 309094"/>
                <a:gd name="connsiteY1" fmla="*/ 12703 h 436119"/>
                <a:gd name="connsiteX2" fmla="*/ 12703 w 309094"/>
                <a:gd name="connsiteY2" fmla="*/ 25405 h 436119"/>
                <a:gd name="connsiteX3" fmla="*/ 38108 w 309094"/>
                <a:gd name="connsiteY3" fmla="*/ 42342 h 436119"/>
                <a:gd name="connsiteX4" fmla="*/ 42342 w 309094"/>
                <a:gd name="connsiteY4" fmla="*/ 55044 h 436119"/>
                <a:gd name="connsiteX5" fmla="*/ 25405 w 309094"/>
                <a:gd name="connsiteY5" fmla="*/ 59278 h 436119"/>
                <a:gd name="connsiteX6" fmla="*/ 4234 w 309094"/>
                <a:gd name="connsiteY6" fmla="*/ 63513 h 436119"/>
                <a:gd name="connsiteX7" fmla="*/ 4234 w 309094"/>
                <a:gd name="connsiteY7" fmla="*/ 71981 h 436119"/>
                <a:gd name="connsiteX8" fmla="*/ 12703 w 309094"/>
                <a:gd name="connsiteY8" fmla="*/ 80449 h 436119"/>
                <a:gd name="connsiteX9" fmla="*/ 12703 w 309094"/>
                <a:gd name="connsiteY9" fmla="*/ 114323 h 436119"/>
                <a:gd name="connsiteX10" fmla="*/ 46576 w 309094"/>
                <a:gd name="connsiteY10" fmla="*/ 122791 h 436119"/>
                <a:gd name="connsiteX11" fmla="*/ 59278 w 309094"/>
                <a:gd name="connsiteY11" fmla="*/ 127025 h 436119"/>
                <a:gd name="connsiteX12" fmla="*/ 67747 w 309094"/>
                <a:gd name="connsiteY12" fmla="*/ 143962 h 436119"/>
                <a:gd name="connsiteX13" fmla="*/ 59278 w 309094"/>
                <a:gd name="connsiteY13" fmla="*/ 152430 h 436119"/>
                <a:gd name="connsiteX14" fmla="*/ 50810 w 309094"/>
                <a:gd name="connsiteY14" fmla="*/ 156664 h 436119"/>
                <a:gd name="connsiteX15" fmla="*/ 38108 w 309094"/>
                <a:gd name="connsiteY15" fmla="*/ 173601 h 436119"/>
                <a:gd name="connsiteX16" fmla="*/ 29639 w 309094"/>
                <a:gd name="connsiteY16" fmla="*/ 186304 h 436119"/>
                <a:gd name="connsiteX17" fmla="*/ 33873 w 309094"/>
                <a:gd name="connsiteY17" fmla="*/ 211709 h 436119"/>
                <a:gd name="connsiteX18" fmla="*/ 59278 w 309094"/>
                <a:gd name="connsiteY18" fmla="*/ 211709 h 436119"/>
                <a:gd name="connsiteX19" fmla="*/ 63513 w 309094"/>
                <a:gd name="connsiteY19" fmla="*/ 215943 h 436119"/>
                <a:gd name="connsiteX20" fmla="*/ 84684 w 309094"/>
                <a:gd name="connsiteY20" fmla="*/ 207475 h 436119"/>
                <a:gd name="connsiteX21" fmla="*/ 93152 w 309094"/>
                <a:gd name="connsiteY21" fmla="*/ 211709 h 436119"/>
                <a:gd name="connsiteX22" fmla="*/ 80449 w 309094"/>
                <a:gd name="connsiteY22" fmla="*/ 237114 h 436119"/>
                <a:gd name="connsiteX23" fmla="*/ 93152 w 309094"/>
                <a:gd name="connsiteY23" fmla="*/ 245582 h 436119"/>
                <a:gd name="connsiteX24" fmla="*/ 71981 w 309094"/>
                <a:gd name="connsiteY24" fmla="*/ 258285 h 436119"/>
                <a:gd name="connsiteX25" fmla="*/ 63513 w 309094"/>
                <a:gd name="connsiteY25" fmla="*/ 287924 h 436119"/>
                <a:gd name="connsiteX26" fmla="*/ 97386 w 309094"/>
                <a:gd name="connsiteY26" fmla="*/ 296392 h 436119"/>
                <a:gd name="connsiteX27" fmla="*/ 143962 w 309094"/>
                <a:gd name="connsiteY27" fmla="*/ 300626 h 436119"/>
                <a:gd name="connsiteX28" fmla="*/ 122791 w 309094"/>
                <a:gd name="connsiteY28" fmla="*/ 321797 h 436119"/>
                <a:gd name="connsiteX29" fmla="*/ 110089 w 309094"/>
                <a:gd name="connsiteY29" fmla="*/ 317563 h 436119"/>
                <a:gd name="connsiteX30" fmla="*/ 110089 w 309094"/>
                <a:gd name="connsiteY30" fmla="*/ 321797 h 436119"/>
                <a:gd name="connsiteX31" fmla="*/ 97386 w 309094"/>
                <a:gd name="connsiteY31" fmla="*/ 351436 h 436119"/>
                <a:gd name="connsiteX32" fmla="*/ 114323 w 309094"/>
                <a:gd name="connsiteY32" fmla="*/ 364139 h 436119"/>
                <a:gd name="connsiteX33" fmla="*/ 139728 w 309094"/>
                <a:gd name="connsiteY33" fmla="*/ 381076 h 436119"/>
                <a:gd name="connsiteX34" fmla="*/ 190538 w 309094"/>
                <a:gd name="connsiteY34" fmla="*/ 398012 h 436119"/>
                <a:gd name="connsiteX35" fmla="*/ 207475 w 309094"/>
                <a:gd name="connsiteY35" fmla="*/ 402247 h 436119"/>
                <a:gd name="connsiteX36" fmla="*/ 220177 w 309094"/>
                <a:gd name="connsiteY36" fmla="*/ 410715 h 436119"/>
                <a:gd name="connsiteX37" fmla="*/ 211709 w 309094"/>
                <a:gd name="connsiteY37" fmla="*/ 423417 h 436119"/>
                <a:gd name="connsiteX38" fmla="*/ 237114 w 309094"/>
                <a:gd name="connsiteY38" fmla="*/ 423417 h 436119"/>
                <a:gd name="connsiteX39" fmla="*/ 241348 w 309094"/>
                <a:gd name="connsiteY39" fmla="*/ 436120 h 436119"/>
                <a:gd name="connsiteX40" fmla="*/ 262519 w 309094"/>
                <a:gd name="connsiteY40" fmla="*/ 436120 h 436119"/>
                <a:gd name="connsiteX41" fmla="*/ 270987 w 309094"/>
                <a:gd name="connsiteY41" fmla="*/ 406481 h 436119"/>
                <a:gd name="connsiteX42" fmla="*/ 254051 w 309094"/>
                <a:gd name="connsiteY42" fmla="*/ 402247 h 436119"/>
                <a:gd name="connsiteX43" fmla="*/ 275221 w 309094"/>
                <a:gd name="connsiteY43" fmla="*/ 381076 h 436119"/>
                <a:gd name="connsiteX44" fmla="*/ 270987 w 309094"/>
                <a:gd name="connsiteY44" fmla="*/ 372607 h 436119"/>
                <a:gd name="connsiteX45" fmla="*/ 270987 w 309094"/>
                <a:gd name="connsiteY45" fmla="*/ 359905 h 436119"/>
                <a:gd name="connsiteX46" fmla="*/ 300627 w 309094"/>
                <a:gd name="connsiteY46" fmla="*/ 342968 h 436119"/>
                <a:gd name="connsiteX47" fmla="*/ 300627 w 309094"/>
                <a:gd name="connsiteY47" fmla="*/ 326031 h 436119"/>
                <a:gd name="connsiteX48" fmla="*/ 283690 w 309094"/>
                <a:gd name="connsiteY48" fmla="*/ 326031 h 436119"/>
                <a:gd name="connsiteX49" fmla="*/ 270987 w 309094"/>
                <a:gd name="connsiteY49" fmla="*/ 334500 h 436119"/>
                <a:gd name="connsiteX50" fmla="*/ 270987 w 309094"/>
                <a:gd name="connsiteY50" fmla="*/ 317563 h 436119"/>
                <a:gd name="connsiteX51" fmla="*/ 292158 w 309094"/>
                <a:gd name="connsiteY51" fmla="*/ 317563 h 436119"/>
                <a:gd name="connsiteX52" fmla="*/ 300627 w 309094"/>
                <a:gd name="connsiteY52" fmla="*/ 300626 h 436119"/>
                <a:gd name="connsiteX53" fmla="*/ 309095 w 309094"/>
                <a:gd name="connsiteY53" fmla="*/ 245582 h 436119"/>
                <a:gd name="connsiteX54" fmla="*/ 304861 w 309094"/>
                <a:gd name="connsiteY54" fmla="*/ 224411 h 436119"/>
                <a:gd name="connsiteX55" fmla="*/ 304861 w 309094"/>
                <a:gd name="connsiteY55" fmla="*/ 203240 h 436119"/>
                <a:gd name="connsiteX56" fmla="*/ 275221 w 309094"/>
                <a:gd name="connsiteY56" fmla="*/ 220177 h 436119"/>
                <a:gd name="connsiteX57" fmla="*/ 245582 w 309094"/>
                <a:gd name="connsiteY57" fmla="*/ 220177 h 436119"/>
                <a:gd name="connsiteX58" fmla="*/ 241348 w 309094"/>
                <a:gd name="connsiteY58" fmla="*/ 199006 h 436119"/>
                <a:gd name="connsiteX59" fmla="*/ 245582 w 309094"/>
                <a:gd name="connsiteY59" fmla="*/ 194772 h 436119"/>
                <a:gd name="connsiteX60" fmla="*/ 237114 w 309094"/>
                <a:gd name="connsiteY60" fmla="*/ 186304 h 436119"/>
                <a:gd name="connsiteX61" fmla="*/ 232880 w 309094"/>
                <a:gd name="connsiteY61" fmla="*/ 148196 h 436119"/>
                <a:gd name="connsiteX62" fmla="*/ 228646 w 309094"/>
                <a:gd name="connsiteY62" fmla="*/ 139728 h 436119"/>
                <a:gd name="connsiteX63" fmla="*/ 211709 w 309094"/>
                <a:gd name="connsiteY63" fmla="*/ 139728 h 436119"/>
                <a:gd name="connsiteX64" fmla="*/ 203240 w 309094"/>
                <a:gd name="connsiteY64" fmla="*/ 135494 h 436119"/>
                <a:gd name="connsiteX65" fmla="*/ 203240 w 309094"/>
                <a:gd name="connsiteY65" fmla="*/ 110089 h 436119"/>
                <a:gd name="connsiteX66" fmla="*/ 194772 w 309094"/>
                <a:gd name="connsiteY66" fmla="*/ 101620 h 436119"/>
                <a:gd name="connsiteX67" fmla="*/ 186304 w 309094"/>
                <a:gd name="connsiteY67" fmla="*/ 97386 h 436119"/>
                <a:gd name="connsiteX68" fmla="*/ 169367 w 309094"/>
                <a:gd name="connsiteY68" fmla="*/ 76215 h 436119"/>
                <a:gd name="connsiteX69" fmla="*/ 169367 w 309094"/>
                <a:gd name="connsiteY69" fmla="*/ 63513 h 436119"/>
                <a:gd name="connsiteX70" fmla="*/ 148196 w 309094"/>
                <a:gd name="connsiteY70" fmla="*/ 63513 h 436119"/>
                <a:gd name="connsiteX71" fmla="*/ 139728 w 309094"/>
                <a:gd name="connsiteY71" fmla="*/ 42342 h 436119"/>
                <a:gd name="connsiteX72" fmla="*/ 114323 w 309094"/>
                <a:gd name="connsiteY72" fmla="*/ 42342 h 436119"/>
                <a:gd name="connsiteX73" fmla="*/ 97386 w 309094"/>
                <a:gd name="connsiteY73" fmla="*/ 25405 h 436119"/>
                <a:gd name="connsiteX74" fmla="*/ 101620 w 309094"/>
                <a:gd name="connsiteY74" fmla="*/ 16937 h 436119"/>
                <a:gd name="connsiteX75" fmla="*/ 93152 w 309094"/>
                <a:gd name="connsiteY75" fmla="*/ 12703 h 436119"/>
                <a:gd name="connsiteX76" fmla="*/ 71981 w 309094"/>
                <a:gd name="connsiteY76" fmla="*/ 12703 h 436119"/>
                <a:gd name="connsiteX77" fmla="*/ 63513 w 309094"/>
                <a:gd name="connsiteY77" fmla="*/ 8468 h 436119"/>
                <a:gd name="connsiteX78" fmla="*/ 29639 w 309094"/>
                <a:gd name="connsiteY78" fmla="*/ 8468 h 436119"/>
                <a:gd name="connsiteX79" fmla="*/ 29639 w 309094"/>
                <a:gd name="connsiteY79" fmla="*/ 0 h 436119"/>
                <a:gd name="connsiteX80" fmla="*/ 12703 w 309094"/>
                <a:gd name="connsiteY80" fmla="*/ 0 h 436119"/>
                <a:gd name="connsiteX81" fmla="*/ 0 w 309094"/>
                <a:gd name="connsiteY81" fmla="*/ 0 h 43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09094" h="436119">
                  <a:moveTo>
                    <a:pt x="0" y="0"/>
                  </a:moveTo>
                  <a:lnTo>
                    <a:pt x="0" y="12703"/>
                  </a:lnTo>
                  <a:lnTo>
                    <a:pt x="12703" y="25405"/>
                  </a:lnTo>
                  <a:lnTo>
                    <a:pt x="38108" y="42342"/>
                  </a:lnTo>
                  <a:lnTo>
                    <a:pt x="42342" y="55044"/>
                  </a:lnTo>
                  <a:lnTo>
                    <a:pt x="25405" y="59278"/>
                  </a:lnTo>
                  <a:lnTo>
                    <a:pt x="4234" y="63513"/>
                  </a:lnTo>
                  <a:lnTo>
                    <a:pt x="4234" y="71981"/>
                  </a:lnTo>
                  <a:lnTo>
                    <a:pt x="12703" y="80449"/>
                  </a:lnTo>
                  <a:lnTo>
                    <a:pt x="12703" y="114323"/>
                  </a:lnTo>
                  <a:lnTo>
                    <a:pt x="46576" y="122791"/>
                  </a:lnTo>
                  <a:lnTo>
                    <a:pt x="59278" y="127025"/>
                  </a:lnTo>
                  <a:lnTo>
                    <a:pt x="67747" y="143962"/>
                  </a:lnTo>
                  <a:lnTo>
                    <a:pt x="59278" y="152430"/>
                  </a:lnTo>
                  <a:lnTo>
                    <a:pt x="50810" y="156664"/>
                  </a:lnTo>
                  <a:lnTo>
                    <a:pt x="38108" y="173601"/>
                  </a:lnTo>
                  <a:lnTo>
                    <a:pt x="29639" y="186304"/>
                  </a:lnTo>
                  <a:lnTo>
                    <a:pt x="33873" y="211709"/>
                  </a:lnTo>
                  <a:lnTo>
                    <a:pt x="59278" y="211709"/>
                  </a:lnTo>
                  <a:lnTo>
                    <a:pt x="63513" y="215943"/>
                  </a:lnTo>
                  <a:lnTo>
                    <a:pt x="84684" y="207475"/>
                  </a:lnTo>
                  <a:lnTo>
                    <a:pt x="93152" y="211709"/>
                  </a:lnTo>
                  <a:lnTo>
                    <a:pt x="80449" y="237114"/>
                  </a:lnTo>
                  <a:lnTo>
                    <a:pt x="93152" y="245582"/>
                  </a:lnTo>
                  <a:lnTo>
                    <a:pt x="71981" y="258285"/>
                  </a:lnTo>
                  <a:lnTo>
                    <a:pt x="63513" y="287924"/>
                  </a:lnTo>
                  <a:lnTo>
                    <a:pt x="97386" y="296392"/>
                  </a:lnTo>
                  <a:lnTo>
                    <a:pt x="143962" y="300626"/>
                  </a:lnTo>
                  <a:lnTo>
                    <a:pt x="122791" y="321797"/>
                  </a:lnTo>
                  <a:cubicBezTo>
                    <a:pt x="122791" y="321797"/>
                    <a:pt x="114323" y="317563"/>
                    <a:pt x="110089" y="317563"/>
                  </a:cubicBezTo>
                  <a:lnTo>
                    <a:pt x="110089" y="321797"/>
                  </a:lnTo>
                  <a:cubicBezTo>
                    <a:pt x="110089" y="330266"/>
                    <a:pt x="97386" y="347202"/>
                    <a:pt x="97386" y="351436"/>
                  </a:cubicBezTo>
                  <a:lnTo>
                    <a:pt x="114323" y="364139"/>
                  </a:lnTo>
                  <a:lnTo>
                    <a:pt x="139728" y="381076"/>
                  </a:lnTo>
                  <a:lnTo>
                    <a:pt x="190538" y="398012"/>
                  </a:lnTo>
                  <a:lnTo>
                    <a:pt x="207475" y="402247"/>
                  </a:lnTo>
                  <a:lnTo>
                    <a:pt x="220177" y="410715"/>
                  </a:lnTo>
                  <a:lnTo>
                    <a:pt x="211709" y="423417"/>
                  </a:lnTo>
                  <a:lnTo>
                    <a:pt x="237114" y="423417"/>
                  </a:lnTo>
                  <a:lnTo>
                    <a:pt x="241348" y="436120"/>
                  </a:lnTo>
                  <a:lnTo>
                    <a:pt x="262519" y="436120"/>
                  </a:lnTo>
                  <a:lnTo>
                    <a:pt x="270987" y="406481"/>
                  </a:lnTo>
                  <a:lnTo>
                    <a:pt x="254051" y="402247"/>
                  </a:lnTo>
                  <a:lnTo>
                    <a:pt x="275221" y="381076"/>
                  </a:lnTo>
                  <a:lnTo>
                    <a:pt x="270987" y="372607"/>
                  </a:lnTo>
                  <a:lnTo>
                    <a:pt x="270987" y="359905"/>
                  </a:lnTo>
                  <a:lnTo>
                    <a:pt x="300627" y="342968"/>
                  </a:lnTo>
                  <a:lnTo>
                    <a:pt x="300627" y="326031"/>
                  </a:lnTo>
                  <a:lnTo>
                    <a:pt x="283690" y="326031"/>
                  </a:lnTo>
                  <a:lnTo>
                    <a:pt x="270987" y="334500"/>
                  </a:lnTo>
                  <a:lnTo>
                    <a:pt x="270987" y="317563"/>
                  </a:lnTo>
                  <a:lnTo>
                    <a:pt x="292158" y="317563"/>
                  </a:lnTo>
                  <a:lnTo>
                    <a:pt x="300627" y="300626"/>
                  </a:lnTo>
                  <a:lnTo>
                    <a:pt x="309095" y="245582"/>
                  </a:lnTo>
                  <a:lnTo>
                    <a:pt x="304861" y="224411"/>
                  </a:lnTo>
                  <a:lnTo>
                    <a:pt x="304861" y="203240"/>
                  </a:lnTo>
                  <a:lnTo>
                    <a:pt x="275221" y="220177"/>
                  </a:lnTo>
                  <a:lnTo>
                    <a:pt x="245582" y="220177"/>
                  </a:lnTo>
                  <a:lnTo>
                    <a:pt x="241348" y="199006"/>
                  </a:lnTo>
                  <a:lnTo>
                    <a:pt x="245582" y="194772"/>
                  </a:lnTo>
                  <a:lnTo>
                    <a:pt x="237114" y="186304"/>
                  </a:lnTo>
                  <a:lnTo>
                    <a:pt x="232880" y="148196"/>
                  </a:lnTo>
                  <a:lnTo>
                    <a:pt x="228646" y="139728"/>
                  </a:lnTo>
                  <a:lnTo>
                    <a:pt x="211709" y="139728"/>
                  </a:lnTo>
                  <a:lnTo>
                    <a:pt x="203240" y="135494"/>
                  </a:lnTo>
                  <a:lnTo>
                    <a:pt x="203240" y="110089"/>
                  </a:lnTo>
                  <a:lnTo>
                    <a:pt x="194772" y="101620"/>
                  </a:lnTo>
                  <a:lnTo>
                    <a:pt x="186304" y="97386"/>
                  </a:lnTo>
                  <a:lnTo>
                    <a:pt x="169367" y="76215"/>
                  </a:lnTo>
                  <a:lnTo>
                    <a:pt x="169367" y="63513"/>
                  </a:lnTo>
                  <a:lnTo>
                    <a:pt x="148196" y="63513"/>
                  </a:lnTo>
                  <a:lnTo>
                    <a:pt x="139728" y="42342"/>
                  </a:lnTo>
                  <a:lnTo>
                    <a:pt x="114323" y="42342"/>
                  </a:lnTo>
                  <a:lnTo>
                    <a:pt x="97386" y="25405"/>
                  </a:lnTo>
                  <a:lnTo>
                    <a:pt x="101620" y="16937"/>
                  </a:lnTo>
                  <a:lnTo>
                    <a:pt x="93152" y="12703"/>
                  </a:lnTo>
                  <a:lnTo>
                    <a:pt x="71981" y="12703"/>
                  </a:lnTo>
                  <a:lnTo>
                    <a:pt x="63513" y="8468"/>
                  </a:lnTo>
                  <a:lnTo>
                    <a:pt x="29639" y="8468"/>
                  </a:lnTo>
                  <a:lnTo>
                    <a:pt x="29639" y="0"/>
                  </a:lnTo>
                  <a:lnTo>
                    <a:pt x="127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01CEFC-61E7-A9AE-AA93-5D335C662E9F}"/>
                </a:ext>
              </a:extLst>
            </p:cNvPr>
            <p:cNvSpPr/>
            <p:nvPr/>
          </p:nvSpPr>
          <p:spPr>
            <a:xfrm>
              <a:off x="5311117" y="4784434"/>
              <a:ext cx="326031" cy="529271"/>
            </a:xfrm>
            <a:custGeom>
              <a:avLst/>
              <a:gdLst>
                <a:gd name="connsiteX0" fmla="*/ 241348 w 326031"/>
                <a:gd name="connsiteY0" fmla="*/ 0 h 529271"/>
                <a:gd name="connsiteX1" fmla="*/ 220177 w 326031"/>
                <a:gd name="connsiteY1" fmla="*/ 16937 h 529271"/>
                <a:gd name="connsiteX2" fmla="*/ 220177 w 326031"/>
                <a:gd name="connsiteY2" fmla="*/ 33873 h 529271"/>
                <a:gd name="connsiteX3" fmla="*/ 232880 w 326031"/>
                <a:gd name="connsiteY3" fmla="*/ 46576 h 529271"/>
                <a:gd name="connsiteX4" fmla="*/ 220177 w 326031"/>
                <a:gd name="connsiteY4" fmla="*/ 59278 h 529271"/>
                <a:gd name="connsiteX5" fmla="*/ 224411 w 326031"/>
                <a:gd name="connsiteY5" fmla="*/ 71981 h 529271"/>
                <a:gd name="connsiteX6" fmla="*/ 215943 w 326031"/>
                <a:gd name="connsiteY6" fmla="*/ 80449 h 529271"/>
                <a:gd name="connsiteX7" fmla="*/ 215943 w 326031"/>
                <a:gd name="connsiteY7" fmla="*/ 93152 h 529271"/>
                <a:gd name="connsiteX8" fmla="*/ 232880 w 326031"/>
                <a:gd name="connsiteY8" fmla="*/ 110089 h 529271"/>
                <a:gd name="connsiteX9" fmla="*/ 232880 w 326031"/>
                <a:gd name="connsiteY9" fmla="*/ 131259 h 529271"/>
                <a:gd name="connsiteX10" fmla="*/ 224411 w 326031"/>
                <a:gd name="connsiteY10" fmla="*/ 148196 h 529271"/>
                <a:gd name="connsiteX11" fmla="*/ 211709 w 326031"/>
                <a:gd name="connsiteY11" fmla="*/ 152430 h 529271"/>
                <a:gd name="connsiteX12" fmla="*/ 199006 w 326031"/>
                <a:gd name="connsiteY12" fmla="*/ 139728 h 529271"/>
                <a:gd name="connsiteX13" fmla="*/ 177835 w 326031"/>
                <a:gd name="connsiteY13" fmla="*/ 139728 h 529271"/>
                <a:gd name="connsiteX14" fmla="*/ 173601 w 326031"/>
                <a:gd name="connsiteY14" fmla="*/ 135494 h 529271"/>
                <a:gd name="connsiteX15" fmla="*/ 156665 w 326031"/>
                <a:gd name="connsiteY15" fmla="*/ 135494 h 529271"/>
                <a:gd name="connsiteX16" fmla="*/ 139728 w 326031"/>
                <a:gd name="connsiteY16" fmla="*/ 152430 h 529271"/>
                <a:gd name="connsiteX17" fmla="*/ 131259 w 326031"/>
                <a:gd name="connsiteY17" fmla="*/ 177835 h 529271"/>
                <a:gd name="connsiteX18" fmla="*/ 93152 w 326031"/>
                <a:gd name="connsiteY18" fmla="*/ 186304 h 529271"/>
                <a:gd name="connsiteX19" fmla="*/ 63513 w 326031"/>
                <a:gd name="connsiteY19" fmla="*/ 211709 h 529271"/>
                <a:gd name="connsiteX20" fmla="*/ 55044 w 326031"/>
                <a:gd name="connsiteY20" fmla="*/ 228645 h 529271"/>
                <a:gd name="connsiteX21" fmla="*/ 42342 w 326031"/>
                <a:gd name="connsiteY21" fmla="*/ 224411 h 529271"/>
                <a:gd name="connsiteX22" fmla="*/ 33873 w 326031"/>
                <a:gd name="connsiteY22" fmla="*/ 215943 h 529271"/>
                <a:gd name="connsiteX23" fmla="*/ 29639 w 326031"/>
                <a:gd name="connsiteY23" fmla="*/ 241348 h 529271"/>
                <a:gd name="connsiteX24" fmla="*/ 16937 w 326031"/>
                <a:gd name="connsiteY24" fmla="*/ 245582 h 529271"/>
                <a:gd name="connsiteX25" fmla="*/ 16937 w 326031"/>
                <a:gd name="connsiteY25" fmla="*/ 270987 h 529271"/>
                <a:gd name="connsiteX26" fmla="*/ 21171 w 326031"/>
                <a:gd name="connsiteY26" fmla="*/ 283690 h 529271"/>
                <a:gd name="connsiteX27" fmla="*/ 4234 w 326031"/>
                <a:gd name="connsiteY27" fmla="*/ 296392 h 529271"/>
                <a:gd name="connsiteX28" fmla="*/ 0 w 326031"/>
                <a:gd name="connsiteY28" fmla="*/ 309095 h 529271"/>
                <a:gd name="connsiteX29" fmla="*/ 16937 w 326031"/>
                <a:gd name="connsiteY29" fmla="*/ 309095 h 529271"/>
                <a:gd name="connsiteX30" fmla="*/ 16937 w 326031"/>
                <a:gd name="connsiteY30" fmla="*/ 317563 h 529271"/>
                <a:gd name="connsiteX31" fmla="*/ 46576 w 326031"/>
                <a:gd name="connsiteY31" fmla="*/ 317563 h 529271"/>
                <a:gd name="connsiteX32" fmla="*/ 55044 w 326031"/>
                <a:gd name="connsiteY32" fmla="*/ 321797 h 529271"/>
                <a:gd name="connsiteX33" fmla="*/ 80449 w 326031"/>
                <a:gd name="connsiteY33" fmla="*/ 321797 h 529271"/>
                <a:gd name="connsiteX34" fmla="*/ 88918 w 326031"/>
                <a:gd name="connsiteY34" fmla="*/ 326031 h 529271"/>
                <a:gd name="connsiteX35" fmla="*/ 84684 w 326031"/>
                <a:gd name="connsiteY35" fmla="*/ 334500 h 529271"/>
                <a:gd name="connsiteX36" fmla="*/ 101620 w 326031"/>
                <a:gd name="connsiteY36" fmla="*/ 351436 h 529271"/>
                <a:gd name="connsiteX37" fmla="*/ 127025 w 326031"/>
                <a:gd name="connsiteY37" fmla="*/ 351436 h 529271"/>
                <a:gd name="connsiteX38" fmla="*/ 135494 w 326031"/>
                <a:gd name="connsiteY38" fmla="*/ 372607 h 529271"/>
                <a:gd name="connsiteX39" fmla="*/ 156665 w 326031"/>
                <a:gd name="connsiteY39" fmla="*/ 372607 h 529271"/>
                <a:gd name="connsiteX40" fmla="*/ 156665 w 326031"/>
                <a:gd name="connsiteY40" fmla="*/ 385310 h 529271"/>
                <a:gd name="connsiteX41" fmla="*/ 169367 w 326031"/>
                <a:gd name="connsiteY41" fmla="*/ 406481 h 529271"/>
                <a:gd name="connsiteX42" fmla="*/ 182070 w 326031"/>
                <a:gd name="connsiteY42" fmla="*/ 410715 h 529271"/>
                <a:gd name="connsiteX43" fmla="*/ 190538 w 326031"/>
                <a:gd name="connsiteY43" fmla="*/ 419183 h 529271"/>
                <a:gd name="connsiteX44" fmla="*/ 190538 w 326031"/>
                <a:gd name="connsiteY44" fmla="*/ 444588 h 529271"/>
                <a:gd name="connsiteX45" fmla="*/ 199006 w 326031"/>
                <a:gd name="connsiteY45" fmla="*/ 453057 h 529271"/>
                <a:gd name="connsiteX46" fmla="*/ 215943 w 326031"/>
                <a:gd name="connsiteY46" fmla="*/ 453057 h 529271"/>
                <a:gd name="connsiteX47" fmla="*/ 220177 w 326031"/>
                <a:gd name="connsiteY47" fmla="*/ 457291 h 529271"/>
                <a:gd name="connsiteX48" fmla="*/ 224411 w 326031"/>
                <a:gd name="connsiteY48" fmla="*/ 495398 h 529271"/>
                <a:gd name="connsiteX49" fmla="*/ 232880 w 326031"/>
                <a:gd name="connsiteY49" fmla="*/ 503867 h 529271"/>
                <a:gd name="connsiteX50" fmla="*/ 228646 w 326031"/>
                <a:gd name="connsiteY50" fmla="*/ 508101 h 529271"/>
                <a:gd name="connsiteX51" fmla="*/ 232880 w 326031"/>
                <a:gd name="connsiteY51" fmla="*/ 529272 h 529271"/>
                <a:gd name="connsiteX52" fmla="*/ 262519 w 326031"/>
                <a:gd name="connsiteY52" fmla="*/ 529272 h 529271"/>
                <a:gd name="connsiteX53" fmla="*/ 292158 w 326031"/>
                <a:gd name="connsiteY53" fmla="*/ 512335 h 529271"/>
                <a:gd name="connsiteX54" fmla="*/ 287924 w 326031"/>
                <a:gd name="connsiteY54" fmla="*/ 465759 h 529271"/>
                <a:gd name="connsiteX55" fmla="*/ 326032 w 326031"/>
                <a:gd name="connsiteY55" fmla="*/ 414949 h 529271"/>
                <a:gd name="connsiteX56" fmla="*/ 326032 w 326031"/>
                <a:gd name="connsiteY56" fmla="*/ 330266 h 529271"/>
                <a:gd name="connsiteX57" fmla="*/ 309095 w 326031"/>
                <a:gd name="connsiteY57" fmla="*/ 300626 h 529271"/>
                <a:gd name="connsiteX58" fmla="*/ 304861 w 326031"/>
                <a:gd name="connsiteY58" fmla="*/ 207475 h 529271"/>
                <a:gd name="connsiteX59" fmla="*/ 296392 w 326031"/>
                <a:gd name="connsiteY59" fmla="*/ 190538 h 529271"/>
                <a:gd name="connsiteX60" fmla="*/ 275221 w 326031"/>
                <a:gd name="connsiteY60" fmla="*/ 173601 h 529271"/>
                <a:gd name="connsiteX61" fmla="*/ 270987 w 326031"/>
                <a:gd name="connsiteY61" fmla="*/ 118557 h 529271"/>
                <a:gd name="connsiteX62" fmla="*/ 279456 w 326031"/>
                <a:gd name="connsiteY62" fmla="*/ 93152 h 529271"/>
                <a:gd name="connsiteX63" fmla="*/ 270987 w 326031"/>
                <a:gd name="connsiteY63" fmla="*/ 50810 h 529271"/>
                <a:gd name="connsiteX64" fmla="*/ 262519 w 326031"/>
                <a:gd name="connsiteY64" fmla="*/ 16937 h 529271"/>
                <a:gd name="connsiteX65" fmla="*/ 254051 w 326031"/>
                <a:gd name="connsiteY65" fmla="*/ 8468 h 529271"/>
                <a:gd name="connsiteX66" fmla="*/ 241348 w 326031"/>
                <a:gd name="connsiteY66" fmla="*/ 0 h 52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26031" h="529271">
                  <a:moveTo>
                    <a:pt x="241348" y="0"/>
                  </a:moveTo>
                  <a:lnTo>
                    <a:pt x="220177" y="16937"/>
                  </a:lnTo>
                  <a:lnTo>
                    <a:pt x="220177" y="33873"/>
                  </a:lnTo>
                  <a:lnTo>
                    <a:pt x="232880" y="46576"/>
                  </a:lnTo>
                  <a:lnTo>
                    <a:pt x="220177" y="59278"/>
                  </a:lnTo>
                  <a:lnTo>
                    <a:pt x="224411" y="71981"/>
                  </a:lnTo>
                  <a:lnTo>
                    <a:pt x="215943" y="80449"/>
                  </a:lnTo>
                  <a:lnTo>
                    <a:pt x="215943" y="93152"/>
                  </a:lnTo>
                  <a:lnTo>
                    <a:pt x="232880" y="110089"/>
                  </a:lnTo>
                  <a:lnTo>
                    <a:pt x="232880" y="131259"/>
                  </a:lnTo>
                  <a:lnTo>
                    <a:pt x="224411" y="148196"/>
                  </a:lnTo>
                  <a:lnTo>
                    <a:pt x="211709" y="152430"/>
                  </a:lnTo>
                  <a:lnTo>
                    <a:pt x="199006" y="139728"/>
                  </a:lnTo>
                  <a:lnTo>
                    <a:pt x="177835" y="139728"/>
                  </a:lnTo>
                  <a:lnTo>
                    <a:pt x="173601" y="135494"/>
                  </a:lnTo>
                  <a:lnTo>
                    <a:pt x="156665" y="135494"/>
                  </a:lnTo>
                  <a:lnTo>
                    <a:pt x="139728" y="152430"/>
                  </a:lnTo>
                  <a:lnTo>
                    <a:pt x="131259" y="177835"/>
                  </a:lnTo>
                  <a:lnTo>
                    <a:pt x="93152" y="186304"/>
                  </a:lnTo>
                  <a:lnTo>
                    <a:pt x="63513" y="211709"/>
                  </a:lnTo>
                  <a:lnTo>
                    <a:pt x="55044" y="228645"/>
                  </a:lnTo>
                  <a:lnTo>
                    <a:pt x="42342" y="224411"/>
                  </a:lnTo>
                  <a:lnTo>
                    <a:pt x="33873" y="215943"/>
                  </a:lnTo>
                  <a:lnTo>
                    <a:pt x="29639" y="241348"/>
                  </a:lnTo>
                  <a:lnTo>
                    <a:pt x="16937" y="245582"/>
                  </a:lnTo>
                  <a:lnTo>
                    <a:pt x="16937" y="270987"/>
                  </a:lnTo>
                  <a:lnTo>
                    <a:pt x="21171" y="283690"/>
                  </a:lnTo>
                  <a:lnTo>
                    <a:pt x="4234" y="296392"/>
                  </a:lnTo>
                  <a:lnTo>
                    <a:pt x="0" y="309095"/>
                  </a:lnTo>
                  <a:lnTo>
                    <a:pt x="16937" y="309095"/>
                  </a:lnTo>
                  <a:lnTo>
                    <a:pt x="16937" y="317563"/>
                  </a:lnTo>
                  <a:lnTo>
                    <a:pt x="46576" y="317563"/>
                  </a:lnTo>
                  <a:lnTo>
                    <a:pt x="55044" y="321797"/>
                  </a:lnTo>
                  <a:lnTo>
                    <a:pt x="80449" y="321797"/>
                  </a:lnTo>
                  <a:lnTo>
                    <a:pt x="88918" y="326031"/>
                  </a:lnTo>
                  <a:lnTo>
                    <a:pt x="84684" y="334500"/>
                  </a:lnTo>
                  <a:lnTo>
                    <a:pt x="101620" y="351436"/>
                  </a:lnTo>
                  <a:lnTo>
                    <a:pt x="127025" y="351436"/>
                  </a:lnTo>
                  <a:lnTo>
                    <a:pt x="135494" y="372607"/>
                  </a:lnTo>
                  <a:lnTo>
                    <a:pt x="156665" y="372607"/>
                  </a:lnTo>
                  <a:lnTo>
                    <a:pt x="156665" y="385310"/>
                  </a:lnTo>
                  <a:lnTo>
                    <a:pt x="169367" y="406481"/>
                  </a:lnTo>
                  <a:lnTo>
                    <a:pt x="182070" y="410715"/>
                  </a:lnTo>
                  <a:lnTo>
                    <a:pt x="190538" y="419183"/>
                  </a:lnTo>
                  <a:lnTo>
                    <a:pt x="190538" y="444588"/>
                  </a:lnTo>
                  <a:lnTo>
                    <a:pt x="199006" y="453057"/>
                  </a:lnTo>
                  <a:lnTo>
                    <a:pt x="215943" y="453057"/>
                  </a:lnTo>
                  <a:lnTo>
                    <a:pt x="220177" y="457291"/>
                  </a:lnTo>
                  <a:lnTo>
                    <a:pt x="224411" y="495398"/>
                  </a:lnTo>
                  <a:lnTo>
                    <a:pt x="232880" y="503867"/>
                  </a:lnTo>
                  <a:lnTo>
                    <a:pt x="228646" y="508101"/>
                  </a:lnTo>
                  <a:lnTo>
                    <a:pt x="232880" y="529272"/>
                  </a:lnTo>
                  <a:lnTo>
                    <a:pt x="262519" y="529272"/>
                  </a:lnTo>
                  <a:lnTo>
                    <a:pt x="292158" y="512335"/>
                  </a:lnTo>
                  <a:lnTo>
                    <a:pt x="287924" y="465759"/>
                  </a:lnTo>
                  <a:lnTo>
                    <a:pt x="326032" y="414949"/>
                  </a:lnTo>
                  <a:lnTo>
                    <a:pt x="326032" y="330266"/>
                  </a:lnTo>
                  <a:lnTo>
                    <a:pt x="309095" y="300626"/>
                  </a:lnTo>
                  <a:lnTo>
                    <a:pt x="304861" y="207475"/>
                  </a:lnTo>
                  <a:lnTo>
                    <a:pt x="296392" y="190538"/>
                  </a:lnTo>
                  <a:lnTo>
                    <a:pt x="275221" y="173601"/>
                  </a:lnTo>
                  <a:lnTo>
                    <a:pt x="270987" y="118557"/>
                  </a:lnTo>
                  <a:lnTo>
                    <a:pt x="279456" y="93152"/>
                  </a:lnTo>
                  <a:lnTo>
                    <a:pt x="270987" y="50810"/>
                  </a:lnTo>
                  <a:lnTo>
                    <a:pt x="262519" y="16937"/>
                  </a:lnTo>
                  <a:lnTo>
                    <a:pt x="254051" y="8468"/>
                  </a:lnTo>
                  <a:lnTo>
                    <a:pt x="24134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158D43-2546-688A-7A46-A6DEB4C767F8}"/>
                </a:ext>
              </a:extLst>
            </p:cNvPr>
            <p:cNvSpPr/>
            <p:nvPr/>
          </p:nvSpPr>
          <p:spPr>
            <a:xfrm>
              <a:off x="4620946" y="4475339"/>
              <a:ext cx="495398" cy="330265"/>
            </a:xfrm>
            <a:custGeom>
              <a:avLst/>
              <a:gdLst>
                <a:gd name="connsiteX0" fmla="*/ 165133 w 495398"/>
                <a:gd name="connsiteY0" fmla="*/ 0 h 330265"/>
                <a:gd name="connsiteX1" fmla="*/ 122791 w 495398"/>
                <a:gd name="connsiteY1" fmla="*/ 21171 h 330265"/>
                <a:gd name="connsiteX2" fmla="*/ 110089 w 495398"/>
                <a:gd name="connsiteY2" fmla="*/ 105854 h 330265"/>
                <a:gd name="connsiteX3" fmla="*/ 63513 w 495398"/>
                <a:gd name="connsiteY3" fmla="*/ 97386 h 330265"/>
                <a:gd name="connsiteX4" fmla="*/ 50810 w 495398"/>
                <a:gd name="connsiteY4" fmla="*/ 131259 h 330265"/>
                <a:gd name="connsiteX5" fmla="*/ 63513 w 495398"/>
                <a:gd name="connsiteY5" fmla="*/ 148196 h 330265"/>
                <a:gd name="connsiteX6" fmla="*/ 12703 w 495398"/>
                <a:gd name="connsiteY6" fmla="*/ 177835 h 330265"/>
                <a:gd name="connsiteX7" fmla="*/ 0 w 495398"/>
                <a:gd name="connsiteY7" fmla="*/ 211709 h 330265"/>
                <a:gd name="connsiteX8" fmla="*/ 46576 w 495398"/>
                <a:gd name="connsiteY8" fmla="*/ 211709 h 330265"/>
                <a:gd name="connsiteX9" fmla="*/ 110089 w 495398"/>
                <a:gd name="connsiteY9" fmla="*/ 215943 h 330265"/>
                <a:gd name="connsiteX10" fmla="*/ 122791 w 495398"/>
                <a:gd name="connsiteY10" fmla="*/ 228645 h 330265"/>
                <a:gd name="connsiteX11" fmla="*/ 101620 w 495398"/>
                <a:gd name="connsiteY11" fmla="*/ 228645 h 330265"/>
                <a:gd name="connsiteX12" fmla="*/ 84684 w 495398"/>
                <a:gd name="connsiteY12" fmla="*/ 254050 h 330265"/>
                <a:gd name="connsiteX13" fmla="*/ 152430 w 495398"/>
                <a:gd name="connsiteY13" fmla="*/ 266753 h 330265"/>
                <a:gd name="connsiteX14" fmla="*/ 203240 w 495398"/>
                <a:gd name="connsiteY14" fmla="*/ 258285 h 330265"/>
                <a:gd name="connsiteX15" fmla="*/ 173601 w 495398"/>
                <a:gd name="connsiteY15" fmla="*/ 232880 h 330265"/>
                <a:gd name="connsiteX16" fmla="*/ 194772 w 495398"/>
                <a:gd name="connsiteY16" fmla="*/ 215943 h 330265"/>
                <a:gd name="connsiteX17" fmla="*/ 224411 w 495398"/>
                <a:gd name="connsiteY17" fmla="*/ 228645 h 330265"/>
                <a:gd name="connsiteX18" fmla="*/ 237114 w 495398"/>
                <a:gd name="connsiteY18" fmla="*/ 258285 h 330265"/>
                <a:gd name="connsiteX19" fmla="*/ 321797 w 495398"/>
                <a:gd name="connsiteY19" fmla="*/ 262519 h 330265"/>
                <a:gd name="connsiteX20" fmla="*/ 347202 w 495398"/>
                <a:gd name="connsiteY20" fmla="*/ 249816 h 330265"/>
                <a:gd name="connsiteX21" fmla="*/ 351437 w 495398"/>
                <a:gd name="connsiteY21" fmla="*/ 266753 h 330265"/>
                <a:gd name="connsiteX22" fmla="*/ 326032 w 495398"/>
                <a:gd name="connsiteY22" fmla="*/ 287924 h 330265"/>
                <a:gd name="connsiteX23" fmla="*/ 359905 w 495398"/>
                <a:gd name="connsiteY23" fmla="*/ 287924 h 330265"/>
                <a:gd name="connsiteX24" fmla="*/ 355671 w 495398"/>
                <a:gd name="connsiteY24" fmla="*/ 304861 h 330265"/>
                <a:gd name="connsiteX25" fmla="*/ 347202 w 495398"/>
                <a:gd name="connsiteY25" fmla="*/ 313329 h 330265"/>
                <a:gd name="connsiteX26" fmla="*/ 419183 w 495398"/>
                <a:gd name="connsiteY26" fmla="*/ 313329 h 330265"/>
                <a:gd name="connsiteX27" fmla="*/ 457291 w 495398"/>
                <a:gd name="connsiteY27" fmla="*/ 326031 h 330265"/>
                <a:gd name="connsiteX28" fmla="*/ 461525 w 495398"/>
                <a:gd name="connsiteY28" fmla="*/ 330266 h 330265"/>
                <a:gd name="connsiteX29" fmla="*/ 461525 w 495398"/>
                <a:gd name="connsiteY29" fmla="*/ 300626 h 330265"/>
                <a:gd name="connsiteX30" fmla="*/ 474228 w 495398"/>
                <a:gd name="connsiteY30" fmla="*/ 287924 h 330265"/>
                <a:gd name="connsiteX31" fmla="*/ 486930 w 495398"/>
                <a:gd name="connsiteY31" fmla="*/ 279455 h 330265"/>
                <a:gd name="connsiteX32" fmla="*/ 486930 w 495398"/>
                <a:gd name="connsiteY32" fmla="*/ 270987 h 330265"/>
                <a:gd name="connsiteX33" fmla="*/ 474228 w 495398"/>
                <a:gd name="connsiteY33" fmla="*/ 262519 h 330265"/>
                <a:gd name="connsiteX34" fmla="*/ 461525 w 495398"/>
                <a:gd name="connsiteY34" fmla="*/ 262519 h 330265"/>
                <a:gd name="connsiteX35" fmla="*/ 453057 w 495398"/>
                <a:gd name="connsiteY35" fmla="*/ 254050 h 330265"/>
                <a:gd name="connsiteX36" fmla="*/ 465759 w 495398"/>
                <a:gd name="connsiteY36" fmla="*/ 241348 h 330265"/>
                <a:gd name="connsiteX37" fmla="*/ 465759 w 495398"/>
                <a:gd name="connsiteY37" fmla="*/ 237114 h 330265"/>
                <a:gd name="connsiteX38" fmla="*/ 453057 w 495398"/>
                <a:gd name="connsiteY38" fmla="*/ 232880 h 330265"/>
                <a:gd name="connsiteX39" fmla="*/ 453057 w 495398"/>
                <a:gd name="connsiteY39" fmla="*/ 220177 h 330265"/>
                <a:gd name="connsiteX40" fmla="*/ 482696 w 495398"/>
                <a:gd name="connsiteY40" fmla="*/ 220177 h 330265"/>
                <a:gd name="connsiteX41" fmla="*/ 491164 w 495398"/>
                <a:gd name="connsiteY41" fmla="*/ 215943 h 330265"/>
                <a:gd name="connsiteX42" fmla="*/ 465759 w 495398"/>
                <a:gd name="connsiteY42" fmla="*/ 190538 h 330265"/>
                <a:gd name="connsiteX43" fmla="*/ 465759 w 495398"/>
                <a:gd name="connsiteY43" fmla="*/ 160899 h 330265"/>
                <a:gd name="connsiteX44" fmla="*/ 448823 w 495398"/>
                <a:gd name="connsiteY44" fmla="*/ 148196 h 330265"/>
                <a:gd name="connsiteX45" fmla="*/ 461525 w 495398"/>
                <a:gd name="connsiteY45" fmla="*/ 118557 h 330265"/>
                <a:gd name="connsiteX46" fmla="*/ 495399 w 495398"/>
                <a:gd name="connsiteY46" fmla="*/ 97386 h 330265"/>
                <a:gd name="connsiteX47" fmla="*/ 469994 w 495398"/>
                <a:gd name="connsiteY47" fmla="*/ 80449 h 330265"/>
                <a:gd name="connsiteX48" fmla="*/ 453057 w 495398"/>
                <a:gd name="connsiteY48" fmla="*/ 93152 h 330265"/>
                <a:gd name="connsiteX49" fmla="*/ 410715 w 495398"/>
                <a:gd name="connsiteY49" fmla="*/ 105854 h 330265"/>
                <a:gd name="connsiteX50" fmla="*/ 381076 w 495398"/>
                <a:gd name="connsiteY50" fmla="*/ 101620 h 330265"/>
                <a:gd name="connsiteX51" fmla="*/ 317563 w 495398"/>
                <a:gd name="connsiteY51" fmla="*/ 76215 h 330265"/>
                <a:gd name="connsiteX52" fmla="*/ 283690 w 495398"/>
                <a:gd name="connsiteY52" fmla="*/ 76215 h 330265"/>
                <a:gd name="connsiteX53" fmla="*/ 254051 w 495398"/>
                <a:gd name="connsiteY53" fmla="*/ 63513 h 330265"/>
                <a:gd name="connsiteX54" fmla="*/ 241348 w 495398"/>
                <a:gd name="connsiteY54" fmla="*/ 46576 h 330265"/>
                <a:gd name="connsiteX55" fmla="*/ 220177 w 495398"/>
                <a:gd name="connsiteY55" fmla="*/ 21171 h 330265"/>
                <a:gd name="connsiteX56" fmla="*/ 165133 w 495398"/>
                <a:gd name="connsiteY56" fmla="*/ 0 h 330265"/>
                <a:gd name="connsiteX57" fmla="*/ 160899 w 495398"/>
                <a:gd name="connsiteY57" fmla="*/ 0 h 33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95398" h="330265">
                  <a:moveTo>
                    <a:pt x="165133" y="0"/>
                  </a:moveTo>
                  <a:lnTo>
                    <a:pt x="122791" y="21171"/>
                  </a:lnTo>
                  <a:lnTo>
                    <a:pt x="110089" y="105854"/>
                  </a:lnTo>
                  <a:lnTo>
                    <a:pt x="63513" y="97386"/>
                  </a:lnTo>
                  <a:lnTo>
                    <a:pt x="50810" y="131259"/>
                  </a:lnTo>
                  <a:lnTo>
                    <a:pt x="63513" y="148196"/>
                  </a:lnTo>
                  <a:lnTo>
                    <a:pt x="12703" y="177835"/>
                  </a:lnTo>
                  <a:lnTo>
                    <a:pt x="0" y="211709"/>
                  </a:lnTo>
                  <a:lnTo>
                    <a:pt x="46576" y="211709"/>
                  </a:lnTo>
                  <a:lnTo>
                    <a:pt x="110089" y="215943"/>
                  </a:lnTo>
                  <a:lnTo>
                    <a:pt x="122791" y="228645"/>
                  </a:lnTo>
                  <a:lnTo>
                    <a:pt x="101620" y="228645"/>
                  </a:lnTo>
                  <a:lnTo>
                    <a:pt x="84684" y="254050"/>
                  </a:lnTo>
                  <a:lnTo>
                    <a:pt x="152430" y="266753"/>
                  </a:lnTo>
                  <a:lnTo>
                    <a:pt x="203240" y="258285"/>
                  </a:lnTo>
                  <a:lnTo>
                    <a:pt x="173601" y="232880"/>
                  </a:lnTo>
                  <a:lnTo>
                    <a:pt x="194772" y="215943"/>
                  </a:lnTo>
                  <a:lnTo>
                    <a:pt x="224411" y="228645"/>
                  </a:lnTo>
                  <a:lnTo>
                    <a:pt x="237114" y="258285"/>
                  </a:lnTo>
                  <a:lnTo>
                    <a:pt x="321797" y="262519"/>
                  </a:lnTo>
                  <a:lnTo>
                    <a:pt x="347202" y="249816"/>
                  </a:lnTo>
                  <a:lnTo>
                    <a:pt x="351437" y="266753"/>
                  </a:lnTo>
                  <a:lnTo>
                    <a:pt x="326032" y="287924"/>
                  </a:lnTo>
                  <a:lnTo>
                    <a:pt x="359905" y="287924"/>
                  </a:lnTo>
                  <a:lnTo>
                    <a:pt x="355671" y="304861"/>
                  </a:lnTo>
                  <a:lnTo>
                    <a:pt x="347202" y="313329"/>
                  </a:lnTo>
                  <a:lnTo>
                    <a:pt x="419183" y="313329"/>
                  </a:lnTo>
                  <a:lnTo>
                    <a:pt x="457291" y="326031"/>
                  </a:lnTo>
                  <a:lnTo>
                    <a:pt x="461525" y="330266"/>
                  </a:lnTo>
                  <a:lnTo>
                    <a:pt x="461525" y="300626"/>
                  </a:lnTo>
                  <a:lnTo>
                    <a:pt x="474228" y="287924"/>
                  </a:lnTo>
                  <a:lnTo>
                    <a:pt x="486930" y="279455"/>
                  </a:lnTo>
                  <a:lnTo>
                    <a:pt x="486930" y="270987"/>
                  </a:lnTo>
                  <a:lnTo>
                    <a:pt x="474228" y="262519"/>
                  </a:lnTo>
                  <a:lnTo>
                    <a:pt x="461525" y="262519"/>
                  </a:lnTo>
                  <a:lnTo>
                    <a:pt x="453057" y="254050"/>
                  </a:lnTo>
                  <a:lnTo>
                    <a:pt x="465759" y="241348"/>
                  </a:lnTo>
                  <a:lnTo>
                    <a:pt x="465759" y="237114"/>
                  </a:lnTo>
                  <a:lnTo>
                    <a:pt x="453057" y="232880"/>
                  </a:lnTo>
                  <a:lnTo>
                    <a:pt x="453057" y="220177"/>
                  </a:lnTo>
                  <a:lnTo>
                    <a:pt x="482696" y="220177"/>
                  </a:lnTo>
                  <a:lnTo>
                    <a:pt x="491164" y="215943"/>
                  </a:lnTo>
                  <a:lnTo>
                    <a:pt x="465759" y="190538"/>
                  </a:lnTo>
                  <a:lnTo>
                    <a:pt x="465759" y="160899"/>
                  </a:lnTo>
                  <a:lnTo>
                    <a:pt x="448823" y="148196"/>
                  </a:lnTo>
                  <a:lnTo>
                    <a:pt x="461525" y="118557"/>
                  </a:lnTo>
                  <a:lnTo>
                    <a:pt x="495399" y="97386"/>
                  </a:lnTo>
                  <a:lnTo>
                    <a:pt x="469994" y="80449"/>
                  </a:lnTo>
                  <a:lnTo>
                    <a:pt x="453057" y="93152"/>
                  </a:lnTo>
                  <a:lnTo>
                    <a:pt x="410715" y="105854"/>
                  </a:lnTo>
                  <a:lnTo>
                    <a:pt x="381076" y="101620"/>
                  </a:lnTo>
                  <a:lnTo>
                    <a:pt x="317563" y="76215"/>
                  </a:lnTo>
                  <a:lnTo>
                    <a:pt x="283690" y="76215"/>
                  </a:lnTo>
                  <a:lnTo>
                    <a:pt x="254051" y="63513"/>
                  </a:lnTo>
                  <a:lnTo>
                    <a:pt x="241348" y="46576"/>
                  </a:lnTo>
                  <a:lnTo>
                    <a:pt x="220177" y="21171"/>
                  </a:lnTo>
                  <a:lnTo>
                    <a:pt x="165133" y="0"/>
                  </a:lnTo>
                  <a:lnTo>
                    <a:pt x="16089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DC1F9E3-EBB2-9CAA-FAC2-FFA68162E539}"/>
                </a:ext>
              </a:extLst>
            </p:cNvPr>
            <p:cNvSpPr/>
            <p:nvPr/>
          </p:nvSpPr>
          <p:spPr>
            <a:xfrm>
              <a:off x="4726800" y="4250928"/>
              <a:ext cx="368373" cy="330265"/>
            </a:xfrm>
            <a:custGeom>
              <a:avLst/>
              <a:gdLst>
                <a:gd name="connsiteX0" fmla="*/ 114323 w 368373"/>
                <a:gd name="connsiteY0" fmla="*/ 0 h 330265"/>
                <a:gd name="connsiteX1" fmla="*/ 93152 w 368373"/>
                <a:gd name="connsiteY1" fmla="*/ 0 h 330265"/>
                <a:gd name="connsiteX2" fmla="*/ 76215 w 368373"/>
                <a:gd name="connsiteY2" fmla="*/ 25405 h 330265"/>
                <a:gd name="connsiteX3" fmla="*/ 80449 w 368373"/>
                <a:gd name="connsiteY3" fmla="*/ 55044 h 330265"/>
                <a:gd name="connsiteX4" fmla="*/ 105854 w 368373"/>
                <a:gd name="connsiteY4" fmla="*/ 59278 h 330265"/>
                <a:gd name="connsiteX5" fmla="*/ 101620 w 368373"/>
                <a:gd name="connsiteY5" fmla="*/ 67747 h 330265"/>
                <a:gd name="connsiteX6" fmla="*/ 80449 w 368373"/>
                <a:gd name="connsiteY6" fmla="*/ 71981 h 330265"/>
                <a:gd name="connsiteX7" fmla="*/ 59278 w 368373"/>
                <a:gd name="connsiteY7" fmla="*/ 93152 h 330265"/>
                <a:gd name="connsiteX8" fmla="*/ 55044 w 368373"/>
                <a:gd name="connsiteY8" fmla="*/ 84683 h 330265"/>
                <a:gd name="connsiteX9" fmla="*/ 59278 w 368373"/>
                <a:gd name="connsiteY9" fmla="*/ 55044 h 330265"/>
                <a:gd name="connsiteX10" fmla="*/ 50810 w 368373"/>
                <a:gd name="connsiteY10" fmla="*/ 46576 h 330265"/>
                <a:gd name="connsiteX11" fmla="*/ 8468 w 368373"/>
                <a:gd name="connsiteY11" fmla="*/ 50810 h 330265"/>
                <a:gd name="connsiteX12" fmla="*/ 0 w 368373"/>
                <a:gd name="connsiteY12" fmla="*/ 67747 h 330265"/>
                <a:gd name="connsiteX13" fmla="*/ 4234 w 368373"/>
                <a:gd name="connsiteY13" fmla="*/ 71981 h 330265"/>
                <a:gd name="connsiteX14" fmla="*/ 29639 w 368373"/>
                <a:gd name="connsiteY14" fmla="*/ 114323 h 330265"/>
                <a:gd name="connsiteX15" fmla="*/ 29639 w 368373"/>
                <a:gd name="connsiteY15" fmla="*/ 148196 h 330265"/>
                <a:gd name="connsiteX16" fmla="*/ 76215 w 368373"/>
                <a:gd name="connsiteY16" fmla="*/ 194772 h 330265"/>
                <a:gd name="connsiteX17" fmla="*/ 76215 w 368373"/>
                <a:gd name="connsiteY17" fmla="*/ 211709 h 330265"/>
                <a:gd name="connsiteX18" fmla="*/ 59278 w 368373"/>
                <a:gd name="connsiteY18" fmla="*/ 224411 h 330265"/>
                <a:gd name="connsiteX19" fmla="*/ 114323 w 368373"/>
                <a:gd name="connsiteY19" fmla="*/ 245582 h 330265"/>
                <a:gd name="connsiteX20" fmla="*/ 135494 w 368373"/>
                <a:gd name="connsiteY20" fmla="*/ 270987 h 330265"/>
                <a:gd name="connsiteX21" fmla="*/ 148196 w 368373"/>
                <a:gd name="connsiteY21" fmla="*/ 287924 h 330265"/>
                <a:gd name="connsiteX22" fmla="*/ 177835 w 368373"/>
                <a:gd name="connsiteY22" fmla="*/ 300626 h 330265"/>
                <a:gd name="connsiteX23" fmla="*/ 215943 w 368373"/>
                <a:gd name="connsiteY23" fmla="*/ 300626 h 330265"/>
                <a:gd name="connsiteX24" fmla="*/ 275221 w 368373"/>
                <a:gd name="connsiteY24" fmla="*/ 326031 h 330265"/>
                <a:gd name="connsiteX25" fmla="*/ 309095 w 368373"/>
                <a:gd name="connsiteY25" fmla="*/ 330266 h 330265"/>
                <a:gd name="connsiteX26" fmla="*/ 347202 w 368373"/>
                <a:gd name="connsiteY26" fmla="*/ 317563 h 330265"/>
                <a:gd name="connsiteX27" fmla="*/ 364139 w 368373"/>
                <a:gd name="connsiteY27" fmla="*/ 304861 h 330265"/>
                <a:gd name="connsiteX28" fmla="*/ 368373 w 368373"/>
                <a:gd name="connsiteY28" fmla="*/ 296392 h 330265"/>
                <a:gd name="connsiteX29" fmla="*/ 338734 w 368373"/>
                <a:gd name="connsiteY29" fmla="*/ 258285 h 330265"/>
                <a:gd name="connsiteX30" fmla="*/ 300627 w 368373"/>
                <a:gd name="connsiteY30" fmla="*/ 258285 h 330265"/>
                <a:gd name="connsiteX31" fmla="*/ 300627 w 368373"/>
                <a:gd name="connsiteY31" fmla="*/ 245582 h 330265"/>
                <a:gd name="connsiteX32" fmla="*/ 313329 w 368373"/>
                <a:gd name="connsiteY32" fmla="*/ 232880 h 330265"/>
                <a:gd name="connsiteX33" fmla="*/ 313329 w 368373"/>
                <a:gd name="connsiteY33" fmla="*/ 215943 h 330265"/>
                <a:gd name="connsiteX34" fmla="*/ 287924 w 368373"/>
                <a:gd name="connsiteY34" fmla="*/ 203240 h 330265"/>
                <a:gd name="connsiteX35" fmla="*/ 283690 w 368373"/>
                <a:gd name="connsiteY35" fmla="*/ 182069 h 330265"/>
                <a:gd name="connsiteX36" fmla="*/ 300627 w 368373"/>
                <a:gd name="connsiteY36" fmla="*/ 173601 h 330265"/>
                <a:gd name="connsiteX37" fmla="*/ 300627 w 368373"/>
                <a:gd name="connsiteY37" fmla="*/ 156664 h 330265"/>
                <a:gd name="connsiteX38" fmla="*/ 283690 w 368373"/>
                <a:gd name="connsiteY38" fmla="*/ 152430 h 330265"/>
                <a:gd name="connsiteX39" fmla="*/ 279456 w 368373"/>
                <a:gd name="connsiteY39" fmla="*/ 131259 h 330265"/>
                <a:gd name="connsiteX40" fmla="*/ 266753 w 368373"/>
                <a:gd name="connsiteY40" fmla="*/ 131259 h 330265"/>
                <a:gd name="connsiteX41" fmla="*/ 241348 w 368373"/>
                <a:gd name="connsiteY41" fmla="*/ 110089 h 330265"/>
                <a:gd name="connsiteX42" fmla="*/ 237114 w 368373"/>
                <a:gd name="connsiteY42" fmla="*/ 93152 h 330265"/>
                <a:gd name="connsiteX43" fmla="*/ 194772 w 368373"/>
                <a:gd name="connsiteY43" fmla="*/ 88918 h 330265"/>
                <a:gd name="connsiteX44" fmla="*/ 165133 w 368373"/>
                <a:gd name="connsiteY44" fmla="*/ 84683 h 330265"/>
                <a:gd name="connsiteX45" fmla="*/ 160899 w 368373"/>
                <a:gd name="connsiteY45" fmla="*/ 67747 h 330265"/>
                <a:gd name="connsiteX46" fmla="*/ 169367 w 368373"/>
                <a:gd name="connsiteY46" fmla="*/ 46576 h 330265"/>
                <a:gd name="connsiteX47" fmla="*/ 152430 w 368373"/>
                <a:gd name="connsiteY47" fmla="*/ 63513 h 330265"/>
                <a:gd name="connsiteX48" fmla="*/ 118557 w 368373"/>
                <a:gd name="connsiteY48" fmla="*/ 59278 h 330265"/>
                <a:gd name="connsiteX49" fmla="*/ 114323 w 368373"/>
                <a:gd name="connsiteY49" fmla="*/ 46576 h 330265"/>
                <a:gd name="connsiteX50" fmla="*/ 135494 w 368373"/>
                <a:gd name="connsiteY50" fmla="*/ 21171 h 330265"/>
                <a:gd name="connsiteX51" fmla="*/ 114323 w 368373"/>
                <a:gd name="connsiteY51" fmla="*/ 0 h 33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68373" h="330265">
                  <a:moveTo>
                    <a:pt x="114323" y="0"/>
                  </a:moveTo>
                  <a:lnTo>
                    <a:pt x="93152" y="0"/>
                  </a:lnTo>
                  <a:lnTo>
                    <a:pt x="76215" y="25405"/>
                  </a:lnTo>
                  <a:lnTo>
                    <a:pt x="80449" y="55044"/>
                  </a:lnTo>
                  <a:lnTo>
                    <a:pt x="105854" y="59278"/>
                  </a:lnTo>
                  <a:lnTo>
                    <a:pt x="101620" y="67747"/>
                  </a:lnTo>
                  <a:lnTo>
                    <a:pt x="80449" y="71981"/>
                  </a:lnTo>
                  <a:lnTo>
                    <a:pt x="59278" y="93152"/>
                  </a:lnTo>
                  <a:lnTo>
                    <a:pt x="55044" y="84683"/>
                  </a:lnTo>
                  <a:lnTo>
                    <a:pt x="59278" y="55044"/>
                  </a:lnTo>
                  <a:lnTo>
                    <a:pt x="50810" y="46576"/>
                  </a:lnTo>
                  <a:lnTo>
                    <a:pt x="8468" y="50810"/>
                  </a:lnTo>
                  <a:lnTo>
                    <a:pt x="0" y="67747"/>
                  </a:lnTo>
                  <a:lnTo>
                    <a:pt x="4234" y="71981"/>
                  </a:lnTo>
                  <a:lnTo>
                    <a:pt x="29639" y="114323"/>
                  </a:lnTo>
                  <a:lnTo>
                    <a:pt x="29639" y="148196"/>
                  </a:lnTo>
                  <a:lnTo>
                    <a:pt x="76215" y="194772"/>
                  </a:lnTo>
                  <a:lnTo>
                    <a:pt x="76215" y="211709"/>
                  </a:lnTo>
                  <a:lnTo>
                    <a:pt x="59278" y="224411"/>
                  </a:lnTo>
                  <a:lnTo>
                    <a:pt x="114323" y="245582"/>
                  </a:lnTo>
                  <a:lnTo>
                    <a:pt x="135494" y="270987"/>
                  </a:lnTo>
                  <a:lnTo>
                    <a:pt x="148196" y="287924"/>
                  </a:lnTo>
                  <a:lnTo>
                    <a:pt x="177835" y="300626"/>
                  </a:lnTo>
                  <a:lnTo>
                    <a:pt x="215943" y="300626"/>
                  </a:lnTo>
                  <a:lnTo>
                    <a:pt x="275221" y="326031"/>
                  </a:lnTo>
                  <a:lnTo>
                    <a:pt x="309095" y="330266"/>
                  </a:lnTo>
                  <a:lnTo>
                    <a:pt x="347202" y="317563"/>
                  </a:lnTo>
                  <a:lnTo>
                    <a:pt x="364139" y="304861"/>
                  </a:lnTo>
                  <a:lnTo>
                    <a:pt x="368373" y="296392"/>
                  </a:lnTo>
                  <a:lnTo>
                    <a:pt x="338734" y="258285"/>
                  </a:lnTo>
                  <a:lnTo>
                    <a:pt x="300627" y="258285"/>
                  </a:lnTo>
                  <a:lnTo>
                    <a:pt x="300627" y="245582"/>
                  </a:lnTo>
                  <a:lnTo>
                    <a:pt x="313329" y="232880"/>
                  </a:lnTo>
                  <a:lnTo>
                    <a:pt x="313329" y="215943"/>
                  </a:lnTo>
                  <a:lnTo>
                    <a:pt x="287924" y="203240"/>
                  </a:lnTo>
                  <a:lnTo>
                    <a:pt x="283690" y="182069"/>
                  </a:lnTo>
                  <a:lnTo>
                    <a:pt x="300627" y="173601"/>
                  </a:lnTo>
                  <a:lnTo>
                    <a:pt x="300627" y="156664"/>
                  </a:lnTo>
                  <a:lnTo>
                    <a:pt x="283690" y="152430"/>
                  </a:lnTo>
                  <a:lnTo>
                    <a:pt x="279456" y="131259"/>
                  </a:lnTo>
                  <a:lnTo>
                    <a:pt x="266753" y="131259"/>
                  </a:lnTo>
                  <a:lnTo>
                    <a:pt x="241348" y="110089"/>
                  </a:lnTo>
                  <a:lnTo>
                    <a:pt x="237114" y="93152"/>
                  </a:lnTo>
                  <a:lnTo>
                    <a:pt x="194772" y="88918"/>
                  </a:lnTo>
                  <a:lnTo>
                    <a:pt x="165133" y="84683"/>
                  </a:lnTo>
                  <a:lnTo>
                    <a:pt x="160899" y="67747"/>
                  </a:lnTo>
                  <a:lnTo>
                    <a:pt x="169367" y="46576"/>
                  </a:lnTo>
                  <a:lnTo>
                    <a:pt x="152430" y="63513"/>
                  </a:lnTo>
                  <a:lnTo>
                    <a:pt x="118557" y="59278"/>
                  </a:lnTo>
                  <a:lnTo>
                    <a:pt x="114323" y="46576"/>
                  </a:lnTo>
                  <a:lnTo>
                    <a:pt x="135494" y="21171"/>
                  </a:lnTo>
                  <a:lnTo>
                    <a:pt x="11432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8B26011-0AB1-D2A1-1E8A-F3DBA8F8C4DB}"/>
                </a:ext>
              </a:extLst>
            </p:cNvPr>
            <p:cNvSpPr/>
            <p:nvPr/>
          </p:nvSpPr>
          <p:spPr>
            <a:xfrm>
              <a:off x="5069769" y="4500744"/>
              <a:ext cx="414949" cy="359904"/>
            </a:xfrm>
            <a:custGeom>
              <a:avLst/>
              <a:gdLst>
                <a:gd name="connsiteX0" fmla="*/ 326032 w 414949"/>
                <a:gd name="connsiteY0" fmla="*/ 0 h 359904"/>
                <a:gd name="connsiteX1" fmla="*/ 300627 w 414949"/>
                <a:gd name="connsiteY1" fmla="*/ 0 h 359904"/>
                <a:gd name="connsiteX2" fmla="*/ 292158 w 414949"/>
                <a:gd name="connsiteY2" fmla="*/ 8468 h 359904"/>
                <a:gd name="connsiteX3" fmla="*/ 249816 w 414949"/>
                <a:gd name="connsiteY3" fmla="*/ 8468 h 359904"/>
                <a:gd name="connsiteX4" fmla="*/ 211709 w 414949"/>
                <a:gd name="connsiteY4" fmla="*/ 33873 h 359904"/>
                <a:gd name="connsiteX5" fmla="*/ 186304 w 414949"/>
                <a:gd name="connsiteY5" fmla="*/ 16937 h 359904"/>
                <a:gd name="connsiteX6" fmla="*/ 148196 w 414949"/>
                <a:gd name="connsiteY6" fmla="*/ 29639 h 359904"/>
                <a:gd name="connsiteX7" fmla="*/ 143962 w 414949"/>
                <a:gd name="connsiteY7" fmla="*/ 46576 h 359904"/>
                <a:gd name="connsiteX8" fmla="*/ 114323 w 414949"/>
                <a:gd name="connsiteY8" fmla="*/ 67747 h 359904"/>
                <a:gd name="connsiteX9" fmla="*/ 63513 w 414949"/>
                <a:gd name="connsiteY9" fmla="*/ 33873 h 359904"/>
                <a:gd name="connsiteX10" fmla="*/ 25405 w 414949"/>
                <a:gd name="connsiteY10" fmla="*/ 46576 h 359904"/>
                <a:gd name="connsiteX11" fmla="*/ 21171 w 414949"/>
                <a:gd name="connsiteY11" fmla="*/ 55044 h 359904"/>
                <a:gd name="connsiteX12" fmla="*/ 50810 w 414949"/>
                <a:gd name="connsiteY12" fmla="*/ 71981 h 359904"/>
                <a:gd name="connsiteX13" fmla="*/ 16937 w 414949"/>
                <a:gd name="connsiteY13" fmla="*/ 97386 h 359904"/>
                <a:gd name="connsiteX14" fmla="*/ 0 w 414949"/>
                <a:gd name="connsiteY14" fmla="*/ 122791 h 359904"/>
                <a:gd name="connsiteX15" fmla="*/ 16937 w 414949"/>
                <a:gd name="connsiteY15" fmla="*/ 135494 h 359904"/>
                <a:gd name="connsiteX16" fmla="*/ 16937 w 414949"/>
                <a:gd name="connsiteY16" fmla="*/ 165133 h 359904"/>
                <a:gd name="connsiteX17" fmla="*/ 42342 w 414949"/>
                <a:gd name="connsiteY17" fmla="*/ 190538 h 359904"/>
                <a:gd name="connsiteX18" fmla="*/ 33873 w 414949"/>
                <a:gd name="connsiteY18" fmla="*/ 194772 h 359904"/>
                <a:gd name="connsiteX19" fmla="*/ 4234 w 414949"/>
                <a:gd name="connsiteY19" fmla="*/ 194772 h 359904"/>
                <a:gd name="connsiteX20" fmla="*/ 4234 w 414949"/>
                <a:gd name="connsiteY20" fmla="*/ 207475 h 359904"/>
                <a:gd name="connsiteX21" fmla="*/ 21171 w 414949"/>
                <a:gd name="connsiteY21" fmla="*/ 211709 h 359904"/>
                <a:gd name="connsiteX22" fmla="*/ 21171 w 414949"/>
                <a:gd name="connsiteY22" fmla="*/ 215943 h 359904"/>
                <a:gd name="connsiteX23" fmla="*/ 8468 w 414949"/>
                <a:gd name="connsiteY23" fmla="*/ 228645 h 359904"/>
                <a:gd name="connsiteX24" fmla="*/ 12703 w 414949"/>
                <a:gd name="connsiteY24" fmla="*/ 237114 h 359904"/>
                <a:gd name="connsiteX25" fmla="*/ 25405 w 414949"/>
                <a:gd name="connsiteY25" fmla="*/ 237114 h 359904"/>
                <a:gd name="connsiteX26" fmla="*/ 38108 w 414949"/>
                <a:gd name="connsiteY26" fmla="*/ 245582 h 359904"/>
                <a:gd name="connsiteX27" fmla="*/ 38108 w 414949"/>
                <a:gd name="connsiteY27" fmla="*/ 254050 h 359904"/>
                <a:gd name="connsiteX28" fmla="*/ 25405 w 414949"/>
                <a:gd name="connsiteY28" fmla="*/ 262519 h 359904"/>
                <a:gd name="connsiteX29" fmla="*/ 12703 w 414949"/>
                <a:gd name="connsiteY29" fmla="*/ 275221 h 359904"/>
                <a:gd name="connsiteX30" fmla="*/ 12703 w 414949"/>
                <a:gd name="connsiteY30" fmla="*/ 304861 h 359904"/>
                <a:gd name="connsiteX31" fmla="*/ 16937 w 414949"/>
                <a:gd name="connsiteY31" fmla="*/ 313329 h 359904"/>
                <a:gd name="connsiteX32" fmla="*/ 42342 w 414949"/>
                <a:gd name="connsiteY32" fmla="*/ 321797 h 359904"/>
                <a:gd name="connsiteX33" fmla="*/ 50810 w 414949"/>
                <a:gd name="connsiteY33" fmla="*/ 355671 h 359904"/>
                <a:gd name="connsiteX34" fmla="*/ 67747 w 414949"/>
                <a:gd name="connsiteY34" fmla="*/ 359905 h 359904"/>
                <a:gd name="connsiteX35" fmla="*/ 84684 w 414949"/>
                <a:gd name="connsiteY35" fmla="*/ 347202 h 359904"/>
                <a:gd name="connsiteX36" fmla="*/ 110089 w 414949"/>
                <a:gd name="connsiteY36" fmla="*/ 330266 h 359904"/>
                <a:gd name="connsiteX37" fmla="*/ 156665 w 414949"/>
                <a:gd name="connsiteY37" fmla="*/ 334500 h 359904"/>
                <a:gd name="connsiteX38" fmla="*/ 156665 w 414949"/>
                <a:gd name="connsiteY38" fmla="*/ 347202 h 359904"/>
                <a:gd name="connsiteX39" fmla="*/ 139728 w 414949"/>
                <a:gd name="connsiteY39" fmla="*/ 355671 h 359904"/>
                <a:gd name="connsiteX40" fmla="*/ 177835 w 414949"/>
                <a:gd name="connsiteY40" fmla="*/ 355671 h 359904"/>
                <a:gd name="connsiteX41" fmla="*/ 169367 w 414949"/>
                <a:gd name="connsiteY41" fmla="*/ 347202 h 359904"/>
                <a:gd name="connsiteX42" fmla="*/ 165133 w 414949"/>
                <a:gd name="connsiteY42" fmla="*/ 326031 h 359904"/>
                <a:gd name="connsiteX43" fmla="*/ 186304 w 414949"/>
                <a:gd name="connsiteY43" fmla="*/ 313329 h 359904"/>
                <a:gd name="connsiteX44" fmla="*/ 207475 w 414949"/>
                <a:gd name="connsiteY44" fmla="*/ 321797 h 359904"/>
                <a:gd name="connsiteX45" fmla="*/ 215943 w 414949"/>
                <a:gd name="connsiteY45" fmla="*/ 321797 h 359904"/>
                <a:gd name="connsiteX46" fmla="*/ 224411 w 414949"/>
                <a:gd name="connsiteY46" fmla="*/ 334500 h 359904"/>
                <a:gd name="connsiteX47" fmla="*/ 237114 w 414949"/>
                <a:gd name="connsiteY47" fmla="*/ 326031 h 359904"/>
                <a:gd name="connsiteX48" fmla="*/ 237114 w 414949"/>
                <a:gd name="connsiteY48" fmla="*/ 304861 h 359904"/>
                <a:gd name="connsiteX49" fmla="*/ 249816 w 414949"/>
                <a:gd name="connsiteY49" fmla="*/ 296392 h 359904"/>
                <a:gd name="connsiteX50" fmla="*/ 283690 w 414949"/>
                <a:gd name="connsiteY50" fmla="*/ 296392 h 359904"/>
                <a:gd name="connsiteX51" fmla="*/ 292158 w 414949"/>
                <a:gd name="connsiteY51" fmla="*/ 279455 h 359904"/>
                <a:gd name="connsiteX52" fmla="*/ 313329 w 414949"/>
                <a:gd name="connsiteY52" fmla="*/ 287924 h 359904"/>
                <a:gd name="connsiteX53" fmla="*/ 338734 w 414949"/>
                <a:gd name="connsiteY53" fmla="*/ 275221 h 359904"/>
                <a:gd name="connsiteX54" fmla="*/ 338734 w 414949"/>
                <a:gd name="connsiteY54" fmla="*/ 237114 h 359904"/>
                <a:gd name="connsiteX55" fmla="*/ 304861 w 414949"/>
                <a:gd name="connsiteY55" fmla="*/ 237114 h 359904"/>
                <a:gd name="connsiteX56" fmla="*/ 330266 w 414949"/>
                <a:gd name="connsiteY56" fmla="*/ 224411 h 359904"/>
                <a:gd name="connsiteX57" fmla="*/ 342968 w 414949"/>
                <a:gd name="connsiteY57" fmla="*/ 207475 h 359904"/>
                <a:gd name="connsiteX58" fmla="*/ 347202 w 414949"/>
                <a:gd name="connsiteY58" fmla="*/ 182069 h 359904"/>
                <a:gd name="connsiteX59" fmla="*/ 389544 w 414949"/>
                <a:gd name="connsiteY59" fmla="*/ 177835 h 359904"/>
                <a:gd name="connsiteX60" fmla="*/ 414949 w 414949"/>
                <a:gd name="connsiteY60" fmla="*/ 148196 h 359904"/>
                <a:gd name="connsiteX61" fmla="*/ 398013 w 414949"/>
                <a:gd name="connsiteY61" fmla="*/ 131259 h 359904"/>
                <a:gd name="connsiteX62" fmla="*/ 398013 w 414949"/>
                <a:gd name="connsiteY62" fmla="*/ 122791 h 359904"/>
                <a:gd name="connsiteX63" fmla="*/ 389544 w 414949"/>
                <a:gd name="connsiteY63" fmla="*/ 114323 h 359904"/>
                <a:gd name="connsiteX64" fmla="*/ 398013 w 414949"/>
                <a:gd name="connsiteY64" fmla="*/ 105854 h 359904"/>
                <a:gd name="connsiteX65" fmla="*/ 398013 w 414949"/>
                <a:gd name="connsiteY65" fmla="*/ 88918 h 359904"/>
                <a:gd name="connsiteX66" fmla="*/ 376842 w 414949"/>
                <a:gd name="connsiteY66" fmla="*/ 80449 h 359904"/>
                <a:gd name="connsiteX67" fmla="*/ 368373 w 414949"/>
                <a:gd name="connsiteY67" fmla="*/ 80449 h 359904"/>
                <a:gd name="connsiteX68" fmla="*/ 351437 w 414949"/>
                <a:gd name="connsiteY68" fmla="*/ 67747 h 359904"/>
                <a:gd name="connsiteX69" fmla="*/ 351437 w 414949"/>
                <a:gd name="connsiteY69" fmla="*/ 33873 h 359904"/>
                <a:gd name="connsiteX70" fmla="*/ 330266 w 414949"/>
                <a:gd name="connsiteY70" fmla="*/ 29639 h 359904"/>
                <a:gd name="connsiteX71" fmla="*/ 313329 w 414949"/>
                <a:gd name="connsiteY71" fmla="*/ 25405 h 359904"/>
                <a:gd name="connsiteX72" fmla="*/ 309095 w 414949"/>
                <a:gd name="connsiteY72" fmla="*/ 8468 h 359904"/>
                <a:gd name="connsiteX73" fmla="*/ 326032 w 414949"/>
                <a:gd name="connsiteY73" fmla="*/ 0 h 35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14949" h="359904">
                  <a:moveTo>
                    <a:pt x="326032" y="0"/>
                  </a:moveTo>
                  <a:lnTo>
                    <a:pt x="300627" y="0"/>
                  </a:lnTo>
                  <a:lnTo>
                    <a:pt x="292158" y="8468"/>
                  </a:lnTo>
                  <a:lnTo>
                    <a:pt x="249816" y="8468"/>
                  </a:lnTo>
                  <a:lnTo>
                    <a:pt x="211709" y="33873"/>
                  </a:lnTo>
                  <a:lnTo>
                    <a:pt x="186304" y="16937"/>
                  </a:lnTo>
                  <a:lnTo>
                    <a:pt x="148196" y="29639"/>
                  </a:lnTo>
                  <a:lnTo>
                    <a:pt x="143962" y="46576"/>
                  </a:lnTo>
                  <a:lnTo>
                    <a:pt x="114323" y="67747"/>
                  </a:lnTo>
                  <a:lnTo>
                    <a:pt x="63513" y="33873"/>
                  </a:lnTo>
                  <a:lnTo>
                    <a:pt x="25405" y="46576"/>
                  </a:lnTo>
                  <a:lnTo>
                    <a:pt x="21171" y="55044"/>
                  </a:lnTo>
                  <a:lnTo>
                    <a:pt x="50810" y="71981"/>
                  </a:lnTo>
                  <a:lnTo>
                    <a:pt x="16937" y="97386"/>
                  </a:lnTo>
                  <a:lnTo>
                    <a:pt x="0" y="122791"/>
                  </a:lnTo>
                  <a:lnTo>
                    <a:pt x="16937" y="135494"/>
                  </a:lnTo>
                  <a:lnTo>
                    <a:pt x="16937" y="165133"/>
                  </a:lnTo>
                  <a:lnTo>
                    <a:pt x="42342" y="190538"/>
                  </a:lnTo>
                  <a:lnTo>
                    <a:pt x="33873" y="194772"/>
                  </a:lnTo>
                  <a:lnTo>
                    <a:pt x="4234" y="194772"/>
                  </a:lnTo>
                  <a:lnTo>
                    <a:pt x="4234" y="207475"/>
                  </a:lnTo>
                  <a:lnTo>
                    <a:pt x="21171" y="211709"/>
                  </a:lnTo>
                  <a:lnTo>
                    <a:pt x="21171" y="215943"/>
                  </a:lnTo>
                  <a:lnTo>
                    <a:pt x="8468" y="228645"/>
                  </a:lnTo>
                  <a:lnTo>
                    <a:pt x="12703" y="237114"/>
                  </a:lnTo>
                  <a:lnTo>
                    <a:pt x="25405" y="237114"/>
                  </a:lnTo>
                  <a:lnTo>
                    <a:pt x="38108" y="245582"/>
                  </a:lnTo>
                  <a:lnTo>
                    <a:pt x="38108" y="254050"/>
                  </a:lnTo>
                  <a:lnTo>
                    <a:pt x="25405" y="262519"/>
                  </a:lnTo>
                  <a:lnTo>
                    <a:pt x="12703" y="275221"/>
                  </a:lnTo>
                  <a:lnTo>
                    <a:pt x="12703" y="304861"/>
                  </a:lnTo>
                  <a:lnTo>
                    <a:pt x="16937" y="313329"/>
                  </a:lnTo>
                  <a:lnTo>
                    <a:pt x="42342" y="321797"/>
                  </a:lnTo>
                  <a:lnTo>
                    <a:pt x="50810" y="355671"/>
                  </a:lnTo>
                  <a:lnTo>
                    <a:pt x="67747" y="359905"/>
                  </a:lnTo>
                  <a:lnTo>
                    <a:pt x="84684" y="347202"/>
                  </a:lnTo>
                  <a:lnTo>
                    <a:pt x="110089" y="330266"/>
                  </a:lnTo>
                  <a:lnTo>
                    <a:pt x="156665" y="334500"/>
                  </a:lnTo>
                  <a:lnTo>
                    <a:pt x="156665" y="347202"/>
                  </a:lnTo>
                  <a:lnTo>
                    <a:pt x="139728" y="355671"/>
                  </a:lnTo>
                  <a:lnTo>
                    <a:pt x="177835" y="355671"/>
                  </a:lnTo>
                  <a:lnTo>
                    <a:pt x="169367" y="347202"/>
                  </a:lnTo>
                  <a:lnTo>
                    <a:pt x="165133" y="326031"/>
                  </a:lnTo>
                  <a:lnTo>
                    <a:pt x="186304" y="313329"/>
                  </a:lnTo>
                  <a:lnTo>
                    <a:pt x="207475" y="321797"/>
                  </a:lnTo>
                  <a:lnTo>
                    <a:pt x="215943" y="321797"/>
                  </a:lnTo>
                  <a:lnTo>
                    <a:pt x="224411" y="334500"/>
                  </a:lnTo>
                  <a:lnTo>
                    <a:pt x="237114" y="326031"/>
                  </a:lnTo>
                  <a:lnTo>
                    <a:pt x="237114" y="304861"/>
                  </a:lnTo>
                  <a:lnTo>
                    <a:pt x="249816" y="296392"/>
                  </a:lnTo>
                  <a:lnTo>
                    <a:pt x="283690" y="296392"/>
                  </a:lnTo>
                  <a:lnTo>
                    <a:pt x="292158" y="279455"/>
                  </a:lnTo>
                  <a:lnTo>
                    <a:pt x="313329" y="287924"/>
                  </a:lnTo>
                  <a:lnTo>
                    <a:pt x="338734" y="275221"/>
                  </a:lnTo>
                  <a:lnTo>
                    <a:pt x="338734" y="237114"/>
                  </a:lnTo>
                  <a:lnTo>
                    <a:pt x="304861" y="237114"/>
                  </a:lnTo>
                  <a:lnTo>
                    <a:pt x="330266" y="224411"/>
                  </a:lnTo>
                  <a:lnTo>
                    <a:pt x="342968" y="207475"/>
                  </a:lnTo>
                  <a:lnTo>
                    <a:pt x="347202" y="182069"/>
                  </a:lnTo>
                  <a:lnTo>
                    <a:pt x="389544" y="177835"/>
                  </a:lnTo>
                  <a:lnTo>
                    <a:pt x="414949" y="148196"/>
                  </a:lnTo>
                  <a:lnTo>
                    <a:pt x="398013" y="131259"/>
                  </a:lnTo>
                  <a:lnTo>
                    <a:pt x="398013" y="122791"/>
                  </a:lnTo>
                  <a:lnTo>
                    <a:pt x="389544" y="114323"/>
                  </a:lnTo>
                  <a:lnTo>
                    <a:pt x="398013" y="105854"/>
                  </a:lnTo>
                  <a:lnTo>
                    <a:pt x="398013" y="88918"/>
                  </a:lnTo>
                  <a:lnTo>
                    <a:pt x="376842" y="80449"/>
                  </a:lnTo>
                  <a:lnTo>
                    <a:pt x="368373" y="80449"/>
                  </a:lnTo>
                  <a:lnTo>
                    <a:pt x="351437" y="67747"/>
                  </a:lnTo>
                  <a:lnTo>
                    <a:pt x="351437" y="33873"/>
                  </a:lnTo>
                  <a:lnTo>
                    <a:pt x="330266" y="29639"/>
                  </a:lnTo>
                  <a:lnTo>
                    <a:pt x="313329" y="25405"/>
                  </a:lnTo>
                  <a:lnTo>
                    <a:pt x="309095" y="8468"/>
                  </a:lnTo>
                  <a:lnTo>
                    <a:pt x="32603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C2D9B49-8611-F45E-50CC-1960E4872845}"/>
                </a:ext>
              </a:extLst>
            </p:cNvPr>
            <p:cNvSpPr/>
            <p:nvPr/>
          </p:nvSpPr>
          <p:spPr>
            <a:xfrm>
              <a:off x="5006256" y="4115434"/>
              <a:ext cx="461525" cy="453056"/>
            </a:xfrm>
            <a:custGeom>
              <a:avLst/>
              <a:gdLst>
                <a:gd name="connsiteX0" fmla="*/ 436120 w 461525"/>
                <a:gd name="connsiteY0" fmla="*/ 0 h 453056"/>
                <a:gd name="connsiteX1" fmla="*/ 419183 w 461525"/>
                <a:gd name="connsiteY1" fmla="*/ 25405 h 453056"/>
                <a:gd name="connsiteX2" fmla="*/ 398013 w 461525"/>
                <a:gd name="connsiteY2" fmla="*/ 42342 h 453056"/>
                <a:gd name="connsiteX3" fmla="*/ 389544 w 461525"/>
                <a:gd name="connsiteY3" fmla="*/ 55044 h 453056"/>
                <a:gd name="connsiteX4" fmla="*/ 368373 w 461525"/>
                <a:gd name="connsiteY4" fmla="*/ 59278 h 453056"/>
                <a:gd name="connsiteX5" fmla="*/ 368373 w 461525"/>
                <a:gd name="connsiteY5" fmla="*/ 71981 h 453056"/>
                <a:gd name="connsiteX6" fmla="*/ 359905 w 461525"/>
                <a:gd name="connsiteY6" fmla="*/ 80449 h 453056"/>
                <a:gd name="connsiteX7" fmla="*/ 351437 w 461525"/>
                <a:gd name="connsiteY7" fmla="*/ 101620 h 453056"/>
                <a:gd name="connsiteX8" fmla="*/ 304861 w 461525"/>
                <a:gd name="connsiteY8" fmla="*/ 101620 h 453056"/>
                <a:gd name="connsiteX9" fmla="*/ 279456 w 461525"/>
                <a:gd name="connsiteY9" fmla="*/ 88918 h 453056"/>
                <a:gd name="connsiteX10" fmla="*/ 262519 w 461525"/>
                <a:gd name="connsiteY10" fmla="*/ 101620 h 453056"/>
                <a:gd name="connsiteX11" fmla="*/ 237114 w 461525"/>
                <a:gd name="connsiteY11" fmla="*/ 97386 h 453056"/>
                <a:gd name="connsiteX12" fmla="*/ 228646 w 461525"/>
                <a:gd name="connsiteY12" fmla="*/ 110089 h 453056"/>
                <a:gd name="connsiteX13" fmla="*/ 237114 w 461525"/>
                <a:gd name="connsiteY13" fmla="*/ 110089 h 453056"/>
                <a:gd name="connsiteX14" fmla="*/ 237114 w 461525"/>
                <a:gd name="connsiteY14" fmla="*/ 135494 h 453056"/>
                <a:gd name="connsiteX15" fmla="*/ 232880 w 461525"/>
                <a:gd name="connsiteY15" fmla="*/ 135494 h 453056"/>
                <a:gd name="connsiteX16" fmla="*/ 207475 w 461525"/>
                <a:gd name="connsiteY16" fmla="*/ 122791 h 453056"/>
                <a:gd name="connsiteX17" fmla="*/ 207475 w 461525"/>
                <a:gd name="connsiteY17" fmla="*/ 110089 h 453056"/>
                <a:gd name="connsiteX18" fmla="*/ 190538 w 461525"/>
                <a:gd name="connsiteY18" fmla="*/ 97386 h 453056"/>
                <a:gd name="connsiteX19" fmla="*/ 182070 w 461525"/>
                <a:gd name="connsiteY19" fmla="*/ 97386 h 453056"/>
                <a:gd name="connsiteX20" fmla="*/ 182070 w 461525"/>
                <a:gd name="connsiteY20" fmla="*/ 114323 h 453056"/>
                <a:gd name="connsiteX21" fmla="*/ 169367 w 461525"/>
                <a:gd name="connsiteY21" fmla="*/ 114323 h 453056"/>
                <a:gd name="connsiteX22" fmla="*/ 143962 w 461525"/>
                <a:gd name="connsiteY22" fmla="*/ 131259 h 453056"/>
                <a:gd name="connsiteX23" fmla="*/ 127025 w 461525"/>
                <a:gd name="connsiteY23" fmla="*/ 156664 h 453056"/>
                <a:gd name="connsiteX24" fmla="*/ 122791 w 461525"/>
                <a:gd name="connsiteY24" fmla="*/ 173601 h 453056"/>
                <a:gd name="connsiteX25" fmla="*/ 131259 w 461525"/>
                <a:gd name="connsiteY25" fmla="*/ 173601 h 453056"/>
                <a:gd name="connsiteX26" fmla="*/ 135494 w 461525"/>
                <a:gd name="connsiteY26" fmla="*/ 194772 h 453056"/>
                <a:gd name="connsiteX27" fmla="*/ 127025 w 461525"/>
                <a:gd name="connsiteY27" fmla="*/ 194772 h 453056"/>
                <a:gd name="connsiteX28" fmla="*/ 110089 w 461525"/>
                <a:gd name="connsiteY28" fmla="*/ 182069 h 453056"/>
                <a:gd name="connsiteX29" fmla="*/ 101620 w 461525"/>
                <a:gd name="connsiteY29" fmla="*/ 186304 h 453056"/>
                <a:gd name="connsiteX30" fmla="*/ 105854 w 461525"/>
                <a:gd name="connsiteY30" fmla="*/ 194772 h 453056"/>
                <a:gd name="connsiteX31" fmla="*/ 127025 w 461525"/>
                <a:gd name="connsiteY31" fmla="*/ 224411 h 453056"/>
                <a:gd name="connsiteX32" fmla="*/ 114323 w 461525"/>
                <a:gd name="connsiteY32" fmla="*/ 228645 h 453056"/>
                <a:gd name="connsiteX33" fmla="*/ 101620 w 461525"/>
                <a:gd name="connsiteY33" fmla="*/ 220177 h 453056"/>
                <a:gd name="connsiteX34" fmla="*/ 76215 w 461525"/>
                <a:gd name="connsiteY34" fmla="*/ 220177 h 453056"/>
                <a:gd name="connsiteX35" fmla="*/ 50810 w 461525"/>
                <a:gd name="connsiteY35" fmla="*/ 245582 h 453056"/>
                <a:gd name="connsiteX36" fmla="*/ 50810 w 461525"/>
                <a:gd name="connsiteY36" fmla="*/ 254050 h 453056"/>
                <a:gd name="connsiteX37" fmla="*/ 42342 w 461525"/>
                <a:gd name="connsiteY37" fmla="*/ 241348 h 453056"/>
                <a:gd name="connsiteX38" fmla="*/ 29639 w 461525"/>
                <a:gd name="connsiteY38" fmla="*/ 232880 h 453056"/>
                <a:gd name="connsiteX39" fmla="*/ 21171 w 461525"/>
                <a:gd name="connsiteY39" fmla="*/ 254050 h 453056"/>
                <a:gd name="connsiteX40" fmla="*/ 8468 w 461525"/>
                <a:gd name="connsiteY40" fmla="*/ 266753 h 453056"/>
                <a:gd name="connsiteX41" fmla="*/ 0 w 461525"/>
                <a:gd name="connsiteY41" fmla="*/ 266753 h 453056"/>
                <a:gd name="connsiteX42" fmla="*/ 4234 w 461525"/>
                <a:gd name="connsiteY42" fmla="*/ 287924 h 453056"/>
                <a:gd name="connsiteX43" fmla="*/ 21171 w 461525"/>
                <a:gd name="connsiteY43" fmla="*/ 292158 h 453056"/>
                <a:gd name="connsiteX44" fmla="*/ 21171 w 461525"/>
                <a:gd name="connsiteY44" fmla="*/ 309095 h 453056"/>
                <a:gd name="connsiteX45" fmla="*/ 4234 w 461525"/>
                <a:gd name="connsiteY45" fmla="*/ 317563 h 453056"/>
                <a:gd name="connsiteX46" fmla="*/ 8468 w 461525"/>
                <a:gd name="connsiteY46" fmla="*/ 338734 h 453056"/>
                <a:gd name="connsiteX47" fmla="*/ 33873 w 461525"/>
                <a:gd name="connsiteY47" fmla="*/ 351436 h 453056"/>
                <a:gd name="connsiteX48" fmla="*/ 33873 w 461525"/>
                <a:gd name="connsiteY48" fmla="*/ 368373 h 453056"/>
                <a:gd name="connsiteX49" fmla="*/ 21171 w 461525"/>
                <a:gd name="connsiteY49" fmla="*/ 381076 h 453056"/>
                <a:gd name="connsiteX50" fmla="*/ 21171 w 461525"/>
                <a:gd name="connsiteY50" fmla="*/ 393778 h 453056"/>
                <a:gd name="connsiteX51" fmla="*/ 55044 w 461525"/>
                <a:gd name="connsiteY51" fmla="*/ 393778 h 453056"/>
                <a:gd name="connsiteX52" fmla="*/ 88918 w 461525"/>
                <a:gd name="connsiteY52" fmla="*/ 431886 h 453056"/>
                <a:gd name="connsiteX53" fmla="*/ 127025 w 461525"/>
                <a:gd name="connsiteY53" fmla="*/ 419183 h 453056"/>
                <a:gd name="connsiteX54" fmla="*/ 177835 w 461525"/>
                <a:gd name="connsiteY54" fmla="*/ 453057 h 453056"/>
                <a:gd name="connsiteX55" fmla="*/ 207475 w 461525"/>
                <a:gd name="connsiteY55" fmla="*/ 431886 h 453056"/>
                <a:gd name="connsiteX56" fmla="*/ 211709 w 461525"/>
                <a:gd name="connsiteY56" fmla="*/ 414949 h 453056"/>
                <a:gd name="connsiteX57" fmla="*/ 254051 w 461525"/>
                <a:gd name="connsiteY57" fmla="*/ 402247 h 453056"/>
                <a:gd name="connsiteX58" fmla="*/ 275221 w 461525"/>
                <a:gd name="connsiteY58" fmla="*/ 419183 h 453056"/>
                <a:gd name="connsiteX59" fmla="*/ 313329 w 461525"/>
                <a:gd name="connsiteY59" fmla="*/ 393778 h 453056"/>
                <a:gd name="connsiteX60" fmla="*/ 355671 w 461525"/>
                <a:gd name="connsiteY60" fmla="*/ 393778 h 453056"/>
                <a:gd name="connsiteX61" fmla="*/ 364139 w 461525"/>
                <a:gd name="connsiteY61" fmla="*/ 385310 h 453056"/>
                <a:gd name="connsiteX62" fmla="*/ 389544 w 461525"/>
                <a:gd name="connsiteY62" fmla="*/ 385310 h 453056"/>
                <a:gd name="connsiteX63" fmla="*/ 381076 w 461525"/>
                <a:gd name="connsiteY63" fmla="*/ 368373 h 453056"/>
                <a:gd name="connsiteX64" fmla="*/ 389544 w 461525"/>
                <a:gd name="connsiteY64" fmla="*/ 359905 h 453056"/>
                <a:gd name="connsiteX65" fmla="*/ 389544 w 461525"/>
                <a:gd name="connsiteY65" fmla="*/ 351436 h 453056"/>
                <a:gd name="connsiteX66" fmla="*/ 410715 w 461525"/>
                <a:gd name="connsiteY66" fmla="*/ 351436 h 453056"/>
                <a:gd name="connsiteX67" fmla="*/ 414949 w 461525"/>
                <a:gd name="connsiteY67" fmla="*/ 342968 h 453056"/>
                <a:gd name="connsiteX68" fmla="*/ 436120 w 461525"/>
                <a:gd name="connsiteY68" fmla="*/ 330266 h 453056"/>
                <a:gd name="connsiteX69" fmla="*/ 453057 w 461525"/>
                <a:gd name="connsiteY69" fmla="*/ 342968 h 453056"/>
                <a:gd name="connsiteX70" fmla="*/ 461525 w 461525"/>
                <a:gd name="connsiteY70" fmla="*/ 334500 h 453056"/>
                <a:gd name="connsiteX71" fmla="*/ 436120 w 461525"/>
                <a:gd name="connsiteY71" fmla="*/ 313329 h 453056"/>
                <a:gd name="connsiteX72" fmla="*/ 410715 w 461525"/>
                <a:gd name="connsiteY72" fmla="*/ 287924 h 453056"/>
                <a:gd name="connsiteX73" fmla="*/ 398013 w 461525"/>
                <a:gd name="connsiteY73" fmla="*/ 283690 h 453056"/>
                <a:gd name="connsiteX74" fmla="*/ 398013 w 461525"/>
                <a:gd name="connsiteY74" fmla="*/ 262519 h 453056"/>
                <a:gd name="connsiteX75" fmla="*/ 381076 w 461525"/>
                <a:gd name="connsiteY75" fmla="*/ 237114 h 453056"/>
                <a:gd name="connsiteX76" fmla="*/ 389544 w 461525"/>
                <a:gd name="connsiteY76" fmla="*/ 203240 h 453056"/>
                <a:gd name="connsiteX77" fmla="*/ 393778 w 461525"/>
                <a:gd name="connsiteY77" fmla="*/ 182069 h 453056"/>
                <a:gd name="connsiteX78" fmla="*/ 410715 w 461525"/>
                <a:gd name="connsiteY78" fmla="*/ 169367 h 453056"/>
                <a:gd name="connsiteX79" fmla="*/ 410715 w 461525"/>
                <a:gd name="connsiteY79" fmla="*/ 152430 h 453056"/>
                <a:gd name="connsiteX80" fmla="*/ 431886 w 461525"/>
                <a:gd name="connsiteY80" fmla="*/ 139728 h 453056"/>
                <a:gd name="connsiteX81" fmla="*/ 436120 w 461525"/>
                <a:gd name="connsiteY81" fmla="*/ 139728 h 453056"/>
                <a:gd name="connsiteX82" fmla="*/ 436120 w 461525"/>
                <a:gd name="connsiteY82" fmla="*/ 110089 h 453056"/>
                <a:gd name="connsiteX83" fmla="*/ 457291 w 461525"/>
                <a:gd name="connsiteY83" fmla="*/ 105854 h 453056"/>
                <a:gd name="connsiteX84" fmla="*/ 444589 w 461525"/>
                <a:gd name="connsiteY84" fmla="*/ 93152 h 453056"/>
                <a:gd name="connsiteX85" fmla="*/ 431886 w 461525"/>
                <a:gd name="connsiteY85" fmla="*/ 88918 h 453056"/>
                <a:gd name="connsiteX86" fmla="*/ 423418 w 461525"/>
                <a:gd name="connsiteY86" fmla="*/ 71981 h 453056"/>
                <a:gd name="connsiteX87" fmla="*/ 427652 w 461525"/>
                <a:gd name="connsiteY87" fmla="*/ 55044 h 453056"/>
                <a:gd name="connsiteX88" fmla="*/ 457291 w 461525"/>
                <a:gd name="connsiteY88" fmla="*/ 25405 h 453056"/>
                <a:gd name="connsiteX89" fmla="*/ 453057 w 461525"/>
                <a:gd name="connsiteY89" fmla="*/ 4234 h 453056"/>
                <a:gd name="connsiteX90" fmla="*/ 457291 w 461525"/>
                <a:gd name="connsiteY90" fmla="*/ 4234 h 453056"/>
                <a:gd name="connsiteX91" fmla="*/ 436120 w 461525"/>
                <a:gd name="connsiteY91" fmla="*/ 0 h 4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1525" h="453056">
                  <a:moveTo>
                    <a:pt x="436120" y="0"/>
                  </a:moveTo>
                  <a:lnTo>
                    <a:pt x="419183" y="25405"/>
                  </a:lnTo>
                  <a:lnTo>
                    <a:pt x="398013" y="42342"/>
                  </a:lnTo>
                  <a:lnTo>
                    <a:pt x="389544" y="55044"/>
                  </a:lnTo>
                  <a:lnTo>
                    <a:pt x="368373" y="59278"/>
                  </a:lnTo>
                  <a:lnTo>
                    <a:pt x="368373" y="71981"/>
                  </a:lnTo>
                  <a:lnTo>
                    <a:pt x="359905" y="80449"/>
                  </a:lnTo>
                  <a:lnTo>
                    <a:pt x="351437" y="101620"/>
                  </a:lnTo>
                  <a:lnTo>
                    <a:pt x="304861" y="101620"/>
                  </a:lnTo>
                  <a:lnTo>
                    <a:pt x="279456" y="88918"/>
                  </a:lnTo>
                  <a:lnTo>
                    <a:pt x="262519" y="101620"/>
                  </a:lnTo>
                  <a:lnTo>
                    <a:pt x="237114" y="97386"/>
                  </a:lnTo>
                  <a:lnTo>
                    <a:pt x="228646" y="110089"/>
                  </a:lnTo>
                  <a:lnTo>
                    <a:pt x="237114" y="110089"/>
                  </a:lnTo>
                  <a:lnTo>
                    <a:pt x="237114" y="135494"/>
                  </a:lnTo>
                  <a:lnTo>
                    <a:pt x="232880" y="135494"/>
                  </a:lnTo>
                  <a:lnTo>
                    <a:pt x="207475" y="122791"/>
                  </a:lnTo>
                  <a:lnTo>
                    <a:pt x="207475" y="110089"/>
                  </a:lnTo>
                  <a:lnTo>
                    <a:pt x="190538" y="97386"/>
                  </a:lnTo>
                  <a:lnTo>
                    <a:pt x="182070" y="97386"/>
                  </a:lnTo>
                  <a:lnTo>
                    <a:pt x="182070" y="114323"/>
                  </a:lnTo>
                  <a:lnTo>
                    <a:pt x="169367" y="114323"/>
                  </a:lnTo>
                  <a:lnTo>
                    <a:pt x="143962" y="131259"/>
                  </a:lnTo>
                  <a:lnTo>
                    <a:pt x="127025" y="156664"/>
                  </a:lnTo>
                  <a:lnTo>
                    <a:pt x="122791" y="173601"/>
                  </a:lnTo>
                  <a:lnTo>
                    <a:pt x="131259" y="173601"/>
                  </a:lnTo>
                  <a:lnTo>
                    <a:pt x="135494" y="194772"/>
                  </a:lnTo>
                  <a:lnTo>
                    <a:pt x="127025" y="194772"/>
                  </a:lnTo>
                  <a:lnTo>
                    <a:pt x="110089" y="182069"/>
                  </a:lnTo>
                  <a:lnTo>
                    <a:pt x="101620" y="186304"/>
                  </a:lnTo>
                  <a:lnTo>
                    <a:pt x="105854" y="194772"/>
                  </a:lnTo>
                  <a:lnTo>
                    <a:pt x="127025" y="224411"/>
                  </a:lnTo>
                  <a:lnTo>
                    <a:pt x="114323" y="228645"/>
                  </a:lnTo>
                  <a:lnTo>
                    <a:pt x="101620" y="220177"/>
                  </a:lnTo>
                  <a:lnTo>
                    <a:pt x="76215" y="220177"/>
                  </a:lnTo>
                  <a:lnTo>
                    <a:pt x="50810" y="245582"/>
                  </a:lnTo>
                  <a:lnTo>
                    <a:pt x="50810" y="254050"/>
                  </a:lnTo>
                  <a:lnTo>
                    <a:pt x="42342" y="241348"/>
                  </a:lnTo>
                  <a:lnTo>
                    <a:pt x="29639" y="232880"/>
                  </a:lnTo>
                  <a:lnTo>
                    <a:pt x="21171" y="254050"/>
                  </a:lnTo>
                  <a:lnTo>
                    <a:pt x="8468" y="266753"/>
                  </a:lnTo>
                  <a:lnTo>
                    <a:pt x="0" y="266753"/>
                  </a:lnTo>
                  <a:lnTo>
                    <a:pt x="4234" y="287924"/>
                  </a:lnTo>
                  <a:lnTo>
                    <a:pt x="21171" y="292158"/>
                  </a:lnTo>
                  <a:lnTo>
                    <a:pt x="21171" y="309095"/>
                  </a:lnTo>
                  <a:lnTo>
                    <a:pt x="4234" y="317563"/>
                  </a:lnTo>
                  <a:lnTo>
                    <a:pt x="8468" y="338734"/>
                  </a:lnTo>
                  <a:lnTo>
                    <a:pt x="33873" y="351436"/>
                  </a:lnTo>
                  <a:lnTo>
                    <a:pt x="33873" y="368373"/>
                  </a:lnTo>
                  <a:lnTo>
                    <a:pt x="21171" y="381076"/>
                  </a:lnTo>
                  <a:lnTo>
                    <a:pt x="21171" y="393778"/>
                  </a:lnTo>
                  <a:lnTo>
                    <a:pt x="55044" y="393778"/>
                  </a:lnTo>
                  <a:lnTo>
                    <a:pt x="88918" y="431886"/>
                  </a:lnTo>
                  <a:lnTo>
                    <a:pt x="127025" y="419183"/>
                  </a:lnTo>
                  <a:lnTo>
                    <a:pt x="177835" y="453057"/>
                  </a:lnTo>
                  <a:lnTo>
                    <a:pt x="207475" y="431886"/>
                  </a:lnTo>
                  <a:lnTo>
                    <a:pt x="211709" y="414949"/>
                  </a:lnTo>
                  <a:lnTo>
                    <a:pt x="254051" y="402247"/>
                  </a:lnTo>
                  <a:lnTo>
                    <a:pt x="275221" y="419183"/>
                  </a:lnTo>
                  <a:lnTo>
                    <a:pt x="313329" y="393778"/>
                  </a:lnTo>
                  <a:lnTo>
                    <a:pt x="355671" y="393778"/>
                  </a:lnTo>
                  <a:lnTo>
                    <a:pt x="364139" y="385310"/>
                  </a:lnTo>
                  <a:lnTo>
                    <a:pt x="389544" y="385310"/>
                  </a:lnTo>
                  <a:lnTo>
                    <a:pt x="381076" y="368373"/>
                  </a:lnTo>
                  <a:lnTo>
                    <a:pt x="389544" y="359905"/>
                  </a:lnTo>
                  <a:lnTo>
                    <a:pt x="389544" y="351436"/>
                  </a:lnTo>
                  <a:lnTo>
                    <a:pt x="410715" y="351436"/>
                  </a:lnTo>
                  <a:lnTo>
                    <a:pt x="414949" y="342968"/>
                  </a:lnTo>
                  <a:lnTo>
                    <a:pt x="436120" y="330266"/>
                  </a:lnTo>
                  <a:lnTo>
                    <a:pt x="453057" y="342968"/>
                  </a:lnTo>
                  <a:lnTo>
                    <a:pt x="461525" y="334500"/>
                  </a:lnTo>
                  <a:lnTo>
                    <a:pt x="436120" y="313329"/>
                  </a:lnTo>
                  <a:lnTo>
                    <a:pt x="410715" y="287924"/>
                  </a:lnTo>
                  <a:lnTo>
                    <a:pt x="398013" y="283690"/>
                  </a:lnTo>
                  <a:lnTo>
                    <a:pt x="398013" y="262519"/>
                  </a:lnTo>
                  <a:lnTo>
                    <a:pt x="381076" y="237114"/>
                  </a:lnTo>
                  <a:lnTo>
                    <a:pt x="389544" y="203240"/>
                  </a:lnTo>
                  <a:lnTo>
                    <a:pt x="393778" y="182069"/>
                  </a:lnTo>
                  <a:lnTo>
                    <a:pt x="410715" y="169367"/>
                  </a:lnTo>
                  <a:lnTo>
                    <a:pt x="410715" y="152430"/>
                  </a:lnTo>
                  <a:lnTo>
                    <a:pt x="431886" y="139728"/>
                  </a:lnTo>
                  <a:lnTo>
                    <a:pt x="436120" y="139728"/>
                  </a:lnTo>
                  <a:lnTo>
                    <a:pt x="436120" y="110089"/>
                  </a:lnTo>
                  <a:lnTo>
                    <a:pt x="457291" y="105854"/>
                  </a:lnTo>
                  <a:lnTo>
                    <a:pt x="444589" y="93152"/>
                  </a:lnTo>
                  <a:lnTo>
                    <a:pt x="431886" y="88918"/>
                  </a:lnTo>
                  <a:lnTo>
                    <a:pt x="423418" y="71981"/>
                  </a:lnTo>
                  <a:lnTo>
                    <a:pt x="427652" y="55044"/>
                  </a:lnTo>
                  <a:lnTo>
                    <a:pt x="457291" y="25405"/>
                  </a:lnTo>
                  <a:lnTo>
                    <a:pt x="453057" y="4234"/>
                  </a:lnTo>
                  <a:lnTo>
                    <a:pt x="457291" y="4234"/>
                  </a:lnTo>
                  <a:lnTo>
                    <a:pt x="43612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1846311-910A-6D7C-C188-FCBFA985690F}"/>
                </a:ext>
              </a:extLst>
            </p:cNvPr>
            <p:cNvSpPr/>
            <p:nvPr/>
          </p:nvSpPr>
          <p:spPr>
            <a:xfrm>
              <a:off x="5378863" y="4255162"/>
              <a:ext cx="334499" cy="393778"/>
            </a:xfrm>
            <a:custGeom>
              <a:avLst/>
              <a:gdLst>
                <a:gd name="connsiteX0" fmla="*/ 63513 w 334499"/>
                <a:gd name="connsiteY0" fmla="*/ 0 h 393778"/>
                <a:gd name="connsiteX1" fmla="*/ 59278 w 334499"/>
                <a:gd name="connsiteY1" fmla="*/ 0 h 393778"/>
                <a:gd name="connsiteX2" fmla="*/ 38108 w 334499"/>
                <a:gd name="connsiteY2" fmla="*/ 12703 h 393778"/>
                <a:gd name="connsiteX3" fmla="*/ 38108 w 334499"/>
                <a:gd name="connsiteY3" fmla="*/ 29639 h 393778"/>
                <a:gd name="connsiteX4" fmla="*/ 21171 w 334499"/>
                <a:gd name="connsiteY4" fmla="*/ 42342 h 393778"/>
                <a:gd name="connsiteX5" fmla="*/ 16937 w 334499"/>
                <a:gd name="connsiteY5" fmla="*/ 63513 h 393778"/>
                <a:gd name="connsiteX6" fmla="*/ 8468 w 334499"/>
                <a:gd name="connsiteY6" fmla="*/ 97386 h 393778"/>
                <a:gd name="connsiteX7" fmla="*/ 25405 w 334499"/>
                <a:gd name="connsiteY7" fmla="*/ 122791 h 393778"/>
                <a:gd name="connsiteX8" fmla="*/ 25405 w 334499"/>
                <a:gd name="connsiteY8" fmla="*/ 143962 h 393778"/>
                <a:gd name="connsiteX9" fmla="*/ 38108 w 334499"/>
                <a:gd name="connsiteY9" fmla="*/ 148196 h 393778"/>
                <a:gd name="connsiteX10" fmla="*/ 63513 w 334499"/>
                <a:gd name="connsiteY10" fmla="*/ 173601 h 393778"/>
                <a:gd name="connsiteX11" fmla="*/ 88918 w 334499"/>
                <a:gd name="connsiteY11" fmla="*/ 194772 h 393778"/>
                <a:gd name="connsiteX12" fmla="*/ 80449 w 334499"/>
                <a:gd name="connsiteY12" fmla="*/ 203240 h 393778"/>
                <a:gd name="connsiteX13" fmla="*/ 63513 w 334499"/>
                <a:gd name="connsiteY13" fmla="*/ 190538 h 393778"/>
                <a:gd name="connsiteX14" fmla="*/ 42342 w 334499"/>
                <a:gd name="connsiteY14" fmla="*/ 203240 h 393778"/>
                <a:gd name="connsiteX15" fmla="*/ 38108 w 334499"/>
                <a:gd name="connsiteY15" fmla="*/ 211709 h 393778"/>
                <a:gd name="connsiteX16" fmla="*/ 16937 w 334499"/>
                <a:gd name="connsiteY16" fmla="*/ 211709 h 393778"/>
                <a:gd name="connsiteX17" fmla="*/ 16937 w 334499"/>
                <a:gd name="connsiteY17" fmla="*/ 220177 h 393778"/>
                <a:gd name="connsiteX18" fmla="*/ 8468 w 334499"/>
                <a:gd name="connsiteY18" fmla="*/ 228645 h 393778"/>
                <a:gd name="connsiteX19" fmla="*/ 16937 w 334499"/>
                <a:gd name="connsiteY19" fmla="*/ 245582 h 393778"/>
                <a:gd name="connsiteX20" fmla="*/ 0 w 334499"/>
                <a:gd name="connsiteY20" fmla="*/ 254050 h 393778"/>
                <a:gd name="connsiteX21" fmla="*/ 4234 w 334499"/>
                <a:gd name="connsiteY21" fmla="*/ 270987 h 393778"/>
                <a:gd name="connsiteX22" fmla="*/ 21171 w 334499"/>
                <a:gd name="connsiteY22" fmla="*/ 270987 h 393778"/>
                <a:gd name="connsiteX23" fmla="*/ 42342 w 334499"/>
                <a:gd name="connsiteY23" fmla="*/ 279455 h 393778"/>
                <a:gd name="connsiteX24" fmla="*/ 42342 w 334499"/>
                <a:gd name="connsiteY24" fmla="*/ 309095 h 393778"/>
                <a:gd name="connsiteX25" fmla="*/ 59278 w 334499"/>
                <a:gd name="connsiteY25" fmla="*/ 326031 h 393778"/>
                <a:gd name="connsiteX26" fmla="*/ 67747 w 334499"/>
                <a:gd name="connsiteY26" fmla="*/ 326031 h 393778"/>
                <a:gd name="connsiteX27" fmla="*/ 88918 w 334499"/>
                <a:gd name="connsiteY27" fmla="*/ 334500 h 393778"/>
                <a:gd name="connsiteX28" fmla="*/ 88918 w 334499"/>
                <a:gd name="connsiteY28" fmla="*/ 347202 h 393778"/>
                <a:gd name="connsiteX29" fmla="*/ 80449 w 334499"/>
                <a:gd name="connsiteY29" fmla="*/ 359905 h 393778"/>
                <a:gd name="connsiteX30" fmla="*/ 88918 w 334499"/>
                <a:gd name="connsiteY30" fmla="*/ 364139 h 393778"/>
                <a:gd name="connsiteX31" fmla="*/ 88918 w 334499"/>
                <a:gd name="connsiteY31" fmla="*/ 376842 h 393778"/>
                <a:gd name="connsiteX32" fmla="*/ 105854 w 334499"/>
                <a:gd name="connsiteY32" fmla="*/ 393778 h 393778"/>
                <a:gd name="connsiteX33" fmla="*/ 110089 w 334499"/>
                <a:gd name="connsiteY33" fmla="*/ 355671 h 393778"/>
                <a:gd name="connsiteX34" fmla="*/ 139728 w 334499"/>
                <a:gd name="connsiteY34" fmla="*/ 364139 h 393778"/>
                <a:gd name="connsiteX35" fmla="*/ 148196 w 334499"/>
                <a:gd name="connsiteY35" fmla="*/ 351436 h 393778"/>
                <a:gd name="connsiteX36" fmla="*/ 165133 w 334499"/>
                <a:gd name="connsiteY36" fmla="*/ 351436 h 393778"/>
                <a:gd name="connsiteX37" fmla="*/ 165133 w 334499"/>
                <a:gd name="connsiteY37" fmla="*/ 304861 h 393778"/>
                <a:gd name="connsiteX38" fmla="*/ 203240 w 334499"/>
                <a:gd name="connsiteY38" fmla="*/ 300626 h 393778"/>
                <a:gd name="connsiteX39" fmla="*/ 232880 w 334499"/>
                <a:gd name="connsiteY39" fmla="*/ 275221 h 393778"/>
                <a:gd name="connsiteX40" fmla="*/ 258285 w 334499"/>
                <a:gd name="connsiteY40" fmla="*/ 275221 h 393778"/>
                <a:gd name="connsiteX41" fmla="*/ 262519 w 334499"/>
                <a:gd name="connsiteY41" fmla="*/ 258285 h 393778"/>
                <a:gd name="connsiteX42" fmla="*/ 287924 w 334499"/>
                <a:gd name="connsiteY42" fmla="*/ 241348 h 393778"/>
                <a:gd name="connsiteX43" fmla="*/ 270987 w 334499"/>
                <a:gd name="connsiteY43" fmla="*/ 207475 h 393778"/>
                <a:gd name="connsiteX44" fmla="*/ 296392 w 334499"/>
                <a:gd name="connsiteY44" fmla="*/ 186304 h 393778"/>
                <a:gd name="connsiteX45" fmla="*/ 292158 w 334499"/>
                <a:gd name="connsiteY45" fmla="*/ 165133 h 393778"/>
                <a:gd name="connsiteX46" fmla="*/ 326032 w 334499"/>
                <a:gd name="connsiteY46" fmla="*/ 152430 h 393778"/>
                <a:gd name="connsiteX47" fmla="*/ 334500 w 334499"/>
                <a:gd name="connsiteY47" fmla="*/ 118557 h 393778"/>
                <a:gd name="connsiteX48" fmla="*/ 330266 w 334499"/>
                <a:gd name="connsiteY48" fmla="*/ 97386 h 393778"/>
                <a:gd name="connsiteX49" fmla="*/ 321797 w 334499"/>
                <a:gd name="connsiteY49" fmla="*/ 84683 h 393778"/>
                <a:gd name="connsiteX50" fmla="*/ 313329 w 334499"/>
                <a:gd name="connsiteY50" fmla="*/ 63513 h 393778"/>
                <a:gd name="connsiteX51" fmla="*/ 292158 w 334499"/>
                <a:gd name="connsiteY51" fmla="*/ 63513 h 393778"/>
                <a:gd name="connsiteX52" fmla="*/ 220177 w 334499"/>
                <a:gd name="connsiteY52" fmla="*/ 88918 h 393778"/>
                <a:gd name="connsiteX53" fmla="*/ 199006 w 334499"/>
                <a:gd name="connsiteY53" fmla="*/ 88918 h 393778"/>
                <a:gd name="connsiteX54" fmla="*/ 156665 w 334499"/>
                <a:gd name="connsiteY54" fmla="*/ 59278 h 393778"/>
                <a:gd name="connsiteX55" fmla="*/ 118557 w 334499"/>
                <a:gd name="connsiteY55" fmla="*/ 46576 h 393778"/>
                <a:gd name="connsiteX56" fmla="*/ 97386 w 334499"/>
                <a:gd name="connsiteY56" fmla="*/ 46576 h 393778"/>
                <a:gd name="connsiteX57" fmla="*/ 97386 w 334499"/>
                <a:gd name="connsiteY57" fmla="*/ 21171 h 393778"/>
                <a:gd name="connsiteX58" fmla="*/ 63513 w 334499"/>
                <a:gd name="connsiteY58" fmla="*/ 0 h 39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34499" h="393778">
                  <a:moveTo>
                    <a:pt x="63513" y="0"/>
                  </a:moveTo>
                  <a:lnTo>
                    <a:pt x="59278" y="0"/>
                  </a:lnTo>
                  <a:lnTo>
                    <a:pt x="38108" y="12703"/>
                  </a:lnTo>
                  <a:lnTo>
                    <a:pt x="38108" y="29639"/>
                  </a:lnTo>
                  <a:lnTo>
                    <a:pt x="21171" y="42342"/>
                  </a:lnTo>
                  <a:lnTo>
                    <a:pt x="16937" y="63513"/>
                  </a:lnTo>
                  <a:lnTo>
                    <a:pt x="8468" y="97386"/>
                  </a:lnTo>
                  <a:lnTo>
                    <a:pt x="25405" y="122791"/>
                  </a:lnTo>
                  <a:lnTo>
                    <a:pt x="25405" y="143962"/>
                  </a:lnTo>
                  <a:lnTo>
                    <a:pt x="38108" y="148196"/>
                  </a:lnTo>
                  <a:lnTo>
                    <a:pt x="63513" y="173601"/>
                  </a:lnTo>
                  <a:lnTo>
                    <a:pt x="88918" y="194772"/>
                  </a:lnTo>
                  <a:lnTo>
                    <a:pt x="80449" y="203240"/>
                  </a:lnTo>
                  <a:lnTo>
                    <a:pt x="63513" y="190538"/>
                  </a:lnTo>
                  <a:lnTo>
                    <a:pt x="42342" y="203240"/>
                  </a:lnTo>
                  <a:lnTo>
                    <a:pt x="38108" y="211709"/>
                  </a:lnTo>
                  <a:lnTo>
                    <a:pt x="16937" y="211709"/>
                  </a:lnTo>
                  <a:lnTo>
                    <a:pt x="16937" y="220177"/>
                  </a:lnTo>
                  <a:lnTo>
                    <a:pt x="8468" y="228645"/>
                  </a:lnTo>
                  <a:lnTo>
                    <a:pt x="16937" y="245582"/>
                  </a:lnTo>
                  <a:lnTo>
                    <a:pt x="0" y="254050"/>
                  </a:lnTo>
                  <a:lnTo>
                    <a:pt x="4234" y="270987"/>
                  </a:lnTo>
                  <a:lnTo>
                    <a:pt x="21171" y="270987"/>
                  </a:lnTo>
                  <a:lnTo>
                    <a:pt x="42342" y="279455"/>
                  </a:lnTo>
                  <a:lnTo>
                    <a:pt x="42342" y="309095"/>
                  </a:lnTo>
                  <a:lnTo>
                    <a:pt x="59278" y="326031"/>
                  </a:lnTo>
                  <a:lnTo>
                    <a:pt x="67747" y="326031"/>
                  </a:lnTo>
                  <a:lnTo>
                    <a:pt x="88918" y="334500"/>
                  </a:lnTo>
                  <a:lnTo>
                    <a:pt x="88918" y="347202"/>
                  </a:lnTo>
                  <a:lnTo>
                    <a:pt x="80449" y="359905"/>
                  </a:lnTo>
                  <a:lnTo>
                    <a:pt x="88918" y="364139"/>
                  </a:lnTo>
                  <a:lnTo>
                    <a:pt x="88918" y="376842"/>
                  </a:lnTo>
                  <a:lnTo>
                    <a:pt x="105854" y="393778"/>
                  </a:lnTo>
                  <a:lnTo>
                    <a:pt x="110089" y="355671"/>
                  </a:lnTo>
                  <a:lnTo>
                    <a:pt x="139728" y="364139"/>
                  </a:lnTo>
                  <a:lnTo>
                    <a:pt x="148196" y="351436"/>
                  </a:lnTo>
                  <a:lnTo>
                    <a:pt x="165133" y="351436"/>
                  </a:lnTo>
                  <a:lnTo>
                    <a:pt x="165133" y="304861"/>
                  </a:lnTo>
                  <a:lnTo>
                    <a:pt x="203240" y="300626"/>
                  </a:lnTo>
                  <a:lnTo>
                    <a:pt x="232880" y="275221"/>
                  </a:lnTo>
                  <a:lnTo>
                    <a:pt x="258285" y="275221"/>
                  </a:lnTo>
                  <a:lnTo>
                    <a:pt x="262519" y="258285"/>
                  </a:lnTo>
                  <a:lnTo>
                    <a:pt x="287924" y="241348"/>
                  </a:lnTo>
                  <a:lnTo>
                    <a:pt x="270987" y="207475"/>
                  </a:lnTo>
                  <a:lnTo>
                    <a:pt x="296392" y="186304"/>
                  </a:lnTo>
                  <a:lnTo>
                    <a:pt x="292158" y="165133"/>
                  </a:lnTo>
                  <a:lnTo>
                    <a:pt x="326032" y="152430"/>
                  </a:lnTo>
                  <a:lnTo>
                    <a:pt x="334500" y="118557"/>
                  </a:lnTo>
                  <a:lnTo>
                    <a:pt x="330266" y="97386"/>
                  </a:lnTo>
                  <a:lnTo>
                    <a:pt x="321797" y="84683"/>
                  </a:lnTo>
                  <a:lnTo>
                    <a:pt x="313329" y="63513"/>
                  </a:lnTo>
                  <a:lnTo>
                    <a:pt x="292158" y="63513"/>
                  </a:lnTo>
                  <a:lnTo>
                    <a:pt x="220177" y="88918"/>
                  </a:lnTo>
                  <a:lnTo>
                    <a:pt x="199006" y="88918"/>
                  </a:lnTo>
                  <a:lnTo>
                    <a:pt x="156665" y="59278"/>
                  </a:lnTo>
                  <a:lnTo>
                    <a:pt x="118557" y="46576"/>
                  </a:lnTo>
                  <a:lnTo>
                    <a:pt x="97386" y="46576"/>
                  </a:lnTo>
                  <a:lnTo>
                    <a:pt x="97386" y="21171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FEB734F-0F7C-731D-2911-8CC742B6BE97}"/>
                </a:ext>
              </a:extLst>
            </p:cNvPr>
            <p:cNvSpPr/>
            <p:nvPr/>
          </p:nvSpPr>
          <p:spPr>
            <a:xfrm>
              <a:off x="4980851" y="3920662"/>
              <a:ext cx="512335" cy="436119"/>
            </a:xfrm>
            <a:custGeom>
              <a:avLst/>
              <a:gdLst>
                <a:gd name="connsiteX0" fmla="*/ 330266 w 512335"/>
                <a:gd name="connsiteY0" fmla="*/ 0 h 436119"/>
                <a:gd name="connsiteX1" fmla="*/ 317563 w 512335"/>
                <a:gd name="connsiteY1" fmla="*/ 4234 h 436119"/>
                <a:gd name="connsiteX2" fmla="*/ 313329 w 512335"/>
                <a:gd name="connsiteY2" fmla="*/ 29639 h 436119"/>
                <a:gd name="connsiteX3" fmla="*/ 287924 w 512335"/>
                <a:gd name="connsiteY3" fmla="*/ 33873 h 436119"/>
                <a:gd name="connsiteX4" fmla="*/ 283690 w 512335"/>
                <a:gd name="connsiteY4" fmla="*/ 8468 h 436119"/>
                <a:gd name="connsiteX5" fmla="*/ 275221 w 512335"/>
                <a:gd name="connsiteY5" fmla="*/ 0 h 436119"/>
                <a:gd name="connsiteX6" fmla="*/ 245582 w 512335"/>
                <a:gd name="connsiteY6" fmla="*/ 4234 h 436119"/>
                <a:gd name="connsiteX7" fmla="*/ 237114 w 512335"/>
                <a:gd name="connsiteY7" fmla="*/ 12703 h 436119"/>
                <a:gd name="connsiteX8" fmla="*/ 228646 w 512335"/>
                <a:gd name="connsiteY8" fmla="*/ 46576 h 436119"/>
                <a:gd name="connsiteX9" fmla="*/ 232880 w 512335"/>
                <a:gd name="connsiteY9" fmla="*/ 55044 h 436119"/>
                <a:gd name="connsiteX10" fmla="*/ 266753 w 512335"/>
                <a:gd name="connsiteY10" fmla="*/ 55044 h 436119"/>
                <a:gd name="connsiteX11" fmla="*/ 270987 w 512335"/>
                <a:gd name="connsiteY11" fmla="*/ 76215 h 436119"/>
                <a:gd name="connsiteX12" fmla="*/ 283690 w 512335"/>
                <a:gd name="connsiteY12" fmla="*/ 80449 h 436119"/>
                <a:gd name="connsiteX13" fmla="*/ 283690 w 512335"/>
                <a:gd name="connsiteY13" fmla="*/ 114323 h 436119"/>
                <a:gd name="connsiteX14" fmla="*/ 254051 w 512335"/>
                <a:gd name="connsiteY14" fmla="*/ 114323 h 436119"/>
                <a:gd name="connsiteX15" fmla="*/ 245582 w 512335"/>
                <a:gd name="connsiteY15" fmla="*/ 127025 h 436119"/>
                <a:gd name="connsiteX16" fmla="*/ 207475 w 512335"/>
                <a:gd name="connsiteY16" fmla="*/ 122791 h 436119"/>
                <a:gd name="connsiteX17" fmla="*/ 190538 w 512335"/>
                <a:gd name="connsiteY17" fmla="*/ 139728 h 436119"/>
                <a:gd name="connsiteX18" fmla="*/ 173601 w 512335"/>
                <a:gd name="connsiteY18" fmla="*/ 131259 h 436119"/>
                <a:gd name="connsiteX19" fmla="*/ 156665 w 512335"/>
                <a:gd name="connsiteY19" fmla="*/ 148196 h 436119"/>
                <a:gd name="connsiteX20" fmla="*/ 160899 w 512335"/>
                <a:gd name="connsiteY20" fmla="*/ 160899 h 436119"/>
                <a:gd name="connsiteX21" fmla="*/ 152430 w 512335"/>
                <a:gd name="connsiteY21" fmla="*/ 173601 h 436119"/>
                <a:gd name="connsiteX22" fmla="*/ 110089 w 512335"/>
                <a:gd name="connsiteY22" fmla="*/ 173601 h 436119"/>
                <a:gd name="connsiteX23" fmla="*/ 110089 w 512335"/>
                <a:gd name="connsiteY23" fmla="*/ 190538 h 436119"/>
                <a:gd name="connsiteX24" fmla="*/ 122791 w 512335"/>
                <a:gd name="connsiteY24" fmla="*/ 199006 h 436119"/>
                <a:gd name="connsiteX25" fmla="*/ 118557 w 512335"/>
                <a:gd name="connsiteY25" fmla="*/ 207475 h 436119"/>
                <a:gd name="connsiteX26" fmla="*/ 93152 w 512335"/>
                <a:gd name="connsiteY26" fmla="*/ 220177 h 436119"/>
                <a:gd name="connsiteX27" fmla="*/ 63513 w 512335"/>
                <a:gd name="connsiteY27" fmla="*/ 224411 h 436119"/>
                <a:gd name="connsiteX28" fmla="*/ 50810 w 512335"/>
                <a:gd name="connsiteY28" fmla="*/ 249816 h 436119"/>
                <a:gd name="connsiteX29" fmla="*/ 50810 w 512335"/>
                <a:gd name="connsiteY29" fmla="*/ 270987 h 436119"/>
                <a:gd name="connsiteX30" fmla="*/ 67747 w 512335"/>
                <a:gd name="connsiteY30" fmla="*/ 283690 h 436119"/>
                <a:gd name="connsiteX31" fmla="*/ 50810 w 512335"/>
                <a:gd name="connsiteY31" fmla="*/ 304861 h 436119"/>
                <a:gd name="connsiteX32" fmla="*/ 29639 w 512335"/>
                <a:gd name="connsiteY32" fmla="*/ 292158 h 436119"/>
                <a:gd name="connsiteX33" fmla="*/ 4234 w 512335"/>
                <a:gd name="connsiteY33" fmla="*/ 292158 h 436119"/>
                <a:gd name="connsiteX34" fmla="*/ 4234 w 512335"/>
                <a:gd name="connsiteY34" fmla="*/ 304861 h 436119"/>
                <a:gd name="connsiteX35" fmla="*/ 16937 w 512335"/>
                <a:gd name="connsiteY35" fmla="*/ 317563 h 436119"/>
                <a:gd name="connsiteX36" fmla="*/ 0 w 512335"/>
                <a:gd name="connsiteY36" fmla="*/ 330266 h 436119"/>
                <a:gd name="connsiteX37" fmla="*/ 4234 w 512335"/>
                <a:gd name="connsiteY37" fmla="*/ 355671 h 436119"/>
                <a:gd name="connsiteX38" fmla="*/ 59278 w 512335"/>
                <a:gd name="connsiteY38" fmla="*/ 368373 h 436119"/>
                <a:gd name="connsiteX39" fmla="*/ 67747 w 512335"/>
                <a:gd name="connsiteY39" fmla="*/ 389544 h 436119"/>
                <a:gd name="connsiteX40" fmla="*/ 80449 w 512335"/>
                <a:gd name="connsiteY40" fmla="*/ 389544 h 436119"/>
                <a:gd name="connsiteX41" fmla="*/ 76215 w 512335"/>
                <a:gd name="connsiteY41" fmla="*/ 436120 h 436119"/>
                <a:gd name="connsiteX42" fmla="*/ 101620 w 512335"/>
                <a:gd name="connsiteY42" fmla="*/ 414949 h 436119"/>
                <a:gd name="connsiteX43" fmla="*/ 127025 w 512335"/>
                <a:gd name="connsiteY43" fmla="*/ 414949 h 436119"/>
                <a:gd name="connsiteX44" fmla="*/ 139728 w 512335"/>
                <a:gd name="connsiteY44" fmla="*/ 423417 h 436119"/>
                <a:gd name="connsiteX45" fmla="*/ 152430 w 512335"/>
                <a:gd name="connsiteY45" fmla="*/ 419183 h 436119"/>
                <a:gd name="connsiteX46" fmla="*/ 131259 w 512335"/>
                <a:gd name="connsiteY46" fmla="*/ 389544 h 436119"/>
                <a:gd name="connsiteX47" fmla="*/ 127025 w 512335"/>
                <a:gd name="connsiteY47" fmla="*/ 381076 h 436119"/>
                <a:gd name="connsiteX48" fmla="*/ 135494 w 512335"/>
                <a:gd name="connsiteY48" fmla="*/ 376842 h 436119"/>
                <a:gd name="connsiteX49" fmla="*/ 152430 w 512335"/>
                <a:gd name="connsiteY49" fmla="*/ 389544 h 436119"/>
                <a:gd name="connsiteX50" fmla="*/ 160899 w 512335"/>
                <a:gd name="connsiteY50" fmla="*/ 389544 h 436119"/>
                <a:gd name="connsiteX51" fmla="*/ 156665 w 512335"/>
                <a:gd name="connsiteY51" fmla="*/ 368373 h 436119"/>
                <a:gd name="connsiteX52" fmla="*/ 148196 w 512335"/>
                <a:gd name="connsiteY52" fmla="*/ 368373 h 436119"/>
                <a:gd name="connsiteX53" fmla="*/ 152430 w 512335"/>
                <a:gd name="connsiteY53" fmla="*/ 351436 h 436119"/>
                <a:gd name="connsiteX54" fmla="*/ 169367 w 512335"/>
                <a:gd name="connsiteY54" fmla="*/ 326031 h 436119"/>
                <a:gd name="connsiteX55" fmla="*/ 194772 w 512335"/>
                <a:gd name="connsiteY55" fmla="*/ 309095 h 436119"/>
                <a:gd name="connsiteX56" fmla="*/ 207475 w 512335"/>
                <a:gd name="connsiteY56" fmla="*/ 309095 h 436119"/>
                <a:gd name="connsiteX57" fmla="*/ 207475 w 512335"/>
                <a:gd name="connsiteY57" fmla="*/ 292158 h 436119"/>
                <a:gd name="connsiteX58" fmla="*/ 215943 w 512335"/>
                <a:gd name="connsiteY58" fmla="*/ 292158 h 436119"/>
                <a:gd name="connsiteX59" fmla="*/ 232880 w 512335"/>
                <a:gd name="connsiteY59" fmla="*/ 304861 h 436119"/>
                <a:gd name="connsiteX60" fmla="*/ 232880 w 512335"/>
                <a:gd name="connsiteY60" fmla="*/ 317563 h 436119"/>
                <a:gd name="connsiteX61" fmla="*/ 258285 w 512335"/>
                <a:gd name="connsiteY61" fmla="*/ 330266 h 436119"/>
                <a:gd name="connsiteX62" fmla="*/ 266753 w 512335"/>
                <a:gd name="connsiteY62" fmla="*/ 330266 h 436119"/>
                <a:gd name="connsiteX63" fmla="*/ 262519 w 512335"/>
                <a:gd name="connsiteY63" fmla="*/ 304861 h 436119"/>
                <a:gd name="connsiteX64" fmla="*/ 254051 w 512335"/>
                <a:gd name="connsiteY64" fmla="*/ 304861 h 436119"/>
                <a:gd name="connsiteX65" fmla="*/ 262519 w 512335"/>
                <a:gd name="connsiteY65" fmla="*/ 292158 h 436119"/>
                <a:gd name="connsiteX66" fmla="*/ 287924 w 512335"/>
                <a:gd name="connsiteY66" fmla="*/ 296392 h 436119"/>
                <a:gd name="connsiteX67" fmla="*/ 304861 w 512335"/>
                <a:gd name="connsiteY67" fmla="*/ 283690 h 436119"/>
                <a:gd name="connsiteX68" fmla="*/ 330266 w 512335"/>
                <a:gd name="connsiteY68" fmla="*/ 296392 h 436119"/>
                <a:gd name="connsiteX69" fmla="*/ 376842 w 512335"/>
                <a:gd name="connsiteY69" fmla="*/ 296392 h 436119"/>
                <a:gd name="connsiteX70" fmla="*/ 385310 w 512335"/>
                <a:gd name="connsiteY70" fmla="*/ 275221 h 436119"/>
                <a:gd name="connsiteX71" fmla="*/ 393778 w 512335"/>
                <a:gd name="connsiteY71" fmla="*/ 266753 h 436119"/>
                <a:gd name="connsiteX72" fmla="*/ 393778 w 512335"/>
                <a:gd name="connsiteY72" fmla="*/ 254050 h 436119"/>
                <a:gd name="connsiteX73" fmla="*/ 414949 w 512335"/>
                <a:gd name="connsiteY73" fmla="*/ 249816 h 436119"/>
                <a:gd name="connsiteX74" fmla="*/ 419183 w 512335"/>
                <a:gd name="connsiteY74" fmla="*/ 237114 h 436119"/>
                <a:gd name="connsiteX75" fmla="*/ 444589 w 512335"/>
                <a:gd name="connsiteY75" fmla="*/ 220177 h 436119"/>
                <a:gd name="connsiteX76" fmla="*/ 461525 w 512335"/>
                <a:gd name="connsiteY76" fmla="*/ 194772 h 436119"/>
                <a:gd name="connsiteX77" fmla="*/ 482696 w 512335"/>
                <a:gd name="connsiteY77" fmla="*/ 199006 h 436119"/>
                <a:gd name="connsiteX78" fmla="*/ 495399 w 512335"/>
                <a:gd name="connsiteY78" fmla="*/ 182069 h 436119"/>
                <a:gd name="connsiteX79" fmla="*/ 512335 w 512335"/>
                <a:gd name="connsiteY79" fmla="*/ 182069 h 436119"/>
                <a:gd name="connsiteX80" fmla="*/ 512335 w 512335"/>
                <a:gd name="connsiteY80" fmla="*/ 169367 h 436119"/>
                <a:gd name="connsiteX81" fmla="*/ 491164 w 512335"/>
                <a:gd name="connsiteY81" fmla="*/ 156664 h 436119"/>
                <a:gd name="connsiteX82" fmla="*/ 486930 w 512335"/>
                <a:gd name="connsiteY82" fmla="*/ 114323 h 436119"/>
                <a:gd name="connsiteX83" fmla="*/ 469994 w 512335"/>
                <a:gd name="connsiteY83" fmla="*/ 110089 h 436119"/>
                <a:gd name="connsiteX84" fmla="*/ 448823 w 512335"/>
                <a:gd name="connsiteY84" fmla="*/ 110089 h 436119"/>
                <a:gd name="connsiteX85" fmla="*/ 406481 w 512335"/>
                <a:gd name="connsiteY85" fmla="*/ 93152 h 436119"/>
                <a:gd name="connsiteX86" fmla="*/ 402247 w 512335"/>
                <a:gd name="connsiteY86" fmla="*/ 46576 h 436119"/>
                <a:gd name="connsiteX87" fmla="*/ 376842 w 512335"/>
                <a:gd name="connsiteY87" fmla="*/ 38108 h 436119"/>
                <a:gd name="connsiteX88" fmla="*/ 372608 w 512335"/>
                <a:gd name="connsiteY88" fmla="*/ 21171 h 436119"/>
                <a:gd name="connsiteX89" fmla="*/ 359905 w 512335"/>
                <a:gd name="connsiteY89" fmla="*/ 0 h 436119"/>
                <a:gd name="connsiteX90" fmla="*/ 330266 w 512335"/>
                <a:gd name="connsiteY90" fmla="*/ 0 h 43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12335" h="436119">
                  <a:moveTo>
                    <a:pt x="330266" y="0"/>
                  </a:moveTo>
                  <a:lnTo>
                    <a:pt x="317563" y="4234"/>
                  </a:lnTo>
                  <a:lnTo>
                    <a:pt x="313329" y="29639"/>
                  </a:lnTo>
                  <a:lnTo>
                    <a:pt x="287924" y="33873"/>
                  </a:lnTo>
                  <a:lnTo>
                    <a:pt x="283690" y="8468"/>
                  </a:lnTo>
                  <a:lnTo>
                    <a:pt x="275221" y="0"/>
                  </a:lnTo>
                  <a:lnTo>
                    <a:pt x="245582" y="4234"/>
                  </a:lnTo>
                  <a:lnTo>
                    <a:pt x="237114" y="12703"/>
                  </a:lnTo>
                  <a:lnTo>
                    <a:pt x="228646" y="46576"/>
                  </a:lnTo>
                  <a:lnTo>
                    <a:pt x="232880" y="55044"/>
                  </a:lnTo>
                  <a:lnTo>
                    <a:pt x="266753" y="55044"/>
                  </a:lnTo>
                  <a:lnTo>
                    <a:pt x="270987" y="76215"/>
                  </a:lnTo>
                  <a:lnTo>
                    <a:pt x="283690" y="80449"/>
                  </a:lnTo>
                  <a:lnTo>
                    <a:pt x="283690" y="114323"/>
                  </a:lnTo>
                  <a:lnTo>
                    <a:pt x="254051" y="114323"/>
                  </a:lnTo>
                  <a:lnTo>
                    <a:pt x="245582" y="127025"/>
                  </a:lnTo>
                  <a:lnTo>
                    <a:pt x="207475" y="122791"/>
                  </a:lnTo>
                  <a:lnTo>
                    <a:pt x="190538" y="139728"/>
                  </a:lnTo>
                  <a:lnTo>
                    <a:pt x="173601" y="131259"/>
                  </a:lnTo>
                  <a:lnTo>
                    <a:pt x="156665" y="148196"/>
                  </a:lnTo>
                  <a:lnTo>
                    <a:pt x="160899" y="160899"/>
                  </a:lnTo>
                  <a:lnTo>
                    <a:pt x="152430" y="173601"/>
                  </a:lnTo>
                  <a:lnTo>
                    <a:pt x="110089" y="173601"/>
                  </a:lnTo>
                  <a:lnTo>
                    <a:pt x="110089" y="190538"/>
                  </a:lnTo>
                  <a:lnTo>
                    <a:pt x="122791" y="199006"/>
                  </a:lnTo>
                  <a:lnTo>
                    <a:pt x="118557" y="207475"/>
                  </a:lnTo>
                  <a:lnTo>
                    <a:pt x="93152" y="220177"/>
                  </a:lnTo>
                  <a:lnTo>
                    <a:pt x="63513" y="224411"/>
                  </a:lnTo>
                  <a:lnTo>
                    <a:pt x="50810" y="249816"/>
                  </a:lnTo>
                  <a:lnTo>
                    <a:pt x="50810" y="270987"/>
                  </a:lnTo>
                  <a:lnTo>
                    <a:pt x="67747" y="283690"/>
                  </a:lnTo>
                  <a:lnTo>
                    <a:pt x="50810" y="304861"/>
                  </a:lnTo>
                  <a:lnTo>
                    <a:pt x="29639" y="292158"/>
                  </a:lnTo>
                  <a:lnTo>
                    <a:pt x="4234" y="292158"/>
                  </a:lnTo>
                  <a:lnTo>
                    <a:pt x="4234" y="304861"/>
                  </a:lnTo>
                  <a:lnTo>
                    <a:pt x="16937" y="317563"/>
                  </a:lnTo>
                  <a:lnTo>
                    <a:pt x="0" y="330266"/>
                  </a:lnTo>
                  <a:lnTo>
                    <a:pt x="4234" y="355671"/>
                  </a:lnTo>
                  <a:lnTo>
                    <a:pt x="59278" y="368373"/>
                  </a:lnTo>
                  <a:lnTo>
                    <a:pt x="67747" y="389544"/>
                  </a:lnTo>
                  <a:lnTo>
                    <a:pt x="80449" y="389544"/>
                  </a:lnTo>
                  <a:lnTo>
                    <a:pt x="76215" y="436120"/>
                  </a:lnTo>
                  <a:lnTo>
                    <a:pt x="101620" y="414949"/>
                  </a:lnTo>
                  <a:lnTo>
                    <a:pt x="127025" y="414949"/>
                  </a:lnTo>
                  <a:lnTo>
                    <a:pt x="139728" y="423417"/>
                  </a:lnTo>
                  <a:lnTo>
                    <a:pt x="152430" y="419183"/>
                  </a:lnTo>
                  <a:lnTo>
                    <a:pt x="131259" y="389544"/>
                  </a:lnTo>
                  <a:lnTo>
                    <a:pt x="127025" y="381076"/>
                  </a:lnTo>
                  <a:lnTo>
                    <a:pt x="135494" y="376842"/>
                  </a:lnTo>
                  <a:lnTo>
                    <a:pt x="152430" y="389544"/>
                  </a:lnTo>
                  <a:lnTo>
                    <a:pt x="160899" y="389544"/>
                  </a:lnTo>
                  <a:lnTo>
                    <a:pt x="156665" y="368373"/>
                  </a:lnTo>
                  <a:lnTo>
                    <a:pt x="148196" y="368373"/>
                  </a:lnTo>
                  <a:lnTo>
                    <a:pt x="152430" y="351436"/>
                  </a:lnTo>
                  <a:lnTo>
                    <a:pt x="169367" y="326031"/>
                  </a:lnTo>
                  <a:lnTo>
                    <a:pt x="194772" y="309095"/>
                  </a:lnTo>
                  <a:lnTo>
                    <a:pt x="207475" y="309095"/>
                  </a:lnTo>
                  <a:lnTo>
                    <a:pt x="207475" y="292158"/>
                  </a:lnTo>
                  <a:lnTo>
                    <a:pt x="215943" y="292158"/>
                  </a:lnTo>
                  <a:lnTo>
                    <a:pt x="232880" y="304861"/>
                  </a:lnTo>
                  <a:lnTo>
                    <a:pt x="232880" y="317563"/>
                  </a:lnTo>
                  <a:lnTo>
                    <a:pt x="258285" y="330266"/>
                  </a:lnTo>
                  <a:lnTo>
                    <a:pt x="266753" y="330266"/>
                  </a:lnTo>
                  <a:lnTo>
                    <a:pt x="262519" y="304861"/>
                  </a:lnTo>
                  <a:lnTo>
                    <a:pt x="254051" y="304861"/>
                  </a:lnTo>
                  <a:lnTo>
                    <a:pt x="262519" y="292158"/>
                  </a:lnTo>
                  <a:lnTo>
                    <a:pt x="287924" y="296392"/>
                  </a:lnTo>
                  <a:lnTo>
                    <a:pt x="304861" y="283690"/>
                  </a:lnTo>
                  <a:lnTo>
                    <a:pt x="330266" y="296392"/>
                  </a:lnTo>
                  <a:lnTo>
                    <a:pt x="376842" y="296392"/>
                  </a:lnTo>
                  <a:lnTo>
                    <a:pt x="385310" y="275221"/>
                  </a:lnTo>
                  <a:lnTo>
                    <a:pt x="393778" y="266753"/>
                  </a:lnTo>
                  <a:lnTo>
                    <a:pt x="393778" y="254050"/>
                  </a:lnTo>
                  <a:lnTo>
                    <a:pt x="414949" y="249816"/>
                  </a:lnTo>
                  <a:lnTo>
                    <a:pt x="419183" y="237114"/>
                  </a:lnTo>
                  <a:lnTo>
                    <a:pt x="444589" y="220177"/>
                  </a:lnTo>
                  <a:lnTo>
                    <a:pt x="461525" y="194772"/>
                  </a:lnTo>
                  <a:lnTo>
                    <a:pt x="482696" y="199006"/>
                  </a:lnTo>
                  <a:lnTo>
                    <a:pt x="495399" y="182069"/>
                  </a:lnTo>
                  <a:lnTo>
                    <a:pt x="512335" y="182069"/>
                  </a:lnTo>
                  <a:lnTo>
                    <a:pt x="512335" y="169367"/>
                  </a:lnTo>
                  <a:lnTo>
                    <a:pt x="491164" y="156664"/>
                  </a:lnTo>
                  <a:lnTo>
                    <a:pt x="486930" y="114323"/>
                  </a:lnTo>
                  <a:lnTo>
                    <a:pt x="469994" y="110089"/>
                  </a:lnTo>
                  <a:lnTo>
                    <a:pt x="448823" y="110089"/>
                  </a:lnTo>
                  <a:lnTo>
                    <a:pt x="406481" y="93152"/>
                  </a:lnTo>
                  <a:lnTo>
                    <a:pt x="402247" y="46576"/>
                  </a:lnTo>
                  <a:lnTo>
                    <a:pt x="376842" y="38108"/>
                  </a:lnTo>
                  <a:lnTo>
                    <a:pt x="372608" y="21171"/>
                  </a:lnTo>
                  <a:lnTo>
                    <a:pt x="359905" y="0"/>
                  </a:lnTo>
                  <a:lnTo>
                    <a:pt x="33026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598231B-5087-70DB-5C7E-FC28243DF61A}"/>
                </a:ext>
              </a:extLst>
            </p:cNvPr>
            <p:cNvSpPr/>
            <p:nvPr/>
          </p:nvSpPr>
          <p:spPr>
            <a:xfrm>
              <a:off x="4197528" y="4022282"/>
              <a:ext cx="326031" cy="381075"/>
            </a:xfrm>
            <a:custGeom>
              <a:avLst/>
              <a:gdLst>
                <a:gd name="connsiteX0" fmla="*/ 127025 w 326031"/>
                <a:gd name="connsiteY0" fmla="*/ 0 h 381075"/>
                <a:gd name="connsiteX1" fmla="*/ 84684 w 326031"/>
                <a:gd name="connsiteY1" fmla="*/ 16937 h 381075"/>
                <a:gd name="connsiteX2" fmla="*/ 71981 w 326031"/>
                <a:gd name="connsiteY2" fmla="*/ 42342 h 381075"/>
                <a:gd name="connsiteX3" fmla="*/ 42342 w 326031"/>
                <a:gd name="connsiteY3" fmla="*/ 25405 h 381075"/>
                <a:gd name="connsiteX4" fmla="*/ 21171 w 326031"/>
                <a:gd name="connsiteY4" fmla="*/ 93152 h 381075"/>
                <a:gd name="connsiteX5" fmla="*/ 0 w 326031"/>
                <a:gd name="connsiteY5" fmla="*/ 143962 h 381075"/>
                <a:gd name="connsiteX6" fmla="*/ 29639 w 326031"/>
                <a:gd name="connsiteY6" fmla="*/ 182069 h 381075"/>
                <a:gd name="connsiteX7" fmla="*/ 29639 w 326031"/>
                <a:gd name="connsiteY7" fmla="*/ 211709 h 381075"/>
                <a:gd name="connsiteX8" fmla="*/ 50810 w 326031"/>
                <a:gd name="connsiteY8" fmla="*/ 228645 h 381075"/>
                <a:gd name="connsiteX9" fmla="*/ 50810 w 326031"/>
                <a:gd name="connsiteY9" fmla="*/ 262519 h 381075"/>
                <a:gd name="connsiteX10" fmla="*/ 59278 w 326031"/>
                <a:gd name="connsiteY10" fmla="*/ 317563 h 381075"/>
                <a:gd name="connsiteX11" fmla="*/ 84684 w 326031"/>
                <a:gd name="connsiteY11" fmla="*/ 326031 h 381075"/>
                <a:gd name="connsiteX12" fmla="*/ 80449 w 326031"/>
                <a:gd name="connsiteY12" fmla="*/ 342968 h 381075"/>
                <a:gd name="connsiteX13" fmla="*/ 118557 w 326031"/>
                <a:gd name="connsiteY13" fmla="*/ 338734 h 381075"/>
                <a:gd name="connsiteX14" fmla="*/ 131259 w 326031"/>
                <a:gd name="connsiteY14" fmla="*/ 342968 h 381075"/>
                <a:gd name="connsiteX15" fmla="*/ 122791 w 326031"/>
                <a:gd name="connsiteY15" fmla="*/ 351436 h 381075"/>
                <a:gd name="connsiteX16" fmla="*/ 169367 w 326031"/>
                <a:gd name="connsiteY16" fmla="*/ 381076 h 381075"/>
                <a:gd name="connsiteX17" fmla="*/ 211709 w 326031"/>
                <a:gd name="connsiteY17" fmla="*/ 372607 h 381075"/>
                <a:gd name="connsiteX18" fmla="*/ 215943 w 326031"/>
                <a:gd name="connsiteY18" fmla="*/ 364139 h 381075"/>
                <a:gd name="connsiteX19" fmla="*/ 211709 w 326031"/>
                <a:gd name="connsiteY19" fmla="*/ 351436 h 381075"/>
                <a:gd name="connsiteX20" fmla="*/ 228646 w 326031"/>
                <a:gd name="connsiteY20" fmla="*/ 347202 h 381075"/>
                <a:gd name="connsiteX21" fmla="*/ 254051 w 326031"/>
                <a:gd name="connsiteY21" fmla="*/ 368373 h 381075"/>
                <a:gd name="connsiteX22" fmla="*/ 292158 w 326031"/>
                <a:gd name="connsiteY22" fmla="*/ 372607 h 381075"/>
                <a:gd name="connsiteX23" fmla="*/ 309095 w 326031"/>
                <a:gd name="connsiteY23" fmla="*/ 342968 h 381075"/>
                <a:gd name="connsiteX24" fmla="*/ 309095 w 326031"/>
                <a:gd name="connsiteY24" fmla="*/ 321797 h 381075"/>
                <a:gd name="connsiteX25" fmla="*/ 321797 w 326031"/>
                <a:gd name="connsiteY25" fmla="*/ 309095 h 381075"/>
                <a:gd name="connsiteX26" fmla="*/ 313329 w 326031"/>
                <a:gd name="connsiteY26" fmla="*/ 304861 h 381075"/>
                <a:gd name="connsiteX27" fmla="*/ 313329 w 326031"/>
                <a:gd name="connsiteY27" fmla="*/ 275221 h 381075"/>
                <a:gd name="connsiteX28" fmla="*/ 287924 w 326031"/>
                <a:gd name="connsiteY28" fmla="*/ 249816 h 381075"/>
                <a:gd name="connsiteX29" fmla="*/ 309095 w 326031"/>
                <a:gd name="connsiteY29" fmla="*/ 249816 h 381075"/>
                <a:gd name="connsiteX30" fmla="*/ 317563 w 326031"/>
                <a:gd name="connsiteY30" fmla="*/ 241348 h 381075"/>
                <a:gd name="connsiteX31" fmla="*/ 326032 w 326031"/>
                <a:gd name="connsiteY31" fmla="*/ 224411 h 381075"/>
                <a:gd name="connsiteX32" fmla="*/ 317563 w 326031"/>
                <a:gd name="connsiteY32" fmla="*/ 220177 h 381075"/>
                <a:gd name="connsiteX33" fmla="*/ 321797 w 326031"/>
                <a:gd name="connsiteY33" fmla="*/ 190538 h 381075"/>
                <a:gd name="connsiteX34" fmla="*/ 296392 w 326031"/>
                <a:gd name="connsiteY34" fmla="*/ 160899 h 381075"/>
                <a:gd name="connsiteX35" fmla="*/ 283690 w 326031"/>
                <a:gd name="connsiteY35" fmla="*/ 105854 h 381075"/>
                <a:gd name="connsiteX36" fmla="*/ 245582 w 326031"/>
                <a:gd name="connsiteY36" fmla="*/ 55044 h 381075"/>
                <a:gd name="connsiteX37" fmla="*/ 215943 w 326031"/>
                <a:gd name="connsiteY37" fmla="*/ 63513 h 381075"/>
                <a:gd name="connsiteX38" fmla="*/ 211709 w 326031"/>
                <a:gd name="connsiteY38" fmla="*/ 38108 h 381075"/>
                <a:gd name="connsiteX39" fmla="*/ 194772 w 326031"/>
                <a:gd name="connsiteY39" fmla="*/ 38108 h 381075"/>
                <a:gd name="connsiteX40" fmla="*/ 194772 w 326031"/>
                <a:gd name="connsiteY40" fmla="*/ 59278 h 381075"/>
                <a:gd name="connsiteX41" fmla="*/ 152430 w 326031"/>
                <a:gd name="connsiteY41" fmla="*/ 71981 h 381075"/>
                <a:gd name="connsiteX42" fmla="*/ 127025 w 326031"/>
                <a:gd name="connsiteY42" fmla="*/ 0 h 3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031" h="381075">
                  <a:moveTo>
                    <a:pt x="127025" y="0"/>
                  </a:moveTo>
                  <a:lnTo>
                    <a:pt x="84684" y="16937"/>
                  </a:lnTo>
                  <a:lnTo>
                    <a:pt x="71981" y="42342"/>
                  </a:lnTo>
                  <a:lnTo>
                    <a:pt x="42342" y="25405"/>
                  </a:lnTo>
                  <a:lnTo>
                    <a:pt x="21171" y="93152"/>
                  </a:lnTo>
                  <a:lnTo>
                    <a:pt x="0" y="143962"/>
                  </a:lnTo>
                  <a:lnTo>
                    <a:pt x="29639" y="182069"/>
                  </a:lnTo>
                  <a:lnTo>
                    <a:pt x="29639" y="211709"/>
                  </a:lnTo>
                  <a:lnTo>
                    <a:pt x="50810" y="228645"/>
                  </a:lnTo>
                  <a:lnTo>
                    <a:pt x="50810" y="262519"/>
                  </a:lnTo>
                  <a:lnTo>
                    <a:pt x="59278" y="317563"/>
                  </a:lnTo>
                  <a:lnTo>
                    <a:pt x="84684" y="326031"/>
                  </a:lnTo>
                  <a:lnTo>
                    <a:pt x="80449" y="342968"/>
                  </a:lnTo>
                  <a:lnTo>
                    <a:pt x="118557" y="338734"/>
                  </a:lnTo>
                  <a:lnTo>
                    <a:pt x="131259" y="342968"/>
                  </a:lnTo>
                  <a:lnTo>
                    <a:pt x="122791" y="351436"/>
                  </a:lnTo>
                  <a:lnTo>
                    <a:pt x="169367" y="381076"/>
                  </a:lnTo>
                  <a:lnTo>
                    <a:pt x="211709" y="372607"/>
                  </a:lnTo>
                  <a:lnTo>
                    <a:pt x="215943" y="364139"/>
                  </a:lnTo>
                  <a:lnTo>
                    <a:pt x="211709" y="351436"/>
                  </a:lnTo>
                  <a:lnTo>
                    <a:pt x="228646" y="347202"/>
                  </a:lnTo>
                  <a:lnTo>
                    <a:pt x="254051" y="368373"/>
                  </a:lnTo>
                  <a:lnTo>
                    <a:pt x="292158" y="372607"/>
                  </a:lnTo>
                  <a:lnTo>
                    <a:pt x="309095" y="342968"/>
                  </a:lnTo>
                  <a:lnTo>
                    <a:pt x="309095" y="321797"/>
                  </a:lnTo>
                  <a:lnTo>
                    <a:pt x="321797" y="309095"/>
                  </a:lnTo>
                  <a:lnTo>
                    <a:pt x="313329" y="304861"/>
                  </a:lnTo>
                  <a:lnTo>
                    <a:pt x="313329" y="275221"/>
                  </a:lnTo>
                  <a:lnTo>
                    <a:pt x="287924" y="249816"/>
                  </a:lnTo>
                  <a:lnTo>
                    <a:pt x="309095" y="249816"/>
                  </a:lnTo>
                  <a:lnTo>
                    <a:pt x="317563" y="241348"/>
                  </a:lnTo>
                  <a:lnTo>
                    <a:pt x="326032" y="224411"/>
                  </a:lnTo>
                  <a:lnTo>
                    <a:pt x="317563" y="220177"/>
                  </a:lnTo>
                  <a:lnTo>
                    <a:pt x="321797" y="190538"/>
                  </a:lnTo>
                  <a:lnTo>
                    <a:pt x="296392" y="160899"/>
                  </a:lnTo>
                  <a:lnTo>
                    <a:pt x="283690" y="105854"/>
                  </a:lnTo>
                  <a:lnTo>
                    <a:pt x="245582" y="55044"/>
                  </a:lnTo>
                  <a:lnTo>
                    <a:pt x="215943" y="63513"/>
                  </a:lnTo>
                  <a:lnTo>
                    <a:pt x="211709" y="38108"/>
                  </a:lnTo>
                  <a:lnTo>
                    <a:pt x="194772" y="38108"/>
                  </a:lnTo>
                  <a:lnTo>
                    <a:pt x="194772" y="59278"/>
                  </a:lnTo>
                  <a:lnTo>
                    <a:pt x="152430" y="71981"/>
                  </a:lnTo>
                  <a:lnTo>
                    <a:pt x="12702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6C786CC-2DB0-AC33-EBA4-33533B301DCD}"/>
                </a:ext>
              </a:extLst>
            </p:cNvPr>
            <p:cNvSpPr/>
            <p:nvPr/>
          </p:nvSpPr>
          <p:spPr>
            <a:xfrm>
              <a:off x="3973117" y="3209321"/>
              <a:ext cx="529272" cy="372607"/>
            </a:xfrm>
            <a:custGeom>
              <a:avLst/>
              <a:gdLst>
                <a:gd name="connsiteX0" fmla="*/ 199006 w 529272"/>
                <a:gd name="connsiteY0" fmla="*/ 0 h 372607"/>
                <a:gd name="connsiteX1" fmla="*/ 177835 w 529272"/>
                <a:gd name="connsiteY1" fmla="*/ 25405 h 372607"/>
                <a:gd name="connsiteX2" fmla="*/ 165133 w 529272"/>
                <a:gd name="connsiteY2" fmla="*/ 25405 h 372607"/>
                <a:gd name="connsiteX3" fmla="*/ 152430 w 529272"/>
                <a:gd name="connsiteY3" fmla="*/ 42342 h 372607"/>
                <a:gd name="connsiteX4" fmla="*/ 139728 w 529272"/>
                <a:gd name="connsiteY4" fmla="*/ 25405 h 372607"/>
                <a:gd name="connsiteX5" fmla="*/ 97386 w 529272"/>
                <a:gd name="connsiteY5" fmla="*/ 63513 h 372607"/>
                <a:gd name="connsiteX6" fmla="*/ 97386 w 529272"/>
                <a:gd name="connsiteY6" fmla="*/ 88918 h 372607"/>
                <a:gd name="connsiteX7" fmla="*/ 105854 w 529272"/>
                <a:gd name="connsiteY7" fmla="*/ 97386 h 372607"/>
                <a:gd name="connsiteX8" fmla="*/ 105854 w 529272"/>
                <a:gd name="connsiteY8" fmla="*/ 105854 h 372607"/>
                <a:gd name="connsiteX9" fmla="*/ 84684 w 529272"/>
                <a:gd name="connsiteY9" fmla="*/ 122791 h 372607"/>
                <a:gd name="connsiteX10" fmla="*/ 63513 w 529272"/>
                <a:gd name="connsiteY10" fmla="*/ 118557 h 372607"/>
                <a:gd name="connsiteX11" fmla="*/ 25405 w 529272"/>
                <a:gd name="connsiteY11" fmla="*/ 127025 h 372607"/>
                <a:gd name="connsiteX12" fmla="*/ 8468 w 529272"/>
                <a:gd name="connsiteY12" fmla="*/ 148196 h 372607"/>
                <a:gd name="connsiteX13" fmla="*/ 0 w 529272"/>
                <a:gd name="connsiteY13" fmla="*/ 165133 h 372607"/>
                <a:gd name="connsiteX14" fmla="*/ 16937 w 529272"/>
                <a:gd name="connsiteY14" fmla="*/ 190538 h 372607"/>
                <a:gd name="connsiteX15" fmla="*/ 16937 w 529272"/>
                <a:gd name="connsiteY15" fmla="*/ 207475 h 372607"/>
                <a:gd name="connsiteX16" fmla="*/ 29639 w 529272"/>
                <a:gd name="connsiteY16" fmla="*/ 224411 h 372607"/>
                <a:gd name="connsiteX17" fmla="*/ 38108 w 529272"/>
                <a:gd name="connsiteY17" fmla="*/ 207475 h 372607"/>
                <a:gd name="connsiteX18" fmla="*/ 50810 w 529272"/>
                <a:gd name="connsiteY18" fmla="*/ 228645 h 372607"/>
                <a:gd name="connsiteX19" fmla="*/ 67747 w 529272"/>
                <a:gd name="connsiteY19" fmla="*/ 237114 h 372607"/>
                <a:gd name="connsiteX20" fmla="*/ 84684 w 529272"/>
                <a:gd name="connsiteY20" fmla="*/ 275221 h 372607"/>
                <a:gd name="connsiteX21" fmla="*/ 84684 w 529272"/>
                <a:gd name="connsiteY21" fmla="*/ 287924 h 372607"/>
                <a:gd name="connsiteX22" fmla="*/ 110089 w 529272"/>
                <a:gd name="connsiteY22" fmla="*/ 304861 h 372607"/>
                <a:gd name="connsiteX23" fmla="*/ 122791 w 529272"/>
                <a:gd name="connsiteY23" fmla="*/ 300626 h 372607"/>
                <a:gd name="connsiteX24" fmla="*/ 131259 w 529272"/>
                <a:gd name="connsiteY24" fmla="*/ 275221 h 372607"/>
                <a:gd name="connsiteX25" fmla="*/ 139728 w 529272"/>
                <a:gd name="connsiteY25" fmla="*/ 275221 h 372607"/>
                <a:gd name="connsiteX26" fmla="*/ 139728 w 529272"/>
                <a:gd name="connsiteY26" fmla="*/ 262519 h 372607"/>
                <a:gd name="connsiteX27" fmla="*/ 156665 w 529272"/>
                <a:gd name="connsiteY27" fmla="*/ 258285 h 372607"/>
                <a:gd name="connsiteX28" fmla="*/ 160899 w 529272"/>
                <a:gd name="connsiteY28" fmla="*/ 266753 h 372607"/>
                <a:gd name="connsiteX29" fmla="*/ 182070 w 529272"/>
                <a:gd name="connsiteY29" fmla="*/ 245582 h 372607"/>
                <a:gd name="connsiteX30" fmla="*/ 203240 w 529272"/>
                <a:gd name="connsiteY30" fmla="*/ 245582 h 372607"/>
                <a:gd name="connsiteX31" fmla="*/ 207475 w 529272"/>
                <a:gd name="connsiteY31" fmla="*/ 254050 h 372607"/>
                <a:gd name="connsiteX32" fmla="*/ 199006 w 529272"/>
                <a:gd name="connsiteY32" fmla="*/ 266753 h 372607"/>
                <a:gd name="connsiteX33" fmla="*/ 211709 w 529272"/>
                <a:gd name="connsiteY33" fmla="*/ 287924 h 372607"/>
                <a:gd name="connsiteX34" fmla="*/ 215943 w 529272"/>
                <a:gd name="connsiteY34" fmla="*/ 296392 h 372607"/>
                <a:gd name="connsiteX35" fmla="*/ 254051 w 529272"/>
                <a:gd name="connsiteY35" fmla="*/ 317563 h 372607"/>
                <a:gd name="connsiteX36" fmla="*/ 304861 w 529272"/>
                <a:gd name="connsiteY36" fmla="*/ 326031 h 372607"/>
                <a:gd name="connsiteX37" fmla="*/ 317563 w 529272"/>
                <a:gd name="connsiteY37" fmla="*/ 326031 h 372607"/>
                <a:gd name="connsiteX38" fmla="*/ 338734 w 529272"/>
                <a:gd name="connsiteY38" fmla="*/ 330266 h 372607"/>
                <a:gd name="connsiteX39" fmla="*/ 355671 w 529272"/>
                <a:gd name="connsiteY39" fmla="*/ 317563 h 372607"/>
                <a:gd name="connsiteX40" fmla="*/ 368373 w 529272"/>
                <a:gd name="connsiteY40" fmla="*/ 326031 h 372607"/>
                <a:gd name="connsiteX41" fmla="*/ 372608 w 529272"/>
                <a:gd name="connsiteY41" fmla="*/ 342968 h 372607"/>
                <a:gd name="connsiteX42" fmla="*/ 389544 w 529272"/>
                <a:gd name="connsiteY42" fmla="*/ 347202 h 372607"/>
                <a:gd name="connsiteX43" fmla="*/ 414949 w 529272"/>
                <a:gd name="connsiteY43" fmla="*/ 347202 h 372607"/>
                <a:gd name="connsiteX44" fmla="*/ 419183 w 529272"/>
                <a:gd name="connsiteY44" fmla="*/ 364139 h 372607"/>
                <a:gd name="connsiteX45" fmla="*/ 440354 w 529272"/>
                <a:gd name="connsiteY45" fmla="*/ 372607 h 372607"/>
                <a:gd name="connsiteX46" fmla="*/ 440354 w 529272"/>
                <a:gd name="connsiteY46" fmla="*/ 364139 h 372607"/>
                <a:gd name="connsiteX47" fmla="*/ 478462 w 529272"/>
                <a:gd name="connsiteY47" fmla="*/ 364139 h 372607"/>
                <a:gd name="connsiteX48" fmla="*/ 474228 w 529272"/>
                <a:gd name="connsiteY48" fmla="*/ 275221 h 372607"/>
                <a:gd name="connsiteX49" fmla="*/ 465759 w 529272"/>
                <a:gd name="connsiteY49" fmla="*/ 254050 h 372607"/>
                <a:gd name="connsiteX50" fmla="*/ 469994 w 529272"/>
                <a:gd name="connsiteY50" fmla="*/ 237114 h 372607"/>
                <a:gd name="connsiteX51" fmla="*/ 495399 w 529272"/>
                <a:gd name="connsiteY51" fmla="*/ 232880 h 372607"/>
                <a:gd name="connsiteX52" fmla="*/ 529272 w 529272"/>
                <a:gd name="connsiteY52" fmla="*/ 207475 h 372607"/>
                <a:gd name="connsiteX53" fmla="*/ 529272 w 529272"/>
                <a:gd name="connsiteY53" fmla="*/ 148196 h 372607"/>
                <a:gd name="connsiteX54" fmla="*/ 516570 w 529272"/>
                <a:gd name="connsiteY54" fmla="*/ 131259 h 372607"/>
                <a:gd name="connsiteX55" fmla="*/ 495399 w 529272"/>
                <a:gd name="connsiteY55" fmla="*/ 131259 h 372607"/>
                <a:gd name="connsiteX56" fmla="*/ 486930 w 529272"/>
                <a:gd name="connsiteY56" fmla="*/ 118557 h 372607"/>
                <a:gd name="connsiteX57" fmla="*/ 457291 w 529272"/>
                <a:gd name="connsiteY57" fmla="*/ 118557 h 372607"/>
                <a:gd name="connsiteX58" fmla="*/ 453057 w 529272"/>
                <a:gd name="connsiteY58" fmla="*/ 110089 h 372607"/>
                <a:gd name="connsiteX59" fmla="*/ 453057 w 529272"/>
                <a:gd name="connsiteY59" fmla="*/ 88918 h 372607"/>
                <a:gd name="connsiteX60" fmla="*/ 419183 w 529272"/>
                <a:gd name="connsiteY60" fmla="*/ 29639 h 372607"/>
                <a:gd name="connsiteX61" fmla="*/ 406481 w 529272"/>
                <a:gd name="connsiteY61" fmla="*/ 21171 h 372607"/>
                <a:gd name="connsiteX62" fmla="*/ 376842 w 529272"/>
                <a:gd name="connsiteY62" fmla="*/ 59278 h 372607"/>
                <a:gd name="connsiteX63" fmla="*/ 364139 w 529272"/>
                <a:gd name="connsiteY63" fmla="*/ 63513 h 372607"/>
                <a:gd name="connsiteX64" fmla="*/ 359905 w 529272"/>
                <a:gd name="connsiteY64" fmla="*/ 42342 h 372607"/>
                <a:gd name="connsiteX65" fmla="*/ 347202 w 529272"/>
                <a:gd name="connsiteY65" fmla="*/ 33873 h 372607"/>
                <a:gd name="connsiteX66" fmla="*/ 338734 w 529272"/>
                <a:gd name="connsiteY66" fmla="*/ 46576 h 372607"/>
                <a:gd name="connsiteX67" fmla="*/ 317563 w 529272"/>
                <a:gd name="connsiteY67" fmla="*/ 46576 h 372607"/>
                <a:gd name="connsiteX68" fmla="*/ 313329 w 529272"/>
                <a:gd name="connsiteY68" fmla="*/ 33873 h 372607"/>
                <a:gd name="connsiteX69" fmla="*/ 296392 w 529272"/>
                <a:gd name="connsiteY69" fmla="*/ 42342 h 372607"/>
                <a:gd name="connsiteX70" fmla="*/ 283690 w 529272"/>
                <a:gd name="connsiteY70" fmla="*/ 50810 h 372607"/>
                <a:gd name="connsiteX71" fmla="*/ 262519 w 529272"/>
                <a:gd name="connsiteY71" fmla="*/ 33873 h 372607"/>
                <a:gd name="connsiteX72" fmla="*/ 237114 w 529272"/>
                <a:gd name="connsiteY72" fmla="*/ 21171 h 372607"/>
                <a:gd name="connsiteX73" fmla="*/ 237114 w 529272"/>
                <a:gd name="connsiteY73" fmla="*/ 0 h 372607"/>
                <a:gd name="connsiteX74" fmla="*/ 199006 w 529272"/>
                <a:gd name="connsiteY74" fmla="*/ 0 h 37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29272" h="372607">
                  <a:moveTo>
                    <a:pt x="199006" y="0"/>
                  </a:moveTo>
                  <a:lnTo>
                    <a:pt x="177835" y="25405"/>
                  </a:lnTo>
                  <a:lnTo>
                    <a:pt x="165133" y="25405"/>
                  </a:lnTo>
                  <a:lnTo>
                    <a:pt x="152430" y="42342"/>
                  </a:lnTo>
                  <a:lnTo>
                    <a:pt x="139728" y="25405"/>
                  </a:lnTo>
                  <a:lnTo>
                    <a:pt x="97386" y="63513"/>
                  </a:lnTo>
                  <a:lnTo>
                    <a:pt x="97386" y="88918"/>
                  </a:lnTo>
                  <a:lnTo>
                    <a:pt x="105854" y="97386"/>
                  </a:lnTo>
                  <a:lnTo>
                    <a:pt x="105854" y="105854"/>
                  </a:lnTo>
                  <a:lnTo>
                    <a:pt x="84684" y="122791"/>
                  </a:lnTo>
                  <a:lnTo>
                    <a:pt x="63513" y="118557"/>
                  </a:lnTo>
                  <a:lnTo>
                    <a:pt x="25405" y="127025"/>
                  </a:lnTo>
                  <a:lnTo>
                    <a:pt x="8468" y="148196"/>
                  </a:lnTo>
                  <a:lnTo>
                    <a:pt x="0" y="165133"/>
                  </a:lnTo>
                  <a:lnTo>
                    <a:pt x="16937" y="190538"/>
                  </a:lnTo>
                  <a:lnTo>
                    <a:pt x="16937" y="207475"/>
                  </a:lnTo>
                  <a:lnTo>
                    <a:pt x="29639" y="224411"/>
                  </a:lnTo>
                  <a:lnTo>
                    <a:pt x="38108" y="207475"/>
                  </a:lnTo>
                  <a:lnTo>
                    <a:pt x="50810" y="228645"/>
                  </a:lnTo>
                  <a:lnTo>
                    <a:pt x="67747" y="237114"/>
                  </a:lnTo>
                  <a:lnTo>
                    <a:pt x="84684" y="275221"/>
                  </a:lnTo>
                  <a:lnTo>
                    <a:pt x="84684" y="287924"/>
                  </a:lnTo>
                  <a:lnTo>
                    <a:pt x="110089" y="304861"/>
                  </a:lnTo>
                  <a:lnTo>
                    <a:pt x="122791" y="300626"/>
                  </a:lnTo>
                  <a:lnTo>
                    <a:pt x="131259" y="275221"/>
                  </a:lnTo>
                  <a:lnTo>
                    <a:pt x="139728" y="275221"/>
                  </a:lnTo>
                  <a:lnTo>
                    <a:pt x="139728" y="262519"/>
                  </a:lnTo>
                  <a:lnTo>
                    <a:pt x="156665" y="258285"/>
                  </a:lnTo>
                  <a:lnTo>
                    <a:pt x="160899" y="266753"/>
                  </a:lnTo>
                  <a:lnTo>
                    <a:pt x="182070" y="245582"/>
                  </a:lnTo>
                  <a:lnTo>
                    <a:pt x="203240" y="245582"/>
                  </a:lnTo>
                  <a:lnTo>
                    <a:pt x="207475" y="254050"/>
                  </a:lnTo>
                  <a:lnTo>
                    <a:pt x="199006" y="266753"/>
                  </a:lnTo>
                  <a:lnTo>
                    <a:pt x="211709" y="287924"/>
                  </a:lnTo>
                  <a:lnTo>
                    <a:pt x="215943" y="296392"/>
                  </a:lnTo>
                  <a:lnTo>
                    <a:pt x="254051" y="317563"/>
                  </a:lnTo>
                  <a:lnTo>
                    <a:pt x="304861" y="326031"/>
                  </a:lnTo>
                  <a:lnTo>
                    <a:pt x="317563" y="326031"/>
                  </a:lnTo>
                  <a:lnTo>
                    <a:pt x="338734" y="330266"/>
                  </a:lnTo>
                  <a:lnTo>
                    <a:pt x="355671" y="317563"/>
                  </a:lnTo>
                  <a:lnTo>
                    <a:pt x="368373" y="326031"/>
                  </a:lnTo>
                  <a:lnTo>
                    <a:pt x="372608" y="342968"/>
                  </a:lnTo>
                  <a:lnTo>
                    <a:pt x="389544" y="347202"/>
                  </a:lnTo>
                  <a:lnTo>
                    <a:pt x="414949" y="347202"/>
                  </a:lnTo>
                  <a:lnTo>
                    <a:pt x="419183" y="364139"/>
                  </a:lnTo>
                  <a:lnTo>
                    <a:pt x="440354" y="372607"/>
                  </a:lnTo>
                  <a:lnTo>
                    <a:pt x="440354" y="364139"/>
                  </a:lnTo>
                  <a:lnTo>
                    <a:pt x="478462" y="364139"/>
                  </a:lnTo>
                  <a:lnTo>
                    <a:pt x="474228" y="275221"/>
                  </a:lnTo>
                  <a:lnTo>
                    <a:pt x="465759" y="254050"/>
                  </a:lnTo>
                  <a:lnTo>
                    <a:pt x="469994" y="237114"/>
                  </a:lnTo>
                  <a:lnTo>
                    <a:pt x="495399" y="232880"/>
                  </a:lnTo>
                  <a:lnTo>
                    <a:pt x="529272" y="207475"/>
                  </a:lnTo>
                  <a:lnTo>
                    <a:pt x="529272" y="148196"/>
                  </a:lnTo>
                  <a:lnTo>
                    <a:pt x="516570" y="131259"/>
                  </a:lnTo>
                  <a:lnTo>
                    <a:pt x="495399" y="131259"/>
                  </a:lnTo>
                  <a:lnTo>
                    <a:pt x="486930" y="118557"/>
                  </a:lnTo>
                  <a:lnTo>
                    <a:pt x="457291" y="118557"/>
                  </a:lnTo>
                  <a:lnTo>
                    <a:pt x="453057" y="110089"/>
                  </a:lnTo>
                  <a:lnTo>
                    <a:pt x="453057" y="88918"/>
                  </a:lnTo>
                  <a:lnTo>
                    <a:pt x="419183" y="29639"/>
                  </a:lnTo>
                  <a:lnTo>
                    <a:pt x="406481" y="21171"/>
                  </a:lnTo>
                  <a:lnTo>
                    <a:pt x="376842" y="59278"/>
                  </a:lnTo>
                  <a:lnTo>
                    <a:pt x="364139" y="63513"/>
                  </a:lnTo>
                  <a:lnTo>
                    <a:pt x="359905" y="42342"/>
                  </a:lnTo>
                  <a:lnTo>
                    <a:pt x="347202" y="33873"/>
                  </a:lnTo>
                  <a:lnTo>
                    <a:pt x="338734" y="46576"/>
                  </a:lnTo>
                  <a:lnTo>
                    <a:pt x="317563" y="46576"/>
                  </a:lnTo>
                  <a:lnTo>
                    <a:pt x="313329" y="33873"/>
                  </a:lnTo>
                  <a:lnTo>
                    <a:pt x="296392" y="42342"/>
                  </a:lnTo>
                  <a:lnTo>
                    <a:pt x="283690" y="50810"/>
                  </a:lnTo>
                  <a:lnTo>
                    <a:pt x="262519" y="33873"/>
                  </a:lnTo>
                  <a:lnTo>
                    <a:pt x="237114" y="21171"/>
                  </a:lnTo>
                  <a:lnTo>
                    <a:pt x="237114" y="0"/>
                  </a:lnTo>
                  <a:lnTo>
                    <a:pt x="19900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940B615-6BBF-D761-061F-9DD9456A0DE3}"/>
                </a:ext>
              </a:extLst>
            </p:cNvPr>
            <p:cNvSpPr/>
            <p:nvPr/>
          </p:nvSpPr>
          <p:spPr>
            <a:xfrm>
              <a:off x="4294914" y="4246694"/>
              <a:ext cx="508101" cy="440354"/>
            </a:xfrm>
            <a:custGeom>
              <a:avLst/>
              <a:gdLst>
                <a:gd name="connsiteX0" fmla="*/ 228646 w 508101"/>
                <a:gd name="connsiteY0" fmla="*/ 0 h 440354"/>
                <a:gd name="connsiteX1" fmla="*/ 220177 w 508101"/>
                <a:gd name="connsiteY1" fmla="*/ 16937 h 440354"/>
                <a:gd name="connsiteX2" fmla="*/ 211709 w 508101"/>
                <a:gd name="connsiteY2" fmla="*/ 25405 h 440354"/>
                <a:gd name="connsiteX3" fmla="*/ 190538 w 508101"/>
                <a:gd name="connsiteY3" fmla="*/ 25405 h 440354"/>
                <a:gd name="connsiteX4" fmla="*/ 215943 w 508101"/>
                <a:gd name="connsiteY4" fmla="*/ 50810 h 440354"/>
                <a:gd name="connsiteX5" fmla="*/ 215943 w 508101"/>
                <a:gd name="connsiteY5" fmla="*/ 80449 h 440354"/>
                <a:gd name="connsiteX6" fmla="*/ 224411 w 508101"/>
                <a:gd name="connsiteY6" fmla="*/ 84683 h 440354"/>
                <a:gd name="connsiteX7" fmla="*/ 211709 w 508101"/>
                <a:gd name="connsiteY7" fmla="*/ 97386 h 440354"/>
                <a:gd name="connsiteX8" fmla="*/ 211709 w 508101"/>
                <a:gd name="connsiteY8" fmla="*/ 118557 h 440354"/>
                <a:gd name="connsiteX9" fmla="*/ 194772 w 508101"/>
                <a:gd name="connsiteY9" fmla="*/ 148196 h 440354"/>
                <a:gd name="connsiteX10" fmla="*/ 156665 w 508101"/>
                <a:gd name="connsiteY10" fmla="*/ 143962 h 440354"/>
                <a:gd name="connsiteX11" fmla="*/ 131259 w 508101"/>
                <a:gd name="connsiteY11" fmla="*/ 122791 h 440354"/>
                <a:gd name="connsiteX12" fmla="*/ 114323 w 508101"/>
                <a:gd name="connsiteY12" fmla="*/ 127025 h 440354"/>
                <a:gd name="connsiteX13" fmla="*/ 118557 w 508101"/>
                <a:gd name="connsiteY13" fmla="*/ 139728 h 440354"/>
                <a:gd name="connsiteX14" fmla="*/ 114323 w 508101"/>
                <a:gd name="connsiteY14" fmla="*/ 152430 h 440354"/>
                <a:gd name="connsiteX15" fmla="*/ 71981 w 508101"/>
                <a:gd name="connsiteY15" fmla="*/ 156664 h 440354"/>
                <a:gd name="connsiteX16" fmla="*/ 25405 w 508101"/>
                <a:gd name="connsiteY16" fmla="*/ 127025 h 440354"/>
                <a:gd name="connsiteX17" fmla="*/ 16937 w 508101"/>
                <a:gd name="connsiteY17" fmla="*/ 135494 h 440354"/>
                <a:gd name="connsiteX18" fmla="*/ 16937 w 508101"/>
                <a:gd name="connsiteY18" fmla="*/ 156664 h 440354"/>
                <a:gd name="connsiteX19" fmla="*/ 0 w 508101"/>
                <a:gd name="connsiteY19" fmla="*/ 160899 h 440354"/>
                <a:gd name="connsiteX20" fmla="*/ 4234 w 508101"/>
                <a:gd name="connsiteY20" fmla="*/ 177835 h 440354"/>
                <a:gd name="connsiteX21" fmla="*/ 25405 w 508101"/>
                <a:gd name="connsiteY21" fmla="*/ 182069 h 440354"/>
                <a:gd name="connsiteX22" fmla="*/ 50810 w 508101"/>
                <a:gd name="connsiteY22" fmla="*/ 182069 h 440354"/>
                <a:gd name="connsiteX23" fmla="*/ 55044 w 508101"/>
                <a:gd name="connsiteY23" fmla="*/ 211709 h 440354"/>
                <a:gd name="connsiteX24" fmla="*/ 29639 w 508101"/>
                <a:gd name="connsiteY24" fmla="*/ 224411 h 440354"/>
                <a:gd name="connsiteX25" fmla="*/ 29639 w 508101"/>
                <a:gd name="connsiteY25" fmla="*/ 241348 h 440354"/>
                <a:gd name="connsiteX26" fmla="*/ 50810 w 508101"/>
                <a:gd name="connsiteY26" fmla="*/ 249816 h 440354"/>
                <a:gd name="connsiteX27" fmla="*/ 50810 w 508101"/>
                <a:gd name="connsiteY27" fmla="*/ 258285 h 440354"/>
                <a:gd name="connsiteX28" fmla="*/ 59278 w 508101"/>
                <a:gd name="connsiteY28" fmla="*/ 266753 h 440354"/>
                <a:gd name="connsiteX29" fmla="*/ 67747 w 508101"/>
                <a:gd name="connsiteY29" fmla="*/ 258285 h 440354"/>
                <a:gd name="connsiteX30" fmla="*/ 80449 w 508101"/>
                <a:gd name="connsiteY30" fmla="*/ 258285 h 440354"/>
                <a:gd name="connsiteX31" fmla="*/ 84684 w 508101"/>
                <a:gd name="connsiteY31" fmla="*/ 270987 h 440354"/>
                <a:gd name="connsiteX32" fmla="*/ 101620 w 508101"/>
                <a:gd name="connsiteY32" fmla="*/ 270987 h 440354"/>
                <a:gd name="connsiteX33" fmla="*/ 110089 w 508101"/>
                <a:gd name="connsiteY33" fmla="*/ 241348 h 440354"/>
                <a:gd name="connsiteX34" fmla="*/ 122791 w 508101"/>
                <a:gd name="connsiteY34" fmla="*/ 241348 h 440354"/>
                <a:gd name="connsiteX35" fmla="*/ 143962 w 508101"/>
                <a:gd name="connsiteY35" fmla="*/ 215943 h 440354"/>
                <a:gd name="connsiteX36" fmla="*/ 169367 w 508101"/>
                <a:gd name="connsiteY36" fmla="*/ 215943 h 440354"/>
                <a:gd name="connsiteX37" fmla="*/ 173601 w 508101"/>
                <a:gd name="connsiteY37" fmla="*/ 254050 h 440354"/>
                <a:gd name="connsiteX38" fmla="*/ 182070 w 508101"/>
                <a:gd name="connsiteY38" fmla="*/ 266753 h 440354"/>
                <a:gd name="connsiteX39" fmla="*/ 199006 w 508101"/>
                <a:gd name="connsiteY39" fmla="*/ 258285 h 440354"/>
                <a:gd name="connsiteX40" fmla="*/ 224411 w 508101"/>
                <a:gd name="connsiteY40" fmla="*/ 270987 h 440354"/>
                <a:gd name="connsiteX41" fmla="*/ 232880 w 508101"/>
                <a:gd name="connsiteY41" fmla="*/ 287924 h 440354"/>
                <a:gd name="connsiteX42" fmla="*/ 279456 w 508101"/>
                <a:gd name="connsiteY42" fmla="*/ 313329 h 440354"/>
                <a:gd name="connsiteX43" fmla="*/ 296392 w 508101"/>
                <a:gd name="connsiteY43" fmla="*/ 355671 h 440354"/>
                <a:gd name="connsiteX44" fmla="*/ 296392 w 508101"/>
                <a:gd name="connsiteY44" fmla="*/ 372607 h 440354"/>
                <a:gd name="connsiteX45" fmla="*/ 266753 w 508101"/>
                <a:gd name="connsiteY45" fmla="*/ 389544 h 440354"/>
                <a:gd name="connsiteX46" fmla="*/ 245582 w 508101"/>
                <a:gd name="connsiteY46" fmla="*/ 406481 h 440354"/>
                <a:gd name="connsiteX47" fmla="*/ 270987 w 508101"/>
                <a:gd name="connsiteY47" fmla="*/ 410715 h 440354"/>
                <a:gd name="connsiteX48" fmla="*/ 270987 w 508101"/>
                <a:gd name="connsiteY48" fmla="*/ 440354 h 440354"/>
                <a:gd name="connsiteX49" fmla="*/ 304861 w 508101"/>
                <a:gd name="connsiteY49" fmla="*/ 440354 h 440354"/>
                <a:gd name="connsiteX50" fmla="*/ 326032 w 508101"/>
                <a:gd name="connsiteY50" fmla="*/ 440354 h 440354"/>
                <a:gd name="connsiteX51" fmla="*/ 338734 w 508101"/>
                <a:gd name="connsiteY51" fmla="*/ 406481 h 440354"/>
                <a:gd name="connsiteX52" fmla="*/ 389544 w 508101"/>
                <a:gd name="connsiteY52" fmla="*/ 376842 h 440354"/>
                <a:gd name="connsiteX53" fmla="*/ 376842 w 508101"/>
                <a:gd name="connsiteY53" fmla="*/ 359905 h 440354"/>
                <a:gd name="connsiteX54" fmla="*/ 389544 w 508101"/>
                <a:gd name="connsiteY54" fmla="*/ 326031 h 440354"/>
                <a:gd name="connsiteX55" fmla="*/ 436120 w 508101"/>
                <a:gd name="connsiteY55" fmla="*/ 334500 h 440354"/>
                <a:gd name="connsiteX56" fmla="*/ 444589 w 508101"/>
                <a:gd name="connsiteY56" fmla="*/ 249816 h 440354"/>
                <a:gd name="connsiteX57" fmla="*/ 508101 w 508101"/>
                <a:gd name="connsiteY57" fmla="*/ 215943 h 440354"/>
                <a:gd name="connsiteX58" fmla="*/ 508101 w 508101"/>
                <a:gd name="connsiteY58" fmla="*/ 199006 h 440354"/>
                <a:gd name="connsiteX59" fmla="*/ 461525 w 508101"/>
                <a:gd name="connsiteY59" fmla="*/ 152430 h 440354"/>
                <a:gd name="connsiteX60" fmla="*/ 461525 w 508101"/>
                <a:gd name="connsiteY60" fmla="*/ 118557 h 440354"/>
                <a:gd name="connsiteX61" fmla="*/ 436120 w 508101"/>
                <a:gd name="connsiteY61" fmla="*/ 76215 h 440354"/>
                <a:gd name="connsiteX62" fmla="*/ 381076 w 508101"/>
                <a:gd name="connsiteY62" fmla="*/ 46576 h 440354"/>
                <a:gd name="connsiteX63" fmla="*/ 376842 w 508101"/>
                <a:gd name="connsiteY63" fmla="*/ 67747 h 440354"/>
                <a:gd name="connsiteX64" fmla="*/ 355671 w 508101"/>
                <a:gd name="connsiteY64" fmla="*/ 71981 h 440354"/>
                <a:gd name="connsiteX65" fmla="*/ 347202 w 508101"/>
                <a:gd name="connsiteY65" fmla="*/ 46576 h 440354"/>
                <a:gd name="connsiteX66" fmla="*/ 326032 w 508101"/>
                <a:gd name="connsiteY66" fmla="*/ 50810 h 440354"/>
                <a:gd name="connsiteX67" fmla="*/ 321797 w 508101"/>
                <a:gd name="connsiteY67" fmla="*/ 80449 h 440354"/>
                <a:gd name="connsiteX68" fmla="*/ 304861 w 508101"/>
                <a:gd name="connsiteY68" fmla="*/ 76215 h 440354"/>
                <a:gd name="connsiteX69" fmla="*/ 270987 w 508101"/>
                <a:gd name="connsiteY69" fmla="*/ 50810 h 440354"/>
                <a:gd name="connsiteX70" fmla="*/ 254051 w 508101"/>
                <a:gd name="connsiteY70" fmla="*/ 59278 h 440354"/>
                <a:gd name="connsiteX71" fmla="*/ 254051 w 508101"/>
                <a:gd name="connsiteY71" fmla="*/ 16937 h 440354"/>
                <a:gd name="connsiteX72" fmla="*/ 228646 w 508101"/>
                <a:gd name="connsiteY72" fmla="*/ 0 h 4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08101" h="440354">
                  <a:moveTo>
                    <a:pt x="228646" y="0"/>
                  </a:moveTo>
                  <a:lnTo>
                    <a:pt x="220177" y="16937"/>
                  </a:lnTo>
                  <a:lnTo>
                    <a:pt x="211709" y="25405"/>
                  </a:lnTo>
                  <a:lnTo>
                    <a:pt x="190538" y="25405"/>
                  </a:lnTo>
                  <a:lnTo>
                    <a:pt x="215943" y="50810"/>
                  </a:lnTo>
                  <a:lnTo>
                    <a:pt x="215943" y="80449"/>
                  </a:lnTo>
                  <a:lnTo>
                    <a:pt x="224411" y="84683"/>
                  </a:lnTo>
                  <a:lnTo>
                    <a:pt x="211709" y="97386"/>
                  </a:lnTo>
                  <a:lnTo>
                    <a:pt x="211709" y="118557"/>
                  </a:lnTo>
                  <a:lnTo>
                    <a:pt x="194772" y="148196"/>
                  </a:lnTo>
                  <a:lnTo>
                    <a:pt x="156665" y="143962"/>
                  </a:lnTo>
                  <a:lnTo>
                    <a:pt x="131259" y="122791"/>
                  </a:lnTo>
                  <a:lnTo>
                    <a:pt x="114323" y="127025"/>
                  </a:lnTo>
                  <a:lnTo>
                    <a:pt x="118557" y="139728"/>
                  </a:lnTo>
                  <a:lnTo>
                    <a:pt x="114323" y="152430"/>
                  </a:lnTo>
                  <a:lnTo>
                    <a:pt x="71981" y="156664"/>
                  </a:lnTo>
                  <a:lnTo>
                    <a:pt x="25405" y="127025"/>
                  </a:lnTo>
                  <a:lnTo>
                    <a:pt x="16937" y="135494"/>
                  </a:lnTo>
                  <a:lnTo>
                    <a:pt x="16937" y="156664"/>
                  </a:lnTo>
                  <a:lnTo>
                    <a:pt x="0" y="160899"/>
                  </a:lnTo>
                  <a:lnTo>
                    <a:pt x="4234" y="177835"/>
                  </a:lnTo>
                  <a:lnTo>
                    <a:pt x="25405" y="182069"/>
                  </a:lnTo>
                  <a:lnTo>
                    <a:pt x="50810" y="182069"/>
                  </a:lnTo>
                  <a:lnTo>
                    <a:pt x="55044" y="211709"/>
                  </a:lnTo>
                  <a:lnTo>
                    <a:pt x="29639" y="224411"/>
                  </a:lnTo>
                  <a:lnTo>
                    <a:pt x="29639" y="241348"/>
                  </a:lnTo>
                  <a:lnTo>
                    <a:pt x="50810" y="249816"/>
                  </a:lnTo>
                  <a:lnTo>
                    <a:pt x="50810" y="258285"/>
                  </a:lnTo>
                  <a:lnTo>
                    <a:pt x="59278" y="266753"/>
                  </a:lnTo>
                  <a:lnTo>
                    <a:pt x="67747" y="258285"/>
                  </a:lnTo>
                  <a:lnTo>
                    <a:pt x="80449" y="258285"/>
                  </a:lnTo>
                  <a:lnTo>
                    <a:pt x="84684" y="270987"/>
                  </a:lnTo>
                  <a:lnTo>
                    <a:pt x="101620" y="270987"/>
                  </a:lnTo>
                  <a:lnTo>
                    <a:pt x="110089" y="241348"/>
                  </a:lnTo>
                  <a:lnTo>
                    <a:pt x="122791" y="241348"/>
                  </a:lnTo>
                  <a:lnTo>
                    <a:pt x="143962" y="215943"/>
                  </a:lnTo>
                  <a:lnTo>
                    <a:pt x="169367" y="215943"/>
                  </a:lnTo>
                  <a:lnTo>
                    <a:pt x="173601" y="254050"/>
                  </a:lnTo>
                  <a:lnTo>
                    <a:pt x="182070" y="266753"/>
                  </a:lnTo>
                  <a:lnTo>
                    <a:pt x="199006" y="258285"/>
                  </a:lnTo>
                  <a:lnTo>
                    <a:pt x="224411" y="270987"/>
                  </a:lnTo>
                  <a:lnTo>
                    <a:pt x="232880" y="287924"/>
                  </a:lnTo>
                  <a:lnTo>
                    <a:pt x="279456" y="313329"/>
                  </a:lnTo>
                  <a:lnTo>
                    <a:pt x="296392" y="355671"/>
                  </a:lnTo>
                  <a:lnTo>
                    <a:pt x="296392" y="372607"/>
                  </a:lnTo>
                  <a:lnTo>
                    <a:pt x="266753" y="389544"/>
                  </a:lnTo>
                  <a:lnTo>
                    <a:pt x="245582" y="406481"/>
                  </a:lnTo>
                  <a:lnTo>
                    <a:pt x="270987" y="410715"/>
                  </a:lnTo>
                  <a:lnTo>
                    <a:pt x="270987" y="440354"/>
                  </a:lnTo>
                  <a:lnTo>
                    <a:pt x="304861" y="440354"/>
                  </a:lnTo>
                  <a:lnTo>
                    <a:pt x="326032" y="440354"/>
                  </a:lnTo>
                  <a:lnTo>
                    <a:pt x="338734" y="406481"/>
                  </a:lnTo>
                  <a:lnTo>
                    <a:pt x="389544" y="376842"/>
                  </a:lnTo>
                  <a:lnTo>
                    <a:pt x="376842" y="359905"/>
                  </a:lnTo>
                  <a:lnTo>
                    <a:pt x="389544" y="326031"/>
                  </a:lnTo>
                  <a:lnTo>
                    <a:pt x="436120" y="334500"/>
                  </a:lnTo>
                  <a:lnTo>
                    <a:pt x="444589" y="249816"/>
                  </a:lnTo>
                  <a:lnTo>
                    <a:pt x="508101" y="215943"/>
                  </a:lnTo>
                  <a:lnTo>
                    <a:pt x="508101" y="199006"/>
                  </a:lnTo>
                  <a:lnTo>
                    <a:pt x="461525" y="152430"/>
                  </a:lnTo>
                  <a:lnTo>
                    <a:pt x="461525" y="118557"/>
                  </a:lnTo>
                  <a:lnTo>
                    <a:pt x="436120" y="76215"/>
                  </a:lnTo>
                  <a:lnTo>
                    <a:pt x="381076" y="46576"/>
                  </a:lnTo>
                  <a:lnTo>
                    <a:pt x="376842" y="67747"/>
                  </a:lnTo>
                  <a:lnTo>
                    <a:pt x="355671" y="71981"/>
                  </a:lnTo>
                  <a:lnTo>
                    <a:pt x="347202" y="46576"/>
                  </a:lnTo>
                  <a:lnTo>
                    <a:pt x="326032" y="50810"/>
                  </a:lnTo>
                  <a:lnTo>
                    <a:pt x="321797" y="80449"/>
                  </a:lnTo>
                  <a:lnTo>
                    <a:pt x="304861" y="76215"/>
                  </a:lnTo>
                  <a:lnTo>
                    <a:pt x="270987" y="50810"/>
                  </a:lnTo>
                  <a:lnTo>
                    <a:pt x="254051" y="59278"/>
                  </a:lnTo>
                  <a:lnTo>
                    <a:pt x="254051" y="16937"/>
                  </a:lnTo>
                  <a:lnTo>
                    <a:pt x="22864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AFC7FB-38CB-2EC6-CE0A-80A70BBFEA24}"/>
                </a:ext>
              </a:extLst>
            </p:cNvPr>
            <p:cNvSpPr/>
            <p:nvPr/>
          </p:nvSpPr>
          <p:spPr>
            <a:xfrm>
              <a:off x="3778345" y="4695516"/>
              <a:ext cx="491164" cy="351436"/>
            </a:xfrm>
            <a:custGeom>
              <a:avLst/>
              <a:gdLst>
                <a:gd name="connsiteX0" fmla="*/ 182070 w 491164"/>
                <a:gd name="connsiteY0" fmla="*/ 0 h 351436"/>
                <a:gd name="connsiteX1" fmla="*/ 177835 w 491164"/>
                <a:gd name="connsiteY1" fmla="*/ 29639 h 351436"/>
                <a:gd name="connsiteX2" fmla="*/ 152430 w 491164"/>
                <a:gd name="connsiteY2" fmla="*/ 21171 h 351436"/>
                <a:gd name="connsiteX3" fmla="*/ 122791 w 491164"/>
                <a:gd name="connsiteY3" fmla="*/ 21171 h 351436"/>
                <a:gd name="connsiteX4" fmla="*/ 122791 w 491164"/>
                <a:gd name="connsiteY4" fmla="*/ 8468 h 351436"/>
                <a:gd name="connsiteX5" fmla="*/ 105854 w 491164"/>
                <a:gd name="connsiteY5" fmla="*/ 12703 h 351436"/>
                <a:gd name="connsiteX6" fmla="*/ 76215 w 491164"/>
                <a:gd name="connsiteY6" fmla="*/ 21171 h 351436"/>
                <a:gd name="connsiteX7" fmla="*/ 63513 w 491164"/>
                <a:gd name="connsiteY7" fmla="*/ 4234 h 351436"/>
                <a:gd name="connsiteX8" fmla="*/ 42342 w 491164"/>
                <a:gd name="connsiteY8" fmla="*/ 21171 h 351436"/>
                <a:gd name="connsiteX9" fmla="*/ 50810 w 491164"/>
                <a:gd name="connsiteY9" fmla="*/ 38108 h 351436"/>
                <a:gd name="connsiteX10" fmla="*/ 25405 w 491164"/>
                <a:gd name="connsiteY10" fmla="*/ 46576 h 351436"/>
                <a:gd name="connsiteX11" fmla="*/ 21171 w 491164"/>
                <a:gd name="connsiteY11" fmla="*/ 71981 h 351436"/>
                <a:gd name="connsiteX12" fmla="*/ 0 w 491164"/>
                <a:gd name="connsiteY12" fmla="*/ 80449 h 351436"/>
                <a:gd name="connsiteX13" fmla="*/ 21171 w 491164"/>
                <a:gd name="connsiteY13" fmla="*/ 101620 h 351436"/>
                <a:gd name="connsiteX14" fmla="*/ 16937 w 491164"/>
                <a:gd name="connsiteY14" fmla="*/ 114323 h 351436"/>
                <a:gd name="connsiteX15" fmla="*/ 88918 w 491164"/>
                <a:gd name="connsiteY15" fmla="*/ 148196 h 351436"/>
                <a:gd name="connsiteX16" fmla="*/ 97386 w 491164"/>
                <a:gd name="connsiteY16" fmla="*/ 203240 h 351436"/>
                <a:gd name="connsiteX17" fmla="*/ 97386 w 491164"/>
                <a:gd name="connsiteY17" fmla="*/ 228645 h 351436"/>
                <a:gd name="connsiteX18" fmla="*/ 101620 w 491164"/>
                <a:gd name="connsiteY18" fmla="*/ 266753 h 351436"/>
                <a:gd name="connsiteX19" fmla="*/ 63513 w 491164"/>
                <a:gd name="connsiteY19" fmla="*/ 266753 h 351436"/>
                <a:gd name="connsiteX20" fmla="*/ 50810 w 491164"/>
                <a:gd name="connsiteY20" fmla="*/ 283690 h 351436"/>
                <a:gd name="connsiteX21" fmla="*/ 101620 w 491164"/>
                <a:gd name="connsiteY21" fmla="*/ 321797 h 351436"/>
                <a:gd name="connsiteX22" fmla="*/ 131259 w 491164"/>
                <a:gd name="connsiteY22" fmla="*/ 309095 h 351436"/>
                <a:gd name="connsiteX23" fmla="*/ 165133 w 491164"/>
                <a:gd name="connsiteY23" fmla="*/ 347202 h 351436"/>
                <a:gd name="connsiteX24" fmla="*/ 160899 w 491164"/>
                <a:gd name="connsiteY24" fmla="*/ 351436 h 351436"/>
                <a:gd name="connsiteX25" fmla="*/ 165133 w 491164"/>
                <a:gd name="connsiteY25" fmla="*/ 351436 h 351436"/>
                <a:gd name="connsiteX26" fmla="*/ 228646 w 491164"/>
                <a:gd name="connsiteY26" fmla="*/ 321797 h 351436"/>
                <a:gd name="connsiteX27" fmla="*/ 211709 w 491164"/>
                <a:gd name="connsiteY27" fmla="*/ 300626 h 351436"/>
                <a:gd name="connsiteX28" fmla="*/ 211709 w 491164"/>
                <a:gd name="connsiteY28" fmla="*/ 275221 h 351436"/>
                <a:gd name="connsiteX29" fmla="*/ 355671 w 491164"/>
                <a:gd name="connsiteY29" fmla="*/ 275221 h 351436"/>
                <a:gd name="connsiteX30" fmla="*/ 351437 w 491164"/>
                <a:gd name="connsiteY30" fmla="*/ 254050 h 351436"/>
                <a:gd name="connsiteX31" fmla="*/ 385310 w 491164"/>
                <a:gd name="connsiteY31" fmla="*/ 237114 h 351436"/>
                <a:gd name="connsiteX32" fmla="*/ 427652 w 491164"/>
                <a:gd name="connsiteY32" fmla="*/ 266753 h 351436"/>
                <a:gd name="connsiteX33" fmla="*/ 444589 w 491164"/>
                <a:gd name="connsiteY33" fmla="*/ 275221 h 351436"/>
                <a:gd name="connsiteX34" fmla="*/ 444589 w 491164"/>
                <a:gd name="connsiteY34" fmla="*/ 232880 h 351436"/>
                <a:gd name="connsiteX35" fmla="*/ 444589 w 491164"/>
                <a:gd name="connsiteY35" fmla="*/ 182069 h 351436"/>
                <a:gd name="connsiteX36" fmla="*/ 427652 w 491164"/>
                <a:gd name="connsiteY36" fmla="*/ 186304 h 351436"/>
                <a:gd name="connsiteX37" fmla="*/ 410715 w 491164"/>
                <a:gd name="connsiteY37" fmla="*/ 160899 h 351436"/>
                <a:gd name="connsiteX38" fmla="*/ 423418 w 491164"/>
                <a:gd name="connsiteY38" fmla="*/ 139728 h 351436"/>
                <a:gd name="connsiteX39" fmla="*/ 448823 w 491164"/>
                <a:gd name="connsiteY39" fmla="*/ 165133 h 351436"/>
                <a:gd name="connsiteX40" fmla="*/ 474228 w 491164"/>
                <a:gd name="connsiteY40" fmla="*/ 148196 h 351436"/>
                <a:gd name="connsiteX41" fmla="*/ 486930 w 491164"/>
                <a:gd name="connsiteY41" fmla="*/ 131259 h 351436"/>
                <a:gd name="connsiteX42" fmla="*/ 491164 w 491164"/>
                <a:gd name="connsiteY42" fmla="*/ 114323 h 351436"/>
                <a:gd name="connsiteX43" fmla="*/ 469994 w 491164"/>
                <a:gd name="connsiteY43" fmla="*/ 114323 h 351436"/>
                <a:gd name="connsiteX44" fmla="*/ 465759 w 491164"/>
                <a:gd name="connsiteY44" fmla="*/ 93152 h 351436"/>
                <a:gd name="connsiteX45" fmla="*/ 444589 w 491164"/>
                <a:gd name="connsiteY45" fmla="*/ 93152 h 351436"/>
                <a:gd name="connsiteX46" fmla="*/ 427652 w 491164"/>
                <a:gd name="connsiteY46" fmla="*/ 63513 h 351436"/>
                <a:gd name="connsiteX47" fmla="*/ 410715 w 491164"/>
                <a:gd name="connsiteY47" fmla="*/ 67747 h 351436"/>
                <a:gd name="connsiteX48" fmla="*/ 398013 w 491164"/>
                <a:gd name="connsiteY48" fmla="*/ 59278 h 351436"/>
                <a:gd name="connsiteX49" fmla="*/ 393778 w 491164"/>
                <a:gd name="connsiteY49" fmla="*/ 33873 h 351436"/>
                <a:gd name="connsiteX50" fmla="*/ 385310 w 491164"/>
                <a:gd name="connsiteY50" fmla="*/ 38108 h 351436"/>
                <a:gd name="connsiteX51" fmla="*/ 389544 w 491164"/>
                <a:gd name="connsiteY51" fmla="*/ 55044 h 351436"/>
                <a:gd name="connsiteX52" fmla="*/ 368373 w 491164"/>
                <a:gd name="connsiteY52" fmla="*/ 55044 h 351436"/>
                <a:gd name="connsiteX53" fmla="*/ 368373 w 491164"/>
                <a:gd name="connsiteY53" fmla="*/ 80449 h 351436"/>
                <a:gd name="connsiteX54" fmla="*/ 338734 w 491164"/>
                <a:gd name="connsiteY54" fmla="*/ 93152 h 351436"/>
                <a:gd name="connsiteX55" fmla="*/ 326032 w 491164"/>
                <a:gd name="connsiteY55" fmla="*/ 63513 h 351436"/>
                <a:gd name="connsiteX56" fmla="*/ 304861 w 491164"/>
                <a:gd name="connsiteY56" fmla="*/ 76215 h 351436"/>
                <a:gd name="connsiteX57" fmla="*/ 287924 w 491164"/>
                <a:gd name="connsiteY57" fmla="*/ 63513 h 351436"/>
                <a:gd name="connsiteX58" fmla="*/ 283690 w 491164"/>
                <a:gd name="connsiteY58" fmla="*/ 42342 h 351436"/>
                <a:gd name="connsiteX59" fmla="*/ 296392 w 491164"/>
                <a:gd name="connsiteY59" fmla="*/ 25405 h 351436"/>
                <a:gd name="connsiteX60" fmla="*/ 287924 w 491164"/>
                <a:gd name="connsiteY60" fmla="*/ 8468 h 351436"/>
                <a:gd name="connsiteX61" fmla="*/ 241348 w 491164"/>
                <a:gd name="connsiteY61" fmla="*/ 8468 h 351436"/>
                <a:gd name="connsiteX62" fmla="*/ 194772 w 491164"/>
                <a:gd name="connsiteY62" fmla="*/ 0 h 351436"/>
                <a:gd name="connsiteX63" fmla="*/ 182070 w 491164"/>
                <a:gd name="connsiteY63" fmla="*/ 0 h 35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91164" h="351436">
                  <a:moveTo>
                    <a:pt x="182070" y="0"/>
                  </a:moveTo>
                  <a:lnTo>
                    <a:pt x="177835" y="29639"/>
                  </a:lnTo>
                  <a:lnTo>
                    <a:pt x="152430" y="21171"/>
                  </a:lnTo>
                  <a:lnTo>
                    <a:pt x="122791" y="21171"/>
                  </a:lnTo>
                  <a:lnTo>
                    <a:pt x="122791" y="8468"/>
                  </a:lnTo>
                  <a:lnTo>
                    <a:pt x="105854" y="12703"/>
                  </a:lnTo>
                  <a:lnTo>
                    <a:pt x="76215" y="21171"/>
                  </a:lnTo>
                  <a:lnTo>
                    <a:pt x="63513" y="4234"/>
                  </a:lnTo>
                  <a:lnTo>
                    <a:pt x="42342" y="21171"/>
                  </a:lnTo>
                  <a:lnTo>
                    <a:pt x="50810" y="38108"/>
                  </a:lnTo>
                  <a:lnTo>
                    <a:pt x="25405" y="46576"/>
                  </a:lnTo>
                  <a:lnTo>
                    <a:pt x="21171" y="71981"/>
                  </a:lnTo>
                  <a:lnTo>
                    <a:pt x="0" y="80449"/>
                  </a:lnTo>
                  <a:lnTo>
                    <a:pt x="21171" y="101620"/>
                  </a:lnTo>
                  <a:lnTo>
                    <a:pt x="16937" y="114323"/>
                  </a:lnTo>
                  <a:lnTo>
                    <a:pt x="88918" y="148196"/>
                  </a:lnTo>
                  <a:lnTo>
                    <a:pt x="97386" y="203240"/>
                  </a:lnTo>
                  <a:lnTo>
                    <a:pt x="97386" y="228645"/>
                  </a:lnTo>
                  <a:lnTo>
                    <a:pt x="101620" y="266753"/>
                  </a:lnTo>
                  <a:lnTo>
                    <a:pt x="63513" y="266753"/>
                  </a:lnTo>
                  <a:lnTo>
                    <a:pt x="50810" y="283690"/>
                  </a:lnTo>
                  <a:lnTo>
                    <a:pt x="101620" y="321797"/>
                  </a:lnTo>
                  <a:lnTo>
                    <a:pt x="131259" y="309095"/>
                  </a:lnTo>
                  <a:lnTo>
                    <a:pt x="165133" y="347202"/>
                  </a:lnTo>
                  <a:lnTo>
                    <a:pt x="160899" y="351436"/>
                  </a:lnTo>
                  <a:lnTo>
                    <a:pt x="165133" y="351436"/>
                  </a:lnTo>
                  <a:lnTo>
                    <a:pt x="228646" y="321797"/>
                  </a:lnTo>
                  <a:lnTo>
                    <a:pt x="211709" y="300626"/>
                  </a:lnTo>
                  <a:lnTo>
                    <a:pt x="211709" y="275221"/>
                  </a:lnTo>
                  <a:lnTo>
                    <a:pt x="355671" y="275221"/>
                  </a:lnTo>
                  <a:lnTo>
                    <a:pt x="351437" y="254050"/>
                  </a:lnTo>
                  <a:lnTo>
                    <a:pt x="385310" y="237114"/>
                  </a:lnTo>
                  <a:lnTo>
                    <a:pt x="427652" y="266753"/>
                  </a:lnTo>
                  <a:lnTo>
                    <a:pt x="444589" y="275221"/>
                  </a:lnTo>
                  <a:lnTo>
                    <a:pt x="444589" y="232880"/>
                  </a:lnTo>
                  <a:lnTo>
                    <a:pt x="444589" y="182069"/>
                  </a:lnTo>
                  <a:lnTo>
                    <a:pt x="427652" y="186304"/>
                  </a:lnTo>
                  <a:lnTo>
                    <a:pt x="410715" y="160899"/>
                  </a:lnTo>
                  <a:lnTo>
                    <a:pt x="423418" y="139728"/>
                  </a:lnTo>
                  <a:lnTo>
                    <a:pt x="448823" y="165133"/>
                  </a:lnTo>
                  <a:lnTo>
                    <a:pt x="474228" y="148196"/>
                  </a:lnTo>
                  <a:lnTo>
                    <a:pt x="486930" y="131259"/>
                  </a:lnTo>
                  <a:lnTo>
                    <a:pt x="491164" y="114323"/>
                  </a:lnTo>
                  <a:lnTo>
                    <a:pt x="469994" y="114323"/>
                  </a:lnTo>
                  <a:lnTo>
                    <a:pt x="465759" y="93152"/>
                  </a:lnTo>
                  <a:lnTo>
                    <a:pt x="444589" y="93152"/>
                  </a:lnTo>
                  <a:lnTo>
                    <a:pt x="427652" y="63513"/>
                  </a:lnTo>
                  <a:lnTo>
                    <a:pt x="410715" y="67747"/>
                  </a:lnTo>
                  <a:lnTo>
                    <a:pt x="398013" y="59278"/>
                  </a:lnTo>
                  <a:lnTo>
                    <a:pt x="393778" y="33873"/>
                  </a:lnTo>
                  <a:lnTo>
                    <a:pt x="385310" y="38108"/>
                  </a:lnTo>
                  <a:lnTo>
                    <a:pt x="389544" y="55044"/>
                  </a:lnTo>
                  <a:lnTo>
                    <a:pt x="368373" y="55044"/>
                  </a:lnTo>
                  <a:lnTo>
                    <a:pt x="368373" y="80449"/>
                  </a:lnTo>
                  <a:lnTo>
                    <a:pt x="338734" y="93152"/>
                  </a:lnTo>
                  <a:lnTo>
                    <a:pt x="326032" y="63513"/>
                  </a:lnTo>
                  <a:lnTo>
                    <a:pt x="304861" y="76215"/>
                  </a:lnTo>
                  <a:lnTo>
                    <a:pt x="287924" y="63513"/>
                  </a:lnTo>
                  <a:lnTo>
                    <a:pt x="283690" y="42342"/>
                  </a:lnTo>
                  <a:lnTo>
                    <a:pt x="296392" y="25405"/>
                  </a:lnTo>
                  <a:lnTo>
                    <a:pt x="287924" y="8468"/>
                  </a:lnTo>
                  <a:lnTo>
                    <a:pt x="241348" y="8468"/>
                  </a:lnTo>
                  <a:lnTo>
                    <a:pt x="194772" y="0"/>
                  </a:lnTo>
                  <a:lnTo>
                    <a:pt x="18207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7B34F62-7316-45C7-F4E2-DF275B5EB508}"/>
                </a:ext>
              </a:extLst>
            </p:cNvPr>
            <p:cNvSpPr/>
            <p:nvPr/>
          </p:nvSpPr>
          <p:spPr>
            <a:xfrm>
              <a:off x="4062035" y="4462636"/>
              <a:ext cx="529272" cy="347202"/>
            </a:xfrm>
            <a:custGeom>
              <a:avLst/>
              <a:gdLst>
                <a:gd name="connsiteX0" fmla="*/ 376842 w 529272"/>
                <a:gd name="connsiteY0" fmla="*/ 0 h 347202"/>
                <a:gd name="connsiteX1" fmla="*/ 355671 w 529272"/>
                <a:gd name="connsiteY1" fmla="*/ 25405 h 347202"/>
                <a:gd name="connsiteX2" fmla="*/ 342968 w 529272"/>
                <a:gd name="connsiteY2" fmla="*/ 25405 h 347202"/>
                <a:gd name="connsiteX3" fmla="*/ 334500 w 529272"/>
                <a:gd name="connsiteY3" fmla="*/ 55044 h 347202"/>
                <a:gd name="connsiteX4" fmla="*/ 317563 w 529272"/>
                <a:gd name="connsiteY4" fmla="*/ 55044 h 347202"/>
                <a:gd name="connsiteX5" fmla="*/ 313329 w 529272"/>
                <a:gd name="connsiteY5" fmla="*/ 42342 h 347202"/>
                <a:gd name="connsiteX6" fmla="*/ 300627 w 529272"/>
                <a:gd name="connsiteY6" fmla="*/ 42342 h 347202"/>
                <a:gd name="connsiteX7" fmla="*/ 292158 w 529272"/>
                <a:gd name="connsiteY7" fmla="*/ 50810 h 347202"/>
                <a:gd name="connsiteX8" fmla="*/ 283690 w 529272"/>
                <a:gd name="connsiteY8" fmla="*/ 42342 h 347202"/>
                <a:gd name="connsiteX9" fmla="*/ 283690 w 529272"/>
                <a:gd name="connsiteY9" fmla="*/ 29639 h 347202"/>
                <a:gd name="connsiteX10" fmla="*/ 262519 w 529272"/>
                <a:gd name="connsiteY10" fmla="*/ 21171 h 347202"/>
                <a:gd name="connsiteX11" fmla="*/ 262519 w 529272"/>
                <a:gd name="connsiteY11" fmla="*/ 29639 h 347202"/>
                <a:gd name="connsiteX12" fmla="*/ 232880 w 529272"/>
                <a:gd name="connsiteY12" fmla="*/ 33873 h 347202"/>
                <a:gd name="connsiteX13" fmla="*/ 220177 w 529272"/>
                <a:gd name="connsiteY13" fmla="*/ 46576 h 347202"/>
                <a:gd name="connsiteX14" fmla="*/ 224411 w 529272"/>
                <a:gd name="connsiteY14" fmla="*/ 71981 h 347202"/>
                <a:gd name="connsiteX15" fmla="*/ 203240 w 529272"/>
                <a:gd name="connsiteY15" fmla="*/ 71981 h 347202"/>
                <a:gd name="connsiteX16" fmla="*/ 177835 w 529272"/>
                <a:gd name="connsiteY16" fmla="*/ 59278 h 347202"/>
                <a:gd name="connsiteX17" fmla="*/ 165133 w 529272"/>
                <a:gd name="connsiteY17" fmla="*/ 59278 h 347202"/>
                <a:gd name="connsiteX18" fmla="*/ 165133 w 529272"/>
                <a:gd name="connsiteY18" fmla="*/ 76215 h 347202"/>
                <a:gd name="connsiteX19" fmla="*/ 169367 w 529272"/>
                <a:gd name="connsiteY19" fmla="*/ 118557 h 347202"/>
                <a:gd name="connsiteX20" fmla="*/ 127025 w 529272"/>
                <a:gd name="connsiteY20" fmla="*/ 118557 h 347202"/>
                <a:gd name="connsiteX21" fmla="*/ 118557 w 529272"/>
                <a:gd name="connsiteY21" fmla="*/ 135494 h 347202"/>
                <a:gd name="connsiteX22" fmla="*/ 63513 w 529272"/>
                <a:gd name="connsiteY22" fmla="*/ 156664 h 347202"/>
                <a:gd name="connsiteX23" fmla="*/ 42342 w 529272"/>
                <a:gd name="connsiteY23" fmla="*/ 139728 h 347202"/>
                <a:gd name="connsiteX24" fmla="*/ 29639 w 529272"/>
                <a:gd name="connsiteY24" fmla="*/ 160899 h 347202"/>
                <a:gd name="connsiteX25" fmla="*/ 21171 w 529272"/>
                <a:gd name="connsiteY25" fmla="*/ 182069 h 347202"/>
                <a:gd name="connsiteX26" fmla="*/ 46576 w 529272"/>
                <a:gd name="connsiteY26" fmla="*/ 203240 h 347202"/>
                <a:gd name="connsiteX27" fmla="*/ 38108 w 529272"/>
                <a:gd name="connsiteY27" fmla="*/ 232880 h 347202"/>
                <a:gd name="connsiteX28" fmla="*/ 4234 w 529272"/>
                <a:gd name="connsiteY28" fmla="*/ 241348 h 347202"/>
                <a:gd name="connsiteX29" fmla="*/ 12703 w 529272"/>
                <a:gd name="connsiteY29" fmla="*/ 258285 h 347202"/>
                <a:gd name="connsiteX30" fmla="*/ 0 w 529272"/>
                <a:gd name="connsiteY30" fmla="*/ 275221 h 347202"/>
                <a:gd name="connsiteX31" fmla="*/ 4234 w 529272"/>
                <a:gd name="connsiteY31" fmla="*/ 296392 h 347202"/>
                <a:gd name="connsiteX32" fmla="*/ 21171 w 529272"/>
                <a:gd name="connsiteY32" fmla="*/ 309095 h 347202"/>
                <a:gd name="connsiteX33" fmla="*/ 42342 w 529272"/>
                <a:gd name="connsiteY33" fmla="*/ 296392 h 347202"/>
                <a:gd name="connsiteX34" fmla="*/ 55044 w 529272"/>
                <a:gd name="connsiteY34" fmla="*/ 326031 h 347202"/>
                <a:gd name="connsiteX35" fmla="*/ 84684 w 529272"/>
                <a:gd name="connsiteY35" fmla="*/ 313329 h 347202"/>
                <a:gd name="connsiteX36" fmla="*/ 84684 w 529272"/>
                <a:gd name="connsiteY36" fmla="*/ 287924 h 347202"/>
                <a:gd name="connsiteX37" fmla="*/ 105854 w 529272"/>
                <a:gd name="connsiteY37" fmla="*/ 287924 h 347202"/>
                <a:gd name="connsiteX38" fmla="*/ 101620 w 529272"/>
                <a:gd name="connsiteY38" fmla="*/ 270987 h 347202"/>
                <a:gd name="connsiteX39" fmla="*/ 110089 w 529272"/>
                <a:gd name="connsiteY39" fmla="*/ 266753 h 347202"/>
                <a:gd name="connsiteX40" fmla="*/ 114323 w 529272"/>
                <a:gd name="connsiteY40" fmla="*/ 292158 h 347202"/>
                <a:gd name="connsiteX41" fmla="*/ 127025 w 529272"/>
                <a:gd name="connsiteY41" fmla="*/ 300626 h 347202"/>
                <a:gd name="connsiteX42" fmla="*/ 143962 w 529272"/>
                <a:gd name="connsiteY42" fmla="*/ 296392 h 347202"/>
                <a:gd name="connsiteX43" fmla="*/ 160899 w 529272"/>
                <a:gd name="connsiteY43" fmla="*/ 326031 h 347202"/>
                <a:gd name="connsiteX44" fmla="*/ 182070 w 529272"/>
                <a:gd name="connsiteY44" fmla="*/ 326031 h 347202"/>
                <a:gd name="connsiteX45" fmla="*/ 186304 w 529272"/>
                <a:gd name="connsiteY45" fmla="*/ 347202 h 347202"/>
                <a:gd name="connsiteX46" fmla="*/ 207475 w 529272"/>
                <a:gd name="connsiteY46" fmla="*/ 347202 h 347202"/>
                <a:gd name="connsiteX47" fmla="*/ 207475 w 529272"/>
                <a:gd name="connsiteY47" fmla="*/ 338734 h 347202"/>
                <a:gd name="connsiteX48" fmla="*/ 262519 w 529272"/>
                <a:gd name="connsiteY48" fmla="*/ 326031 h 347202"/>
                <a:gd name="connsiteX49" fmla="*/ 266753 w 529272"/>
                <a:gd name="connsiteY49" fmla="*/ 309095 h 347202"/>
                <a:gd name="connsiteX50" fmla="*/ 313329 w 529272"/>
                <a:gd name="connsiteY50" fmla="*/ 309095 h 347202"/>
                <a:gd name="connsiteX51" fmla="*/ 326032 w 529272"/>
                <a:gd name="connsiteY51" fmla="*/ 292158 h 347202"/>
                <a:gd name="connsiteX52" fmla="*/ 406481 w 529272"/>
                <a:gd name="connsiteY52" fmla="*/ 224411 h 347202"/>
                <a:gd name="connsiteX53" fmla="*/ 457291 w 529272"/>
                <a:gd name="connsiteY53" fmla="*/ 190538 h 347202"/>
                <a:gd name="connsiteX54" fmla="*/ 478462 w 529272"/>
                <a:gd name="connsiteY54" fmla="*/ 190538 h 347202"/>
                <a:gd name="connsiteX55" fmla="*/ 499633 w 529272"/>
                <a:gd name="connsiteY55" fmla="*/ 173601 h 347202"/>
                <a:gd name="connsiteX56" fmla="*/ 529272 w 529272"/>
                <a:gd name="connsiteY56" fmla="*/ 156664 h 347202"/>
                <a:gd name="connsiteX57" fmla="*/ 529272 w 529272"/>
                <a:gd name="connsiteY57" fmla="*/ 135494 h 347202"/>
                <a:gd name="connsiteX58" fmla="*/ 512335 w 529272"/>
                <a:gd name="connsiteY58" fmla="*/ 97386 h 347202"/>
                <a:gd name="connsiteX59" fmla="*/ 465759 w 529272"/>
                <a:gd name="connsiteY59" fmla="*/ 71981 h 347202"/>
                <a:gd name="connsiteX60" fmla="*/ 457291 w 529272"/>
                <a:gd name="connsiteY60" fmla="*/ 50810 h 347202"/>
                <a:gd name="connsiteX61" fmla="*/ 431886 w 529272"/>
                <a:gd name="connsiteY61" fmla="*/ 38108 h 347202"/>
                <a:gd name="connsiteX62" fmla="*/ 414949 w 529272"/>
                <a:gd name="connsiteY62" fmla="*/ 46576 h 347202"/>
                <a:gd name="connsiteX63" fmla="*/ 406481 w 529272"/>
                <a:gd name="connsiteY63" fmla="*/ 38108 h 347202"/>
                <a:gd name="connsiteX64" fmla="*/ 402247 w 529272"/>
                <a:gd name="connsiteY64" fmla="*/ 0 h 347202"/>
                <a:gd name="connsiteX65" fmla="*/ 376842 w 529272"/>
                <a:gd name="connsiteY65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9272" h="347202">
                  <a:moveTo>
                    <a:pt x="376842" y="0"/>
                  </a:moveTo>
                  <a:lnTo>
                    <a:pt x="355671" y="25405"/>
                  </a:lnTo>
                  <a:lnTo>
                    <a:pt x="342968" y="25405"/>
                  </a:lnTo>
                  <a:lnTo>
                    <a:pt x="334500" y="55044"/>
                  </a:lnTo>
                  <a:lnTo>
                    <a:pt x="317563" y="55044"/>
                  </a:lnTo>
                  <a:lnTo>
                    <a:pt x="313329" y="42342"/>
                  </a:lnTo>
                  <a:lnTo>
                    <a:pt x="300627" y="42342"/>
                  </a:lnTo>
                  <a:lnTo>
                    <a:pt x="292158" y="50810"/>
                  </a:lnTo>
                  <a:lnTo>
                    <a:pt x="283690" y="42342"/>
                  </a:lnTo>
                  <a:lnTo>
                    <a:pt x="283690" y="29639"/>
                  </a:lnTo>
                  <a:lnTo>
                    <a:pt x="262519" y="21171"/>
                  </a:lnTo>
                  <a:lnTo>
                    <a:pt x="262519" y="29639"/>
                  </a:lnTo>
                  <a:lnTo>
                    <a:pt x="232880" y="33873"/>
                  </a:lnTo>
                  <a:lnTo>
                    <a:pt x="220177" y="46576"/>
                  </a:lnTo>
                  <a:lnTo>
                    <a:pt x="224411" y="71981"/>
                  </a:lnTo>
                  <a:lnTo>
                    <a:pt x="203240" y="71981"/>
                  </a:lnTo>
                  <a:lnTo>
                    <a:pt x="177835" y="59278"/>
                  </a:lnTo>
                  <a:lnTo>
                    <a:pt x="165133" y="59278"/>
                  </a:lnTo>
                  <a:lnTo>
                    <a:pt x="165133" y="76215"/>
                  </a:lnTo>
                  <a:lnTo>
                    <a:pt x="169367" y="118557"/>
                  </a:lnTo>
                  <a:lnTo>
                    <a:pt x="127025" y="118557"/>
                  </a:lnTo>
                  <a:lnTo>
                    <a:pt x="118557" y="135494"/>
                  </a:lnTo>
                  <a:lnTo>
                    <a:pt x="63513" y="156664"/>
                  </a:lnTo>
                  <a:lnTo>
                    <a:pt x="42342" y="139728"/>
                  </a:lnTo>
                  <a:lnTo>
                    <a:pt x="29639" y="160899"/>
                  </a:lnTo>
                  <a:lnTo>
                    <a:pt x="21171" y="182069"/>
                  </a:lnTo>
                  <a:lnTo>
                    <a:pt x="46576" y="203240"/>
                  </a:lnTo>
                  <a:lnTo>
                    <a:pt x="38108" y="232880"/>
                  </a:lnTo>
                  <a:lnTo>
                    <a:pt x="4234" y="241348"/>
                  </a:lnTo>
                  <a:lnTo>
                    <a:pt x="12703" y="258285"/>
                  </a:lnTo>
                  <a:lnTo>
                    <a:pt x="0" y="275221"/>
                  </a:lnTo>
                  <a:lnTo>
                    <a:pt x="4234" y="296392"/>
                  </a:lnTo>
                  <a:lnTo>
                    <a:pt x="21171" y="309095"/>
                  </a:lnTo>
                  <a:lnTo>
                    <a:pt x="42342" y="296392"/>
                  </a:lnTo>
                  <a:lnTo>
                    <a:pt x="55044" y="326031"/>
                  </a:lnTo>
                  <a:lnTo>
                    <a:pt x="84684" y="313329"/>
                  </a:lnTo>
                  <a:lnTo>
                    <a:pt x="84684" y="287924"/>
                  </a:lnTo>
                  <a:lnTo>
                    <a:pt x="105854" y="287924"/>
                  </a:lnTo>
                  <a:lnTo>
                    <a:pt x="101620" y="270987"/>
                  </a:lnTo>
                  <a:lnTo>
                    <a:pt x="110089" y="266753"/>
                  </a:lnTo>
                  <a:lnTo>
                    <a:pt x="114323" y="292158"/>
                  </a:lnTo>
                  <a:lnTo>
                    <a:pt x="127025" y="300626"/>
                  </a:lnTo>
                  <a:lnTo>
                    <a:pt x="143962" y="296392"/>
                  </a:lnTo>
                  <a:lnTo>
                    <a:pt x="160899" y="326031"/>
                  </a:lnTo>
                  <a:lnTo>
                    <a:pt x="182070" y="326031"/>
                  </a:lnTo>
                  <a:lnTo>
                    <a:pt x="186304" y="347202"/>
                  </a:lnTo>
                  <a:lnTo>
                    <a:pt x="207475" y="347202"/>
                  </a:lnTo>
                  <a:lnTo>
                    <a:pt x="207475" y="338734"/>
                  </a:lnTo>
                  <a:lnTo>
                    <a:pt x="262519" y="326031"/>
                  </a:lnTo>
                  <a:lnTo>
                    <a:pt x="266753" y="309095"/>
                  </a:lnTo>
                  <a:lnTo>
                    <a:pt x="313329" y="309095"/>
                  </a:lnTo>
                  <a:lnTo>
                    <a:pt x="326032" y="292158"/>
                  </a:lnTo>
                  <a:lnTo>
                    <a:pt x="406481" y="224411"/>
                  </a:lnTo>
                  <a:lnTo>
                    <a:pt x="457291" y="190538"/>
                  </a:lnTo>
                  <a:lnTo>
                    <a:pt x="478462" y="190538"/>
                  </a:lnTo>
                  <a:lnTo>
                    <a:pt x="499633" y="173601"/>
                  </a:lnTo>
                  <a:lnTo>
                    <a:pt x="529272" y="156664"/>
                  </a:lnTo>
                  <a:lnTo>
                    <a:pt x="529272" y="135494"/>
                  </a:lnTo>
                  <a:lnTo>
                    <a:pt x="512335" y="97386"/>
                  </a:lnTo>
                  <a:lnTo>
                    <a:pt x="465759" y="71981"/>
                  </a:lnTo>
                  <a:lnTo>
                    <a:pt x="457291" y="50810"/>
                  </a:lnTo>
                  <a:lnTo>
                    <a:pt x="431886" y="38108"/>
                  </a:lnTo>
                  <a:lnTo>
                    <a:pt x="414949" y="46576"/>
                  </a:lnTo>
                  <a:lnTo>
                    <a:pt x="406481" y="38108"/>
                  </a:lnTo>
                  <a:lnTo>
                    <a:pt x="402247" y="0"/>
                  </a:lnTo>
                  <a:lnTo>
                    <a:pt x="37684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560880F-22BB-1A9D-63D2-1DA883F7CF90}"/>
                </a:ext>
              </a:extLst>
            </p:cNvPr>
            <p:cNvSpPr/>
            <p:nvPr/>
          </p:nvSpPr>
          <p:spPr>
            <a:xfrm>
              <a:off x="3786813" y="4932630"/>
              <a:ext cx="474227" cy="270987"/>
            </a:xfrm>
            <a:custGeom>
              <a:avLst/>
              <a:gdLst>
                <a:gd name="connsiteX0" fmla="*/ 376842 w 474227"/>
                <a:gd name="connsiteY0" fmla="*/ 0 h 270987"/>
                <a:gd name="connsiteX1" fmla="*/ 342968 w 474227"/>
                <a:gd name="connsiteY1" fmla="*/ 16937 h 270987"/>
                <a:gd name="connsiteX2" fmla="*/ 347202 w 474227"/>
                <a:gd name="connsiteY2" fmla="*/ 38108 h 270987"/>
                <a:gd name="connsiteX3" fmla="*/ 203240 w 474227"/>
                <a:gd name="connsiteY3" fmla="*/ 38108 h 270987"/>
                <a:gd name="connsiteX4" fmla="*/ 203240 w 474227"/>
                <a:gd name="connsiteY4" fmla="*/ 63513 h 270987"/>
                <a:gd name="connsiteX5" fmla="*/ 220177 w 474227"/>
                <a:gd name="connsiteY5" fmla="*/ 84683 h 270987"/>
                <a:gd name="connsiteX6" fmla="*/ 156665 w 474227"/>
                <a:gd name="connsiteY6" fmla="*/ 114323 h 270987"/>
                <a:gd name="connsiteX7" fmla="*/ 148196 w 474227"/>
                <a:gd name="connsiteY7" fmla="*/ 114323 h 270987"/>
                <a:gd name="connsiteX8" fmla="*/ 97386 w 474227"/>
                <a:gd name="connsiteY8" fmla="*/ 114323 h 270987"/>
                <a:gd name="connsiteX9" fmla="*/ 93152 w 474227"/>
                <a:gd name="connsiteY9" fmla="*/ 127025 h 270987"/>
                <a:gd name="connsiteX10" fmla="*/ 67747 w 474227"/>
                <a:gd name="connsiteY10" fmla="*/ 135494 h 270987"/>
                <a:gd name="connsiteX11" fmla="*/ 50810 w 474227"/>
                <a:gd name="connsiteY11" fmla="*/ 152430 h 270987"/>
                <a:gd name="connsiteX12" fmla="*/ 0 w 474227"/>
                <a:gd name="connsiteY12" fmla="*/ 160899 h 270987"/>
                <a:gd name="connsiteX13" fmla="*/ 4234 w 474227"/>
                <a:gd name="connsiteY13" fmla="*/ 177835 h 270987"/>
                <a:gd name="connsiteX14" fmla="*/ 29639 w 474227"/>
                <a:gd name="connsiteY14" fmla="*/ 199006 h 270987"/>
                <a:gd name="connsiteX15" fmla="*/ 71981 w 474227"/>
                <a:gd name="connsiteY15" fmla="*/ 211709 h 270987"/>
                <a:gd name="connsiteX16" fmla="*/ 71981 w 474227"/>
                <a:gd name="connsiteY16" fmla="*/ 237114 h 270987"/>
                <a:gd name="connsiteX17" fmla="*/ 97386 w 474227"/>
                <a:gd name="connsiteY17" fmla="*/ 258285 h 270987"/>
                <a:gd name="connsiteX18" fmla="*/ 118557 w 474227"/>
                <a:gd name="connsiteY18" fmla="*/ 258285 h 270987"/>
                <a:gd name="connsiteX19" fmla="*/ 143962 w 474227"/>
                <a:gd name="connsiteY19" fmla="*/ 224411 h 270987"/>
                <a:gd name="connsiteX20" fmla="*/ 173601 w 474227"/>
                <a:gd name="connsiteY20" fmla="*/ 220177 h 270987"/>
                <a:gd name="connsiteX21" fmla="*/ 224411 w 474227"/>
                <a:gd name="connsiteY21" fmla="*/ 237114 h 270987"/>
                <a:gd name="connsiteX22" fmla="*/ 266753 w 474227"/>
                <a:gd name="connsiteY22" fmla="*/ 270987 h 270987"/>
                <a:gd name="connsiteX23" fmla="*/ 279456 w 474227"/>
                <a:gd name="connsiteY23" fmla="*/ 258285 h 270987"/>
                <a:gd name="connsiteX24" fmla="*/ 292158 w 474227"/>
                <a:gd name="connsiteY24" fmla="*/ 258285 h 270987"/>
                <a:gd name="connsiteX25" fmla="*/ 300627 w 474227"/>
                <a:gd name="connsiteY25" fmla="*/ 266753 h 270987"/>
                <a:gd name="connsiteX26" fmla="*/ 309095 w 474227"/>
                <a:gd name="connsiteY26" fmla="*/ 258285 h 270987"/>
                <a:gd name="connsiteX27" fmla="*/ 313329 w 474227"/>
                <a:gd name="connsiteY27" fmla="*/ 237114 h 270987"/>
                <a:gd name="connsiteX28" fmla="*/ 359905 w 474227"/>
                <a:gd name="connsiteY28" fmla="*/ 228645 h 270987"/>
                <a:gd name="connsiteX29" fmla="*/ 372608 w 474227"/>
                <a:gd name="connsiteY29" fmla="*/ 207475 h 270987"/>
                <a:gd name="connsiteX30" fmla="*/ 398013 w 474227"/>
                <a:gd name="connsiteY30" fmla="*/ 199006 h 270987"/>
                <a:gd name="connsiteX31" fmla="*/ 427652 w 474227"/>
                <a:gd name="connsiteY31" fmla="*/ 199006 h 270987"/>
                <a:gd name="connsiteX32" fmla="*/ 448823 w 474227"/>
                <a:gd name="connsiteY32" fmla="*/ 220177 h 270987"/>
                <a:gd name="connsiteX33" fmla="*/ 474228 w 474227"/>
                <a:gd name="connsiteY33" fmla="*/ 224411 h 270987"/>
                <a:gd name="connsiteX34" fmla="*/ 474228 w 474227"/>
                <a:gd name="connsiteY34" fmla="*/ 199006 h 270987"/>
                <a:gd name="connsiteX35" fmla="*/ 461525 w 474227"/>
                <a:gd name="connsiteY35" fmla="*/ 182069 h 270987"/>
                <a:gd name="connsiteX36" fmla="*/ 440354 w 474227"/>
                <a:gd name="connsiteY36" fmla="*/ 173601 h 270987"/>
                <a:gd name="connsiteX37" fmla="*/ 436120 w 474227"/>
                <a:gd name="connsiteY37" fmla="*/ 38108 h 270987"/>
                <a:gd name="connsiteX38" fmla="*/ 414949 w 474227"/>
                <a:gd name="connsiteY38" fmla="*/ 29639 h 270987"/>
                <a:gd name="connsiteX39" fmla="*/ 376842 w 474227"/>
                <a:gd name="connsiteY39" fmla="*/ 0 h 2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74227" h="270987">
                  <a:moveTo>
                    <a:pt x="376842" y="0"/>
                  </a:moveTo>
                  <a:lnTo>
                    <a:pt x="342968" y="16937"/>
                  </a:lnTo>
                  <a:lnTo>
                    <a:pt x="347202" y="38108"/>
                  </a:lnTo>
                  <a:lnTo>
                    <a:pt x="203240" y="38108"/>
                  </a:lnTo>
                  <a:lnTo>
                    <a:pt x="203240" y="63513"/>
                  </a:lnTo>
                  <a:lnTo>
                    <a:pt x="220177" y="84683"/>
                  </a:lnTo>
                  <a:lnTo>
                    <a:pt x="156665" y="114323"/>
                  </a:lnTo>
                  <a:lnTo>
                    <a:pt x="148196" y="114323"/>
                  </a:lnTo>
                  <a:lnTo>
                    <a:pt x="97386" y="114323"/>
                  </a:lnTo>
                  <a:lnTo>
                    <a:pt x="93152" y="127025"/>
                  </a:lnTo>
                  <a:lnTo>
                    <a:pt x="67747" y="135494"/>
                  </a:lnTo>
                  <a:lnTo>
                    <a:pt x="50810" y="152430"/>
                  </a:lnTo>
                  <a:lnTo>
                    <a:pt x="0" y="160899"/>
                  </a:lnTo>
                  <a:lnTo>
                    <a:pt x="4234" y="177835"/>
                  </a:lnTo>
                  <a:lnTo>
                    <a:pt x="29639" y="199006"/>
                  </a:lnTo>
                  <a:lnTo>
                    <a:pt x="71981" y="211709"/>
                  </a:lnTo>
                  <a:lnTo>
                    <a:pt x="71981" y="237114"/>
                  </a:lnTo>
                  <a:lnTo>
                    <a:pt x="97386" y="258285"/>
                  </a:lnTo>
                  <a:lnTo>
                    <a:pt x="118557" y="258285"/>
                  </a:lnTo>
                  <a:lnTo>
                    <a:pt x="143962" y="224411"/>
                  </a:lnTo>
                  <a:lnTo>
                    <a:pt x="173601" y="220177"/>
                  </a:lnTo>
                  <a:lnTo>
                    <a:pt x="224411" y="237114"/>
                  </a:lnTo>
                  <a:lnTo>
                    <a:pt x="266753" y="270987"/>
                  </a:lnTo>
                  <a:lnTo>
                    <a:pt x="279456" y="258285"/>
                  </a:lnTo>
                  <a:lnTo>
                    <a:pt x="292158" y="258285"/>
                  </a:lnTo>
                  <a:lnTo>
                    <a:pt x="300627" y="266753"/>
                  </a:lnTo>
                  <a:lnTo>
                    <a:pt x="309095" y="258285"/>
                  </a:lnTo>
                  <a:lnTo>
                    <a:pt x="313329" y="237114"/>
                  </a:lnTo>
                  <a:lnTo>
                    <a:pt x="359905" y="228645"/>
                  </a:lnTo>
                  <a:lnTo>
                    <a:pt x="372608" y="207475"/>
                  </a:lnTo>
                  <a:lnTo>
                    <a:pt x="398013" y="199006"/>
                  </a:lnTo>
                  <a:lnTo>
                    <a:pt x="427652" y="199006"/>
                  </a:lnTo>
                  <a:lnTo>
                    <a:pt x="448823" y="220177"/>
                  </a:lnTo>
                  <a:lnTo>
                    <a:pt x="474228" y="224411"/>
                  </a:lnTo>
                  <a:lnTo>
                    <a:pt x="474228" y="199006"/>
                  </a:lnTo>
                  <a:lnTo>
                    <a:pt x="461525" y="182069"/>
                  </a:lnTo>
                  <a:lnTo>
                    <a:pt x="440354" y="173601"/>
                  </a:lnTo>
                  <a:lnTo>
                    <a:pt x="436120" y="38108"/>
                  </a:lnTo>
                  <a:lnTo>
                    <a:pt x="414949" y="29639"/>
                  </a:lnTo>
                  <a:lnTo>
                    <a:pt x="37684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2189618-0056-097A-FA74-1621ED294F5A}"/>
                </a:ext>
              </a:extLst>
            </p:cNvPr>
            <p:cNvSpPr/>
            <p:nvPr/>
          </p:nvSpPr>
          <p:spPr>
            <a:xfrm>
              <a:off x="3913838" y="3797871"/>
              <a:ext cx="406480" cy="381075"/>
            </a:xfrm>
            <a:custGeom>
              <a:avLst/>
              <a:gdLst>
                <a:gd name="connsiteX0" fmla="*/ 135494 w 406480"/>
                <a:gd name="connsiteY0" fmla="*/ 0 h 381075"/>
                <a:gd name="connsiteX1" fmla="*/ 131259 w 406480"/>
                <a:gd name="connsiteY1" fmla="*/ 16937 h 381075"/>
                <a:gd name="connsiteX2" fmla="*/ 139728 w 406480"/>
                <a:gd name="connsiteY2" fmla="*/ 38108 h 381075"/>
                <a:gd name="connsiteX3" fmla="*/ 131259 w 406480"/>
                <a:gd name="connsiteY3" fmla="*/ 46576 h 381075"/>
                <a:gd name="connsiteX4" fmla="*/ 114323 w 406480"/>
                <a:gd name="connsiteY4" fmla="*/ 46576 h 381075"/>
                <a:gd name="connsiteX5" fmla="*/ 97386 w 406480"/>
                <a:gd name="connsiteY5" fmla="*/ 29639 h 381075"/>
                <a:gd name="connsiteX6" fmla="*/ 84684 w 406480"/>
                <a:gd name="connsiteY6" fmla="*/ 21171 h 381075"/>
                <a:gd name="connsiteX7" fmla="*/ 84684 w 406480"/>
                <a:gd name="connsiteY7" fmla="*/ 63513 h 381075"/>
                <a:gd name="connsiteX8" fmla="*/ 55044 w 406480"/>
                <a:gd name="connsiteY8" fmla="*/ 84683 h 381075"/>
                <a:gd name="connsiteX9" fmla="*/ 38108 w 406480"/>
                <a:gd name="connsiteY9" fmla="*/ 110089 h 381075"/>
                <a:gd name="connsiteX10" fmla="*/ 42342 w 406480"/>
                <a:gd name="connsiteY10" fmla="*/ 135494 h 381075"/>
                <a:gd name="connsiteX11" fmla="*/ 33873 w 406480"/>
                <a:gd name="connsiteY11" fmla="*/ 148196 h 381075"/>
                <a:gd name="connsiteX12" fmla="*/ 25405 w 406480"/>
                <a:gd name="connsiteY12" fmla="*/ 173601 h 381075"/>
                <a:gd name="connsiteX13" fmla="*/ 16937 w 406480"/>
                <a:gd name="connsiteY13" fmla="*/ 173601 h 381075"/>
                <a:gd name="connsiteX14" fmla="*/ 4234 w 406480"/>
                <a:gd name="connsiteY14" fmla="*/ 190538 h 381075"/>
                <a:gd name="connsiteX15" fmla="*/ 12703 w 406480"/>
                <a:gd name="connsiteY15" fmla="*/ 199006 h 381075"/>
                <a:gd name="connsiteX16" fmla="*/ 16937 w 406480"/>
                <a:gd name="connsiteY16" fmla="*/ 215943 h 381075"/>
                <a:gd name="connsiteX17" fmla="*/ 0 w 406480"/>
                <a:gd name="connsiteY17" fmla="*/ 228645 h 381075"/>
                <a:gd name="connsiteX18" fmla="*/ 4234 w 406480"/>
                <a:gd name="connsiteY18" fmla="*/ 279455 h 381075"/>
                <a:gd name="connsiteX19" fmla="*/ 33873 w 406480"/>
                <a:gd name="connsiteY19" fmla="*/ 300626 h 381075"/>
                <a:gd name="connsiteX20" fmla="*/ 12703 w 406480"/>
                <a:gd name="connsiteY20" fmla="*/ 342968 h 381075"/>
                <a:gd name="connsiteX21" fmla="*/ 33873 w 406480"/>
                <a:gd name="connsiteY21" fmla="*/ 351436 h 381075"/>
                <a:gd name="connsiteX22" fmla="*/ 25405 w 406480"/>
                <a:gd name="connsiteY22" fmla="*/ 376842 h 381075"/>
                <a:gd name="connsiteX23" fmla="*/ 42342 w 406480"/>
                <a:gd name="connsiteY23" fmla="*/ 381076 h 381075"/>
                <a:gd name="connsiteX24" fmla="*/ 55044 w 406480"/>
                <a:gd name="connsiteY24" fmla="*/ 359905 h 381075"/>
                <a:gd name="connsiteX25" fmla="*/ 76215 w 406480"/>
                <a:gd name="connsiteY25" fmla="*/ 359905 h 381075"/>
                <a:gd name="connsiteX26" fmla="*/ 80449 w 406480"/>
                <a:gd name="connsiteY26" fmla="*/ 364139 h 381075"/>
                <a:gd name="connsiteX27" fmla="*/ 127025 w 406480"/>
                <a:gd name="connsiteY27" fmla="*/ 364139 h 381075"/>
                <a:gd name="connsiteX28" fmla="*/ 135494 w 406480"/>
                <a:gd name="connsiteY28" fmla="*/ 347202 h 381075"/>
                <a:gd name="connsiteX29" fmla="*/ 148196 w 406480"/>
                <a:gd name="connsiteY29" fmla="*/ 342968 h 381075"/>
                <a:gd name="connsiteX30" fmla="*/ 152430 w 406480"/>
                <a:gd name="connsiteY30" fmla="*/ 309095 h 381075"/>
                <a:gd name="connsiteX31" fmla="*/ 160899 w 406480"/>
                <a:gd name="connsiteY31" fmla="*/ 309095 h 381075"/>
                <a:gd name="connsiteX32" fmla="*/ 160899 w 406480"/>
                <a:gd name="connsiteY32" fmla="*/ 270987 h 381075"/>
                <a:gd name="connsiteX33" fmla="*/ 207475 w 406480"/>
                <a:gd name="connsiteY33" fmla="*/ 232880 h 381075"/>
                <a:gd name="connsiteX34" fmla="*/ 211709 w 406480"/>
                <a:gd name="connsiteY34" fmla="*/ 237114 h 381075"/>
                <a:gd name="connsiteX35" fmla="*/ 215943 w 406480"/>
                <a:gd name="connsiteY35" fmla="*/ 266753 h 381075"/>
                <a:gd name="connsiteX36" fmla="*/ 245582 w 406480"/>
                <a:gd name="connsiteY36" fmla="*/ 262519 h 381075"/>
                <a:gd name="connsiteX37" fmla="*/ 249816 w 406480"/>
                <a:gd name="connsiteY37" fmla="*/ 304861 h 381075"/>
                <a:gd name="connsiteX38" fmla="*/ 266753 w 406480"/>
                <a:gd name="connsiteY38" fmla="*/ 304861 h 381075"/>
                <a:gd name="connsiteX39" fmla="*/ 270987 w 406480"/>
                <a:gd name="connsiteY39" fmla="*/ 351436 h 381075"/>
                <a:gd name="connsiteX40" fmla="*/ 283690 w 406480"/>
                <a:gd name="connsiteY40" fmla="*/ 364139 h 381075"/>
                <a:gd name="connsiteX41" fmla="*/ 304861 w 406480"/>
                <a:gd name="connsiteY41" fmla="*/ 317563 h 381075"/>
                <a:gd name="connsiteX42" fmla="*/ 326032 w 406480"/>
                <a:gd name="connsiteY42" fmla="*/ 249816 h 381075"/>
                <a:gd name="connsiteX43" fmla="*/ 355671 w 406480"/>
                <a:gd name="connsiteY43" fmla="*/ 266753 h 381075"/>
                <a:gd name="connsiteX44" fmla="*/ 368373 w 406480"/>
                <a:gd name="connsiteY44" fmla="*/ 237114 h 381075"/>
                <a:gd name="connsiteX45" fmla="*/ 406481 w 406480"/>
                <a:gd name="connsiteY45" fmla="*/ 224411 h 381075"/>
                <a:gd name="connsiteX46" fmla="*/ 406481 w 406480"/>
                <a:gd name="connsiteY46" fmla="*/ 211709 h 381075"/>
                <a:gd name="connsiteX47" fmla="*/ 398013 w 406480"/>
                <a:gd name="connsiteY47" fmla="*/ 199006 h 381075"/>
                <a:gd name="connsiteX48" fmla="*/ 381076 w 406480"/>
                <a:gd name="connsiteY48" fmla="*/ 190538 h 381075"/>
                <a:gd name="connsiteX49" fmla="*/ 389544 w 406480"/>
                <a:gd name="connsiteY49" fmla="*/ 177835 h 381075"/>
                <a:gd name="connsiteX50" fmla="*/ 381076 w 406480"/>
                <a:gd name="connsiteY50" fmla="*/ 169367 h 381075"/>
                <a:gd name="connsiteX51" fmla="*/ 389544 w 406480"/>
                <a:gd name="connsiteY51" fmla="*/ 169367 h 381075"/>
                <a:gd name="connsiteX52" fmla="*/ 402247 w 406480"/>
                <a:gd name="connsiteY52" fmla="*/ 160899 h 381075"/>
                <a:gd name="connsiteX53" fmla="*/ 385310 w 406480"/>
                <a:gd name="connsiteY53" fmla="*/ 156664 h 381075"/>
                <a:gd name="connsiteX54" fmla="*/ 376842 w 406480"/>
                <a:gd name="connsiteY54" fmla="*/ 148196 h 381075"/>
                <a:gd name="connsiteX55" fmla="*/ 372608 w 406480"/>
                <a:gd name="connsiteY55" fmla="*/ 118557 h 381075"/>
                <a:gd name="connsiteX56" fmla="*/ 364139 w 406480"/>
                <a:gd name="connsiteY56" fmla="*/ 110089 h 381075"/>
                <a:gd name="connsiteX57" fmla="*/ 355671 w 406480"/>
                <a:gd name="connsiteY57" fmla="*/ 84683 h 381075"/>
                <a:gd name="connsiteX58" fmla="*/ 321797 w 406480"/>
                <a:gd name="connsiteY58" fmla="*/ 84683 h 381075"/>
                <a:gd name="connsiteX59" fmla="*/ 313329 w 406480"/>
                <a:gd name="connsiteY59" fmla="*/ 63513 h 381075"/>
                <a:gd name="connsiteX60" fmla="*/ 304861 w 406480"/>
                <a:gd name="connsiteY60" fmla="*/ 63513 h 381075"/>
                <a:gd name="connsiteX61" fmla="*/ 296392 w 406480"/>
                <a:gd name="connsiteY61" fmla="*/ 76215 h 381075"/>
                <a:gd name="connsiteX62" fmla="*/ 275221 w 406480"/>
                <a:gd name="connsiteY62" fmla="*/ 71981 h 381075"/>
                <a:gd name="connsiteX63" fmla="*/ 254051 w 406480"/>
                <a:gd name="connsiteY63" fmla="*/ 42342 h 381075"/>
                <a:gd name="connsiteX64" fmla="*/ 245582 w 406480"/>
                <a:gd name="connsiteY64" fmla="*/ 38108 h 381075"/>
                <a:gd name="connsiteX65" fmla="*/ 228646 w 406480"/>
                <a:gd name="connsiteY65" fmla="*/ 29639 h 381075"/>
                <a:gd name="connsiteX66" fmla="*/ 220177 w 406480"/>
                <a:gd name="connsiteY66" fmla="*/ 42342 h 381075"/>
                <a:gd name="connsiteX67" fmla="*/ 194772 w 406480"/>
                <a:gd name="connsiteY67" fmla="*/ 42342 h 381075"/>
                <a:gd name="connsiteX68" fmla="*/ 182070 w 406480"/>
                <a:gd name="connsiteY68" fmla="*/ 12703 h 381075"/>
                <a:gd name="connsiteX69" fmla="*/ 135494 w 406480"/>
                <a:gd name="connsiteY69" fmla="*/ 0 h 3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06480" h="381075">
                  <a:moveTo>
                    <a:pt x="135494" y="0"/>
                  </a:moveTo>
                  <a:lnTo>
                    <a:pt x="131259" y="16937"/>
                  </a:lnTo>
                  <a:lnTo>
                    <a:pt x="139728" y="38108"/>
                  </a:lnTo>
                  <a:lnTo>
                    <a:pt x="131259" y="46576"/>
                  </a:lnTo>
                  <a:lnTo>
                    <a:pt x="114323" y="46576"/>
                  </a:lnTo>
                  <a:lnTo>
                    <a:pt x="97386" y="29639"/>
                  </a:lnTo>
                  <a:lnTo>
                    <a:pt x="84684" y="21171"/>
                  </a:lnTo>
                  <a:lnTo>
                    <a:pt x="84684" y="63513"/>
                  </a:lnTo>
                  <a:lnTo>
                    <a:pt x="55044" y="84683"/>
                  </a:lnTo>
                  <a:lnTo>
                    <a:pt x="38108" y="110089"/>
                  </a:lnTo>
                  <a:lnTo>
                    <a:pt x="42342" y="135494"/>
                  </a:lnTo>
                  <a:lnTo>
                    <a:pt x="33873" y="148196"/>
                  </a:lnTo>
                  <a:lnTo>
                    <a:pt x="25405" y="173601"/>
                  </a:lnTo>
                  <a:lnTo>
                    <a:pt x="16937" y="173601"/>
                  </a:lnTo>
                  <a:lnTo>
                    <a:pt x="4234" y="190538"/>
                  </a:lnTo>
                  <a:lnTo>
                    <a:pt x="12703" y="199006"/>
                  </a:lnTo>
                  <a:lnTo>
                    <a:pt x="16937" y="215943"/>
                  </a:lnTo>
                  <a:lnTo>
                    <a:pt x="0" y="228645"/>
                  </a:lnTo>
                  <a:lnTo>
                    <a:pt x="4234" y="279455"/>
                  </a:lnTo>
                  <a:lnTo>
                    <a:pt x="33873" y="300626"/>
                  </a:lnTo>
                  <a:lnTo>
                    <a:pt x="12703" y="342968"/>
                  </a:lnTo>
                  <a:lnTo>
                    <a:pt x="33873" y="351436"/>
                  </a:lnTo>
                  <a:lnTo>
                    <a:pt x="25405" y="376842"/>
                  </a:lnTo>
                  <a:lnTo>
                    <a:pt x="42342" y="381076"/>
                  </a:lnTo>
                  <a:lnTo>
                    <a:pt x="55044" y="359905"/>
                  </a:lnTo>
                  <a:lnTo>
                    <a:pt x="76215" y="359905"/>
                  </a:lnTo>
                  <a:lnTo>
                    <a:pt x="80449" y="364139"/>
                  </a:lnTo>
                  <a:lnTo>
                    <a:pt x="127025" y="364139"/>
                  </a:lnTo>
                  <a:lnTo>
                    <a:pt x="135494" y="347202"/>
                  </a:lnTo>
                  <a:lnTo>
                    <a:pt x="148196" y="342968"/>
                  </a:lnTo>
                  <a:lnTo>
                    <a:pt x="152430" y="309095"/>
                  </a:lnTo>
                  <a:lnTo>
                    <a:pt x="160899" y="309095"/>
                  </a:lnTo>
                  <a:lnTo>
                    <a:pt x="160899" y="270987"/>
                  </a:lnTo>
                  <a:lnTo>
                    <a:pt x="207475" y="232880"/>
                  </a:lnTo>
                  <a:lnTo>
                    <a:pt x="211709" y="237114"/>
                  </a:lnTo>
                  <a:lnTo>
                    <a:pt x="215943" y="266753"/>
                  </a:lnTo>
                  <a:lnTo>
                    <a:pt x="245582" y="262519"/>
                  </a:lnTo>
                  <a:lnTo>
                    <a:pt x="249816" y="304861"/>
                  </a:lnTo>
                  <a:lnTo>
                    <a:pt x="266753" y="304861"/>
                  </a:lnTo>
                  <a:lnTo>
                    <a:pt x="270987" y="351436"/>
                  </a:lnTo>
                  <a:lnTo>
                    <a:pt x="283690" y="364139"/>
                  </a:lnTo>
                  <a:lnTo>
                    <a:pt x="304861" y="317563"/>
                  </a:lnTo>
                  <a:lnTo>
                    <a:pt x="326032" y="249816"/>
                  </a:lnTo>
                  <a:lnTo>
                    <a:pt x="355671" y="266753"/>
                  </a:lnTo>
                  <a:lnTo>
                    <a:pt x="368373" y="237114"/>
                  </a:lnTo>
                  <a:lnTo>
                    <a:pt x="406481" y="224411"/>
                  </a:lnTo>
                  <a:lnTo>
                    <a:pt x="406481" y="211709"/>
                  </a:lnTo>
                  <a:lnTo>
                    <a:pt x="398013" y="199006"/>
                  </a:lnTo>
                  <a:lnTo>
                    <a:pt x="381076" y="190538"/>
                  </a:lnTo>
                  <a:lnTo>
                    <a:pt x="389544" y="177835"/>
                  </a:lnTo>
                  <a:lnTo>
                    <a:pt x="381076" y="169367"/>
                  </a:lnTo>
                  <a:lnTo>
                    <a:pt x="389544" y="169367"/>
                  </a:lnTo>
                  <a:lnTo>
                    <a:pt x="402247" y="160899"/>
                  </a:lnTo>
                  <a:lnTo>
                    <a:pt x="385310" y="156664"/>
                  </a:lnTo>
                  <a:lnTo>
                    <a:pt x="376842" y="148196"/>
                  </a:lnTo>
                  <a:lnTo>
                    <a:pt x="372608" y="118557"/>
                  </a:lnTo>
                  <a:lnTo>
                    <a:pt x="364139" y="110089"/>
                  </a:lnTo>
                  <a:lnTo>
                    <a:pt x="355671" y="84683"/>
                  </a:lnTo>
                  <a:lnTo>
                    <a:pt x="321797" y="84683"/>
                  </a:lnTo>
                  <a:lnTo>
                    <a:pt x="313329" y="63513"/>
                  </a:lnTo>
                  <a:lnTo>
                    <a:pt x="304861" y="63513"/>
                  </a:lnTo>
                  <a:lnTo>
                    <a:pt x="296392" y="76215"/>
                  </a:lnTo>
                  <a:lnTo>
                    <a:pt x="275221" y="71981"/>
                  </a:lnTo>
                  <a:lnTo>
                    <a:pt x="254051" y="42342"/>
                  </a:lnTo>
                  <a:lnTo>
                    <a:pt x="245582" y="38108"/>
                  </a:lnTo>
                  <a:lnTo>
                    <a:pt x="228646" y="29639"/>
                  </a:lnTo>
                  <a:lnTo>
                    <a:pt x="220177" y="42342"/>
                  </a:lnTo>
                  <a:lnTo>
                    <a:pt x="194772" y="42342"/>
                  </a:lnTo>
                  <a:lnTo>
                    <a:pt x="182070" y="12703"/>
                  </a:lnTo>
                  <a:lnTo>
                    <a:pt x="13549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63DD48A-66E2-48F4-B408-37C6799D0356}"/>
                </a:ext>
              </a:extLst>
            </p:cNvPr>
            <p:cNvSpPr/>
            <p:nvPr/>
          </p:nvSpPr>
          <p:spPr>
            <a:xfrm>
              <a:off x="4222933" y="3819042"/>
              <a:ext cx="444588" cy="300626"/>
            </a:xfrm>
            <a:custGeom>
              <a:avLst/>
              <a:gdLst>
                <a:gd name="connsiteX0" fmla="*/ 76215 w 444588"/>
                <a:gd name="connsiteY0" fmla="*/ 0 h 300626"/>
                <a:gd name="connsiteX1" fmla="*/ 67747 w 444588"/>
                <a:gd name="connsiteY1" fmla="*/ 8468 h 300626"/>
                <a:gd name="connsiteX2" fmla="*/ 67747 w 444588"/>
                <a:gd name="connsiteY2" fmla="*/ 16937 h 300626"/>
                <a:gd name="connsiteX3" fmla="*/ 50810 w 444588"/>
                <a:gd name="connsiteY3" fmla="*/ 16937 h 300626"/>
                <a:gd name="connsiteX4" fmla="*/ 33873 w 444588"/>
                <a:gd name="connsiteY4" fmla="*/ 29639 h 300626"/>
                <a:gd name="connsiteX5" fmla="*/ 8468 w 444588"/>
                <a:gd name="connsiteY5" fmla="*/ 33873 h 300626"/>
                <a:gd name="connsiteX6" fmla="*/ 0 w 444588"/>
                <a:gd name="connsiteY6" fmla="*/ 42342 h 300626"/>
                <a:gd name="connsiteX7" fmla="*/ 4234 w 444588"/>
                <a:gd name="connsiteY7" fmla="*/ 42342 h 300626"/>
                <a:gd name="connsiteX8" fmla="*/ 12703 w 444588"/>
                <a:gd name="connsiteY8" fmla="*/ 63513 h 300626"/>
                <a:gd name="connsiteX9" fmla="*/ 46576 w 444588"/>
                <a:gd name="connsiteY9" fmla="*/ 63513 h 300626"/>
                <a:gd name="connsiteX10" fmla="*/ 55044 w 444588"/>
                <a:gd name="connsiteY10" fmla="*/ 88918 h 300626"/>
                <a:gd name="connsiteX11" fmla="*/ 63513 w 444588"/>
                <a:gd name="connsiteY11" fmla="*/ 97386 h 300626"/>
                <a:gd name="connsiteX12" fmla="*/ 67747 w 444588"/>
                <a:gd name="connsiteY12" fmla="*/ 127025 h 300626"/>
                <a:gd name="connsiteX13" fmla="*/ 71981 w 444588"/>
                <a:gd name="connsiteY13" fmla="*/ 135494 h 300626"/>
                <a:gd name="connsiteX14" fmla="*/ 93152 w 444588"/>
                <a:gd name="connsiteY14" fmla="*/ 139728 h 300626"/>
                <a:gd name="connsiteX15" fmla="*/ 80449 w 444588"/>
                <a:gd name="connsiteY15" fmla="*/ 148196 h 300626"/>
                <a:gd name="connsiteX16" fmla="*/ 71981 w 444588"/>
                <a:gd name="connsiteY16" fmla="*/ 148196 h 300626"/>
                <a:gd name="connsiteX17" fmla="*/ 80449 w 444588"/>
                <a:gd name="connsiteY17" fmla="*/ 156664 h 300626"/>
                <a:gd name="connsiteX18" fmla="*/ 71981 w 444588"/>
                <a:gd name="connsiteY18" fmla="*/ 169367 h 300626"/>
                <a:gd name="connsiteX19" fmla="*/ 88918 w 444588"/>
                <a:gd name="connsiteY19" fmla="*/ 177835 h 300626"/>
                <a:gd name="connsiteX20" fmla="*/ 97386 w 444588"/>
                <a:gd name="connsiteY20" fmla="*/ 190538 h 300626"/>
                <a:gd name="connsiteX21" fmla="*/ 97386 w 444588"/>
                <a:gd name="connsiteY21" fmla="*/ 203240 h 300626"/>
                <a:gd name="connsiteX22" fmla="*/ 101620 w 444588"/>
                <a:gd name="connsiteY22" fmla="*/ 203240 h 300626"/>
                <a:gd name="connsiteX23" fmla="*/ 127025 w 444588"/>
                <a:gd name="connsiteY23" fmla="*/ 275221 h 300626"/>
                <a:gd name="connsiteX24" fmla="*/ 165133 w 444588"/>
                <a:gd name="connsiteY24" fmla="*/ 262519 h 300626"/>
                <a:gd name="connsiteX25" fmla="*/ 169367 w 444588"/>
                <a:gd name="connsiteY25" fmla="*/ 241348 h 300626"/>
                <a:gd name="connsiteX26" fmla="*/ 186304 w 444588"/>
                <a:gd name="connsiteY26" fmla="*/ 241348 h 300626"/>
                <a:gd name="connsiteX27" fmla="*/ 190538 w 444588"/>
                <a:gd name="connsiteY27" fmla="*/ 266753 h 300626"/>
                <a:gd name="connsiteX28" fmla="*/ 220177 w 444588"/>
                <a:gd name="connsiteY28" fmla="*/ 258285 h 300626"/>
                <a:gd name="connsiteX29" fmla="*/ 254051 w 444588"/>
                <a:gd name="connsiteY29" fmla="*/ 300626 h 300626"/>
                <a:gd name="connsiteX30" fmla="*/ 279456 w 444588"/>
                <a:gd name="connsiteY30" fmla="*/ 266753 h 300626"/>
                <a:gd name="connsiteX31" fmla="*/ 317563 w 444588"/>
                <a:gd name="connsiteY31" fmla="*/ 237114 h 300626"/>
                <a:gd name="connsiteX32" fmla="*/ 355671 w 444588"/>
                <a:gd name="connsiteY32" fmla="*/ 237114 h 300626"/>
                <a:gd name="connsiteX33" fmla="*/ 368373 w 444588"/>
                <a:gd name="connsiteY33" fmla="*/ 199006 h 300626"/>
                <a:gd name="connsiteX34" fmla="*/ 389544 w 444588"/>
                <a:gd name="connsiteY34" fmla="*/ 199006 h 300626"/>
                <a:gd name="connsiteX35" fmla="*/ 393778 w 444588"/>
                <a:gd name="connsiteY35" fmla="*/ 169367 h 300626"/>
                <a:gd name="connsiteX36" fmla="*/ 414949 w 444588"/>
                <a:gd name="connsiteY36" fmla="*/ 169367 h 300626"/>
                <a:gd name="connsiteX37" fmla="*/ 410715 w 444588"/>
                <a:gd name="connsiteY37" fmla="*/ 160899 h 300626"/>
                <a:gd name="connsiteX38" fmla="*/ 406481 w 444588"/>
                <a:gd name="connsiteY38" fmla="*/ 139728 h 300626"/>
                <a:gd name="connsiteX39" fmla="*/ 414949 w 444588"/>
                <a:gd name="connsiteY39" fmla="*/ 122791 h 300626"/>
                <a:gd name="connsiteX40" fmla="*/ 436120 w 444588"/>
                <a:gd name="connsiteY40" fmla="*/ 114323 h 300626"/>
                <a:gd name="connsiteX41" fmla="*/ 444589 w 444588"/>
                <a:gd name="connsiteY41" fmla="*/ 80449 h 300626"/>
                <a:gd name="connsiteX42" fmla="*/ 423418 w 444588"/>
                <a:gd name="connsiteY42" fmla="*/ 55044 h 300626"/>
                <a:gd name="connsiteX43" fmla="*/ 398013 w 444588"/>
                <a:gd name="connsiteY43" fmla="*/ 55044 h 300626"/>
                <a:gd name="connsiteX44" fmla="*/ 402247 w 444588"/>
                <a:gd name="connsiteY44" fmla="*/ 29639 h 300626"/>
                <a:gd name="connsiteX45" fmla="*/ 355671 w 444588"/>
                <a:gd name="connsiteY45" fmla="*/ 8468 h 300626"/>
                <a:gd name="connsiteX46" fmla="*/ 338734 w 444588"/>
                <a:gd name="connsiteY46" fmla="*/ 8468 h 300626"/>
                <a:gd name="connsiteX47" fmla="*/ 304861 w 444588"/>
                <a:gd name="connsiteY47" fmla="*/ 33873 h 300626"/>
                <a:gd name="connsiteX48" fmla="*/ 270987 w 444588"/>
                <a:gd name="connsiteY48" fmla="*/ 25405 h 300626"/>
                <a:gd name="connsiteX49" fmla="*/ 266753 w 444588"/>
                <a:gd name="connsiteY49" fmla="*/ 33873 h 300626"/>
                <a:gd name="connsiteX50" fmla="*/ 245582 w 444588"/>
                <a:gd name="connsiteY50" fmla="*/ 25405 h 300626"/>
                <a:gd name="connsiteX51" fmla="*/ 232880 w 444588"/>
                <a:gd name="connsiteY51" fmla="*/ 12703 h 300626"/>
                <a:gd name="connsiteX52" fmla="*/ 224411 w 444588"/>
                <a:gd name="connsiteY52" fmla="*/ 29639 h 300626"/>
                <a:gd name="connsiteX53" fmla="*/ 203240 w 444588"/>
                <a:gd name="connsiteY53" fmla="*/ 25405 h 300626"/>
                <a:gd name="connsiteX54" fmla="*/ 190538 w 444588"/>
                <a:gd name="connsiteY54" fmla="*/ 16937 h 300626"/>
                <a:gd name="connsiteX55" fmla="*/ 182070 w 444588"/>
                <a:gd name="connsiteY55" fmla="*/ 38108 h 300626"/>
                <a:gd name="connsiteX56" fmla="*/ 165133 w 444588"/>
                <a:gd name="connsiteY56" fmla="*/ 29639 h 300626"/>
                <a:gd name="connsiteX57" fmla="*/ 156665 w 444588"/>
                <a:gd name="connsiteY57" fmla="*/ 12703 h 300626"/>
                <a:gd name="connsiteX58" fmla="*/ 143962 w 444588"/>
                <a:gd name="connsiteY58" fmla="*/ 12703 h 300626"/>
                <a:gd name="connsiteX59" fmla="*/ 135494 w 444588"/>
                <a:gd name="connsiteY59" fmla="*/ 4234 h 300626"/>
                <a:gd name="connsiteX60" fmla="*/ 118557 w 444588"/>
                <a:gd name="connsiteY60" fmla="*/ 8468 h 300626"/>
                <a:gd name="connsiteX61" fmla="*/ 97386 w 444588"/>
                <a:gd name="connsiteY61" fmla="*/ 8468 h 300626"/>
                <a:gd name="connsiteX62" fmla="*/ 88918 w 444588"/>
                <a:gd name="connsiteY62" fmla="*/ 4234 h 300626"/>
                <a:gd name="connsiteX63" fmla="*/ 80449 w 444588"/>
                <a:gd name="connsiteY63" fmla="*/ 8468 h 300626"/>
                <a:gd name="connsiteX64" fmla="*/ 76215 w 444588"/>
                <a:gd name="connsiteY64" fmla="*/ 0 h 30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4588" h="300626">
                  <a:moveTo>
                    <a:pt x="76215" y="0"/>
                  </a:moveTo>
                  <a:lnTo>
                    <a:pt x="67747" y="8468"/>
                  </a:lnTo>
                  <a:lnTo>
                    <a:pt x="67747" y="16937"/>
                  </a:lnTo>
                  <a:lnTo>
                    <a:pt x="50810" y="16937"/>
                  </a:lnTo>
                  <a:lnTo>
                    <a:pt x="33873" y="29639"/>
                  </a:lnTo>
                  <a:lnTo>
                    <a:pt x="8468" y="33873"/>
                  </a:lnTo>
                  <a:lnTo>
                    <a:pt x="0" y="42342"/>
                  </a:lnTo>
                  <a:lnTo>
                    <a:pt x="4234" y="42342"/>
                  </a:lnTo>
                  <a:lnTo>
                    <a:pt x="12703" y="63513"/>
                  </a:lnTo>
                  <a:lnTo>
                    <a:pt x="46576" y="63513"/>
                  </a:lnTo>
                  <a:lnTo>
                    <a:pt x="55044" y="88918"/>
                  </a:lnTo>
                  <a:lnTo>
                    <a:pt x="63513" y="97386"/>
                  </a:lnTo>
                  <a:lnTo>
                    <a:pt x="67747" y="127025"/>
                  </a:lnTo>
                  <a:lnTo>
                    <a:pt x="71981" y="135494"/>
                  </a:lnTo>
                  <a:lnTo>
                    <a:pt x="93152" y="139728"/>
                  </a:lnTo>
                  <a:lnTo>
                    <a:pt x="80449" y="148196"/>
                  </a:lnTo>
                  <a:lnTo>
                    <a:pt x="71981" y="148196"/>
                  </a:lnTo>
                  <a:lnTo>
                    <a:pt x="80449" y="156664"/>
                  </a:lnTo>
                  <a:lnTo>
                    <a:pt x="71981" y="169367"/>
                  </a:lnTo>
                  <a:lnTo>
                    <a:pt x="88918" y="177835"/>
                  </a:lnTo>
                  <a:lnTo>
                    <a:pt x="97386" y="190538"/>
                  </a:lnTo>
                  <a:lnTo>
                    <a:pt x="97386" y="203240"/>
                  </a:lnTo>
                  <a:lnTo>
                    <a:pt x="101620" y="203240"/>
                  </a:lnTo>
                  <a:lnTo>
                    <a:pt x="127025" y="275221"/>
                  </a:lnTo>
                  <a:lnTo>
                    <a:pt x="165133" y="262519"/>
                  </a:lnTo>
                  <a:lnTo>
                    <a:pt x="169367" y="241348"/>
                  </a:lnTo>
                  <a:lnTo>
                    <a:pt x="186304" y="241348"/>
                  </a:lnTo>
                  <a:lnTo>
                    <a:pt x="190538" y="266753"/>
                  </a:lnTo>
                  <a:lnTo>
                    <a:pt x="220177" y="258285"/>
                  </a:lnTo>
                  <a:lnTo>
                    <a:pt x="254051" y="300626"/>
                  </a:lnTo>
                  <a:lnTo>
                    <a:pt x="279456" y="266753"/>
                  </a:lnTo>
                  <a:lnTo>
                    <a:pt x="317563" y="237114"/>
                  </a:lnTo>
                  <a:lnTo>
                    <a:pt x="355671" y="237114"/>
                  </a:lnTo>
                  <a:lnTo>
                    <a:pt x="368373" y="199006"/>
                  </a:lnTo>
                  <a:lnTo>
                    <a:pt x="389544" y="199006"/>
                  </a:lnTo>
                  <a:lnTo>
                    <a:pt x="393778" y="169367"/>
                  </a:lnTo>
                  <a:lnTo>
                    <a:pt x="414949" y="169367"/>
                  </a:lnTo>
                  <a:lnTo>
                    <a:pt x="410715" y="160899"/>
                  </a:lnTo>
                  <a:lnTo>
                    <a:pt x="406481" y="139728"/>
                  </a:lnTo>
                  <a:lnTo>
                    <a:pt x="414949" y="122791"/>
                  </a:lnTo>
                  <a:lnTo>
                    <a:pt x="436120" y="114323"/>
                  </a:lnTo>
                  <a:lnTo>
                    <a:pt x="444589" y="80449"/>
                  </a:lnTo>
                  <a:lnTo>
                    <a:pt x="423418" y="55044"/>
                  </a:lnTo>
                  <a:lnTo>
                    <a:pt x="398013" y="55044"/>
                  </a:lnTo>
                  <a:lnTo>
                    <a:pt x="402247" y="29639"/>
                  </a:lnTo>
                  <a:lnTo>
                    <a:pt x="355671" y="8468"/>
                  </a:lnTo>
                  <a:lnTo>
                    <a:pt x="338734" y="8468"/>
                  </a:lnTo>
                  <a:lnTo>
                    <a:pt x="304861" y="33873"/>
                  </a:lnTo>
                  <a:lnTo>
                    <a:pt x="270987" y="25405"/>
                  </a:lnTo>
                  <a:lnTo>
                    <a:pt x="266753" y="33873"/>
                  </a:lnTo>
                  <a:lnTo>
                    <a:pt x="245582" y="25405"/>
                  </a:lnTo>
                  <a:lnTo>
                    <a:pt x="232880" y="12703"/>
                  </a:lnTo>
                  <a:lnTo>
                    <a:pt x="224411" y="29639"/>
                  </a:lnTo>
                  <a:lnTo>
                    <a:pt x="203240" y="25405"/>
                  </a:lnTo>
                  <a:lnTo>
                    <a:pt x="190538" y="16937"/>
                  </a:lnTo>
                  <a:lnTo>
                    <a:pt x="182070" y="38108"/>
                  </a:lnTo>
                  <a:lnTo>
                    <a:pt x="165133" y="29639"/>
                  </a:lnTo>
                  <a:lnTo>
                    <a:pt x="156665" y="12703"/>
                  </a:lnTo>
                  <a:lnTo>
                    <a:pt x="143962" y="12703"/>
                  </a:lnTo>
                  <a:lnTo>
                    <a:pt x="135494" y="4234"/>
                  </a:lnTo>
                  <a:lnTo>
                    <a:pt x="118557" y="8468"/>
                  </a:lnTo>
                  <a:lnTo>
                    <a:pt x="97386" y="8468"/>
                  </a:lnTo>
                  <a:lnTo>
                    <a:pt x="88918" y="4234"/>
                  </a:lnTo>
                  <a:lnTo>
                    <a:pt x="80449" y="8468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E4699D1-B29F-78B1-0BDC-762DFEBE1D38}"/>
                </a:ext>
              </a:extLst>
            </p:cNvPr>
            <p:cNvSpPr/>
            <p:nvPr/>
          </p:nvSpPr>
          <p:spPr>
            <a:xfrm>
              <a:off x="4011224" y="3454903"/>
              <a:ext cx="495398" cy="419183"/>
            </a:xfrm>
            <a:custGeom>
              <a:avLst/>
              <a:gdLst>
                <a:gd name="connsiteX0" fmla="*/ 143962 w 495398"/>
                <a:gd name="connsiteY0" fmla="*/ 0 h 419183"/>
                <a:gd name="connsiteX1" fmla="*/ 122791 w 495398"/>
                <a:gd name="connsiteY1" fmla="*/ 21171 h 419183"/>
                <a:gd name="connsiteX2" fmla="*/ 122791 w 495398"/>
                <a:gd name="connsiteY2" fmla="*/ 12703 h 419183"/>
                <a:gd name="connsiteX3" fmla="*/ 101620 w 495398"/>
                <a:gd name="connsiteY3" fmla="*/ 16937 h 419183"/>
                <a:gd name="connsiteX4" fmla="*/ 101620 w 495398"/>
                <a:gd name="connsiteY4" fmla="*/ 29639 h 419183"/>
                <a:gd name="connsiteX5" fmla="*/ 93152 w 495398"/>
                <a:gd name="connsiteY5" fmla="*/ 29639 h 419183"/>
                <a:gd name="connsiteX6" fmla="*/ 84684 w 495398"/>
                <a:gd name="connsiteY6" fmla="*/ 55044 h 419183"/>
                <a:gd name="connsiteX7" fmla="*/ 71981 w 495398"/>
                <a:gd name="connsiteY7" fmla="*/ 59278 h 419183"/>
                <a:gd name="connsiteX8" fmla="*/ 50810 w 495398"/>
                <a:gd name="connsiteY8" fmla="*/ 42342 h 419183"/>
                <a:gd name="connsiteX9" fmla="*/ 50810 w 495398"/>
                <a:gd name="connsiteY9" fmla="*/ 76215 h 419183"/>
                <a:gd name="connsiteX10" fmla="*/ 63513 w 495398"/>
                <a:gd name="connsiteY10" fmla="*/ 93152 h 419183"/>
                <a:gd name="connsiteX11" fmla="*/ 67747 w 495398"/>
                <a:gd name="connsiteY11" fmla="*/ 122791 h 419183"/>
                <a:gd name="connsiteX12" fmla="*/ 50810 w 495398"/>
                <a:gd name="connsiteY12" fmla="*/ 135494 h 419183"/>
                <a:gd name="connsiteX13" fmla="*/ 46576 w 495398"/>
                <a:gd name="connsiteY13" fmla="*/ 156664 h 419183"/>
                <a:gd name="connsiteX14" fmla="*/ 29639 w 495398"/>
                <a:gd name="connsiteY14" fmla="*/ 165133 h 419183"/>
                <a:gd name="connsiteX15" fmla="*/ 0 w 495398"/>
                <a:gd name="connsiteY15" fmla="*/ 182069 h 419183"/>
                <a:gd name="connsiteX16" fmla="*/ 4234 w 495398"/>
                <a:gd name="connsiteY16" fmla="*/ 194772 h 419183"/>
                <a:gd name="connsiteX17" fmla="*/ 38108 w 495398"/>
                <a:gd name="connsiteY17" fmla="*/ 232880 h 419183"/>
                <a:gd name="connsiteX18" fmla="*/ 42342 w 495398"/>
                <a:gd name="connsiteY18" fmla="*/ 254050 h 419183"/>
                <a:gd name="connsiteX19" fmla="*/ 29639 w 495398"/>
                <a:gd name="connsiteY19" fmla="*/ 275221 h 419183"/>
                <a:gd name="connsiteX20" fmla="*/ 29639 w 495398"/>
                <a:gd name="connsiteY20" fmla="*/ 296392 h 419183"/>
                <a:gd name="connsiteX21" fmla="*/ 38108 w 495398"/>
                <a:gd name="connsiteY21" fmla="*/ 309095 h 419183"/>
                <a:gd name="connsiteX22" fmla="*/ 42342 w 495398"/>
                <a:gd name="connsiteY22" fmla="*/ 334500 h 419183"/>
                <a:gd name="connsiteX23" fmla="*/ 38108 w 495398"/>
                <a:gd name="connsiteY23" fmla="*/ 342968 h 419183"/>
                <a:gd name="connsiteX24" fmla="*/ 84684 w 495398"/>
                <a:gd name="connsiteY24" fmla="*/ 359905 h 419183"/>
                <a:gd name="connsiteX25" fmla="*/ 97386 w 495398"/>
                <a:gd name="connsiteY25" fmla="*/ 385310 h 419183"/>
                <a:gd name="connsiteX26" fmla="*/ 122791 w 495398"/>
                <a:gd name="connsiteY26" fmla="*/ 385310 h 419183"/>
                <a:gd name="connsiteX27" fmla="*/ 131259 w 495398"/>
                <a:gd name="connsiteY27" fmla="*/ 376842 h 419183"/>
                <a:gd name="connsiteX28" fmla="*/ 148196 w 495398"/>
                <a:gd name="connsiteY28" fmla="*/ 381076 h 419183"/>
                <a:gd name="connsiteX29" fmla="*/ 156665 w 495398"/>
                <a:gd name="connsiteY29" fmla="*/ 385310 h 419183"/>
                <a:gd name="connsiteX30" fmla="*/ 177835 w 495398"/>
                <a:gd name="connsiteY30" fmla="*/ 414949 h 419183"/>
                <a:gd name="connsiteX31" fmla="*/ 199006 w 495398"/>
                <a:gd name="connsiteY31" fmla="*/ 419183 h 419183"/>
                <a:gd name="connsiteX32" fmla="*/ 207475 w 495398"/>
                <a:gd name="connsiteY32" fmla="*/ 406481 h 419183"/>
                <a:gd name="connsiteX33" fmla="*/ 211709 w 495398"/>
                <a:gd name="connsiteY33" fmla="*/ 406481 h 419183"/>
                <a:gd name="connsiteX34" fmla="*/ 220177 w 495398"/>
                <a:gd name="connsiteY34" fmla="*/ 398012 h 419183"/>
                <a:gd name="connsiteX35" fmla="*/ 245582 w 495398"/>
                <a:gd name="connsiteY35" fmla="*/ 393778 h 419183"/>
                <a:gd name="connsiteX36" fmla="*/ 262519 w 495398"/>
                <a:gd name="connsiteY36" fmla="*/ 381076 h 419183"/>
                <a:gd name="connsiteX37" fmla="*/ 279456 w 495398"/>
                <a:gd name="connsiteY37" fmla="*/ 381076 h 419183"/>
                <a:gd name="connsiteX38" fmla="*/ 279456 w 495398"/>
                <a:gd name="connsiteY38" fmla="*/ 368373 h 419183"/>
                <a:gd name="connsiteX39" fmla="*/ 287924 w 495398"/>
                <a:gd name="connsiteY39" fmla="*/ 364139 h 419183"/>
                <a:gd name="connsiteX40" fmla="*/ 292158 w 495398"/>
                <a:gd name="connsiteY40" fmla="*/ 372607 h 419183"/>
                <a:gd name="connsiteX41" fmla="*/ 300627 w 495398"/>
                <a:gd name="connsiteY41" fmla="*/ 368373 h 419183"/>
                <a:gd name="connsiteX42" fmla="*/ 309095 w 495398"/>
                <a:gd name="connsiteY42" fmla="*/ 372607 h 419183"/>
                <a:gd name="connsiteX43" fmla="*/ 330266 w 495398"/>
                <a:gd name="connsiteY43" fmla="*/ 372607 h 419183"/>
                <a:gd name="connsiteX44" fmla="*/ 347202 w 495398"/>
                <a:gd name="connsiteY44" fmla="*/ 364139 h 419183"/>
                <a:gd name="connsiteX45" fmla="*/ 355671 w 495398"/>
                <a:gd name="connsiteY45" fmla="*/ 376842 h 419183"/>
                <a:gd name="connsiteX46" fmla="*/ 368373 w 495398"/>
                <a:gd name="connsiteY46" fmla="*/ 376842 h 419183"/>
                <a:gd name="connsiteX47" fmla="*/ 376842 w 495398"/>
                <a:gd name="connsiteY47" fmla="*/ 393778 h 419183"/>
                <a:gd name="connsiteX48" fmla="*/ 393778 w 495398"/>
                <a:gd name="connsiteY48" fmla="*/ 398012 h 419183"/>
                <a:gd name="connsiteX49" fmla="*/ 402247 w 495398"/>
                <a:gd name="connsiteY49" fmla="*/ 381076 h 419183"/>
                <a:gd name="connsiteX50" fmla="*/ 414949 w 495398"/>
                <a:gd name="connsiteY50" fmla="*/ 389544 h 419183"/>
                <a:gd name="connsiteX51" fmla="*/ 436120 w 495398"/>
                <a:gd name="connsiteY51" fmla="*/ 393778 h 419183"/>
                <a:gd name="connsiteX52" fmla="*/ 444589 w 495398"/>
                <a:gd name="connsiteY52" fmla="*/ 376842 h 419183"/>
                <a:gd name="connsiteX53" fmla="*/ 457291 w 495398"/>
                <a:gd name="connsiteY53" fmla="*/ 389544 h 419183"/>
                <a:gd name="connsiteX54" fmla="*/ 478462 w 495398"/>
                <a:gd name="connsiteY54" fmla="*/ 393778 h 419183"/>
                <a:gd name="connsiteX55" fmla="*/ 482696 w 495398"/>
                <a:gd name="connsiteY55" fmla="*/ 389544 h 419183"/>
                <a:gd name="connsiteX56" fmla="*/ 474228 w 495398"/>
                <a:gd name="connsiteY56" fmla="*/ 385310 h 419183"/>
                <a:gd name="connsiteX57" fmla="*/ 469994 w 495398"/>
                <a:gd name="connsiteY57" fmla="*/ 368373 h 419183"/>
                <a:gd name="connsiteX58" fmla="*/ 495399 w 495398"/>
                <a:gd name="connsiteY58" fmla="*/ 338734 h 419183"/>
                <a:gd name="connsiteX59" fmla="*/ 482696 w 495398"/>
                <a:gd name="connsiteY59" fmla="*/ 287924 h 419183"/>
                <a:gd name="connsiteX60" fmla="*/ 444589 w 495398"/>
                <a:gd name="connsiteY60" fmla="*/ 262519 h 419183"/>
                <a:gd name="connsiteX61" fmla="*/ 427652 w 495398"/>
                <a:gd name="connsiteY61" fmla="*/ 224411 h 419183"/>
                <a:gd name="connsiteX62" fmla="*/ 406481 w 495398"/>
                <a:gd name="connsiteY62" fmla="*/ 199006 h 419183"/>
                <a:gd name="connsiteX63" fmla="*/ 414949 w 495398"/>
                <a:gd name="connsiteY63" fmla="*/ 165133 h 419183"/>
                <a:gd name="connsiteX64" fmla="*/ 427652 w 495398"/>
                <a:gd name="connsiteY64" fmla="*/ 152430 h 419183"/>
                <a:gd name="connsiteX65" fmla="*/ 402247 w 495398"/>
                <a:gd name="connsiteY65" fmla="*/ 131259 h 419183"/>
                <a:gd name="connsiteX66" fmla="*/ 402247 w 495398"/>
                <a:gd name="connsiteY66" fmla="*/ 127025 h 419183"/>
                <a:gd name="connsiteX67" fmla="*/ 381076 w 495398"/>
                <a:gd name="connsiteY67" fmla="*/ 118557 h 419183"/>
                <a:gd name="connsiteX68" fmla="*/ 372608 w 495398"/>
                <a:gd name="connsiteY68" fmla="*/ 101620 h 419183"/>
                <a:gd name="connsiteX69" fmla="*/ 351437 w 495398"/>
                <a:gd name="connsiteY69" fmla="*/ 101620 h 419183"/>
                <a:gd name="connsiteX70" fmla="*/ 334500 w 495398"/>
                <a:gd name="connsiteY70" fmla="*/ 97386 h 419183"/>
                <a:gd name="connsiteX71" fmla="*/ 330266 w 495398"/>
                <a:gd name="connsiteY71" fmla="*/ 80449 h 419183"/>
                <a:gd name="connsiteX72" fmla="*/ 317563 w 495398"/>
                <a:gd name="connsiteY72" fmla="*/ 71981 h 419183"/>
                <a:gd name="connsiteX73" fmla="*/ 300627 w 495398"/>
                <a:gd name="connsiteY73" fmla="*/ 80449 h 419183"/>
                <a:gd name="connsiteX74" fmla="*/ 279456 w 495398"/>
                <a:gd name="connsiteY74" fmla="*/ 76215 h 419183"/>
                <a:gd name="connsiteX75" fmla="*/ 262519 w 495398"/>
                <a:gd name="connsiteY75" fmla="*/ 80449 h 419183"/>
                <a:gd name="connsiteX76" fmla="*/ 215943 w 495398"/>
                <a:gd name="connsiteY76" fmla="*/ 71981 h 419183"/>
                <a:gd name="connsiteX77" fmla="*/ 177835 w 495398"/>
                <a:gd name="connsiteY77" fmla="*/ 50810 h 419183"/>
                <a:gd name="connsiteX78" fmla="*/ 173601 w 495398"/>
                <a:gd name="connsiteY78" fmla="*/ 38108 h 419183"/>
                <a:gd name="connsiteX79" fmla="*/ 160899 w 495398"/>
                <a:gd name="connsiteY79" fmla="*/ 21171 h 419183"/>
                <a:gd name="connsiteX80" fmla="*/ 169367 w 495398"/>
                <a:gd name="connsiteY80" fmla="*/ 4234 h 419183"/>
                <a:gd name="connsiteX81" fmla="*/ 165133 w 495398"/>
                <a:gd name="connsiteY81" fmla="*/ 0 h 419183"/>
                <a:gd name="connsiteX82" fmla="*/ 143962 w 495398"/>
                <a:gd name="connsiteY82" fmla="*/ 0 h 41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95398" h="419183">
                  <a:moveTo>
                    <a:pt x="143962" y="0"/>
                  </a:moveTo>
                  <a:lnTo>
                    <a:pt x="122791" y="21171"/>
                  </a:lnTo>
                  <a:lnTo>
                    <a:pt x="122791" y="12703"/>
                  </a:lnTo>
                  <a:lnTo>
                    <a:pt x="101620" y="16937"/>
                  </a:lnTo>
                  <a:lnTo>
                    <a:pt x="101620" y="29639"/>
                  </a:lnTo>
                  <a:lnTo>
                    <a:pt x="93152" y="29639"/>
                  </a:lnTo>
                  <a:lnTo>
                    <a:pt x="84684" y="55044"/>
                  </a:lnTo>
                  <a:lnTo>
                    <a:pt x="71981" y="59278"/>
                  </a:lnTo>
                  <a:lnTo>
                    <a:pt x="50810" y="42342"/>
                  </a:lnTo>
                  <a:lnTo>
                    <a:pt x="50810" y="76215"/>
                  </a:lnTo>
                  <a:lnTo>
                    <a:pt x="63513" y="93152"/>
                  </a:lnTo>
                  <a:lnTo>
                    <a:pt x="67747" y="122791"/>
                  </a:lnTo>
                  <a:lnTo>
                    <a:pt x="50810" y="135494"/>
                  </a:lnTo>
                  <a:lnTo>
                    <a:pt x="46576" y="156664"/>
                  </a:lnTo>
                  <a:lnTo>
                    <a:pt x="29639" y="165133"/>
                  </a:lnTo>
                  <a:lnTo>
                    <a:pt x="0" y="182069"/>
                  </a:lnTo>
                  <a:lnTo>
                    <a:pt x="4234" y="194772"/>
                  </a:lnTo>
                  <a:lnTo>
                    <a:pt x="38108" y="232880"/>
                  </a:lnTo>
                  <a:lnTo>
                    <a:pt x="42342" y="254050"/>
                  </a:lnTo>
                  <a:lnTo>
                    <a:pt x="29639" y="275221"/>
                  </a:lnTo>
                  <a:lnTo>
                    <a:pt x="29639" y="296392"/>
                  </a:lnTo>
                  <a:lnTo>
                    <a:pt x="38108" y="309095"/>
                  </a:lnTo>
                  <a:lnTo>
                    <a:pt x="42342" y="334500"/>
                  </a:lnTo>
                  <a:lnTo>
                    <a:pt x="38108" y="342968"/>
                  </a:lnTo>
                  <a:lnTo>
                    <a:pt x="84684" y="359905"/>
                  </a:lnTo>
                  <a:lnTo>
                    <a:pt x="97386" y="385310"/>
                  </a:lnTo>
                  <a:lnTo>
                    <a:pt x="122791" y="385310"/>
                  </a:lnTo>
                  <a:lnTo>
                    <a:pt x="131259" y="376842"/>
                  </a:lnTo>
                  <a:lnTo>
                    <a:pt x="148196" y="381076"/>
                  </a:lnTo>
                  <a:lnTo>
                    <a:pt x="156665" y="385310"/>
                  </a:lnTo>
                  <a:lnTo>
                    <a:pt x="177835" y="414949"/>
                  </a:lnTo>
                  <a:lnTo>
                    <a:pt x="199006" y="419183"/>
                  </a:lnTo>
                  <a:lnTo>
                    <a:pt x="207475" y="406481"/>
                  </a:lnTo>
                  <a:lnTo>
                    <a:pt x="211709" y="406481"/>
                  </a:lnTo>
                  <a:lnTo>
                    <a:pt x="220177" y="398012"/>
                  </a:lnTo>
                  <a:lnTo>
                    <a:pt x="245582" y="393778"/>
                  </a:lnTo>
                  <a:lnTo>
                    <a:pt x="262519" y="381076"/>
                  </a:lnTo>
                  <a:lnTo>
                    <a:pt x="279456" y="381076"/>
                  </a:lnTo>
                  <a:lnTo>
                    <a:pt x="279456" y="368373"/>
                  </a:lnTo>
                  <a:lnTo>
                    <a:pt x="287924" y="364139"/>
                  </a:lnTo>
                  <a:lnTo>
                    <a:pt x="292158" y="372607"/>
                  </a:lnTo>
                  <a:lnTo>
                    <a:pt x="300627" y="368373"/>
                  </a:lnTo>
                  <a:lnTo>
                    <a:pt x="309095" y="372607"/>
                  </a:lnTo>
                  <a:lnTo>
                    <a:pt x="330266" y="372607"/>
                  </a:lnTo>
                  <a:lnTo>
                    <a:pt x="347202" y="364139"/>
                  </a:lnTo>
                  <a:lnTo>
                    <a:pt x="355671" y="376842"/>
                  </a:lnTo>
                  <a:lnTo>
                    <a:pt x="368373" y="376842"/>
                  </a:lnTo>
                  <a:lnTo>
                    <a:pt x="376842" y="393778"/>
                  </a:lnTo>
                  <a:lnTo>
                    <a:pt x="393778" y="398012"/>
                  </a:lnTo>
                  <a:lnTo>
                    <a:pt x="402247" y="381076"/>
                  </a:lnTo>
                  <a:lnTo>
                    <a:pt x="414949" y="389544"/>
                  </a:lnTo>
                  <a:lnTo>
                    <a:pt x="436120" y="393778"/>
                  </a:lnTo>
                  <a:lnTo>
                    <a:pt x="444589" y="376842"/>
                  </a:lnTo>
                  <a:lnTo>
                    <a:pt x="457291" y="389544"/>
                  </a:lnTo>
                  <a:lnTo>
                    <a:pt x="478462" y="393778"/>
                  </a:lnTo>
                  <a:lnTo>
                    <a:pt x="482696" y="389544"/>
                  </a:lnTo>
                  <a:lnTo>
                    <a:pt x="474228" y="385310"/>
                  </a:lnTo>
                  <a:lnTo>
                    <a:pt x="469994" y="368373"/>
                  </a:lnTo>
                  <a:lnTo>
                    <a:pt x="495399" y="338734"/>
                  </a:lnTo>
                  <a:lnTo>
                    <a:pt x="482696" y="287924"/>
                  </a:lnTo>
                  <a:lnTo>
                    <a:pt x="444589" y="262519"/>
                  </a:lnTo>
                  <a:lnTo>
                    <a:pt x="427652" y="224411"/>
                  </a:lnTo>
                  <a:lnTo>
                    <a:pt x="406481" y="199006"/>
                  </a:lnTo>
                  <a:lnTo>
                    <a:pt x="414949" y="165133"/>
                  </a:lnTo>
                  <a:lnTo>
                    <a:pt x="427652" y="152430"/>
                  </a:lnTo>
                  <a:lnTo>
                    <a:pt x="402247" y="131259"/>
                  </a:lnTo>
                  <a:lnTo>
                    <a:pt x="402247" y="127025"/>
                  </a:lnTo>
                  <a:lnTo>
                    <a:pt x="381076" y="118557"/>
                  </a:lnTo>
                  <a:lnTo>
                    <a:pt x="372608" y="101620"/>
                  </a:lnTo>
                  <a:lnTo>
                    <a:pt x="351437" y="101620"/>
                  </a:lnTo>
                  <a:lnTo>
                    <a:pt x="334500" y="97386"/>
                  </a:lnTo>
                  <a:lnTo>
                    <a:pt x="330266" y="80449"/>
                  </a:lnTo>
                  <a:lnTo>
                    <a:pt x="317563" y="71981"/>
                  </a:lnTo>
                  <a:lnTo>
                    <a:pt x="300627" y="80449"/>
                  </a:lnTo>
                  <a:lnTo>
                    <a:pt x="279456" y="76215"/>
                  </a:lnTo>
                  <a:lnTo>
                    <a:pt x="262519" y="80449"/>
                  </a:lnTo>
                  <a:lnTo>
                    <a:pt x="215943" y="71981"/>
                  </a:lnTo>
                  <a:lnTo>
                    <a:pt x="177835" y="50810"/>
                  </a:lnTo>
                  <a:lnTo>
                    <a:pt x="173601" y="38108"/>
                  </a:lnTo>
                  <a:lnTo>
                    <a:pt x="160899" y="21171"/>
                  </a:lnTo>
                  <a:lnTo>
                    <a:pt x="169367" y="4234"/>
                  </a:lnTo>
                  <a:lnTo>
                    <a:pt x="165133" y="0"/>
                  </a:lnTo>
                  <a:lnTo>
                    <a:pt x="14396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A9C32EE-9DD3-1E94-4FCE-E1702E802C9F}"/>
                </a:ext>
              </a:extLst>
            </p:cNvPr>
            <p:cNvSpPr/>
            <p:nvPr/>
          </p:nvSpPr>
          <p:spPr>
            <a:xfrm>
              <a:off x="3122047" y="4619301"/>
              <a:ext cx="317563" cy="419183"/>
            </a:xfrm>
            <a:custGeom>
              <a:avLst/>
              <a:gdLst>
                <a:gd name="connsiteX0" fmla="*/ 93152 w 317563"/>
                <a:gd name="connsiteY0" fmla="*/ 0 h 419183"/>
                <a:gd name="connsiteX1" fmla="*/ 80449 w 317563"/>
                <a:gd name="connsiteY1" fmla="*/ 8468 h 419183"/>
                <a:gd name="connsiteX2" fmla="*/ 105854 w 317563"/>
                <a:gd name="connsiteY2" fmla="*/ 50810 h 419183"/>
                <a:gd name="connsiteX3" fmla="*/ 93152 w 317563"/>
                <a:gd name="connsiteY3" fmla="*/ 67747 h 419183"/>
                <a:gd name="connsiteX4" fmla="*/ 101620 w 317563"/>
                <a:gd name="connsiteY4" fmla="*/ 84683 h 419183"/>
                <a:gd name="connsiteX5" fmla="*/ 122791 w 317563"/>
                <a:gd name="connsiteY5" fmla="*/ 110089 h 419183"/>
                <a:gd name="connsiteX6" fmla="*/ 105854 w 317563"/>
                <a:gd name="connsiteY6" fmla="*/ 131259 h 419183"/>
                <a:gd name="connsiteX7" fmla="*/ 84684 w 317563"/>
                <a:gd name="connsiteY7" fmla="*/ 186304 h 419183"/>
                <a:gd name="connsiteX8" fmla="*/ 42342 w 317563"/>
                <a:gd name="connsiteY8" fmla="*/ 220177 h 419183"/>
                <a:gd name="connsiteX9" fmla="*/ 50810 w 317563"/>
                <a:gd name="connsiteY9" fmla="*/ 241348 h 419183"/>
                <a:gd name="connsiteX10" fmla="*/ 42342 w 317563"/>
                <a:gd name="connsiteY10" fmla="*/ 249816 h 419183"/>
                <a:gd name="connsiteX11" fmla="*/ 21171 w 317563"/>
                <a:gd name="connsiteY11" fmla="*/ 245582 h 419183"/>
                <a:gd name="connsiteX12" fmla="*/ 12703 w 317563"/>
                <a:gd name="connsiteY12" fmla="*/ 296392 h 419183"/>
                <a:gd name="connsiteX13" fmla="*/ 0 w 317563"/>
                <a:gd name="connsiteY13" fmla="*/ 304861 h 419183"/>
                <a:gd name="connsiteX14" fmla="*/ 0 w 317563"/>
                <a:gd name="connsiteY14" fmla="*/ 334500 h 419183"/>
                <a:gd name="connsiteX15" fmla="*/ 4234 w 317563"/>
                <a:gd name="connsiteY15" fmla="*/ 334500 h 419183"/>
                <a:gd name="connsiteX16" fmla="*/ 29639 w 317563"/>
                <a:gd name="connsiteY16" fmla="*/ 347202 h 419183"/>
                <a:gd name="connsiteX17" fmla="*/ 59278 w 317563"/>
                <a:gd name="connsiteY17" fmla="*/ 372607 h 419183"/>
                <a:gd name="connsiteX18" fmla="*/ 63513 w 317563"/>
                <a:gd name="connsiteY18" fmla="*/ 389544 h 419183"/>
                <a:gd name="connsiteX19" fmla="*/ 84684 w 317563"/>
                <a:gd name="connsiteY19" fmla="*/ 410715 h 419183"/>
                <a:gd name="connsiteX20" fmla="*/ 105854 w 317563"/>
                <a:gd name="connsiteY20" fmla="*/ 410715 h 419183"/>
                <a:gd name="connsiteX21" fmla="*/ 156665 w 317563"/>
                <a:gd name="connsiteY21" fmla="*/ 389544 h 419183"/>
                <a:gd name="connsiteX22" fmla="*/ 177835 w 317563"/>
                <a:gd name="connsiteY22" fmla="*/ 414949 h 419183"/>
                <a:gd name="connsiteX23" fmla="*/ 207475 w 317563"/>
                <a:gd name="connsiteY23" fmla="*/ 419183 h 419183"/>
                <a:gd name="connsiteX24" fmla="*/ 215943 w 317563"/>
                <a:gd name="connsiteY24" fmla="*/ 402247 h 419183"/>
                <a:gd name="connsiteX25" fmla="*/ 232880 w 317563"/>
                <a:gd name="connsiteY25" fmla="*/ 406481 h 419183"/>
                <a:gd name="connsiteX26" fmla="*/ 262519 w 317563"/>
                <a:gd name="connsiteY26" fmla="*/ 410715 h 419183"/>
                <a:gd name="connsiteX27" fmla="*/ 258285 w 317563"/>
                <a:gd name="connsiteY27" fmla="*/ 330266 h 419183"/>
                <a:gd name="connsiteX28" fmla="*/ 275221 w 317563"/>
                <a:gd name="connsiteY28" fmla="*/ 330266 h 419183"/>
                <a:gd name="connsiteX29" fmla="*/ 287924 w 317563"/>
                <a:gd name="connsiteY29" fmla="*/ 334500 h 419183"/>
                <a:gd name="connsiteX30" fmla="*/ 296392 w 317563"/>
                <a:gd name="connsiteY30" fmla="*/ 326031 h 419183"/>
                <a:gd name="connsiteX31" fmla="*/ 296392 w 317563"/>
                <a:gd name="connsiteY31" fmla="*/ 309095 h 419183"/>
                <a:gd name="connsiteX32" fmla="*/ 317563 w 317563"/>
                <a:gd name="connsiteY32" fmla="*/ 300626 h 419183"/>
                <a:gd name="connsiteX33" fmla="*/ 309095 w 317563"/>
                <a:gd name="connsiteY33" fmla="*/ 270987 h 419183"/>
                <a:gd name="connsiteX34" fmla="*/ 300627 w 317563"/>
                <a:gd name="connsiteY34" fmla="*/ 262519 h 419183"/>
                <a:gd name="connsiteX35" fmla="*/ 283690 w 317563"/>
                <a:gd name="connsiteY35" fmla="*/ 270987 h 419183"/>
                <a:gd name="connsiteX36" fmla="*/ 292158 w 317563"/>
                <a:gd name="connsiteY36" fmla="*/ 254050 h 419183"/>
                <a:gd name="connsiteX37" fmla="*/ 287924 w 317563"/>
                <a:gd name="connsiteY37" fmla="*/ 237114 h 419183"/>
                <a:gd name="connsiteX38" fmla="*/ 262519 w 317563"/>
                <a:gd name="connsiteY38" fmla="*/ 220177 h 419183"/>
                <a:gd name="connsiteX39" fmla="*/ 266753 w 317563"/>
                <a:gd name="connsiteY39" fmla="*/ 207475 h 419183"/>
                <a:gd name="connsiteX40" fmla="*/ 279456 w 317563"/>
                <a:gd name="connsiteY40" fmla="*/ 182069 h 419183"/>
                <a:gd name="connsiteX41" fmla="*/ 296392 w 317563"/>
                <a:gd name="connsiteY41" fmla="*/ 177835 h 419183"/>
                <a:gd name="connsiteX42" fmla="*/ 296392 w 317563"/>
                <a:gd name="connsiteY42" fmla="*/ 165133 h 419183"/>
                <a:gd name="connsiteX43" fmla="*/ 309095 w 317563"/>
                <a:gd name="connsiteY43" fmla="*/ 152430 h 419183"/>
                <a:gd name="connsiteX44" fmla="*/ 313329 w 317563"/>
                <a:gd name="connsiteY44" fmla="*/ 139728 h 419183"/>
                <a:gd name="connsiteX45" fmla="*/ 287924 w 317563"/>
                <a:gd name="connsiteY45" fmla="*/ 127025 h 419183"/>
                <a:gd name="connsiteX46" fmla="*/ 249816 w 317563"/>
                <a:gd name="connsiteY46" fmla="*/ 127025 h 419183"/>
                <a:gd name="connsiteX47" fmla="*/ 245582 w 317563"/>
                <a:gd name="connsiteY47" fmla="*/ 114323 h 419183"/>
                <a:gd name="connsiteX48" fmla="*/ 224411 w 317563"/>
                <a:gd name="connsiteY48" fmla="*/ 114323 h 419183"/>
                <a:gd name="connsiteX49" fmla="*/ 220177 w 317563"/>
                <a:gd name="connsiteY49" fmla="*/ 101620 h 419183"/>
                <a:gd name="connsiteX50" fmla="*/ 199006 w 317563"/>
                <a:gd name="connsiteY50" fmla="*/ 101620 h 419183"/>
                <a:gd name="connsiteX51" fmla="*/ 194772 w 317563"/>
                <a:gd name="connsiteY51" fmla="*/ 105854 h 419183"/>
                <a:gd name="connsiteX52" fmla="*/ 173601 w 317563"/>
                <a:gd name="connsiteY52" fmla="*/ 105854 h 419183"/>
                <a:gd name="connsiteX53" fmla="*/ 173601 w 317563"/>
                <a:gd name="connsiteY53" fmla="*/ 93152 h 419183"/>
                <a:gd name="connsiteX54" fmla="*/ 156665 w 317563"/>
                <a:gd name="connsiteY54" fmla="*/ 84683 h 419183"/>
                <a:gd name="connsiteX55" fmla="*/ 160899 w 317563"/>
                <a:gd name="connsiteY55" fmla="*/ 80449 h 419183"/>
                <a:gd name="connsiteX56" fmla="*/ 165133 w 317563"/>
                <a:gd name="connsiteY56" fmla="*/ 63513 h 419183"/>
                <a:gd name="connsiteX57" fmla="*/ 160899 w 317563"/>
                <a:gd name="connsiteY57" fmla="*/ 59278 h 419183"/>
                <a:gd name="connsiteX58" fmla="*/ 152430 w 317563"/>
                <a:gd name="connsiteY58" fmla="*/ 38108 h 419183"/>
                <a:gd name="connsiteX59" fmla="*/ 135494 w 317563"/>
                <a:gd name="connsiteY59" fmla="*/ 33873 h 419183"/>
                <a:gd name="connsiteX60" fmla="*/ 118557 w 317563"/>
                <a:gd name="connsiteY60" fmla="*/ 25405 h 419183"/>
                <a:gd name="connsiteX61" fmla="*/ 118557 w 317563"/>
                <a:gd name="connsiteY61" fmla="*/ 0 h 419183"/>
                <a:gd name="connsiteX62" fmla="*/ 93152 w 317563"/>
                <a:gd name="connsiteY62" fmla="*/ 0 h 41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17563" h="419183">
                  <a:moveTo>
                    <a:pt x="93152" y="0"/>
                  </a:moveTo>
                  <a:lnTo>
                    <a:pt x="80449" y="8468"/>
                  </a:lnTo>
                  <a:lnTo>
                    <a:pt x="105854" y="50810"/>
                  </a:lnTo>
                  <a:lnTo>
                    <a:pt x="93152" y="67747"/>
                  </a:lnTo>
                  <a:lnTo>
                    <a:pt x="101620" y="84683"/>
                  </a:lnTo>
                  <a:lnTo>
                    <a:pt x="122791" y="110089"/>
                  </a:lnTo>
                  <a:lnTo>
                    <a:pt x="105854" y="131259"/>
                  </a:lnTo>
                  <a:lnTo>
                    <a:pt x="84684" y="186304"/>
                  </a:lnTo>
                  <a:lnTo>
                    <a:pt x="42342" y="220177"/>
                  </a:lnTo>
                  <a:lnTo>
                    <a:pt x="50810" y="241348"/>
                  </a:lnTo>
                  <a:lnTo>
                    <a:pt x="42342" y="249816"/>
                  </a:lnTo>
                  <a:lnTo>
                    <a:pt x="21171" y="245582"/>
                  </a:lnTo>
                  <a:lnTo>
                    <a:pt x="12703" y="296392"/>
                  </a:lnTo>
                  <a:lnTo>
                    <a:pt x="0" y="304861"/>
                  </a:lnTo>
                  <a:lnTo>
                    <a:pt x="0" y="334500"/>
                  </a:lnTo>
                  <a:lnTo>
                    <a:pt x="4234" y="334500"/>
                  </a:lnTo>
                  <a:lnTo>
                    <a:pt x="29639" y="347202"/>
                  </a:lnTo>
                  <a:lnTo>
                    <a:pt x="59278" y="372607"/>
                  </a:lnTo>
                  <a:lnTo>
                    <a:pt x="63513" y="389544"/>
                  </a:lnTo>
                  <a:lnTo>
                    <a:pt x="84684" y="410715"/>
                  </a:lnTo>
                  <a:lnTo>
                    <a:pt x="105854" y="410715"/>
                  </a:lnTo>
                  <a:lnTo>
                    <a:pt x="156665" y="389544"/>
                  </a:lnTo>
                  <a:lnTo>
                    <a:pt x="177835" y="414949"/>
                  </a:lnTo>
                  <a:lnTo>
                    <a:pt x="207475" y="419183"/>
                  </a:lnTo>
                  <a:lnTo>
                    <a:pt x="215943" y="402247"/>
                  </a:lnTo>
                  <a:lnTo>
                    <a:pt x="232880" y="406481"/>
                  </a:lnTo>
                  <a:lnTo>
                    <a:pt x="262519" y="410715"/>
                  </a:lnTo>
                  <a:lnTo>
                    <a:pt x="258285" y="330266"/>
                  </a:lnTo>
                  <a:lnTo>
                    <a:pt x="275221" y="330266"/>
                  </a:lnTo>
                  <a:lnTo>
                    <a:pt x="287924" y="334500"/>
                  </a:lnTo>
                  <a:lnTo>
                    <a:pt x="296392" y="326031"/>
                  </a:lnTo>
                  <a:lnTo>
                    <a:pt x="296392" y="309095"/>
                  </a:lnTo>
                  <a:lnTo>
                    <a:pt x="317563" y="300626"/>
                  </a:lnTo>
                  <a:lnTo>
                    <a:pt x="309095" y="270987"/>
                  </a:lnTo>
                  <a:lnTo>
                    <a:pt x="300627" y="262519"/>
                  </a:lnTo>
                  <a:lnTo>
                    <a:pt x="283690" y="270987"/>
                  </a:lnTo>
                  <a:lnTo>
                    <a:pt x="292158" y="254050"/>
                  </a:lnTo>
                  <a:lnTo>
                    <a:pt x="287924" y="237114"/>
                  </a:lnTo>
                  <a:lnTo>
                    <a:pt x="262519" y="220177"/>
                  </a:lnTo>
                  <a:lnTo>
                    <a:pt x="266753" y="207475"/>
                  </a:lnTo>
                  <a:lnTo>
                    <a:pt x="279456" y="182069"/>
                  </a:lnTo>
                  <a:lnTo>
                    <a:pt x="296392" y="177835"/>
                  </a:lnTo>
                  <a:lnTo>
                    <a:pt x="296392" y="165133"/>
                  </a:lnTo>
                  <a:lnTo>
                    <a:pt x="309095" y="152430"/>
                  </a:lnTo>
                  <a:lnTo>
                    <a:pt x="313329" y="139728"/>
                  </a:lnTo>
                  <a:lnTo>
                    <a:pt x="287924" y="127025"/>
                  </a:lnTo>
                  <a:lnTo>
                    <a:pt x="249816" y="127025"/>
                  </a:lnTo>
                  <a:lnTo>
                    <a:pt x="245582" y="114323"/>
                  </a:lnTo>
                  <a:lnTo>
                    <a:pt x="224411" y="114323"/>
                  </a:lnTo>
                  <a:lnTo>
                    <a:pt x="220177" y="101620"/>
                  </a:lnTo>
                  <a:lnTo>
                    <a:pt x="199006" y="101620"/>
                  </a:lnTo>
                  <a:lnTo>
                    <a:pt x="194772" y="105854"/>
                  </a:lnTo>
                  <a:lnTo>
                    <a:pt x="173601" y="105854"/>
                  </a:lnTo>
                  <a:lnTo>
                    <a:pt x="173601" y="93152"/>
                  </a:lnTo>
                  <a:lnTo>
                    <a:pt x="156665" y="84683"/>
                  </a:lnTo>
                  <a:lnTo>
                    <a:pt x="160899" y="80449"/>
                  </a:lnTo>
                  <a:lnTo>
                    <a:pt x="165133" y="63513"/>
                  </a:lnTo>
                  <a:lnTo>
                    <a:pt x="160899" y="59278"/>
                  </a:lnTo>
                  <a:lnTo>
                    <a:pt x="152430" y="38108"/>
                  </a:lnTo>
                  <a:lnTo>
                    <a:pt x="135494" y="33873"/>
                  </a:lnTo>
                  <a:lnTo>
                    <a:pt x="118557" y="25405"/>
                  </a:lnTo>
                  <a:lnTo>
                    <a:pt x="118557" y="0"/>
                  </a:lnTo>
                  <a:lnTo>
                    <a:pt x="9315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878FD67-44C9-05E1-7DFA-F4A55A511D78}"/>
                </a:ext>
              </a:extLst>
            </p:cNvPr>
            <p:cNvSpPr/>
            <p:nvPr/>
          </p:nvSpPr>
          <p:spPr>
            <a:xfrm>
              <a:off x="2656288" y="4623535"/>
              <a:ext cx="588550" cy="359904"/>
            </a:xfrm>
            <a:custGeom>
              <a:avLst/>
              <a:gdLst>
                <a:gd name="connsiteX0" fmla="*/ 503867 w 588550"/>
                <a:gd name="connsiteY0" fmla="*/ 0 h 359904"/>
                <a:gd name="connsiteX1" fmla="*/ 482696 w 588550"/>
                <a:gd name="connsiteY1" fmla="*/ 12703 h 359904"/>
                <a:gd name="connsiteX2" fmla="*/ 440354 w 588550"/>
                <a:gd name="connsiteY2" fmla="*/ 8468 h 359904"/>
                <a:gd name="connsiteX3" fmla="*/ 436120 w 588550"/>
                <a:gd name="connsiteY3" fmla="*/ 4234 h 359904"/>
                <a:gd name="connsiteX4" fmla="*/ 406481 w 588550"/>
                <a:gd name="connsiteY4" fmla="*/ 12703 h 359904"/>
                <a:gd name="connsiteX5" fmla="*/ 385310 w 588550"/>
                <a:gd name="connsiteY5" fmla="*/ 16937 h 359904"/>
                <a:gd name="connsiteX6" fmla="*/ 368373 w 588550"/>
                <a:gd name="connsiteY6" fmla="*/ 4234 h 359904"/>
                <a:gd name="connsiteX7" fmla="*/ 347202 w 588550"/>
                <a:gd name="connsiteY7" fmla="*/ 12703 h 359904"/>
                <a:gd name="connsiteX8" fmla="*/ 342968 w 588550"/>
                <a:gd name="connsiteY8" fmla="*/ 4234 h 359904"/>
                <a:gd name="connsiteX9" fmla="*/ 321797 w 588550"/>
                <a:gd name="connsiteY9" fmla="*/ 4234 h 359904"/>
                <a:gd name="connsiteX10" fmla="*/ 309095 w 588550"/>
                <a:gd name="connsiteY10" fmla="*/ 12703 h 359904"/>
                <a:gd name="connsiteX11" fmla="*/ 270987 w 588550"/>
                <a:gd name="connsiteY11" fmla="*/ 12703 h 359904"/>
                <a:gd name="connsiteX12" fmla="*/ 254051 w 588550"/>
                <a:gd name="connsiteY12" fmla="*/ 25405 h 359904"/>
                <a:gd name="connsiteX13" fmla="*/ 215943 w 588550"/>
                <a:gd name="connsiteY13" fmla="*/ 25405 h 359904"/>
                <a:gd name="connsiteX14" fmla="*/ 211709 w 588550"/>
                <a:gd name="connsiteY14" fmla="*/ 33873 h 359904"/>
                <a:gd name="connsiteX15" fmla="*/ 203240 w 588550"/>
                <a:gd name="connsiteY15" fmla="*/ 29639 h 359904"/>
                <a:gd name="connsiteX16" fmla="*/ 211709 w 588550"/>
                <a:gd name="connsiteY16" fmla="*/ 16937 h 359904"/>
                <a:gd name="connsiteX17" fmla="*/ 194772 w 588550"/>
                <a:gd name="connsiteY17" fmla="*/ 4234 h 359904"/>
                <a:gd name="connsiteX18" fmla="*/ 169367 w 588550"/>
                <a:gd name="connsiteY18" fmla="*/ 25405 h 359904"/>
                <a:gd name="connsiteX19" fmla="*/ 131259 w 588550"/>
                <a:gd name="connsiteY19" fmla="*/ 25405 h 359904"/>
                <a:gd name="connsiteX20" fmla="*/ 84684 w 588550"/>
                <a:gd name="connsiteY20" fmla="*/ 4234 h 359904"/>
                <a:gd name="connsiteX21" fmla="*/ 80449 w 588550"/>
                <a:gd name="connsiteY21" fmla="*/ 16937 h 359904"/>
                <a:gd name="connsiteX22" fmla="*/ 46576 w 588550"/>
                <a:gd name="connsiteY22" fmla="*/ 59278 h 359904"/>
                <a:gd name="connsiteX23" fmla="*/ 16937 w 588550"/>
                <a:gd name="connsiteY23" fmla="*/ 71981 h 359904"/>
                <a:gd name="connsiteX24" fmla="*/ 0 w 588550"/>
                <a:gd name="connsiteY24" fmla="*/ 71981 h 359904"/>
                <a:gd name="connsiteX25" fmla="*/ 0 w 588550"/>
                <a:gd name="connsiteY25" fmla="*/ 88918 h 359904"/>
                <a:gd name="connsiteX26" fmla="*/ 16937 w 588550"/>
                <a:gd name="connsiteY26" fmla="*/ 105854 h 359904"/>
                <a:gd name="connsiteX27" fmla="*/ 42342 w 588550"/>
                <a:gd name="connsiteY27" fmla="*/ 105854 h 359904"/>
                <a:gd name="connsiteX28" fmla="*/ 46576 w 588550"/>
                <a:gd name="connsiteY28" fmla="*/ 127025 h 359904"/>
                <a:gd name="connsiteX29" fmla="*/ 67747 w 588550"/>
                <a:gd name="connsiteY29" fmla="*/ 131259 h 359904"/>
                <a:gd name="connsiteX30" fmla="*/ 71981 w 588550"/>
                <a:gd name="connsiteY30" fmla="*/ 114323 h 359904"/>
                <a:gd name="connsiteX31" fmla="*/ 101620 w 588550"/>
                <a:gd name="connsiteY31" fmla="*/ 127025 h 359904"/>
                <a:gd name="connsiteX32" fmla="*/ 118557 w 588550"/>
                <a:gd name="connsiteY32" fmla="*/ 131259 h 359904"/>
                <a:gd name="connsiteX33" fmla="*/ 122791 w 588550"/>
                <a:gd name="connsiteY33" fmla="*/ 152430 h 359904"/>
                <a:gd name="connsiteX34" fmla="*/ 114323 w 588550"/>
                <a:gd name="connsiteY34" fmla="*/ 160899 h 359904"/>
                <a:gd name="connsiteX35" fmla="*/ 114323 w 588550"/>
                <a:gd name="connsiteY35" fmla="*/ 190538 h 359904"/>
                <a:gd name="connsiteX36" fmla="*/ 93152 w 588550"/>
                <a:gd name="connsiteY36" fmla="*/ 199006 h 359904"/>
                <a:gd name="connsiteX37" fmla="*/ 93152 w 588550"/>
                <a:gd name="connsiteY37" fmla="*/ 211709 h 359904"/>
                <a:gd name="connsiteX38" fmla="*/ 105854 w 588550"/>
                <a:gd name="connsiteY38" fmla="*/ 228645 h 359904"/>
                <a:gd name="connsiteX39" fmla="*/ 131259 w 588550"/>
                <a:gd name="connsiteY39" fmla="*/ 237114 h 359904"/>
                <a:gd name="connsiteX40" fmla="*/ 135494 w 588550"/>
                <a:gd name="connsiteY40" fmla="*/ 211709 h 359904"/>
                <a:gd name="connsiteX41" fmla="*/ 148196 w 588550"/>
                <a:gd name="connsiteY41" fmla="*/ 199006 h 359904"/>
                <a:gd name="connsiteX42" fmla="*/ 143962 w 588550"/>
                <a:gd name="connsiteY42" fmla="*/ 220177 h 359904"/>
                <a:gd name="connsiteX43" fmla="*/ 156665 w 588550"/>
                <a:gd name="connsiteY43" fmla="*/ 232880 h 359904"/>
                <a:gd name="connsiteX44" fmla="*/ 182070 w 588550"/>
                <a:gd name="connsiteY44" fmla="*/ 232880 h 359904"/>
                <a:gd name="connsiteX45" fmla="*/ 194772 w 588550"/>
                <a:gd name="connsiteY45" fmla="*/ 249816 h 359904"/>
                <a:gd name="connsiteX46" fmla="*/ 232880 w 588550"/>
                <a:gd name="connsiteY46" fmla="*/ 258285 h 359904"/>
                <a:gd name="connsiteX47" fmla="*/ 266753 w 588550"/>
                <a:gd name="connsiteY47" fmla="*/ 279455 h 359904"/>
                <a:gd name="connsiteX48" fmla="*/ 326032 w 588550"/>
                <a:gd name="connsiteY48" fmla="*/ 279455 h 359904"/>
                <a:gd name="connsiteX49" fmla="*/ 330266 w 588550"/>
                <a:gd name="connsiteY49" fmla="*/ 309095 h 359904"/>
                <a:gd name="connsiteX50" fmla="*/ 368373 w 588550"/>
                <a:gd name="connsiteY50" fmla="*/ 338734 h 359904"/>
                <a:gd name="connsiteX51" fmla="*/ 385310 w 588550"/>
                <a:gd name="connsiteY51" fmla="*/ 359905 h 359904"/>
                <a:gd name="connsiteX52" fmla="*/ 402247 w 588550"/>
                <a:gd name="connsiteY52" fmla="*/ 351436 h 359904"/>
                <a:gd name="connsiteX53" fmla="*/ 414949 w 588550"/>
                <a:gd name="connsiteY53" fmla="*/ 347202 h 359904"/>
                <a:gd name="connsiteX54" fmla="*/ 423418 w 588550"/>
                <a:gd name="connsiteY54" fmla="*/ 355671 h 359904"/>
                <a:gd name="connsiteX55" fmla="*/ 436120 w 588550"/>
                <a:gd name="connsiteY55" fmla="*/ 347202 h 359904"/>
                <a:gd name="connsiteX56" fmla="*/ 465759 w 588550"/>
                <a:gd name="connsiteY56" fmla="*/ 330266 h 359904"/>
                <a:gd name="connsiteX57" fmla="*/ 465759 w 588550"/>
                <a:gd name="connsiteY57" fmla="*/ 300626 h 359904"/>
                <a:gd name="connsiteX58" fmla="*/ 478462 w 588550"/>
                <a:gd name="connsiteY58" fmla="*/ 292158 h 359904"/>
                <a:gd name="connsiteX59" fmla="*/ 486930 w 588550"/>
                <a:gd name="connsiteY59" fmla="*/ 241348 h 359904"/>
                <a:gd name="connsiteX60" fmla="*/ 508101 w 588550"/>
                <a:gd name="connsiteY60" fmla="*/ 245582 h 359904"/>
                <a:gd name="connsiteX61" fmla="*/ 516570 w 588550"/>
                <a:gd name="connsiteY61" fmla="*/ 237114 h 359904"/>
                <a:gd name="connsiteX62" fmla="*/ 508101 w 588550"/>
                <a:gd name="connsiteY62" fmla="*/ 215943 h 359904"/>
                <a:gd name="connsiteX63" fmla="*/ 546209 w 588550"/>
                <a:gd name="connsiteY63" fmla="*/ 182069 h 359904"/>
                <a:gd name="connsiteX64" fmla="*/ 571614 w 588550"/>
                <a:gd name="connsiteY64" fmla="*/ 127025 h 359904"/>
                <a:gd name="connsiteX65" fmla="*/ 588551 w 588550"/>
                <a:gd name="connsiteY65" fmla="*/ 105854 h 359904"/>
                <a:gd name="connsiteX66" fmla="*/ 567380 w 588550"/>
                <a:gd name="connsiteY66" fmla="*/ 80449 h 359904"/>
                <a:gd name="connsiteX67" fmla="*/ 558911 w 588550"/>
                <a:gd name="connsiteY67" fmla="*/ 63513 h 359904"/>
                <a:gd name="connsiteX68" fmla="*/ 571614 w 588550"/>
                <a:gd name="connsiteY68" fmla="*/ 46576 h 359904"/>
                <a:gd name="connsiteX69" fmla="*/ 546209 w 588550"/>
                <a:gd name="connsiteY69" fmla="*/ 4234 h 359904"/>
                <a:gd name="connsiteX70" fmla="*/ 508101 w 588550"/>
                <a:gd name="connsiteY70" fmla="*/ 0 h 359904"/>
                <a:gd name="connsiteX71" fmla="*/ 503867 w 588550"/>
                <a:gd name="connsiteY71" fmla="*/ 0 h 35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88550" h="359904">
                  <a:moveTo>
                    <a:pt x="503867" y="0"/>
                  </a:moveTo>
                  <a:lnTo>
                    <a:pt x="482696" y="12703"/>
                  </a:lnTo>
                  <a:lnTo>
                    <a:pt x="440354" y="8468"/>
                  </a:lnTo>
                  <a:lnTo>
                    <a:pt x="436120" y="4234"/>
                  </a:lnTo>
                  <a:lnTo>
                    <a:pt x="406481" y="12703"/>
                  </a:lnTo>
                  <a:lnTo>
                    <a:pt x="385310" y="16937"/>
                  </a:lnTo>
                  <a:lnTo>
                    <a:pt x="368373" y="4234"/>
                  </a:lnTo>
                  <a:lnTo>
                    <a:pt x="347202" y="12703"/>
                  </a:lnTo>
                  <a:lnTo>
                    <a:pt x="342968" y="4234"/>
                  </a:lnTo>
                  <a:lnTo>
                    <a:pt x="321797" y="4234"/>
                  </a:lnTo>
                  <a:lnTo>
                    <a:pt x="309095" y="12703"/>
                  </a:lnTo>
                  <a:lnTo>
                    <a:pt x="270987" y="12703"/>
                  </a:lnTo>
                  <a:lnTo>
                    <a:pt x="254051" y="25405"/>
                  </a:lnTo>
                  <a:lnTo>
                    <a:pt x="215943" y="25405"/>
                  </a:lnTo>
                  <a:lnTo>
                    <a:pt x="211709" y="33873"/>
                  </a:lnTo>
                  <a:lnTo>
                    <a:pt x="203240" y="29639"/>
                  </a:lnTo>
                  <a:lnTo>
                    <a:pt x="211709" y="16937"/>
                  </a:lnTo>
                  <a:lnTo>
                    <a:pt x="194772" y="4234"/>
                  </a:lnTo>
                  <a:lnTo>
                    <a:pt x="169367" y="25405"/>
                  </a:lnTo>
                  <a:lnTo>
                    <a:pt x="131259" y="25405"/>
                  </a:lnTo>
                  <a:lnTo>
                    <a:pt x="84684" y="4234"/>
                  </a:lnTo>
                  <a:lnTo>
                    <a:pt x="80449" y="16937"/>
                  </a:lnTo>
                  <a:lnTo>
                    <a:pt x="46576" y="59278"/>
                  </a:lnTo>
                  <a:lnTo>
                    <a:pt x="16937" y="71981"/>
                  </a:lnTo>
                  <a:lnTo>
                    <a:pt x="0" y="71981"/>
                  </a:lnTo>
                  <a:lnTo>
                    <a:pt x="0" y="88918"/>
                  </a:lnTo>
                  <a:lnTo>
                    <a:pt x="16937" y="105854"/>
                  </a:lnTo>
                  <a:lnTo>
                    <a:pt x="42342" y="105854"/>
                  </a:lnTo>
                  <a:lnTo>
                    <a:pt x="46576" y="127025"/>
                  </a:lnTo>
                  <a:lnTo>
                    <a:pt x="67747" y="131259"/>
                  </a:lnTo>
                  <a:lnTo>
                    <a:pt x="71981" y="114323"/>
                  </a:lnTo>
                  <a:lnTo>
                    <a:pt x="101620" y="127025"/>
                  </a:lnTo>
                  <a:lnTo>
                    <a:pt x="118557" y="131259"/>
                  </a:lnTo>
                  <a:lnTo>
                    <a:pt x="122791" y="152430"/>
                  </a:lnTo>
                  <a:lnTo>
                    <a:pt x="114323" y="160899"/>
                  </a:lnTo>
                  <a:lnTo>
                    <a:pt x="114323" y="190538"/>
                  </a:lnTo>
                  <a:lnTo>
                    <a:pt x="93152" y="199006"/>
                  </a:lnTo>
                  <a:lnTo>
                    <a:pt x="93152" y="211709"/>
                  </a:lnTo>
                  <a:lnTo>
                    <a:pt x="105854" y="228645"/>
                  </a:lnTo>
                  <a:lnTo>
                    <a:pt x="131259" y="237114"/>
                  </a:lnTo>
                  <a:lnTo>
                    <a:pt x="135494" y="211709"/>
                  </a:lnTo>
                  <a:lnTo>
                    <a:pt x="148196" y="199006"/>
                  </a:lnTo>
                  <a:lnTo>
                    <a:pt x="143962" y="220177"/>
                  </a:lnTo>
                  <a:lnTo>
                    <a:pt x="156665" y="232880"/>
                  </a:lnTo>
                  <a:lnTo>
                    <a:pt x="182070" y="232880"/>
                  </a:lnTo>
                  <a:lnTo>
                    <a:pt x="194772" y="249816"/>
                  </a:lnTo>
                  <a:lnTo>
                    <a:pt x="232880" y="258285"/>
                  </a:lnTo>
                  <a:lnTo>
                    <a:pt x="266753" y="279455"/>
                  </a:lnTo>
                  <a:lnTo>
                    <a:pt x="326032" y="279455"/>
                  </a:lnTo>
                  <a:lnTo>
                    <a:pt x="330266" y="309095"/>
                  </a:lnTo>
                  <a:lnTo>
                    <a:pt x="368373" y="338734"/>
                  </a:lnTo>
                  <a:lnTo>
                    <a:pt x="385310" y="359905"/>
                  </a:lnTo>
                  <a:lnTo>
                    <a:pt x="402247" y="351436"/>
                  </a:lnTo>
                  <a:lnTo>
                    <a:pt x="414949" y="347202"/>
                  </a:lnTo>
                  <a:lnTo>
                    <a:pt x="423418" y="355671"/>
                  </a:lnTo>
                  <a:lnTo>
                    <a:pt x="436120" y="347202"/>
                  </a:lnTo>
                  <a:lnTo>
                    <a:pt x="465759" y="330266"/>
                  </a:lnTo>
                  <a:lnTo>
                    <a:pt x="465759" y="300626"/>
                  </a:lnTo>
                  <a:lnTo>
                    <a:pt x="478462" y="292158"/>
                  </a:lnTo>
                  <a:lnTo>
                    <a:pt x="486930" y="241348"/>
                  </a:lnTo>
                  <a:lnTo>
                    <a:pt x="508101" y="245582"/>
                  </a:lnTo>
                  <a:lnTo>
                    <a:pt x="516570" y="237114"/>
                  </a:lnTo>
                  <a:lnTo>
                    <a:pt x="508101" y="215943"/>
                  </a:lnTo>
                  <a:lnTo>
                    <a:pt x="546209" y="182069"/>
                  </a:lnTo>
                  <a:lnTo>
                    <a:pt x="571614" y="127025"/>
                  </a:lnTo>
                  <a:lnTo>
                    <a:pt x="588551" y="105854"/>
                  </a:lnTo>
                  <a:lnTo>
                    <a:pt x="567380" y="80449"/>
                  </a:lnTo>
                  <a:lnTo>
                    <a:pt x="558911" y="63513"/>
                  </a:lnTo>
                  <a:lnTo>
                    <a:pt x="571614" y="46576"/>
                  </a:lnTo>
                  <a:lnTo>
                    <a:pt x="546209" y="4234"/>
                  </a:lnTo>
                  <a:lnTo>
                    <a:pt x="508101" y="0"/>
                  </a:lnTo>
                  <a:lnTo>
                    <a:pt x="50386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93FD03D-5701-70CF-8231-B2E8FC7FD387}"/>
                </a:ext>
              </a:extLst>
            </p:cNvPr>
            <p:cNvSpPr/>
            <p:nvPr/>
          </p:nvSpPr>
          <p:spPr>
            <a:xfrm>
              <a:off x="2740971" y="4195884"/>
              <a:ext cx="546208" cy="461524"/>
            </a:xfrm>
            <a:custGeom>
              <a:avLst/>
              <a:gdLst>
                <a:gd name="connsiteX0" fmla="*/ 169367 w 546208"/>
                <a:gd name="connsiteY0" fmla="*/ 0 h 461524"/>
                <a:gd name="connsiteX1" fmla="*/ 118557 w 546208"/>
                <a:gd name="connsiteY1" fmla="*/ 25405 h 461524"/>
                <a:gd name="connsiteX2" fmla="*/ 105854 w 546208"/>
                <a:gd name="connsiteY2" fmla="*/ 25405 h 461524"/>
                <a:gd name="connsiteX3" fmla="*/ 80449 w 546208"/>
                <a:gd name="connsiteY3" fmla="*/ 169367 h 461524"/>
                <a:gd name="connsiteX4" fmla="*/ 46576 w 546208"/>
                <a:gd name="connsiteY4" fmla="*/ 304861 h 461524"/>
                <a:gd name="connsiteX5" fmla="*/ 33873 w 546208"/>
                <a:gd name="connsiteY5" fmla="*/ 355671 h 461524"/>
                <a:gd name="connsiteX6" fmla="*/ 25405 w 546208"/>
                <a:gd name="connsiteY6" fmla="*/ 393778 h 461524"/>
                <a:gd name="connsiteX7" fmla="*/ 0 w 546208"/>
                <a:gd name="connsiteY7" fmla="*/ 431886 h 461524"/>
                <a:gd name="connsiteX8" fmla="*/ 46576 w 546208"/>
                <a:gd name="connsiteY8" fmla="*/ 453057 h 461524"/>
                <a:gd name="connsiteX9" fmla="*/ 84684 w 546208"/>
                <a:gd name="connsiteY9" fmla="*/ 453057 h 461524"/>
                <a:gd name="connsiteX10" fmla="*/ 110089 w 546208"/>
                <a:gd name="connsiteY10" fmla="*/ 431886 h 461524"/>
                <a:gd name="connsiteX11" fmla="*/ 127025 w 546208"/>
                <a:gd name="connsiteY11" fmla="*/ 448822 h 461524"/>
                <a:gd name="connsiteX12" fmla="*/ 118557 w 546208"/>
                <a:gd name="connsiteY12" fmla="*/ 457291 h 461524"/>
                <a:gd name="connsiteX13" fmla="*/ 127025 w 546208"/>
                <a:gd name="connsiteY13" fmla="*/ 461525 h 461524"/>
                <a:gd name="connsiteX14" fmla="*/ 131259 w 546208"/>
                <a:gd name="connsiteY14" fmla="*/ 453057 h 461524"/>
                <a:gd name="connsiteX15" fmla="*/ 169367 w 546208"/>
                <a:gd name="connsiteY15" fmla="*/ 453057 h 461524"/>
                <a:gd name="connsiteX16" fmla="*/ 186304 w 546208"/>
                <a:gd name="connsiteY16" fmla="*/ 436120 h 461524"/>
                <a:gd name="connsiteX17" fmla="*/ 224411 w 546208"/>
                <a:gd name="connsiteY17" fmla="*/ 440354 h 461524"/>
                <a:gd name="connsiteX18" fmla="*/ 237114 w 546208"/>
                <a:gd name="connsiteY18" fmla="*/ 431886 h 461524"/>
                <a:gd name="connsiteX19" fmla="*/ 258285 w 546208"/>
                <a:gd name="connsiteY19" fmla="*/ 431886 h 461524"/>
                <a:gd name="connsiteX20" fmla="*/ 262519 w 546208"/>
                <a:gd name="connsiteY20" fmla="*/ 440354 h 461524"/>
                <a:gd name="connsiteX21" fmla="*/ 283690 w 546208"/>
                <a:gd name="connsiteY21" fmla="*/ 431886 h 461524"/>
                <a:gd name="connsiteX22" fmla="*/ 296392 w 546208"/>
                <a:gd name="connsiteY22" fmla="*/ 444588 h 461524"/>
                <a:gd name="connsiteX23" fmla="*/ 321797 w 546208"/>
                <a:gd name="connsiteY23" fmla="*/ 440354 h 461524"/>
                <a:gd name="connsiteX24" fmla="*/ 351437 w 546208"/>
                <a:gd name="connsiteY24" fmla="*/ 431886 h 461524"/>
                <a:gd name="connsiteX25" fmla="*/ 355671 w 546208"/>
                <a:gd name="connsiteY25" fmla="*/ 436120 h 461524"/>
                <a:gd name="connsiteX26" fmla="*/ 398013 w 546208"/>
                <a:gd name="connsiteY26" fmla="*/ 440354 h 461524"/>
                <a:gd name="connsiteX27" fmla="*/ 419183 w 546208"/>
                <a:gd name="connsiteY27" fmla="*/ 427652 h 461524"/>
                <a:gd name="connsiteX28" fmla="*/ 410715 w 546208"/>
                <a:gd name="connsiteY28" fmla="*/ 406481 h 461524"/>
                <a:gd name="connsiteX29" fmla="*/ 419183 w 546208"/>
                <a:gd name="connsiteY29" fmla="*/ 376842 h 461524"/>
                <a:gd name="connsiteX30" fmla="*/ 436120 w 546208"/>
                <a:gd name="connsiteY30" fmla="*/ 359905 h 461524"/>
                <a:gd name="connsiteX31" fmla="*/ 431886 w 546208"/>
                <a:gd name="connsiteY31" fmla="*/ 330266 h 461524"/>
                <a:gd name="connsiteX32" fmla="*/ 444589 w 546208"/>
                <a:gd name="connsiteY32" fmla="*/ 317563 h 461524"/>
                <a:gd name="connsiteX33" fmla="*/ 423418 w 546208"/>
                <a:gd name="connsiteY33" fmla="*/ 287924 h 461524"/>
                <a:gd name="connsiteX34" fmla="*/ 440354 w 546208"/>
                <a:gd name="connsiteY34" fmla="*/ 270987 h 461524"/>
                <a:gd name="connsiteX35" fmla="*/ 457291 w 546208"/>
                <a:gd name="connsiteY35" fmla="*/ 266753 h 461524"/>
                <a:gd name="connsiteX36" fmla="*/ 474228 w 546208"/>
                <a:gd name="connsiteY36" fmla="*/ 275221 h 461524"/>
                <a:gd name="connsiteX37" fmla="*/ 495399 w 546208"/>
                <a:gd name="connsiteY37" fmla="*/ 254050 h 461524"/>
                <a:gd name="connsiteX38" fmla="*/ 499633 w 546208"/>
                <a:gd name="connsiteY38" fmla="*/ 279455 h 461524"/>
                <a:gd name="connsiteX39" fmla="*/ 508101 w 546208"/>
                <a:gd name="connsiteY39" fmla="*/ 287924 h 461524"/>
                <a:gd name="connsiteX40" fmla="*/ 525038 w 546208"/>
                <a:gd name="connsiteY40" fmla="*/ 283690 h 461524"/>
                <a:gd name="connsiteX41" fmla="*/ 525038 w 546208"/>
                <a:gd name="connsiteY41" fmla="*/ 266753 h 461524"/>
                <a:gd name="connsiteX42" fmla="*/ 529272 w 546208"/>
                <a:gd name="connsiteY42" fmla="*/ 254050 h 461524"/>
                <a:gd name="connsiteX43" fmla="*/ 525038 w 546208"/>
                <a:gd name="connsiteY43" fmla="*/ 245582 h 461524"/>
                <a:gd name="connsiteX44" fmla="*/ 529272 w 546208"/>
                <a:gd name="connsiteY44" fmla="*/ 215943 h 461524"/>
                <a:gd name="connsiteX45" fmla="*/ 546209 w 546208"/>
                <a:gd name="connsiteY45" fmla="*/ 199006 h 461524"/>
                <a:gd name="connsiteX46" fmla="*/ 537740 w 546208"/>
                <a:gd name="connsiteY46" fmla="*/ 186304 h 461524"/>
                <a:gd name="connsiteX47" fmla="*/ 520804 w 546208"/>
                <a:gd name="connsiteY47" fmla="*/ 186304 h 461524"/>
                <a:gd name="connsiteX48" fmla="*/ 499633 w 546208"/>
                <a:gd name="connsiteY48" fmla="*/ 177835 h 461524"/>
                <a:gd name="connsiteX49" fmla="*/ 469994 w 546208"/>
                <a:gd name="connsiteY49" fmla="*/ 182069 h 461524"/>
                <a:gd name="connsiteX50" fmla="*/ 461525 w 546208"/>
                <a:gd name="connsiteY50" fmla="*/ 148196 h 461524"/>
                <a:gd name="connsiteX51" fmla="*/ 444589 w 546208"/>
                <a:gd name="connsiteY51" fmla="*/ 122791 h 461524"/>
                <a:gd name="connsiteX52" fmla="*/ 436120 w 546208"/>
                <a:gd name="connsiteY52" fmla="*/ 122791 h 461524"/>
                <a:gd name="connsiteX53" fmla="*/ 440354 w 546208"/>
                <a:gd name="connsiteY53" fmla="*/ 148196 h 461524"/>
                <a:gd name="connsiteX54" fmla="*/ 440354 w 546208"/>
                <a:gd name="connsiteY54" fmla="*/ 156664 h 461524"/>
                <a:gd name="connsiteX55" fmla="*/ 410715 w 546208"/>
                <a:gd name="connsiteY55" fmla="*/ 160899 h 461524"/>
                <a:gd name="connsiteX56" fmla="*/ 385310 w 546208"/>
                <a:gd name="connsiteY56" fmla="*/ 148196 h 461524"/>
                <a:gd name="connsiteX57" fmla="*/ 376842 w 546208"/>
                <a:gd name="connsiteY57" fmla="*/ 114323 h 461524"/>
                <a:gd name="connsiteX58" fmla="*/ 359905 w 546208"/>
                <a:gd name="connsiteY58" fmla="*/ 93152 h 461524"/>
                <a:gd name="connsiteX59" fmla="*/ 347202 w 546208"/>
                <a:gd name="connsiteY59" fmla="*/ 93152 h 461524"/>
                <a:gd name="connsiteX60" fmla="*/ 342968 w 546208"/>
                <a:gd name="connsiteY60" fmla="*/ 80449 h 461524"/>
                <a:gd name="connsiteX61" fmla="*/ 330266 w 546208"/>
                <a:gd name="connsiteY61" fmla="*/ 71981 h 461524"/>
                <a:gd name="connsiteX62" fmla="*/ 304861 w 546208"/>
                <a:gd name="connsiteY62" fmla="*/ 63513 h 461524"/>
                <a:gd name="connsiteX63" fmla="*/ 313329 w 546208"/>
                <a:gd name="connsiteY63" fmla="*/ 55044 h 461524"/>
                <a:gd name="connsiteX64" fmla="*/ 313329 w 546208"/>
                <a:gd name="connsiteY64" fmla="*/ 46576 h 461524"/>
                <a:gd name="connsiteX65" fmla="*/ 304861 w 546208"/>
                <a:gd name="connsiteY65" fmla="*/ 38108 h 461524"/>
                <a:gd name="connsiteX66" fmla="*/ 292158 w 546208"/>
                <a:gd name="connsiteY66" fmla="*/ 33873 h 461524"/>
                <a:gd name="connsiteX67" fmla="*/ 266753 w 546208"/>
                <a:gd name="connsiteY67" fmla="*/ 33873 h 461524"/>
                <a:gd name="connsiteX68" fmla="*/ 249816 w 546208"/>
                <a:gd name="connsiteY68" fmla="*/ 50810 h 461524"/>
                <a:gd name="connsiteX69" fmla="*/ 237114 w 546208"/>
                <a:gd name="connsiteY69" fmla="*/ 50810 h 461524"/>
                <a:gd name="connsiteX70" fmla="*/ 220177 w 546208"/>
                <a:gd name="connsiteY70" fmla="*/ 38108 h 461524"/>
                <a:gd name="connsiteX71" fmla="*/ 194772 w 546208"/>
                <a:gd name="connsiteY71" fmla="*/ 50810 h 461524"/>
                <a:gd name="connsiteX72" fmla="*/ 182070 w 546208"/>
                <a:gd name="connsiteY72" fmla="*/ 42342 h 461524"/>
                <a:gd name="connsiteX73" fmla="*/ 190538 w 546208"/>
                <a:gd name="connsiteY73" fmla="*/ 29639 h 461524"/>
                <a:gd name="connsiteX74" fmla="*/ 194772 w 546208"/>
                <a:gd name="connsiteY74" fmla="*/ 8468 h 461524"/>
                <a:gd name="connsiteX75" fmla="*/ 169367 w 546208"/>
                <a:gd name="connsiteY75" fmla="*/ 0 h 46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6208" h="461524">
                  <a:moveTo>
                    <a:pt x="169367" y="0"/>
                  </a:moveTo>
                  <a:lnTo>
                    <a:pt x="118557" y="25405"/>
                  </a:lnTo>
                  <a:lnTo>
                    <a:pt x="105854" y="25405"/>
                  </a:lnTo>
                  <a:lnTo>
                    <a:pt x="80449" y="169367"/>
                  </a:lnTo>
                  <a:lnTo>
                    <a:pt x="46576" y="304861"/>
                  </a:lnTo>
                  <a:lnTo>
                    <a:pt x="33873" y="355671"/>
                  </a:lnTo>
                  <a:lnTo>
                    <a:pt x="25405" y="393778"/>
                  </a:lnTo>
                  <a:lnTo>
                    <a:pt x="0" y="431886"/>
                  </a:lnTo>
                  <a:lnTo>
                    <a:pt x="46576" y="453057"/>
                  </a:lnTo>
                  <a:lnTo>
                    <a:pt x="84684" y="453057"/>
                  </a:lnTo>
                  <a:lnTo>
                    <a:pt x="110089" y="431886"/>
                  </a:lnTo>
                  <a:lnTo>
                    <a:pt x="127025" y="448822"/>
                  </a:lnTo>
                  <a:lnTo>
                    <a:pt x="118557" y="457291"/>
                  </a:lnTo>
                  <a:lnTo>
                    <a:pt x="127025" y="461525"/>
                  </a:lnTo>
                  <a:lnTo>
                    <a:pt x="131259" y="453057"/>
                  </a:lnTo>
                  <a:lnTo>
                    <a:pt x="169367" y="453057"/>
                  </a:lnTo>
                  <a:lnTo>
                    <a:pt x="186304" y="436120"/>
                  </a:lnTo>
                  <a:lnTo>
                    <a:pt x="224411" y="440354"/>
                  </a:lnTo>
                  <a:lnTo>
                    <a:pt x="237114" y="431886"/>
                  </a:lnTo>
                  <a:lnTo>
                    <a:pt x="258285" y="431886"/>
                  </a:lnTo>
                  <a:lnTo>
                    <a:pt x="262519" y="440354"/>
                  </a:lnTo>
                  <a:lnTo>
                    <a:pt x="283690" y="431886"/>
                  </a:lnTo>
                  <a:lnTo>
                    <a:pt x="296392" y="444588"/>
                  </a:lnTo>
                  <a:lnTo>
                    <a:pt x="321797" y="440354"/>
                  </a:lnTo>
                  <a:lnTo>
                    <a:pt x="351437" y="431886"/>
                  </a:lnTo>
                  <a:lnTo>
                    <a:pt x="355671" y="436120"/>
                  </a:lnTo>
                  <a:lnTo>
                    <a:pt x="398013" y="440354"/>
                  </a:lnTo>
                  <a:lnTo>
                    <a:pt x="419183" y="427652"/>
                  </a:lnTo>
                  <a:lnTo>
                    <a:pt x="410715" y="406481"/>
                  </a:lnTo>
                  <a:lnTo>
                    <a:pt x="419183" y="376842"/>
                  </a:lnTo>
                  <a:lnTo>
                    <a:pt x="436120" y="359905"/>
                  </a:lnTo>
                  <a:lnTo>
                    <a:pt x="431886" y="330266"/>
                  </a:lnTo>
                  <a:lnTo>
                    <a:pt x="444589" y="317563"/>
                  </a:lnTo>
                  <a:lnTo>
                    <a:pt x="423418" y="287924"/>
                  </a:lnTo>
                  <a:lnTo>
                    <a:pt x="440354" y="270987"/>
                  </a:lnTo>
                  <a:lnTo>
                    <a:pt x="457291" y="266753"/>
                  </a:lnTo>
                  <a:lnTo>
                    <a:pt x="474228" y="275221"/>
                  </a:lnTo>
                  <a:lnTo>
                    <a:pt x="495399" y="254050"/>
                  </a:lnTo>
                  <a:lnTo>
                    <a:pt x="499633" y="279455"/>
                  </a:lnTo>
                  <a:lnTo>
                    <a:pt x="508101" y="287924"/>
                  </a:lnTo>
                  <a:lnTo>
                    <a:pt x="525038" y="283690"/>
                  </a:lnTo>
                  <a:lnTo>
                    <a:pt x="525038" y="266753"/>
                  </a:lnTo>
                  <a:lnTo>
                    <a:pt x="529272" y="254050"/>
                  </a:lnTo>
                  <a:lnTo>
                    <a:pt x="525038" y="245582"/>
                  </a:lnTo>
                  <a:lnTo>
                    <a:pt x="529272" y="215943"/>
                  </a:lnTo>
                  <a:lnTo>
                    <a:pt x="546209" y="199006"/>
                  </a:lnTo>
                  <a:lnTo>
                    <a:pt x="537740" y="186304"/>
                  </a:lnTo>
                  <a:lnTo>
                    <a:pt x="520804" y="186304"/>
                  </a:lnTo>
                  <a:lnTo>
                    <a:pt x="499633" y="177835"/>
                  </a:lnTo>
                  <a:lnTo>
                    <a:pt x="469994" y="182069"/>
                  </a:lnTo>
                  <a:lnTo>
                    <a:pt x="461525" y="148196"/>
                  </a:lnTo>
                  <a:lnTo>
                    <a:pt x="444589" y="122791"/>
                  </a:lnTo>
                  <a:lnTo>
                    <a:pt x="436120" y="122791"/>
                  </a:lnTo>
                  <a:lnTo>
                    <a:pt x="440354" y="148196"/>
                  </a:lnTo>
                  <a:lnTo>
                    <a:pt x="440354" y="156664"/>
                  </a:lnTo>
                  <a:lnTo>
                    <a:pt x="410715" y="160899"/>
                  </a:lnTo>
                  <a:lnTo>
                    <a:pt x="385310" y="148196"/>
                  </a:lnTo>
                  <a:lnTo>
                    <a:pt x="376842" y="114323"/>
                  </a:lnTo>
                  <a:lnTo>
                    <a:pt x="359905" y="93152"/>
                  </a:lnTo>
                  <a:lnTo>
                    <a:pt x="347202" y="93152"/>
                  </a:lnTo>
                  <a:lnTo>
                    <a:pt x="342968" y="80449"/>
                  </a:lnTo>
                  <a:lnTo>
                    <a:pt x="330266" y="71981"/>
                  </a:lnTo>
                  <a:lnTo>
                    <a:pt x="304861" y="63513"/>
                  </a:lnTo>
                  <a:lnTo>
                    <a:pt x="313329" y="55044"/>
                  </a:lnTo>
                  <a:lnTo>
                    <a:pt x="313329" y="46576"/>
                  </a:lnTo>
                  <a:lnTo>
                    <a:pt x="304861" y="38108"/>
                  </a:lnTo>
                  <a:lnTo>
                    <a:pt x="292158" y="33873"/>
                  </a:lnTo>
                  <a:lnTo>
                    <a:pt x="266753" y="33873"/>
                  </a:lnTo>
                  <a:lnTo>
                    <a:pt x="249816" y="50810"/>
                  </a:lnTo>
                  <a:lnTo>
                    <a:pt x="237114" y="50810"/>
                  </a:lnTo>
                  <a:lnTo>
                    <a:pt x="220177" y="38108"/>
                  </a:lnTo>
                  <a:lnTo>
                    <a:pt x="194772" y="50810"/>
                  </a:lnTo>
                  <a:lnTo>
                    <a:pt x="182070" y="42342"/>
                  </a:lnTo>
                  <a:lnTo>
                    <a:pt x="190538" y="29639"/>
                  </a:lnTo>
                  <a:lnTo>
                    <a:pt x="194772" y="8468"/>
                  </a:lnTo>
                  <a:lnTo>
                    <a:pt x="16936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C957DCE-CC1E-D6BD-E576-96DB0D68BB0A}"/>
                </a:ext>
              </a:extLst>
            </p:cNvPr>
            <p:cNvSpPr/>
            <p:nvPr/>
          </p:nvSpPr>
          <p:spPr>
            <a:xfrm>
              <a:off x="2846826" y="3730124"/>
              <a:ext cx="508101" cy="622423"/>
            </a:xfrm>
            <a:custGeom>
              <a:avLst/>
              <a:gdLst>
                <a:gd name="connsiteX0" fmla="*/ 71981 w 508101"/>
                <a:gd name="connsiteY0" fmla="*/ 4234 h 622423"/>
                <a:gd name="connsiteX1" fmla="*/ 46576 w 508101"/>
                <a:gd name="connsiteY1" fmla="*/ 42342 h 622423"/>
                <a:gd name="connsiteX2" fmla="*/ 38108 w 508101"/>
                <a:gd name="connsiteY2" fmla="*/ 169367 h 622423"/>
                <a:gd name="connsiteX3" fmla="*/ 21171 w 508101"/>
                <a:gd name="connsiteY3" fmla="*/ 296392 h 622423"/>
                <a:gd name="connsiteX4" fmla="*/ 4234 w 508101"/>
                <a:gd name="connsiteY4" fmla="*/ 398012 h 622423"/>
                <a:gd name="connsiteX5" fmla="*/ 4234 w 508101"/>
                <a:gd name="connsiteY5" fmla="*/ 423417 h 622423"/>
                <a:gd name="connsiteX6" fmla="*/ 16937 w 508101"/>
                <a:gd name="connsiteY6" fmla="*/ 389544 h 622423"/>
                <a:gd name="connsiteX7" fmla="*/ 38108 w 508101"/>
                <a:gd name="connsiteY7" fmla="*/ 364139 h 622423"/>
                <a:gd name="connsiteX8" fmla="*/ 67747 w 508101"/>
                <a:gd name="connsiteY8" fmla="*/ 389544 h 622423"/>
                <a:gd name="connsiteX9" fmla="*/ 71981 w 508101"/>
                <a:gd name="connsiteY9" fmla="*/ 398012 h 622423"/>
                <a:gd name="connsiteX10" fmla="*/ 80449 w 508101"/>
                <a:gd name="connsiteY10" fmla="*/ 410715 h 622423"/>
                <a:gd name="connsiteX11" fmla="*/ 42342 w 508101"/>
                <a:gd name="connsiteY11" fmla="*/ 414949 h 622423"/>
                <a:gd name="connsiteX12" fmla="*/ 33873 w 508101"/>
                <a:gd name="connsiteY12" fmla="*/ 402247 h 622423"/>
                <a:gd name="connsiteX13" fmla="*/ 21171 w 508101"/>
                <a:gd name="connsiteY13" fmla="*/ 410715 h 622423"/>
                <a:gd name="connsiteX14" fmla="*/ 16937 w 508101"/>
                <a:gd name="connsiteY14" fmla="*/ 431886 h 622423"/>
                <a:gd name="connsiteX15" fmla="*/ 0 w 508101"/>
                <a:gd name="connsiteY15" fmla="*/ 457291 h 622423"/>
                <a:gd name="connsiteX16" fmla="*/ 0 w 508101"/>
                <a:gd name="connsiteY16" fmla="*/ 491164 h 622423"/>
                <a:gd name="connsiteX17" fmla="*/ 12703 w 508101"/>
                <a:gd name="connsiteY17" fmla="*/ 491164 h 622423"/>
                <a:gd name="connsiteX18" fmla="*/ 59278 w 508101"/>
                <a:gd name="connsiteY18" fmla="*/ 465759 h 622423"/>
                <a:gd name="connsiteX19" fmla="*/ 88918 w 508101"/>
                <a:gd name="connsiteY19" fmla="*/ 474228 h 622423"/>
                <a:gd name="connsiteX20" fmla="*/ 84684 w 508101"/>
                <a:gd name="connsiteY20" fmla="*/ 491164 h 622423"/>
                <a:gd name="connsiteX21" fmla="*/ 76215 w 508101"/>
                <a:gd name="connsiteY21" fmla="*/ 508101 h 622423"/>
                <a:gd name="connsiteX22" fmla="*/ 88918 w 508101"/>
                <a:gd name="connsiteY22" fmla="*/ 512335 h 622423"/>
                <a:gd name="connsiteX23" fmla="*/ 114323 w 508101"/>
                <a:gd name="connsiteY23" fmla="*/ 503867 h 622423"/>
                <a:gd name="connsiteX24" fmla="*/ 131259 w 508101"/>
                <a:gd name="connsiteY24" fmla="*/ 516569 h 622423"/>
                <a:gd name="connsiteX25" fmla="*/ 143962 w 508101"/>
                <a:gd name="connsiteY25" fmla="*/ 516569 h 622423"/>
                <a:gd name="connsiteX26" fmla="*/ 156665 w 508101"/>
                <a:gd name="connsiteY26" fmla="*/ 499633 h 622423"/>
                <a:gd name="connsiteX27" fmla="*/ 186304 w 508101"/>
                <a:gd name="connsiteY27" fmla="*/ 495398 h 622423"/>
                <a:gd name="connsiteX28" fmla="*/ 194772 w 508101"/>
                <a:gd name="connsiteY28" fmla="*/ 503867 h 622423"/>
                <a:gd name="connsiteX29" fmla="*/ 203240 w 508101"/>
                <a:gd name="connsiteY29" fmla="*/ 512335 h 622423"/>
                <a:gd name="connsiteX30" fmla="*/ 203240 w 508101"/>
                <a:gd name="connsiteY30" fmla="*/ 520803 h 622423"/>
                <a:gd name="connsiteX31" fmla="*/ 199006 w 508101"/>
                <a:gd name="connsiteY31" fmla="*/ 529272 h 622423"/>
                <a:gd name="connsiteX32" fmla="*/ 224411 w 508101"/>
                <a:gd name="connsiteY32" fmla="*/ 537740 h 622423"/>
                <a:gd name="connsiteX33" fmla="*/ 237114 w 508101"/>
                <a:gd name="connsiteY33" fmla="*/ 546208 h 622423"/>
                <a:gd name="connsiteX34" fmla="*/ 237114 w 508101"/>
                <a:gd name="connsiteY34" fmla="*/ 558911 h 622423"/>
                <a:gd name="connsiteX35" fmla="*/ 254051 w 508101"/>
                <a:gd name="connsiteY35" fmla="*/ 558911 h 622423"/>
                <a:gd name="connsiteX36" fmla="*/ 270987 w 508101"/>
                <a:gd name="connsiteY36" fmla="*/ 580082 h 622423"/>
                <a:gd name="connsiteX37" fmla="*/ 279456 w 508101"/>
                <a:gd name="connsiteY37" fmla="*/ 613955 h 622423"/>
                <a:gd name="connsiteX38" fmla="*/ 304861 w 508101"/>
                <a:gd name="connsiteY38" fmla="*/ 622424 h 622423"/>
                <a:gd name="connsiteX39" fmla="*/ 330266 w 508101"/>
                <a:gd name="connsiteY39" fmla="*/ 622424 h 622423"/>
                <a:gd name="connsiteX40" fmla="*/ 330266 w 508101"/>
                <a:gd name="connsiteY40" fmla="*/ 613955 h 622423"/>
                <a:gd name="connsiteX41" fmla="*/ 330266 w 508101"/>
                <a:gd name="connsiteY41" fmla="*/ 588550 h 622423"/>
                <a:gd name="connsiteX42" fmla="*/ 338734 w 508101"/>
                <a:gd name="connsiteY42" fmla="*/ 588550 h 622423"/>
                <a:gd name="connsiteX43" fmla="*/ 351437 w 508101"/>
                <a:gd name="connsiteY43" fmla="*/ 609721 h 622423"/>
                <a:gd name="connsiteX44" fmla="*/ 376842 w 508101"/>
                <a:gd name="connsiteY44" fmla="*/ 605487 h 622423"/>
                <a:gd name="connsiteX45" fmla="*/ 389544 w 508101"/>
                <a:gd name="connsiteY45" fmla="*/ 592784 h 622423"/>
                <a:gd name="connsiteX46" fmla="*/ 385310 w 508101"/>
                <a:gd name="connsiteY46" fmla="*/ 580082 h 622423"/>
                <a:gd name="connsiteX47" fmla="*/ 376842 w 508101"/>
                <a:gd name="connsiteY47" fmla="*/ 571614 h 622423"/>
                <a:gd name="connsiteX48" fmla="*/ 381076 w 508101"/>
                <a:gd name="connsiteY48" fmla="*/ 554677 h 622423"/>
                <a:gd name="connsiteX49" fmla="*/ 393778 w 508101"/>
                <a:gd name="connsiteY49" fmla="*/ 554677 h 622423"/>
                <a:gd name="connsiteX50" fmla="*/ 410715 w 508101"/>
                <a:gd name="connsiteY50" fmla="*/ 546208 h 622423"/>
                <a:gd name="connsiteX51" fmla="*/ 402247 w 508101"/>
                <a:gd name="connsiteY51" fmla="*/ 529272 h 622423"/>
                <a:gd name="connsiteX52" fmla="*/ 398013 w 508101"/>
                <a:gd name="connsiteY52" fmla="*/ 512335 h 622423"/>
                <a:gd name="connsiteX53" fmla="*/ 410715 w 508101"/>
                <a:gd name="connsiteY53" fmla="*/ 491164 h 622423"/>
                <a:gd name="connsiteX54" fmla="*/ 431886 w 508101"/>
                <a:gd name="connsiteY54" fmla="*/ 457291 h 622423"/>
                <a:gd name="connsiteX55" fmla="*/ 448823 w 508101"/>
                <a:gd name="connsiteY55" fmla="*/ 440354 h 622423"/>
                <a:gd name="connsiteX56" fmla="*/ 461525 w 508101"/>
                <a:gd name="connsiteY56" fmla="*/ 436120 h 622423"/>
                <a:gd name="connsiteX57" fmla="*/ 461525 w 508101"/>
                <a:gd name="connsiteY57" fmla="*/ 419183 h 622423"/>
                <a:gd name="connsiteX58" fmla="*/ 448823 w 508101"/>
                <a:gd name="connsiteY58" fmla="*/ 419183 h 622423"/>
                <a:gd name="connsiteX59" fmla="*/ 440354 w 508101"/>
                <a:gd name="connsiteY59" fmla="*/ 402247 h 622423"/>
                <a:gd name="connsiteX60" fmla="*/ 444589 w 508101"/>
                <a:gd name="connsiteY60" fmla="*/ 389544 h 622423"/>
                <a:gd name="connsiteX61" fmla="*/ 465759 w 508101"/>
                <a:gd name="connsiteY61" fmla="*/ 385310 h 622423"/>
                <a:gd name="connsiteX62" fmla="*/ 478462 w 508101"/>
                <a:gd name="connsiteY62" fmla="*/ 381076 h 622423"/>
                <a:gd name="connsiteX63" fmla="*/ 495399 w 508101"/>
                <a:gd name="connsiteY63" fmla="*/ 376842 h 622423"/>
                <a:gd name="connsiteX64" fmla="*/ 491164 w 508101"/>
                <a:gd name="connsiteY64" fmla="*/ 347202 h 622423"/>
                <a:gd name="connsiteX65" fmla="*/ 508101 w 508101"/>
                <a:gd name="connsiteY65" fmla="*/ 338734 h 622423"/>
                <a:gd name="connsiteX66" fmla="*/ 486930 w 508101"/>
                <a:gd name="connsiteY66" fmla="*/ 326031 h 622423"/>
                <a:gd name="connsiteX67" fmla="*/ 469994 w 508101"/>
                <a:gd name="connsiteY67" fmla="*/ 347202 h 622423"/>
                <a:gd name="connsiteX68" fmla="*/ 423418 w 508101"/>
                <a:gd name="connsiteY68" fmla="*/ 347202 h 622423"/>
                <a:gd name="connsiteX69" fmla="*/ 419183 w 508101"/>
                <a:gd name="connsiteY69" fmla="*/ 338734 h 622423"/>
                <a:gd name="connsiteX70" fmla="*/ 402247 w 508101"/>
                <a:gd name="connsiteY70" fmla="*/ 330266 h 622423"/>
                <a:gd name="connsiteX71" fmla="*/ 414949 w 508101"/>
                <a:gd name="connsiteY71" fmla="*/ 317563 h 622423"/>
                <a:gd name="connsiteX72" fmla="*/ 414949 w 508101"/>
                <a:gd name="connsiteY72" fmla="*/ 300626 h 622423"/>
                <a:gd name="connsiteX73" fmla="*/ 410715 w 508101"/>
                <a:gd name="connsiteY73" fmla="*/ 292158 h 622423"/>
                <a:gd name="connsiteX74" fmla="*/ 410715 w 508101"/>
                <a:gd name="connsiteY74" fmla="*/ 287924 h 622423"/>
                <a:gd name="connsiteX75" fmla="*/ 423418 w 508101"/>
                <a:gd name="connsiteY75" fmla="*/ 275221 h 622423"/>
                <a:gd name="connsiteX76" fmla="*/ 427652 w 508101"/>
                <a:gd name="connsiteY76" fmla="*/ 254050 h 622423"/>
                <a:gd name="connsiteX77" fmla="*/ 436120 w 508101"/>
                <a:gd name="connsiteY77" fmla="*/ 228645 h 622423"/>
                <a:gd name="connsiteX78" fmla="*/ 427652 w 508101"/>
                <a:gd name="connsiteY78" fmla="*/ 215943 h 622423"/>
                <a:gd name="connsiteX79" fmla="*/ 410715 w 508101"/>
                <a:gd name="connsiteY79" fmla="*/ 215943 h 622423"/>
                <a:gd name="connsiteX80" fmla="*/ 402247 w 508101"/>
                <a:gd name="connsiteY80" fmla="*/ 207475 h 622423"/>
                <a:gd name="connsiteX81" fmla="*/ 398013 w 508101"/>
                <a:gd name="connsiteY81" fmla="*/ 224411 h 622423"/>
                <a:gd name="connsiteX82" fmla="*/ 381076 w 508101"/>
                <a:gd name="connsiteY82" fmla="*/ 215943 h 622423"/>
                <a:gd name="connsiteX83" fmla="*/ 359905 w 508101"/>
                <a:gd name="connsiteY83" fmla="*/ 224411 h 622423"/>
                <a:gd name="connsiteX84" fmla="*/ 342968 w 508101"/>
                <a:gd name="connsiteY84" fmla="*/ 220177 h 622423"/>
                <a:gd name="connsiteX85" fmla="*/ 304861 w 508101"/>
                <a:gd name="connsiteY85" fmla="*/ 186304 h 622423"/>
                <a:gd name="connsiteX86" fmla="*/ 283690 w 508101"/>
                <a:gd name="connsiteY86" fmla="*/ 186304 h 622423"/>
                <a:gd name="connsiteX87" fmla="*/ 279456 w 508101"/>
                <a:gd name="connsiteY87" fmla="*/ 135494 h 622423"/>
                <a:gd name="connsiteX88" fmla="*/ 237114 w 508101"/>
                <a:gd name="connsiteY88" fmla="*/ 131259 h 622423"/>
                <a:gd name="connsiteX89" fmla="*/ 237114 w 508101"/>
                <a:gd name="connsiteY89" fmla="*/ 110089 h 622423"/>
                <a:gd name="connsiteX90" fmla="*/ 228646 w 508101"/>
                <a:gd name="connsiteY90" fmla="*/ 114323 h 622423"/>
                <a:gd name="connsiteX91" fmla="*/ 186304 w 508101"/>
                <a:gd name="connsiteY91" fmla="*/ 114323 h 622423"/>
                <a:gd name="connsiteX92" fmla="*/ 186304 w 508101"/>
                <a:gd name="connsiteY92" fmla="*/ 127025 h 622423"/>
                <a:gd name="connsiteX93" fmla="*/ 199006 w 508101"/>
                <a:gd name="connsiteY93" fmla="*/ 169367 h 622423"/>
                <a:gd name="connsiteX94" fmla="*/ 199006 w 508101"/>
                <a:gd name="connsiteY94" fmla="*/ 215943 h 622423"/>
                <a:gd name="connsiteX95" fmla="*/ 194772 w 508101"/>
                <a:gd name="connsiteY95" fmla="*/ 224411 h 622423"/>
                <a:gd name="connsiteX96" fmla="*/ 186304 w 508101"/>
                <a:gd name="connsiteY96" fmla="*/ 190538 h 622423"/>
                <a:gd name="connsiteX97" fmla="*/ 165133 w 508101"/>
                <a:gd name="connsiteY97" fmla="*/ 105854 h 622423"/>
                <a:gd name="connsiteX98" fmla="*/ 84684 w 508101"/>
                <a:gd name="connsiteY98" fmla="*/ 33873 h 622423"/>
                <a:gd name="connsiteX99" fmla="*/ 88918 w 508101"/>
                <a:gd name="connsiteY99" fmla="*/ 4234 h 622423"/>
                <a:gd name="connsiteX100" fmla="*/ 71981 w 508101"/>
                <a:gd name="connsiteY100" fmla="*/ 0 h 62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8101" h="622423">
                  <a:moveTo>
                    <a:pt x="71981" y="4234"/>
                  </a:moveTo>
                  <a:lnTo>
                    <a:pt x="46576" y="42342"/>
                  </a:lnTo>
                  <a:lnTo>
                    <a:pt x="38108" y="169367"/>
                  </a:lnTo>
                  <a:lnTo>
                    <a:pt x="21171" y="296392"/>
                  </a:lnTo>
                  <a:lnTo>
                    <a:pt x="4234" y="398012"/>
                  </a:lnTo>
                  <a:lnTo>
                    <a:pt x="4234" y="423417"/>
                  </a:lnTo>
                  <a:lnTo>
                    <a:pt x="16937" y="389544"/>
                  </a:lnTo>
                  <a:lnTo>
                    <a:pt x="38108" y="364139"/>
                  </a:lnTo>
                  <a:lnTo>
                    <a:pt x="67747" y="389544"/>
                  </a:lnTo>
                  <a:lnTo>
                    <a:pt x="71981" y="398012"/>
                  </a:lnTo>
                  <a:lnTo>
                    <a:pt x="80449" y="410715"/>
                  </a:lnTo>
                  <a:lnTo>
                    <a:pt x="42342" y="414949"/>
                  </a:lnTo>
                  <a:lnTo>
                    <a:pt x="33873" y="402247"/>
                  </a:lnTo>
                  <a:lnTo>
                    <a:pt x="21171" y="410715"/>
                  </a:lnTo>
                  <a:lnTo>
                    <a:pt x="16937" y="431886"/>
                  </a:lnTo>
                  <a:lnTo>
                    <a:pt x="0" y="457291"/>
                  </a:lnTo>
                  <a:lnTo>
                    <a:pt x="0" y="491164"/>
                  </a:lnTo>
                  <a:lnTo>
                    <a:pt x="12703" y="491164"/>
                  </a:lnTo>
                  <a:lnTo>
                    <a:pt x="59278" y="465759"/>
                  </a:lnTo>
                  <a:lnTo>
                    <a:pt x="88918" y="474228"/>
                  </a:lnTo>
                  <a:lnTo>
                    <a:pt x="84684" y="491164"/>
                  </a:lnTo>
                  <a:lnTo>
                    <a:pt x="76215" y="508101"/>
                  </a:lnTo>
                  <a:lnTo>
                    <a:pt x="88918" y="512335"/>
                  </a:lnTo>
                  <a:lnTo>
                    <a:pt x="114323" y="503867"/>
                  </a:lnTo>
                  <a:lnTo>
                    <a:pt x="131259" y="516569"/>
                  </a:lnTo>
                  <a:lnTo>
                    <a:pt x="143962" y="516569"/>
                  </a:lnTo>
                  <a:lnTo>
                    <a:pt x="156665" y="499633"/>
                  </a:lnTo>
                  <a:lnTo>
                    <a:pt x="186304" y="495398"/>
                  </a:lnTo>
                  <a:lnTo>
                    <a:pt x="194772" y="503867"/>
                  </a:lnTo>
                  <a:lnTo>
                    <a:pt x="203240" y="512335"/>
                  </a:lnTo>
                  <a:lnTo>
                    <a:pt x="203240" y="520803"/>
                  </a:lnTo>
                  <a:lnTo>
                    <a:pt x="199006" y="529272"/>
                  </a:lnTo>
                  <a:lnTo>
                    <a:pt x="224411" y="537740"/>
                  </a:lnTo>
                  <a:lnTo>
                    <a:pt x="237114" y="546208"/>
                  </a:lnTo>
                  <a:lnTo>
                    <a:pt x="237114" y="558911"/>
                  </a:lnTo>
                  <a:lnTo>
                    <a:pt x="254051" y="558911"/>
                  </a:lnTo>
                  <a:lnTo>
                    <a:pt x="270987" y="580082"/>
                  </a:lnTo>
                  <a:lnTo>
                    <a:pt x="279456" y="613955"/>
                  </a:lnTo>
                  <a:lnTo>
                    <a:pt x="304861" y="622424"/>
                  </a:lnTo>
                  <a:lnTo>
                    <a:pt x="330266" y="622424"/>
                  </a:lnTo>
                  <a:lnTo>
                    <a:pt x="330266" y="613955"/>
                  </a:lnTo>
                  <a:lnTo>
                    <a:pt x="330266" y="588550"/>
                  </a:lnTo>
                  <a:lnTo>
                    <a:pt x="338734" y="588550"/>
                  </a:lnTo>
                  <a:lnTo>
                    <a:pt x="351437" y="609721"/>
                  </a:lnTo>
                  <a:lnTo>
                    <a:pt x="376842" y="605487"/>
                  </a:lnTo>
                  <a:lnTo>
                    <a:pt x="389544" y="592784"/>
                  </a:lnTo>
                  <a:lnTo>
                    <a:pt x="385310" y="580082"/>
                  </a:lnTo>
                  <a:lnTo>
                    <a:pt x="376842" y="571614"/>
                  </a:lnTo>
                  <a:lnTo>
                    <a:pt x="381076" y="554677"/>
                  </a:lnTo>
                  <a:lnTo>
                    <a:pt x="393778" y="554677"/>
                  </a:lnTo>
                  <a:lnTo>
                    <a:pt x="410715" y="546208"/>
                  </a:lnTo>
                  <a:lnTo>
                    <a:pt x="402247" y="529272"/>
                  </a:lnTo>
                  <a:lnTo>
                    <a:pt x="398013" y="512335"/>
                  </a:lnTo>
                  <a:lnTo>
                    <a:pt x="410715" y="491164"/>
                  </a:lnTo>
                  <a:lnTo>
                    <a:pt x="431886" y="457291"/>
                  </a:lnTo>
                  <a:lnTo>
                    <a:pt x="448823" y="440354"/>
                  </a:lnTo>
                  <a:lnTo>
                    <a:pt x="461525" y="436120"/>
                  </a:lnTo>
                  <a:lnTo>
                    <a:pt x="461525" y="419183"/>
                  </a:lnTo>
                  <a:lnTo>
                    <a:pt x="448823" y="419183"/>
                  </a:lnTo>
                  <a:lnTo>
                    <a:pt x="440354" y="402247"/>
                  </a:lnTo>
                  <a:lnTo>
                    <a:pt x="444589" y="389544"/>
                  </a:lnTo>
                  <a:lnTo>
                    <a:pt x="465759" y="385310"/>
                  </a:lnTo>
                  <a:lnTo>
                    <a:pt x="478462" y="381076"/>
                  </a:lnTo>
                  <a:lnTo>
                    <a:pt x="495399" y="376842"/>
                  </a:lnTo>
                  <a:lnTo>
                    <a:pt x="491164" y="347202"/>
                  </a:lnTo>
                  <a:lnTo>
                    <a:pt x="508101" y="338734"/>
                  </a:lnTo>
                  <a:lnTo>
                    <a:pt x="486930" y="326031"/>
                  </a:lnTo>
                  <a:lnTo>
                    <a:pt x="469994" y="347202"/>
                  </a:lnTo>
                  <a:lnTo>
                    <a:pt x="423418" y="347202"/>
                  </a:lnTo>
                  <a:lnTo>
                    <a:pt x="419183" y="338734"/>
                  </a:lnTo>
                  <a:lnTo>
                    <a:pt x="402247" y="330266"/>
                  </a:lnTo>
                  <a:lnTo>
                    <a:pt x="414949" y="317563"/>
                  </a:lnTo>
                  <a:lnTo>
                    <a:pt x="414949" y="300626"/>
                  </a:lnTo>
                  <a:lnTo>
                    <a:pt x="410715" y="292158"/>
                  </a:lnTo>
                  <a:lnTo>
                    <a:pt x="410715" y="287924"/>
                  </a:lnTo>
                  <a:lnTo>
                    <a:pt x="423418" y="275221"/>
                  </a:lnTo>
                  <a:lnTo>
                    <a:pt x="427652" y="254050"/>
                  </a:lnTo>
                  <a:lnTo>
                    <a:pt x="436120" y="228645"/>
                  </a:lnTo>
                  <a:lnTo>
                    <a:pt x="427652" y="215943"/>
                  </a:lnTo>
                  <a:lnTo>
                    <a:pt x="410715" y="215943"/>
                  </a:lnTo>
                  <a:lnTo>
                    <a:pt x="402247" y="207475"/>
                  </a:lnTo>
                  <a:lnTo>
                    <a:pt x="398013" y="224411"/>
                  </a:lnTo>
                  <a:lnTo>
                    <a:pt x="381076" y="215943"/>
                  </a:lnTo>
                  <a:lnTo>
                    <a:pt x="359905" y="224411"/>
                  </a:lnTo>
                  <a:lnTo>
                    <a:pt x="342968" y="220177"/>
                  </a:lnTo>
                  <a:lnTo>
                    <a:pt x="304861" y="186304"/>
                  </a:lnTo>
                  <a:lnTo>
                    <a:pt x="283690" y="186304"/>
                  </a:lnTo>
                  <a:lnTo>
                    <a:pt x="279456" y="135494"/>
                  </a:lnTo>
                  <a:lnTo>
                    <a:pt x="237114" y="131259"/>
                  </a:lnTo>
                  <a:lnTo>
                    <a:pt x="237114" y="110089"/>
                  </a:lnTo>
                  <a:lnTo>
                    <a:pt x="228646" y="114323"/>
                  </a:lnTo>
                  <a:lnTo>
                    <a:pt x="186304" y="114323"/>
                  </a:lnTo>
                  <a:lnTo>
                    <a:pt x="186304" y="127025"/>
                  </a:lnTo>
                  <a:lnTo>
                    <a:pt x="199006" y="169367"/>
                  </a:lnTo>
                  <a:lnTo>
                    <a:pt x="199006" y="215943"/>
                  </a:lnTo>
                  <a:lnTo>
                    <a:pt x="194772" y="224411"/>
                  </a:lnTo>
                  <a:lnTo>
                    <a:pt x="186304" y="190538"/>
                  </a:lnTo>
                  <a:lnTo>
                    <a:pt x="165133" y="105854"/>
                  </a:lnTo>
                  <a:lnTo>
                    <a:pt x="84684" y="33873"/>
                  </a:lnTo>
                  <a:lnTo>
                    <a:pt x="88918" y="4234"/>
                  </a:lnTo>
                  <a:lnTo>
                    <a:pt x="7198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61F6FB9-8274-CB98-F9E9-B47FE16B6C4E}"/>
                </a:ext>
              </a:extLst>
            </p:cNvPr>
            <p:cNvSpPr/>
            <p:nvPr/>
          </p:nvSpPr>
          <p:spPr>
            <a:xfrm>
              <a:off x="3253307" y="3696251"/>
              <a:ext cx="465759" cy="491164"/>
            </a:xfrm>
            <a:custGeom>
              <a:avLst/>
              <a:gdLst>
                <a:gd name="connsiteX0" fmla="*/ 203240 w 465759"/>
                <a:gd name="connsiteY0" fmla="*/ 0 h 491164"/>
                <a:gd name="connsiteX1" fmla="*/ 190538 w 465759"/>
                <a:gd name="connsiteY1" fmla="*/ 25405 h 491164"/>
                <a:gd name="connsiteX2" fmla="*/ 165133 w 465759"/>
                <a:gd name="connsiteY2" fmla="*/ 25405 h 491164"/>
                <a:gd name="connsiteX3" fmla="*/ 165133 w 465759"/>
                <a:gd name="connsiteY3" fmla="*/ 63513 h 491164"/>
                <a:gd name="connsiteX4" fmla="*/ 93152 w 465759"/>
                <a:gd name="connsiteY4" fmla="*/ 114323 h 491164"/>
                <a:gd name="connsiteX5" fmla="*/ 93152 w 465759"/>
                <a:gd name="connsiteY5" fmla="*/ 165133 h 491164"/>
                <a:gd name="connsiteX6" fmla="*/ 63513 w 465759"/>
                <a:gd name="connsiteY6" fmla="*/ 194772 h 491164"/>
                <a:gd name="connsiteX7" fmla="*/ 50810 w 465759"/>
                <a:gd name="connsiteY7" fmla="*/ 207475 h 491164"/>
                <a:gd name="connsiteX8" fmla="*/ 21171 w 465759"/>
                <a:gd name="connsiteY8" fmla="*/ 203240 h 491164"/>
                <a:gd name="connsiteX9" fmla="*/ 4234 w 465759"/>
                <a:gd name="connsiteY9" fmla="*/ 232880 h 491164"/>
                <a:gd name="connsiteX10" fmla="*/ 0 w 465759"/>
                <a:gd name="connsiteY10" fmla="*/ 241348 h 491164"/>
                <a:gd name="connsiteX11" fmla="*/ 4234 w 465759"/>
                <a:gd name="connsiteY11" fmla="*/ 254050 h 491164"/>
                <a:gd name="connsiteX12" fmla="*/ 21171 w 465759"/>
                <a:gd name="connsiteY12" fmla="*/ 254050 h 491164"/>
                <a:gd name="connsiteX13" fmla="*/ 29639 w 465759"/>
                <a:gd name="connsiteY13" fmla="*/ 266753 h 491164"/>
                <a:gd name="connsiteX14" fmla="*/ 21171 w 465759"/>
                <a:gd name="connsiteY14" fmla="*/ 287924 h 491164"/>
                <a:gd name="connsiteX15" fmla="*/ 16937 w 465759"/>
                <a:gd name="connsiteY15" fmla="*/ 313329 h 491164"/>
                <a:gd name="connsiteX16" fmla="*/ 4234 w 465759"/>
                <a:gd name="connsiteY16" fmla="*/ 321797 h 491164"/>
                <a:gd name="connsiteX17" fmla="*/ 4234 w 465759"/>
                <a:gd name="connsiteY17" fmla="*/ 330266 h 491164"/>
                <a:gd name="connsiteX18" fmla="*/ 8468 w 465759"/>
                <a:gd name="connsiteY18" fmla="*/ 334500 h 491164"/>
                <a:gd name="connsiteX19" fmla="*/ 8468 w 465759"/>
                <a:gd name="connsiteY19" fmla="*/ 351436 h 491164"/>
                <a:gd name="connsiteX20" fmla="*/ 0 w 465759"/>
                <a:gd name="connsiteY20" fmla="*/ 364139 h 491164"/>
                <a:gd name="connsiteX21" fmla="*/ 12703 w 465759"/>
                <a:gd name="connsiteY21" fmla="*/ 372607 h 491164"/>
                <a:gd name="connsiteX22" fmla="*/ 16937 w 465759"/>
                <a:gd name="connsiteY22" fmla="*/ 385310 h 491164"/>
                <a:gd name="connsiteX23" fmla="*/ 63513 w 465759"/>
                <a:gd name="connsiteY23" fmla="*/ 381076 h 491164"/>
                <a:gd name="connsiteX24" fmla="*/ 80449 w 465759"/>
                <a:gd name="connsiteY24" fmla="*/ 359905 h 491164"/>
                <a:gd name="connsiteX25" fmla="*/ 101620 w 465759"/>
                <a:gd name="connsiteY25" fmla="*/ 372607 h 491164"/>
                <a:gd name="connsiteX26" fmla="*/ 84684 w 465759"/>
                <a:gd name="connsiteY26" fmla="*/ 381076 h 491164"/>
                <a:gd name="connsiteX27" fmla="*/ 88918 w 465759"/>
                <a:gd name="connsiteY27" fmla="*/ 410715 h 491164"/>
                <a:gd name="connsiteX28" fmla="*/ 110089 w 465759"/>
                <a:gd name="connsiteY28" fmla="*/ 427652 h 491164"/>
                <a:gd name="connsiteX29" fmla="*/ 114323 w 465759"/>
                <a:gd name="connsiteY29" fmla="*/ 457291 h 491164"/>
                <a:gd name="connsiteX30" fmla="*/ 135494 w 465759"/>
                <a:gd name="connsiteY30" fmla="*/ 465759 h 491164"/>
                <a:gd name="connsiteX31" fmla="*/ 148196 w 465759"/>
                <a:gd name="connsiteY31" fmla="*/ 453057 h 491164"/>
                <a:gd name="connsiteX32" fmla="*/ 182070 w 465759"/>
                <a:gd name="connsiteY32" fmla="*/ 453057 h 491164"/>
                <a:gd name="connsiteX33" fmla="*/ 194772 w 465759"/>
                <a:gd name="connsiteY33" fmla="*/ 440354 h 491164"/>
                <a:gd name="connsiteX34" fmla="*/ 207475 w 465759"/>
                <a:gd name="connsiteY34" fmla="*/ 440354 h 491164"/>
                <a:gd name="connsiteX35" fmla="*/ 207475 w 465759"/>
                <a:gd name="connsiteY35" fmla="*/ 453057 h 491164"/>
                <a:gd name="connsiteX36" fmla="*/ 241348 w 465759"/>
                <a:gd name="connsiteY36" fmla="*/ 453057 h 491164"/>
                <a:gd name="connsiteX37" fmla="*/ 245582 w 465759"/>
                <a:gd name="connsiteY37" fmla="*/ 444588 h 491164"/>
                <a:gd name="connsiteX38" fmla="*/ 258285 w 465759"/>
                <a:gd name="connsiteY38" fmla="*/ 444588 h 491164"/>
                <a:gd name="connsiteX39" fmla="*/ 270987 w 465759"/>
                <a:gd name="connsiteY39" fmla="*/ 457291 h 491164"/>
                <a:gd name="connsiteX40" fmla="*/ 270987 w 465759"/>
                <a:gd name="connsiteY40" fmla="*/ 469993 h 491164"/>
                <a:gd name="connsiteX41" fmla="*/ 258285 w 465759"/>
                <a:gd name="connsiteY41" fmla="*/ 474228 h 491164"/>
                <a:gd name="connsiteX42" fmla="*/ 262519 w 465759"/>
                <a:gd name="connsiteY42" fmla="*/ 482696 h 491164"/>
                <a:gd name="connsiteX43" fmla="*/ 279456 w 465759"/>
                <a:gd name="connsiteY43" fmla="*/ 486930 h 491164"/>
                <a:gd name="connsiteX44" fmla="*/ 296392 w 465759"/>
                <a:gd name="connsiteY44" fmla="*/ 469993 h 491164"/>
                <a:gd name="connsiteX45" fmla="*/ 313329 w 465759"/>
                <a:gd name="connsiteY45" fmla="*/ 469993 h 491164"/>
                <a:gd name="connsiteX46" fmla="*/ 326032 w 465759"/>
                <a:gd name="connsiteY46" fmla="*/ 482696 h 491164"/>
                <a:gd name="connsiteX47" fmla="*/ 347202 w 465759"/>
                <a:gd name="connsiteY47" fmla="*/ 491164 h 491164"/>
                <a:gd name="connsiteX48" fmla="*/ 351437 w 465759"/>
                <a:gd name="connsiteY48" fmla="*/ 486930 h 491164"/>
                <a:gd name="connsiteX49" fmla="*/ 364139 w 465759"/>
                <a:gd name="connsiteY49" fmla="*/ 474228 h 491164"/>
                <a:gd name="connsiteX50" fmla="*/ 368373 w 465759"/>
                <a:gd name="connsiteY50" fmla="*/ 448822 h 491164"/>
                <a:gd name="connsiteX51" fmla="*/ 398013 w 465759"/>
                <a:gd name="connsiteY51" fmla="*/ 448822 h 491164"/>
                <a:gd name="connsiteX52" fmla="*/ 423418 w 465759"/>
                <a:gd name="connsiteY52" fmla="*/ 414949 h 491164"/>
                <a:gd name="connsiteX53" fmla="*/ 410715 w 465759"/>
                <a:gd name="connsiteY53" fmla="*/ 414949 h 491164"/>
                <a:gd name="connsiteX54" fmla="*/ 410715 w 465759"/>
                <a:gd name="connsiteY54" fmla="*/ 398012 h 491164"/>
                <a:gd name="connsiteX55" fmla="*/ 436120 w 465759"/>
                <a:gd name="connsiteY55" fmla="*/ 393778 h 491164"/>
                <a:gd name="connsiteX56" fmla="*/ 436120 w 465759"/>
                <a:gd name="connsiteY56" fmla="*/ 376842 h 491164"/>
                <a:gd name="connsiteX57" fmla="*/ 448823 w 465759"/>
                <a:gd name="connsiteY57" fmla="*/ 372607 h 491164"/>
                <a:gd name="connsiteX58" fmla="*/ 465759 w 465759"/>
                <a:gd name="connsiteY58" fmla="*/ 347202 h 491164"/>
                <a:gd name="connsiteX59" fmla="*/ 448823 w 465759"/>
                <a:gd name="connsiteY59" fmla="*/ 330266 h 491164"/>
                <a:gd name="connsiteX60" fmla="*/ 448823 w 465759"/>
                <a:gd name="connsiteY60" fmla="*/ 313329 h 491164"/>
                <a:gd name="connsiteX61" fmla="*/ 461525 w 465759"/>
                <a:gd name="connsiteY61" fmla="*/ 304861 h 491164"/>
                <a:gd name="connsiteX62" fmla="*/ 448823 w 465759"/>
                <a:gd name="connsiteY62" fmla="*/ 283690 h 491164"/>
                <a:gd name="connsiteX63" fmla="*/ 448823 w 465759"/>
                <a:gd name="connsiteY63" fmla="*/ 249816 h 491164"/>
                <a:gd name="connsiteX64" fmla="*/ 414949 w 465759"/>
                <a:gd name="connsiteY64" fmla="*/ 249816 h 491164"/>
                <a:gd name="connsiteX65" fmla="*/ 402247 w 465759"/>
                <a:gd name="connsiteY65" fmla="*/ 241348 h 491164"/>
                <a:gd name="connsiteX66" fmla="*/ 414949 w 465759"/>
                <a:gd name="connsiteY66" fmla="*/ 228645 h 491164"/>
                <a:gd name="connsiteX67" fmla="*/ 398013 w 465759"/>
                <a:gd name="connsiteY67" fmla="*/ 211709 h 491164"/>
                <a:gd name="connsiteX68" fmla="*/ 410715 w 465759"/>
                <a:gd name="connsiteY68" fmla="*/ 199006 h 491164"/>
                <a:gd name="connsiteX69" fmla="*/ 398013 w 465759"/>
                <a:gd name="connsiteY69" fmla="*/ 190538 h 491164"/>
                <a:gd name="connsiteX70" fmla="*/ 398013 w 465759"/>
                <a:gd name="connsiteY70" fmla="*/ 169367 h 491164"/>
                <a:gd name="connsiteX71" fmla="*/ 427652 w 465759"/>
                <a:gd name="connsiteY71" fmla="*/ 143962 h 491164"/>
                <a:gd name="connsiteX72" fmla="*/ 410715 w 465759"/>
                <a:gd name="connsiteY72" fmla="*/ 131259 h 491164"/>
                <a:gd name="connsiteX73" fmla="*/ 402247 w 465759"/>
                <a:gd name="connsiteY73" fmla="*/ 105854 h 491164"/>
                <a:gd name="connsiteX74" fmla="*/ 368373 w 465759"/>
                <a:gd name="connsiteY74" fmla="*/ 101620 h 491164"/>
                <a:gd name="connsiteX75" fmla="*/ 359905 w 465759"/>
                <a:gd name="connsiteY75" fmla="*/ 93152 h 491164"/>
                <a:gd name="connsiteX76" fmla="*/ 381076 w 465759"/>
                <a:gd name="connsiteY76" fmla="*/ 84683 h 491164"/>
                <a:gd name="connsiteX77" fmla="*/ 372608 w 465759"/>
                <a:gd name="connsiteY77" fmla="*/ 71981 h 491164"/>
                <a:gd name="connsiteX78" fmla="*/ 338734 w 465759"/>
                <a:gd name="connsiteY78" fmla="*/ 67747 h 491164"/>
                <a:gd name="connsiteX79" fmla="*/ 330266 w 465759"/>
                <a:gd name="connsiteY79" fmla="*/ 38108 h 491164"/>
                <a:gd name="connsiteX80" fmla="*/ 283690 w 465759"/>
                <a:gd name="connsiteY80" fmla="*/ 33873 h 491164"/>
                <a:gd name="connsiteX81" fmla="*/ 270987 w 465759"/>
                <a:gd name="connsiteY81" fmla="*/ 46576 h 491164"/>
                <a:gd name="connsiteX82" fmla="*/ 262519 w 465759"/>
                <a:gd name="connsiteY82" fmla="*/ 50810 h 491164"/>
                <a:gd name="connsiteX83" fmla="*/ 249816 w 465759"/>
                <a:gd name="connsiteY83" fmla="*/ 33873 h 491164"/>
                <a:gd name="connsiteX84" fmla="*/ 254051 w 465759"/>
                <a:gd name="connsiteY84" fmla="*/ 16937 h 491164"/>
                <a:gd name="connsiteX85" fmla="*/ 245582 w 465759"/>
                <a:gd name="connsiteY85" fmla="*/ 0 h 491164"/>
                <a:gd name="connsiteX86" fmla="*/ 203240 w 465759"/>
                <a:gd name="connsiteY86" fmla="*/ 0 h 49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465759" h="491164">
                  <a:moveTo>
                    <a:pt x="203240" y="0"/>
                  </a:moveTo>
                  <a:lnTo>
                    <a:pt x="190538" y="25405"/>
                  </a:lnTo>
                  <a:lnTo>
                    <a:pt x="165133" y="25405"/>
                  </a:lnTo>
                  <a:lnTo>
                    <a:pt x="165133" y="63513"/>
                  </a:lnTo>
                  <a:lnTo>
                    <a:pt x="93152" y="114323"/>
                  </a:lnTo>
                  <a:lnTo>
                    <a:pt x="93152" y="165133"/>
                  </a:lnTo>
                  <a:lnTo>
                    <a:pt x="63513" y="194772"/>
                  </a:lnTo>
                  <a:lnTo>
                    <a:pt x="50810" y="207475"/>
                  </a:lnTo>
                  <a:lnTo>
                    <a:pt x="21171" y="203240"/>
                  </a:lnTo>
                  <a:lnTo>
                    <a:pt x="4234" y="232880"/>
                  </a:lnTo>
                  <a:lnTo>
                    <a:pt x="0" y="241348"/>
                  </a:lnTo>
                  <a:lnTo>
                    <a:pt x="4234" y="254050"/>
                  </a:lnTo>
                  <a:lnTo>
                    <a:pt x="21171" y="254050"/>
                  </a:lnTo>
                  <a:lnTo>
                    <a:pt x="29639" y="266753"/>
                  </a:lnTo>
                  <a:lnTo>
                    <a:pt x="21171" y="287924"/>
                  </a:lnTo>
                  <a:lnTo>
                    <a:pt x="16937" y="313329"/>
                  </a:lnTo>
                  <a:lnTo>
                    <a:pt x="4234" y="321797"/>
                  </a:lnTo>
                  <a:lnTo>
                    <a:pt x="4234" y="330266"/>
                  </a:lnTo>
                  <a:lnTo>
                    <a:pt x="8468" y="334500"/>
                  </a:lnTo>
                  <a:lnTo>
                    <a:pt x="8468" y="351436"/>
                  </a:lnTo>
                  <a:lnTo>
                    <a:pt x="0" y="364139"/>
                  </a:lnTo>
                  <a:lnTo>
                    <a:pt x="12703" y="372607"/>
                  </a:lnTo>
                  <a:lnTo>
                    <a:pt x="16937" y="385310"/>
                  </a:lnTo>
                  <a:lnTo>
                    <a:pt x="63513" y="381076"/>
                  </a:lnTo>
                  <a:lnTo>
                    <a:pt x="80449" y="359905"/>
                  </a:lnTo>
                  <a:lnTo>
                    <a:pt x="101620" y="372607"/>
                  </a:lnTo>
                  <a:lnTo>
                    <a:pt x="84684" y="381076"/>
                  </a:lnTo>
                  <a:lnTo>
                    <a:pt x="88918" y="410715"/>
                  </a:lnTo>
                  <a:lnTo>
                    <a:pt x="110089" y="427652"/>
                  </a:lnTo>
                  <a:lnTo>
                    <a:pt x="114323" y="457291"/>
                  </a:lnTo>
                  <a:lnTo>
                    <a:pt x="135494" y="465759"/>
                  </a:lnTo>
                  <a:lnTo>
                    <a:pt x="148196" y="453057"/>
                  </a:lnTo>
                  <a:lnTo>
                    <a:pt x="182070" y="453057"/>
                  </a:lnTo>
                  <a:lnTo>
                    <a:pt x="194772" y="440354"/>
                  </a:lnTo>
                  <a:lnTo>
                    <a:pt x="207475" y="440354"/>
                  </a:lnTo>
                  <a:lnTo>
                    <a:pt x="207475" y="453057"/>
                  </a:lnTo>
                  <a:lnTo>
                    <a:pt x="241348" y="453057"/>
                  </a:lnTo>
                  <a:lnTo>
                    <a:pt x="245582" y="444588"/>
                  </a:lnTo>
                  <a:lnTo>
                    <a:pt x="258285" y="444588"/>
                  </a:lnTo>
                  <a:lnTo>
                    <a:pt x="270987" y="457291"/>
                  </a:lnTo>
                  <a:lnTo>
                    <a:pt x="270987" y="469993"/>
                  </a:lnTo>
                  <a:lnTo>
                    <a:pt x="258285" y="474228"/>
                  </a:lnTo>
                  <a:lnTo>
                    <a:pt x="262519" y="482696"/>
                  </a:lnTo>
                  <a:lnTo>
                    <a:pt x="279456" y="486930"/>
                  </a:lnTo>
                  <a:lnTo>
                    <a:pt x="296392" y="469993"/>
                  </a:lnTo>
                  <a:lnTo>
                    <a:pt x="313329" y="469993"/>
                  </a:lnTo>
                  <a:lnTo>
                    <a:pt x="326032" y="482696"/>
                  </a:lnTo>
                  <a:lnTo>
                    <a:pt x="347202" y="491164"/>
                  </a:lnTo>
                  <a:lnTo>
                    <a:pt x="351437" y="486930"/>
                  </a:lnTo>
                  <a:lnTo>
                    <a:pt x="364139" y="474228"/>
                  </a:lnTo>
                  <a:lnTo>
                    <a:pt x="368373" y="448822"/>
                  </a:lnTo>
                  <a:lnTo>
                    <a:pt x="398013" y="448822"/>
                  </a:lnTo>
                  <a:lnTo>
                    <a:pt x="423418" y="414949"/>
                  </a:lnTo>
                  <a:lnTo>
                    <a:pt x="410715" y="414949"/>
                  </a:lnTo>
                  <a:lnTo>
                    <a:pt x="410715" y="398012"/>
                  </a:lnTo>
                  <a:lnTo>
                    <a:pt x="436120" y="393778"/>
                  </a:lnTo>
                  <a:lnTo>
                    <a:pt x="436120" y="376842"/>
                  </a:lnTo>
                  <a:lnTo>
                    <a:pt x="448823" y="372607"/>
                  </a:lnTo>
                  <a:lnTo>
                    <a:pt x="465759" y="347202"/>
                  </a:lnTo>
                  <a:lnTo>
                    <a:pt x="448823" y="330266"/>
                  </a:lnTo>
                  <a:lnTo>
                    <a:pt x="448823" y="313329"/>
                  </a:lnTo>
                  <a:lnTo>
                    <a:pt x="461525" y="304861"/>
                  </a:lnTo>
                  <a:lnTo>
                    <a:pt x="448823" y="283690"/>
                  </a:lnTo>
                  <a:lnTo>
                    <a:pt x="448823" y="249816"/>
                  </a:lnTo>
                  <a:lnTo>
                    <a:pt x="414949" y="249816"/>
                  </a:lnTo>
                  <a:lnTo>
                    <a:pt x="402247" y="241348"/>
                  </a:lnTo>
                  <a:lnTo>
                    <a:pt x="414949" y="228645"/>
                  </a:lnTo>
                  <a:lnTo>
                    <a:pt x="398013" y="211709"/>
                  </a:lnTo>
                  <a:lnTo>
                    <a:pt x="410715" y="199006"/>
                  </a:lnTo>
                  <a:lnTo>
                    <a:pt x="398013" y="190538"/>
                  </a:lnTo>
                  <a:lnTo>
                    <a:pt x="398013" y="169367"/>
                  </a:lnTo>
                  <a:lnTo>
                    <a:pt x="427652" y="143962"/>
                  </a:lnTo>
                  <a:lnTo>
                    <a:pt x="410715" y="131259"/>
                  </a:lnTo>
                  <a:lnTo>
                    <a:pt x="402247" y="105854"/>
                  </a:lnTo>
                  <a:lnTo>
                    <a:pt x="368373" y="101620"/>
                  </a:lnTo>
                  <a:lnTo>
                    <a:pt x="359905" y="93152"/>
                  </a:lnTo>
                  <a:lnTo>
                    <a:pt x="381076" y="84683"/>
                  </a:lnTo>
                  <a:lnTo>
                    <a:pt x="372608" y="71981"/>
                  </a:lnTo>
                  <a:lnTo>
                    <a:pt x="338734" y="67747"/>
                  </a:lnTo>
                  <a:lnTo>
                    <a:pt x="330266" y="38108"/>
                  </a:lnTo>
                  <a:lnTo>
                    <a:pt x="283690" y="33873"/>
                  </a:lnTo>
                  <a:lnTo>
                    <a:pt x="270987" y="46576"/>
                  </a:lnTo>
                  <a:lnTo>
                    <a:pt x="262519" y="50810"/>
                  </a:lnTo>
                  <a:lnTo>
                    <a:pt x="249816" y="33873"/>
                  </a:lnTo>
                  <a:lnTo>
                    <a:pt x="254051" y="16937"/>
                  </a:lnTo>
                  <a:lnTo>
                    <a:pt x="245582" y="0"/>
                  </a:lnTo>
                  <a:lnTo>
                    <a:pt x="20324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7B15111-9C64-6165-CE83-C0884C6023E1}"/>
                </a:ext>
              </a:extLst>
            </p:cNvPr>
            <p:cNvSpPr/>
            <p:nvPr/>
          </p:nvSpPr>
          <p:spPr>
            <a:xfrm>
              <a:off x="3202497" y="4106966"/>
              <a:ext cx="402246" cy="347202"/>
            </a:xfrm>
            <a:custGeom>
              <a:avLst/>
              <a:gdLst>
                <a:gd name="connsiteX0" fmla="*/ 139728 w 402246"/>
                <a:gd name="connsiteY0" fmla="*/ 4234 h 347202"/>
                <a:gd name="connsiteX1" fmla="*/ 122791 w 402246"/>
                <a:gd name="connsiteY1" fmla="*/ 4234 h 347202"/>
                <a:gd name="connsiteX2" fmla="*/ 110089 w 402246"/>
                <a:gd name="connsiteY2" fmla="*/ 8468 h 347202"/>
                <a:gd name="connsiteX3" fmla="*/ 88918 w 402246"/>
                <a:gd name="connsiteY3" fmla="*/ 12703 h 347202"/>
                <a:gd name="connsiteX4" fmla="*/ 84684 w 402246"/>
                <a:gd name="connsiteY4" fmla="*/ 29639 h 347202"/>
                <a:gd name="connsiteX5" fmla="*/ 93152 w 402246"/>
                <a:gd name="connsiteY5" fmla="*/ 42342 h 347202"/>
                <a:gd name="connsiteX6" fmla="*/ 105854 w 402246"/>
                <a:gd name="connsiteY6" fmla="*/ 46576 h 347202"/>
                <a:gd name="connsiteX7" fmla="*/ 105854 w 402246"/>
                <a:gd name="connsiteY7" fmla="*/ 59278 h 347202"/>
                <a:gd name="connsiteX8" fmla="*/ 93152 w 402246"/>
                <a:gd name="connsiteY8" fmla="*/ 63513 h 347202"/>
                <a:gd name="connsiteX9" fmla="*/ 80449 w 402246"/>
                <a:gd name="connsiteY9" fmla="*/ 80449 h 347202"/>
                <a:gd name="connsiteX10" fmla="*/ 55044 w 402246"/>
                <a:gd name="connsiteY10" fmla="*/ 114323 h 347202"/>
                <a:gd name="connsiteX11" fmla="*/ 46576 w 402246"/>
                <a:gd name="connsiteY11" fmla="*/ 135494 h 347202"/>
                <a:gd name="connsiteX12" fmla="*/ 50810 w 402246"/>
                <a:gd name="connsiteY12" fmla="*/ 156664 h 347202"/>
                <a:gd name="connsiteX13" fmla="*/ 55044 w 402246"/>
                <a:gd name="connsiteY13" fmla="*/ 169367 h 347202"/>
                <a:gd name="connsiteX14" fmla="*/ 38108 w 402246"/>
                <a:gd name="connsiteY14" fmla="*/ 177835 h 347202"/>
                <a:gd name="connsiteX15" fmla="*/ 25405 w 402246"/>
                <a:gd name="connsiteY15" fmla="*/ 177835 h 347202"/>
                <a:gd name="connsiteX16" fmla="*/ 21171 w 402246"/>
                <a:gd name="connsiteY16" fmla="*/ 194772 h 347202"/>
                <a:gd name="connsiteX17" fmla="*/ 33873 w 402246"/>
                <a:gd name="connsiteY17" fmla="*/ 203240 h 347202"/>
                <a:gd name="connsiteX18" fmla="*/ 33873 w 402246"/>
                <a:gd name="connsiteY18" fmla="*/ 215943 h 347202"/>
                <a:gd name="connsiteX19" fmla="*/ 21171 w 402246"/>
                <a:gd name="connsiteY19" fmla="*/ 228645 h 347202"/>
                <a:gd name="connsiteX20" fmla="*/ 0 w 402246"/>
                <a:gd name="connsiteY20" fmla="*/ 232880 h 347202"/>
                <a:gd name="connsiteX21" fmla="*/ 0 w 402246"/>
                <a:gd name="connsiteY21" fmla="*/ 237114 h 347202"/>
                <a:gd name="connsiteX22" fmla="*/ 8468 w 402246"/>
                <a:gd name="connsiteY22" fmla="*/ 270987 h 347202"/>
                <a:gd name="connsiteX23" fmla="*/ 38108 w 402246"/>
                <a:gd name="connsiteY23" fmla="*/ 266753 h 347202"/>
                <a:gd name="connsiteX24" fmla="*/ 59278 w 402246"/>
                <a:gd name="connsiteY24" fmla="*/ 275221 h 347202"/>
                <a:gd name="connsiteX25" fmla="*/ 76215 w 402246"/>
                <a:gd name="connsiteY25" fmla="*/ 275221 h 347202"/>
                <a:gd name="connsiteX26" fmla="*/ 84684 w 402246"/>
                <a:gd name="connsiteY26" fmla="*/ 287924 h 347202"/>
                <a:gd name="connsiteX27" fmla="*/ 67747 w 402246"/>
                <a:gd name="connsiteY27" fmla="*/ 304861 h 347202"/>
                <a:gd name="connsiteX28" fmla="*/ 63513 w 402246"/>
                <a:gd name="connsiteY28" fmla="*/ 334500 h 347202"/>
                <a:gd name="connsiteX29" fmla="*/ 67747 w 402246"/>
                <a:gd name="connsiteY29" fmla="*/ 342968 h 347202"/>
                <a:gd name="connsiteX30" fmla="*/ 71981 w 402246"/>
                <a:gd name="connsiteY30" fmla="*/ 330266 h 347202"/>
                <a:gd name="connsiteX31" fmla="*/ 93152 w 402246"/>
                <a:gd name="connsiteY31" fmla="*/ 347202 h 347202"/>
                <a:gd name="connsiteX32" fmla="*/ 114323 w 402246"/>
                <a:gd name="connsiteY32" fmla="*/ 321797 h 347202"/>
                <a:gd name="connsiteX33" fmla="*/ 127025 w 402246"/>
                <a:gd name="connsiteY33" fmla="*/ 338734 h 347202"/>
                <a:gd name="connsiteX34" fmla="*/ 152430 w 402246"/>
                <a:gd name="connsiteY34" fmla="*/ 334500 h 347202"/>
                <a:gd name="connsiteX35" fmla="*/ 182070 w 402246"/>
                <a:gd name="connsiteY35" fmla="*/ 330266 h 347202"/>
                <a:gd name="connsiteX36" fmla="*/ 190538 w 402246"/>
                <a:gd name="connsiteY36" fmla="*/ 309095 h 347202"/>
                <a:gd name="connsiteX37" fmla="*/ 237114 w 402246"/>
                <a:gd name="connsiteY37" fmla="*/ 304861 h 347202"/>
                <a:gd name="connsiteX38" fmla="*/ 262519 w 402246"/>
                <a:gd name="connsiteY38" fmla="*/ 326031 h 347202"/>
                <a:gd name="connsiteX39" fmla="*/ 270987 w 402246"/>
                <a:gd name="connsiteY39" fmla="*/ 317563 h 347202"/>
                <a:gd name="connsiteX40" fmla="*/ 283690 w 402246"/>
                <a:gd name="connsiteY40" fmla="*/ 313329 h 347202"/>
                <a:gd name="connsiteX41" fmla="*/ 279456 w 402246"/>
                <a:gd name="connsiteY41" fmla="*/ 292158 h 347202"/>
                <a:gd name="connsiteX42" fmla="*/ 300627 w 402246"/>
                <a:gd name="connsiteY42" fmla="*/ 287924 h 347202"/>
                <a:gd name="connsiteX43" fmla="*/ 330266 w 402246"/>
                <a:gd name="connsiteY43" fmla="*/ 279455 h 347202"/>
                <a:gd name="connsiteX44" fmla="*/ 321797 w 402246"/>
                <a:gd name="connsiteY44" fmla="*/ 262519 h 347202"/>
                <a:gd name="connsiteX45" fmla="*/ 334500 w 402246"/>
                <a:gd name="connsiteY45" fmla="*/ 249816 h 347202"/>
                <a:gd name="connsiteX46" fmla="*/ 338734 w 402246"/>
                <a:gd name="connsiteY46" fmla="*/ 224411 h 347202"/>
                <a:gd name="connsiteX47" fmla="*/ 321797 w 402246"/>
                <a:gd name="connsiteY47" fmla="*/ 203240 h 347202"/>
                <a:gd name="connsiteX48" fmla="*/ 334500 w 402246"/>
                <a:gd name="connsiteY48" fmla="*/ 169367 h 347202"/>
                <a:gd name="connsiteX49" fmla="*/ 359905 w 402246"/>
                <a:gd name="connsiteY49" fmla="*/ 182069 h 347202"/>
                <a:gd name="connsiteX50" fmla="*/ 389544 w 402246"/>
                <a:gd name="connsiteY50" fmla="*/ 177835 h 347202"/>
                <a:gd name="connsiteX51" fmla="*/ 376842 w 402246"/>
                <a:gd name="connsiteY51" fmla="*/ 143962 h 347202"/>
                <a:gd name="connsiteX52" fmla="*/ 364139 w 402246"/>
                <a:gd name="connsiteY52" fmla="*/ 97386 h 347202"/>
                <a:gd name="connsiteX53" fmla="*/ 393778 w 402246"/>
                <a:gd name="connsiteY53" fmla="*/ 97386 h 347202"/>
                <a:gd name="connsiteX54" fmla="*/ 402247 w 402246"/>
                <a:gd name="connsiteY54" fmla="*/ 80449 h 347202"/>
                <a:gd name="connsiteX55" fmla="*/ 376842 w 402246"/>
                <a:gd name="connsiteY55" fmla="*/ 71981 h 347202"/>
                <a:gd name="connsiteX56" fmla="*/ 364139 w 402246"/>
                <a:gd name="connsiteY56" fmla="*/ 59278 h 347202"/>
                <a:gd name="connsiteX57" fmla="*/ 347202 w 402246"/>
                <a:gd name="connsiteY57" fmla="*/ 59278 h 347202"/>
                <a:gd name="connsiteX58" fmla="*/ 330266 w 402246"/>
                <a:gd name="connsiteY58" fmla="*/ 76215 h 347202"/>
                <a:gd name="connsiteX59" fmla="*/ 313329 w 402246"/>
                <a:gd name="connsiteY59" fmla="*/ 71981 h 347202"/>
                <a:gd name="connsiteX60" fmla="*/ 309095 w 402246"/>
                <a:gd name="connsiteY60" fmla="*/ 63513 h 347202"/>
                <a:gd name="connsiteX61" fmla="*/ 321797 w 402246"/>
                <a:gd name="connsiteY61" fmla="*/ 59278 h 347202"/>
                <a:gd name="connsiteX62" fmla="*/ 321797 w 402246"/>
                <a:gd name="connsiteY62" fmla="*/ 46576 h 347202"/>
                <a:gd name="connsiteX63" fmla="*/ 309095 w 402246"/>
                <a:gd name="connsiteY63" fmla="*/ 33873 h 347202"/>
                <a:gd name="connsiteX64" fmla="*/ 296392 w 402246"/>
                <a:gd name="connsiteY64" fmla="*/ 29639 h 347202"/>
                <a:gd name="connsiteX65" fmla="*/ 287924 w 402246"/>
                <a:gd name="connsiteY65" fmla="*/ 38108 h 347202"/>
                <a:gd name="connsiteX66" fmla="*/ 258285 w 402246"/>
                <a:gd name="connsiteY66" fmla="*/ 38108 h 347202"/>
                <a:gd name="connsiteX67" fmla="*/ 258285 w 402246"/>
                <a:gd name="connsiteY67" fmla="*/ 29639 h 347202"/>
                <a:gd name="connsiteX68" fmla="*/ 249816 w 402246"/>
                <a:gd name="connsiteY68" fmla="*/ 29639 h 347202"/>
                <a:gd name="connsiteX69" fmla="*/ 232880 w 402246"/>
                <a:gd name="connsiteY69" fmla="*/ 42342 h 347202"/>
                <a:gd name="connsiteX70" fmla="*/ 199006 w 402246"/>
                <a:gd name="connsiteY70" fmla="*/ 42342 h 347202"/>
                <a:gd name="connsiteX71" fmla="*/ 186304 w 402246"/>
                <a:gd name="connsiteY71" fmla="*/ 55044 h 347202"/>
                <a:gd name="connsiteX72" fmla="*/ 165133 w 402246"/>
                <a:gd name="connsiteY72" fmla="*/ 46576 h 347202"/>
                <a:gd name="connsiteX73" fmla="*/ 160899 w 402246"/>
                <a:gd name="connsiteY73" fmla="*/ 16937 h 347202"/>
                <a:gd name="connsiteX74" fmla="*/ 139728 w 402246"/>
                <a:gd name="connsiteY74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02246" h="347202">
                  <a:moveTo>
                    <a:pt x="139728" y="4234"/>
                  </a:moveTo>
                  <a:lnTo>
                    <a:pt x="122791" y="4234"/>
                  </a:lnTo>
                  <a:lnTo>
                    <a:pt x="110089" y="8468"/>
                  </a:lnTo>
                  <a:lnTo>
                    <a:pt x="88918" y="12703"/>
                  </a:lnTo>
                  <a:lnTo>
                    <a:pt x="84684" y="29639"/>
                  </a:lnTo>
                  <a:lnTo>
                    <a:pt x="93152" y="42342"/>
                  </a:lnTo>
                  <a:lnTo>
                    <a:pt x="105854" y="46576"/>
                  </a:lnTo>
                  <a:lnTo>
                    <a:pt x="105854" y="59278"/>
                  </a:lnTo>
                  <a:lnTo>
                    <a:pt x="93152" y="63513"/>
                  </a:lnTo>
                  <a:lnTo>
                    <a:pt x="80449" y="80449"/>
                  </a:lnTo>
                  <a:lnTo>
                    <a:pt x="55044" y="114323"/>
                  </a:lnTo>
                  <a:lnTo>
                    <a:pt x="46576" y="135494"/>
                  </a:lnTo>
                  <a:lnTo>
                    <a:pt x="50810" y="156664"/>
                  </a:lnTo>
                  <a:lnTo>
                    <a:pt x="55044" y="169367"/>
                  </a:lnTo>
                  <a:lnTo>
                    <a:pt x="38108" y="177835"/>
                  </a:lnTo>
                  <a:lnTo>
                    <a:pt x="25405" y="177835"/>
                  </a:lnTo>
                  <a:lnTo>
                    <a:pt x="21171" y="194772"/>
                  </a:lnTo>
                  <a:lnTo>
                    <a:pt x="33873" y="203240"/>
                  </a:lnTo>
                  <a:lnTo>
                    <a:pt x="33873" y="215943"/>
                  </a:lnTo>
                  <a:lnTo>
                    <a:pt x="21171" y="228645"/>
                  </a:lnTo>
                  <a:lnTo>
                    <a:pt x="0" y="232880"/>
                  </a:lnTo>
                  <a:lnTo>
                    <a:pt x="0" y="237114"/>
                  </a:lnTo>
                  <a:lnTo>
                    <a:pt x="8468" y="270987"/>
                  </a:lnTo>
                  <a:lnTo>
                    <a:pt x="38108" y="266753"/>
                  </a:lnTo>
                  <a:lnTo>
                    <a:pt x="59278" y="275221"/>
                  </a:lnTo>
                  <a:lnTo>
                    <a:pt x="76215" y="275221"/>
                  </a:lnTo>
                  <a:lnTo>
                    <a:pt x="84684" y="287924"/>
                  </a:lnTo>
                  <a:lnTo>
                    <a:pt x="67747" y="304861"/>
                  </a:lnTo>
                  <a:lnTo>
                    <a:pt x="63513" y="334500"/>
                  </a:lnTo>
                  <a:lnTo>
                    <a:pt x="67747" y="342968"/>
                  </a:lnTo>
                  <a:lnTo>
                    <a:pt x="71981" y="330266"/>
                  </a:lnTo>
                  <a:lnTo>
                    <a:pt x="93152" y="347202"/>
                  </a:lnTo>
                  <a:lnTo>
                    <a:pt x="114323" y="321797"/>
                  </a:lnTo>
                  <a:lnTo>
                    <a:pt x="127025" y="338734"/>
                  </a:lnTo>
                  <a:lnTo>
                    <a:pt x="152430" y="334500"/>
                  </a:lnTo>
                  <a:lnTo>
                    <a:pt x="182070" y="330266"/>
                  </a:lnTo>
                  <a:lnTo>
                    <a:pt x="190538" y="309095"/>
                  </a:lnTo>
                  <a:lnTo>
                    <a:pt x="237114" y="304861"/>
                  </a:lnTo>
                  <a:lnTo>
                    <a:pt x="262519" y="326031"/>
                  </a:lnTo>
                  <a:lnTo>
                    <a:pt x="270987" y="317563"/>
                  </a:lnTo>
                  <a:lnTo>
                    <a:pt x="283690" y="313329"/>
                  </a:lnTo>
                  <a:lnTo>
                    <a:pt x="279456" y="292158"/>
                  </a:lnTo>
                  <a:lnTo>
                    <a:pt x="300627" y="287924"/>
                  </a:lnTo>
                  <a:lnTo>
                    <a:pt x="330266" y="279455"/>
                  </a:lnTo>
                  <a:lnTo>
                    <a:pt x="321797" y="262519"/>
                  </a:lnTo>
                  <a:lnTo>
                    <a:pt x="334500" y="249816"/>
                  </a:lnTo>
                  <a:lnTo>
                    <a:pt x="338734" y="224411"/>
                  </a:lnTo>
                  <a:lnTo>
                    <a:pt x="321797" y="203240"/>
                  </a:lnTo>
                  <a:lnTo>
                    <a:pt x="334500" y="169367"/>
                  </a:lnTo>
                  <a:lnTo>
                    <a:pt x="359905" y="182069"/>
                  </a:lnTo>
                  <a:lnTo>
                    <a:pt x="389544" y="177835"/>
                  </a:lnTo>
                  <a:lnTo>
                    <a:pt x="376842" y="143962"/>
                  </a:lnTo>
                  <a:lnTo>
                    <a:pt x="364139" y="97386"/>
                  </a:lnTo>
                  <a:lnTo>
                    <a:pt x="393778" y="97386"/>
                  </a:lnTo>
                  <a:lnTo>
                    <a:pt x="402247" y="80449"/>
                  </a:lnTo>
                  <a:lnTo>
                    <a:pt x="376842" y="71981"/>
                  </a:lnTo>
                  <a:lnTo>
                    <a:pt x="364139" y="59278"/>
                  </a:lnTo>
                  <a:lnTo>
                    <a:pt x="347202" y="59278"/>
                  </a:lnTo>
                  <a:lnTo>
                    <a:pt x="330266" y="76215"/>
                  </a:lnTo>
                  <a:lnTo>
                    <a:pt x="313329" y="71981"/>
                  </a:lnTo>
                  <a:lnTo>
                    <a:pt x="309095" y="63513"/>
                  </a:lnTo>
                  <a:lnTo>
                    <a:pt x="321797" y="59278"/>
                  </a:lnTo>
                  <a:lnTo>
                    <a:pt x="321797" y="46576"/>
                  </a:lnTo>
                  <a:lnTo>
                    <a:pt x="309095" y="33873"/>
                  </a:lnTo>
                  <a:lnTo>
                    <a:pt x="296392" y="29639"/>
                  </a:lnTo>
                  <a:lnTo>
                    <a:pt x="287924" y="38108"/>
                  </a:lnTo>
                  <a:lnTo>
                    <a:pt x="258285" y="38108"/>
                  </a:lnTo>
                  <a:lnTo>
                    <a:pt x="258285" y="29639"/>
                  </a:lnTo>
                  <a:lnTo>
                    <a:pt x="249816" y="29639"/>
                  </a:lnTo>
                  <a:lnTo>
                    <a:pt x="232880" y="42342"/>
                  </a:lnTo>
                  <a:lnTo>
                    <a:pt x="199006" y="42342"/>
                  </a:lnTo>
                  <a:lnTo>
                    <a:pt x="186304" y="55044"/>
                  </a:lnTo>
                  <a:lnTo>
                    <a:pt x="165133" y="46576"/>
                  </a:lnTo>
                  <a:lnTo>
                    <a:pt x="160899" y="16937"/>
                  </a:lnTo>
                  <a:lnTo>
                    <a:pt x="13972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273CEC5-8233-2C9C-0785-C572DA6D6393}"/>
                </a:ext>
              </a:extLst>
            </p:cNvPr>
            <p:cNvSpPr/>
            <p:nvPr/>
          </p:nvSpPr>
          <p:spPr>
            <a:xfrm>
              <a:off x="3566636" y="3984175"/>
              <a:ext cx="385310" cy="368373"/>
            </a:xfrm>
            <a:custGeom>
              <a:avLst/>
              <a:gdLst>
                <a:gd name="connsiteX0" fmla="*/ 182070 w 385310"/>
                <a:gd name="connsiteY0" fmla="*/ 0 h 368373"/>
                <a:gd name="connsiteX1" fmla="*/ 152430 w 385310"/>
                <a:gd name="connsiteY1" fmla="*/ 16937 h 368373"/>
                <a:gd name="connsiteX2" fmla="*/ 148196 w 385310"/>
                <a:gd name="connsiteY2" fmla="*/ 16937 h 368373"/>
                <a:gd name="connsiteX3" fmla="*/ 135494 w 385310"/>
                <a:gd name="connsiteY3" fmla="*/ 25405 h 368373"/>
                <a:gd name="connsiteX4" fmla="*/ 135494 w 385310"/>
                <a:gd name="connsiteY4" fmla="*/ 42342 h 368373"/>
                <a:gd name="connsiteX5" fmla="*/ 152430 w 385310"/>
                <a:gd name="connsiteY5" fmla="*/ 59278 h 368373"/>
                <a:gd name="connsiteX6" fmla="*/ 135494 w 385310"/>
                <a:gd name="connsiteY6" fmla="*/ 84683 h 368373"/>
                <a:gd name="connsiteX7" fmla="*/ 122791 w 385310"/>
                <a:gd name="connsiteY7" fmla="*/ 88918 h 368373"/>
                <a:gd name="connsiteX8" fmla="*/ 122791 w 385310"/>
                <a:gd name="connsiteY8" fmla="*/ 105854 h 368373"/>
                <a:gd name="connsiteX9" fmla="*/ 97386 w 385310"/>
                <a:gd name="connsiteY9" fmla="*/ 110089 h 368373"/>
                <a:gd name="connsiteX10" fmla="*/ 97386 w 385310"/>
                <a:gd name="connsiteY10" fmla="*/ 122791 h 368373"/>
                <a:gd name="connsiteX11" fmla="*/ 110089 w 385310"/>
                <a:gd name="connsiteY11" fmla="*/ 127025 h 368373"/>
                <a:gd name="connsiteX12" fmla="*/ 84684 w 385310"/>
                <a:gd name="connsiteY12" fmla="*/ 160899 h 368373"/>
                <a:gd name="connsiteX13" fmla="*/ 50810 w 385310"/>
                <a:gd name="connsiteY13" fmla="*/ 160899 h 368373"/>
                <a:gd name="connsiteX14" fmla="*/ 50810 w 385310"/>
                <a:gd name="connsiteY14" fmla="*/ 186304 h 368373"/>
                <a:gd name="connsiteX15" fmla="*/ 38108 w 385310"/>
                <a:gd name="connsiteY15" fmla="*/ 199006 h 368373"/>
                <a:gd name="connsiteX16" fmla="*/ 29639 w 385310"/>
                <a:gd name="connsiteY16" fmla="*/ 220177 h 368373"/>
                <a:gd name="connsiteX17" fmla="*/ 0 w 385310"/>
                <a:gd name="connsiteY17" fmla="*/ 220177 h 368373"/>
                <a:gd name="connsiteX18" fmla="*/ 12703 w 385310"/>
                <a:gd name="connsiteY18" fmla="*/ 266753 h 368373"/>
                <a:gd name="connsiteX19" fmla="*/ 25405 w 385310"/>
                <a:gd name="connsiteY19" fmla="*/ 296392 h 368373"/>
                <a:gd name="connsiteX20" fmla="*/ 42342 w 385310"/>
                <a:gd name="connsiteY20" fmla="*/ 292158 h 368373"/>
                <a:gd name="connsiteX21" fmla="*/ 46576 w 385310"/>
                <a:gd name="connsiteY21" fmla="*/ 300626 h 368373"/>
                <a:gd name="connsiteX22" fmla="*/ 33873 w 385310"/>
                <a:gd name="connsiteY22" fmla="*/ 313329 h 368373"/>
                <a:gd name="connsiteX23" fmla="*/ 42342 w 385310"/>
                <a:gd name="connsiteY23" fmla="*/ 330266 h 368373"/>
                <a:gd name="connsiteX24" fmla="*/ 55044 w 385310"/>
                <a:gd name="connsiteY24" fmla="*/ 330266 h 368373"/>
                <a:gd name="connsiteX25" fmla="*/ 67747 w 385310"/>
                <a:gd name="connsiteY25" fmla="*/ 347202 h 368373"/>
                <a:gd name="connsiteX26" fmla="*/ 80449 w 385310"/>
                <a:gd name="connsiteY26" fmla="*/ 347202 h 368373"/>
                <a:gd name="connsiteX27" fmla="*/ 88918 w 385310"/>
                <a:gd name="connsiteY27" fmla="*/ 334500 h 368373"/>
                <a:gd name="connsiteX28" fmla="*/ 93152 w 385310"/>
                <a:gd name="connsiteY28" fmla="*/ 338734 h 368373"/>
                <a:gd name="connsiteX29" fmla="*/ 93152 w 385310"/>
                <a:gd name="connsiteY29" fmla="*/ 351436 h 368373"/>
                <a:gd name="connsiteX30" fmla="*/ 97386 w 385310"/>
                <a:gd name="connsiteY30" fmla="*/ 368373 h 368373"/>
                <a:gd name="connsiteX31" fmla="*/ 127025 w 385310"/>
                <a:gd name="connsiteY31" fmla="*/ 368373 h 368373"/>
                <a:gd name="connsiteX32" fmla="*/ 148196 w 385310"/>
                <a:gd name="connsiteY32" fmla="*/ 347202 h 368373"/>
                <a:gd name="connsiteX33" fmla="*/ 160899 w 385310"/>
                <a:gd name="connsiteY33" fmla="*/ 342968 h 368373"/>
                <a:gd name="connsiteX34" fmla="*/ 165133 w 385310"/>
                <a:gd name="connsiteY34" fmla="*/ 351436 h 368373"/>
                <a:gd name="connsiteX35" fmla="*/ 173601 w 385310"/>
                <a:gd name="connsiteY35" fmla="*/ 368373 h 368373"/>
                <a:gd name="connsiteX36" fmla="*/ 186304 w 385310"/>
                <a:gd name="connsiteY36" fmla="*/ 368373 h 368373"/>
                <a:gd name="connsiteX37" fmla="*/ 190538 w 385310"/>
                <a:gd name="connsiteY37" fmla="*/ 338734 h 368373"/>
                <a:gd name="connsiteX38" fmla="*/ 211709 w 385310"/>
                <a:gd name="connsiteY38" fmla="*/ 342968 h 368373"/>
                <a:gd name="connsiteX39" fmla="*/ 224411 w 385310"/>
                <a:gd name="connsiteY39" fmla="*/ 326031 h 368373"/>
                <a:gd name="connsiteX40" fmla="*/ 249816 w 385310"/>
                <a:gd name="connsiteY40" fmla="*/ 330266 h 368373"/>
                <a:gd name="connsiteX41" fmla="*/ 283690 w 385310"/>
                <a:gd name="connsiteY41" fmla="*/ 313329 h 368373"/>
                <a:gd name="connsiteX42" fmla="*/ 283690 w 385310"/>
                <a:gd name="connsiteY42" fmla="*/ 317563 h 368373"/>
                <a:gd name="connsiteX43" fmla="*/ 292158 w 385310"/>
                <a:gd name="connsiteY43" fmla="*/ 309095 h 368373"/>
                <a:gd name="connsiteX44" fmla="*/ 279456 w 385310"/>
                <a:gd name="connsiteY44" fmla="*/ 287924 h 368373"/>
                <a:gd name="connsiteX45" fmla="*/ 275221 w 385310"/>
                <a:gd name="connsiteY45" fmla="*/ 258285 h 368373"/>
                <a:gd name="connsiteX46" fmla="*/ 292158 w 385310"/>
                <a:gd name="connsiteY46" fmla="*/ 245582 h 368373"/>
                <a:gd name="connsiteX47" fmla="*/ 300627 w 385310"/>
                <a:gd name="connsiteY47" fmla="*/ 245582 h 368373"/>
                <a:gd name="connsiteX48" fmla="*/ 326032 w 385310"/>
                <a:gd name="connsiteY48" fmla="*/ 220177 h 368373"/>
                <a:gd name="connsiteX49" fmla="*/ 338734 w 385310"/>
                <a:gd name="connsiteY49" fmla="*/ 220177 h 368373"/>
                <a:gd name="connsiteX50" fmla="*/ 342968 w 385310"/>
                <a:gd name="connsiteY50" fmla="*/ 211709 h 368373"/>
                <a:gd name="connsiteX51" fmla="*/ 372608 w 385310"/>
                <a:gd name="connsiteY51" fmla="*/ 211709 h 368373"/>
                <a:gd name="connsiteX52" fmla="*/ 381076 w 385310"/>
                <a:gd name="connsiteY52" fmla="*/ 203240 h 368373"/>
                <a:gd name="connsiteX53" fmla="*/ 385310 w 385310"/>
                <a:gd name="connsiteY53" fmla="*/ 194772 h 368373"/>
                <a:gd name="connsiteX54" fmla="*/ 372608 w 385310"/>
                <a:gd name="connsiteY54" fmla="*/ 190538 h 368373"/>
                <a:gd name="connsiteX55" fmla="*/ 381076 w 385310"/>
                <a:gd name="connsiteY55" fmla="*/ 165133 h 368373"/>
                <a:gd name="connsiteX56" fmla="*/ 359905 w 385310"/>
                <a:gd name="connsiteY56" fmla="*/ 156664 h 368373"/>
                <a:gd name="connsiteX57" fmla="*/ 381076 w 385310"/>
                <a:gd name="connsiteY57" fmla="*/ 114323 h 368373"/>
                <a:gd name="connsiteX58" fmla="*/ 355671 w 385310"/>
                <a:gd name="connsiteY58" fmla="*/ 93152 h 368373"/>
                <a:gd name="connsiteX59" fmla="*/ 347202 w 385310"/>
                <a:gd name="connsiteY59" fmla="*/ 38108 h 368373"/>
                <a:gd name="connsiteX60" fmla="*/ 321797 w 385310"/>
                <a:gd name="connsiteY60" fmla="*/ 29639 h 368373"/>
                <a:gd name="connsiteX61" fmla="*/ 304861 w 385310"/>
                <a:gd name="connsiteY61" fmla="*/ 46576 h 368373"/>
                <a:gd name="connsiteX62" fmla="*/ 296392 w 385310"/>
                <a:gd name="connsiteY62" fmla="*/ 33873 h 368373"/>
                <a:gd name="connsiteX63" fmla="*/ 270987 w 385310"/>
                <a:gd name="connsiteY63" fmla="*/ 59278 h 368373"/>
                <a:gd name="connsiteX64" fmla="*/ 254051 w 385310"/>
                <a:gd name="connsiteY64" fmla="*/ 59278 h 368373"/>
                <a:gd name="connsiteX65" fmla="*/ 220177 w 385310"/>
                <a:gd name="connsiteY65" fmla="*/ 16937 h 368373"/>
                <a:gd name="connsiteX66" fmla="*/ 182070 w 385310"/>
                <a:gd name="connsiteY66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5310" h="368373">
                  <a:moveTo>
                    <a:pt x="182070" y="0"/>
                  </a:moveTo>
                  <a:lnTo>
                    <a:pt x="152430" y="16937"/>
                  </a:lnTo>
                  <a:lnTo>
                    <a:pt x="148196" y="16937"/>
                  </a:lnTo>
                  <a:lnTo>
                    <a:pt x="135494" y="25405"/>
                  </a:lnTo>
                  <a:lnTo>
                    <a:pt x="135494" y="42342"/>
                  </a:lnTo>
                  <a:lnTo>
                    <a:pt x="152430" y="59278"/>
                  </a:lnTo>
                  <a:lnTo>
                    <a:pt x="135494" y="84683"/>
                  </a:lnTo>
                  <a:lnTo>
                    <a:pt x="122791" y="88918"/>
                  </a:lnTo>
                  <a:lnTo>
                    <a:pt x="122791" y="105854"/>
                  </a:lnTo>
                  <a:lnTo>
                    <a:pt x="97386" y="110089"/>
                  </a:lnTo>
                  <a:lnTo>
                    <a:pt x="97386" y="122791"/>
                  </a:lnTo>
                  <a:lnTo>
                    <a:pt x="110089" y="127025"/>
                  </a:lnTo>
                  <a:lnTo>
                    <a:pt x="84684" y="160899"/>
                  </a:lnTo>
                  <a:lnTo>
                    <a:pt x="50810" y="160899"/>
                  </a:lnTo>
                  <a:lnTo>
                    <a:pt x="50810" y="186304"/>
                  </a:lnTo>
                  <a:lnTo>
                    <a:pt x="38108" y="199006"/>
                  </a:lnTo>
                  <a:lnTo>
                    <a:pt x="29639" y="220177"/>
                  </a:lnTo>
                  <a:lnTo>
                    <a:pt x="0" y="220177"/>
                  </a:lnTo>
                  <a:lnTo>
                    <a:pt x="12703" y="266753"/>
                  </a:lnTo>
                  <a:lnTo>
                    <a:pt x="25405" y="296392"/>
                  </a:lnTo>
                  <a:lnTo>
                    <a:pt x="42342" y="292158"/>
                  </a:lnTo>
                  <a:lnTo>
                    <a:pt x="46576" y="300626"/>
                  </a:lnTo>
                  <a:lnTo>
                    <a:pt x="33873" y="313329"/>
                  </a:lnTo>
                  <a:lnTo>
                    <a:pt x="42342" y="330266"/>
                  </a:lnTo>
                  <a:lnTo>
                    <a:pt x="55044" y="330266"/>
                  </a:lnTo>
                  <a:lnTo>
                    <a:pt x="67747" y="347202"/>
                  </a:lnTo>
                  <a:lnTo>
                    <a:pt x="80449" y="347202"/>
                  </a:lnTo>
                  <a:lnTo>
                    <a:pt x="88918" y="334500"/>
                  </a:lnTo>
                  <a:lnTo>
                    <a:pt x="93152" y="338734"/>
                  </a:lnTo>
                  <a:lnTo>
                    <a:pt x="93152" y="351436"/>
                  </a:lnTo>
                  <a:lnTo>
                    <a:pt x="97386" y="368373"/>
                  </a:lnTo>
                  <a:lnTo>
                    <a:pt x="127025" y="368373"/>
                  </a:lnTo>
                  <a:lnTo>
                    <a:pt x="148196" y="347202"/>
                  </a:lnTo>
                  <a:lnTo>
                    <a:pt x="160899" y="342968"/>
                  </a:lnTo>
                  <a:lnTo>
                    <a:pt x="165133" y="351436"/>
                  </a:lnTo>
                  <a:lnTo>
                    <a:pt x="173601" y="368373"/>
                  </a:lnTo>
                  <a:lnTo>
                    <a:pt x="186304" y="368373"/>
                  </a:lnTo>
                  <a:lnTo>
                    <a:pt x="190538" y="338734"/>
                  </a:lnTo>
                  <a:lnTo>
                    <a:pt x="211709" y="342968"/>
                  </a:lnTo>
                  <a:lnTo>
                    <a:pt x="224411" y="326031"/>
                  </a:lnTo>
                  <a:lnTo>
                    <a:pt x="249816" y="330266"/>
                  </a:lnTo>
                  <a:lnTo>
                    <a:pt x="283690" y="313329"/>
                  </a:lnTo>
                  <a:lnTo>
                    <a:pt x="283690" y="317563"/>
                  </a:lnTo>
                  <a:lnTo>
                    <a:pt x="292158" y="309095"/>
                  </a:lnTo>
                  <a:lnTo>
                    <a:pt x="279456" y="287924"/>
                  </a:lnTo>
                  <a:lnTo>
                    <a:pt x="275221" y="258285"/>
                  </a:lnTo>
                  <a:lnTo>
                    <a:pt x="292158" y="245582"/>
                  </a:lnTo>
                  <a:lnTo>
                    <a:pt x="300627" y="245582"/>
                  </a:lnTo>
                  <a:lnTo>
                    <a:pt x="326032" y="220177"/>
                  </a:lnTo>
                  <a:lnTo>
                    <a:pt x="338734" y="220177"/>
                  </a:lnTo>
                  <a:lnTo>
                    <a:pt x="342968" y="211709"/>
                  </a:lnTo>
                  <a:lnTo>
                    <a:pt x="372608" y="211709"/>
                  </a:lnTo>
                  <a:lnTo>
                    <a:pt x="381076" y="203240"/>
                  </a:lnTo>
                  <a:lnTo>
                    <a:pt x="385310" y="194772"/>
                  </a:lnTo>
                  <a:lnTo>
                    <a:pt x="372608" y="190538"/>
                  </a:lnTo>
                  <a:lnTo>
                    <a:pt x="381076" y="165133"/>
                  </a:lnTo>
                  <a:lnTo>
                    <a:pt x="359905" y="156664"/>
                  </a:lnTo>
                  <a:lnTo>
                    <a:pt x="381076" y="114323"/>
                  </a:lnTo>
                  <a:lnTo>
                    <a:pt x="355671" y="93152"/>
                  </a:lnTo>
                  <a:lnTo>
                    <a:pt x="347202" y="38108"/>
                  </a:lnTo>
                  <a:lnTo>
                    <a:pt x="321797" y="29639"/>
                  </a:lnTo>
                  <a:lnTo>
                    <a:pt x="304861" y="46576"/>
                  </a:lnTo>
                  <a:lnTo>
                    <a:pt x="296392" y="33873"/>
                  </a:lnTo>
                  <a:lnTo>
                    <a:pt x="270987" y="59278"/>
                  </a:lnTo>
                  <a:lnTo>
                    <a:pt x="254051" y="59278"/>
                  </a:lnTo>
                  <a:lnTo>
                    <a:pt x="220177" y="16937"/>
                  </a:lnTo>
                  <a:lnTo>
                    <a:pt x="18207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02D5B9A-5B00-142D-4643-B586A11F816F}"/>
                </a:ext>
              </a:extLst>
            </p:cNvPr>
            <p:cNvSpPr/>
            <p:nvPr/>
          </p:nvSpPr>
          <p:spPr>
            <a:xfrm>
              <a:off x="3503123" y="4759029"/>
              <a:ext cx="440354" cy="334499"/>
            </a:xfrm>
            <a:custGeom>
              <a:avLst/>
              <a:gdLst>
                <a:gd name="connsiteX0" fmla="*/ 165133 w 440354"/>
                <a:gd name="connsiteY0" fmla="*/ 0 h 334499"/>
                <a:gd name="connsiteX1" fmla="*/ 156665 w 440354"/>
                <a:gd name="connsiteY1" fmla="*/ 8468 h 334499"/>
                <a:gd name="connsiteX2" fmla="*/ 152430 w 440354"/>
                <a:gd name="connsiteY2" fmla="*/ 12703 h 334499"/>
                <a:gd name="connsiteX3" fmla="*/ 173601 w 440354"/>
                <a:gd name="connsiteY3" fmla="*/ 29639 h 334499"/>
                <a:gd name="connsiteX4" fmla="*/ 177835 w 440354"/>
                <a:gd name="connsiteY4" fmla="*/ 38108 h 334499"/>
                <a:gd name="connsiteX5" fmla="*/ 173601 w 440354"/>
                <a:gd name="connsiteY5" fmla="*/ 46576 h 334499"/>
                <a:gd name="connsiteX6" fmla="*/ 139728 w 440354"/>
                <a:gd name="connsiteY6" fmla="*/ 50810 h 334499"/>
                <a:gd name="connsiteX7" fmla="*/ 131259 w 440354"/>
                <a:gd name="connsiteY7" fmla="*/ 63513 h 334499"/>
                <a:gd name="connsiteX8" fmla="*/ 131259 w 440354"/>
                <a:gd name="connsiteY8" fmla="*/ 67747 h 334499"/>
                <a:gd name="connsiteX9" fmla="*/ 143962 w 440354"/>
                <a:gd name="connsiteY9" fmla="*/ 71981 h 334499"/>
                <a:gd name="connsiteX10" fmla="*/ 152430 w 440354"/>
                <a:gd name="connsiteY10" fmla="*/ 80449 h 334499"/>
                <a:gd name="connsiteX11" fmla="*/ 143962 w 440354"/>
                <a:gd name="connsiteY11" fmla="*/ 93152 h 334499"/>
                <a:gd name="connsiteX12" fmla="*/ 135494 w 440354"/>
                <a:gd name="connsiteY12" fmla="*/ 93152 h 334499"/>
                <a:gd name="connsiteX13" fmla="*/ 118557 w 440354"/>
                <a:gd name="connsiteY13" fmla="*/ 80449 h 334499"/>
                <a:gd name="connsiteX14" fmla="*/ 101620 w 440354"/>
                <a:gd name="connsiteY14" fmla="*/ 71981 h 334499"/>
                <a:gd name="connsiteX15" fmla="*/ 80449 w 440354"/>
                <a:gd name="connsiteY15" fmla="*/ 76215 h 334499"/>
                <a:gd name="connsiteX16" fmla="*/ 50810 w 440354"/>
                <a:gd name="connsiteY16" fmla="*/ 93152 h 334499"/>
                <a:gd name="connsiteX17" fmla="*/ 50810 w 440354"/>
                <a:gd name="connsiteY17" fmla="*/ 122791 h 334499"/>
                <a:gd name="connsiteX18" fmla="*/ 59278 w 440354"/>
                <a:gd name="connsiteY18" fmla="*/ 127025 h 334499"/>
                <a:gd name="connsiteX19" fmla="*/ 55044 w 440354"/>
                <a:gd name="connsiteY19" fmla="*/ 148196 h 334499"/>
                <a:gd name="connsiteX20" fmla="*/ 21171 w 440354"/>
                <a:gd name="connsiteY20" fmla="*/ 156664 h 334499"/>
                <a:gd name="connsiteX21" fmla="*/ 4234 w 440354"/>
                <a:gd name="connsiteY21" fmla="*/ 173601 h 334499"/>
                <a:gd name="connsiteX22" fmla="*/ 4234 w 440354"/>
                <a:gd name="connsiteY22" fmla="*/ 203240 h 334499"/>
                <a:gd name="connsiteX23" fmla="*/ 12703 w 440354"/>
                <a:gd name="connsiteY23" fmla="*/ 207475 h 334499"/>
                <a:gd name="connsiteX24" fmla="*/ 0 w 440354"/>
                <a:gd name="connsiteY24" fmla="*/ 220177 h 334499"/>
                <a:gd name="connsiteX25" fmla="*/ 4234 w 440354"/>
                <a:gd name="connsiteY25" fmla="*/ 224411 h 334499"/>
                <a:gd name="connsiteX26" fmla="*/ 50810 w 440354"/>
                <a:gd name="connsiteY26" fmla="*/ 237114 h 334499"/>
                <a:gd name="connsiteX27" fmla="*/ 71981 w 440354"/>
                <a:gd name="connsiteY27" fmla="*/ 237114 h 334499"/>
                <a:gd name="connsiteX28" fmla="*/ 101620 w 440354"/>
                <a:gd name="connsiteY28" fmla="*/ 266753 h 334499"/>
                <a:gd name="connsiteX29" fmla="*/ 165133 w 440354"/>
                <a:gd name="connsiteY29" fmla="*/ 266753 h 334499"/>
                <a:gd name="connsiteX30" fmla="*/ 190538 w 440354"/>
                <a:gd name="connsiteY30" fmla="*/ 304861 h 334499"/>
                <a:gd name="connsiteX31" fmla="*/ 215943 w 440354"/>
                <a:gd name="connsiteY31" fmla="*/ 296392 h 334499"/>
                <a:gd name="connsiteX32" fmla="*/ 279456 w 440354"/>
                <a:gd name="connsiteY32" fmla="*/ 304861 h 334499"/>
                <a:gd name="connsiteX33" fmla="*/ 283690 w 440354"/>
                <a:gd name="connsiteY33" fmla="*/ 334500 h 334499"/>
                <a:gd name="connsiteX34" fmla="*/ 334500 w 440354"/>
                <a:gd name="connsiteY34" fmla="*/ 326031 h 334499"/>
                <a:gd name="connsiteX35" fmla="*/ 351437 w 440354"/>
                <a:gd name="connsiteY35" fmla="*/ 309095 h 334499"/>
                <a:gd name="connsiteX36" fmla="*/ 376842 w 440354"/>
                <a:gd name="connsiteY36" fmla="*/ 300626 h 334499"/>
                <a:gd name="connsiteX37" fmla="*/ 381076 w 440354"/>
                <a:gd name="connsiteY37" fmla="*/ 287924 h 334499"/>
                <a:gd name="connsiteX38" fmla="*/ 440354 w 440354"/>
                <a:gd name="connsiteY38" fmla="*/ 283690 h 334499"/>
                <a:gd name="connsiteX39" fmla="*/ 406481 w 440354"/>
                <a:gd name="connsiteY39" fmla="*/ 245582 h 334499"/>
                <a:gd name="connsiteX40" fmla="*/ 376842 w 440354"/>
                <a:gd name="connsiteY40" fmla="*/ 258285 h 334499"/>
                <a:gd name="connsiteX41" fmla="*/ 326032 w 440354"/>
                <a:gd name="connsiteY41" fmla="*/ 220177 h 334499"/>
                <a:gd name="connsiteX42" fmla="*/ 338734 w 440354"/>
                <a:gd name="connsiteY42" fmla="*/ 203240 h 334499"/>
                <a:gd name="connsiteX43" fmla="*/ 376842 w 440354"/>
                <a:gd name="connsiteY43" fmla="*/ 203240 h 334499"/>
                <a:gd name="connsiteX44" fmla="*/ 372608 w 440354"/>
                <a:gd name="connsiteY44" fmla="*/ 165133 h 334499"/>
                <a:gd name="connsiteX45" fmla="*/ 372608 w 440354"/>
                <a:gd name="connsiteY45" fmla="*/ 139728 h 334499"/>
                <a:gd name="connsiteX46" fmla="*/ 364139 w 440354"/>
                <a:gd name="connsiteY46" fmla="*/ 84683 h 334499"/>
                <a:gd name="connsiteX47" fmla="*/ 292158 w 440354"/>
                <a:gd name="connsiteY47" fmla="*/ 50810 h 334499"/>
                <a:gd name="connsiteX48" fmla="*/ 292158 w 440354"/>
                <a:gd name="connsiteY48" fmla="*/ 38108 h 334499"/>
                <a:gd name="connsiteX49" fmla="*/ 279456 w 440354"/>
                <a:gd name="connsiteY49" fmla="*/ 21171 h 334499"/>
                <a:gd name="connsiteX50" fmla="*/ 266753 w 440354"/>
                <a:gd name="connsiteY50" fmla="*/ 25405 h 334499"/>
                <a:gd name="connsiteX51" fmla="*/ 249816 w 440354"/>
                <a:gd name="connsiteY51" fmla="*/ 29639 h 334499"/>
                <a:gd name="connsiteX52" fmla="*/ 220177 w 440354"/>
                <a:gd name="connsiteY52" fmla="*/ 12703 h 334499"/>
                <a:gd name="connsiteX53" fmla="*/ 211709 w 440354"/>
                <a:gd name="connsiteY53" fmla="*/ 12703 h 334499"/>
                <a:gd name="connsiteX54" fmla="*/ 224411 w 440354"/>
                <a:gd name="connsiteY54" fmla="*/ 29639 h 334499"/>
                <a:gd name="connsiteX55" fmla="*/ 220177 w 440354"/>
                <a:gd name="connsiteY55" fmla="*/ 38108 h 334499"/>
                <a:gd name="connsiteX56" fmla="*/ 194772 w 440354"/>
                <a:gd name="connsiteY56" fmla="*/ 38108 h 334499"/>
                <a:gd name="connsiteX57" fmla="*/ 190538 w 440354"/>
                <a:gd name="connsiteY57" fmla="*/ 21171 h 334499"/>
                <a:gd name="connsiteX58" fmla="*/ 177835 w 440354"/>
                <a:gd name="connsiteY58" fmla="*/ 0 h 334499"/>
                <a:gd name="connsiteX59" fmla="*/ 165133 w 440354"/>
                <a:gd name="connsiteY59" fmla="*/ 0 h 33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40354" h="334499">
                  <a:moveTo>
                    <a:pt x="165133" y="0"/>
                  </a:moveTo>
                  <a:lnTo>
                    <a:pt x="156665" y="8468"/>
                  </a:lnTo>
                  <a:lnTo>
                    <a:pt x="152430" y="12703"/>
                  </a:lnTo>
                  <a:lnTo>
                    <a:pt x="173601" y="29639"/>
                  </a:lnTo>
                  <a:lnTo>
                    <a:pt x="177835" y="38108"/>
                  </a:lnTo>
                  <a:lnTo>
                    <a:pt x="173601" y="46576"/>
                  </a:lnTo>
                  <a:lnTo>
                    <a:pt x="139728" y="50810"/>
                  </a:lnTo>
                  <a:lnTo>
                    <a:pt x="131259" y="63513"/>
                  </a:lnTo>
                  <a:lnTo>
                    <a:pt x="131259" y="67747"/>
                  </a:lnTo>
                  <a:lnTo>
                    <a:pt x="143962" y="71981"/>
                  </a:lnTo>
                  <a:lnTo>
                    <a:pt x="152430" y="80449"/>
                  </a:lnTo>
                  <a:lnTo>
                    <a:pt x="143962" y="93152"/>
                  </a:lnTo>
                  <a:lnTo>
                    <a:pt x="135494" y="93152"/>
                  </a:lnTo>
                  <a:lnTo>
                    <a:pt x="118557" y="80449"/>
                  </a:lnTo>
                  <a:lnTo>
                    <a:pt x="101620" y="71981"/>
                  </a:lnTo>
                  <a:lnTo>
                    <a:pt x="80449" y="76215"/>
                  </a:lnTo>
                  <a:lnTo>
                    <a:pt x="50810" y="93152"/>
                  </a:lnTo>
                  <a:lnTo>
                    <a:pt x="50810" y="122791"/>
                  </a:lnTo>
                  <a:lnTo>
                    <a:pt x="59278" y="127025"/>
                  </a:lnTo>
                  <a:lnTo>
                    <a:pt x="55044" y="148196"/>
                  </a:lnTo>
                  <a:lnTo>
                    <a:pt x="21171" y="156664"/>
                  </a:lnTo>
                  <a:lnTo>
                    <a:pt x="4234" y="173601"/>
                  </a:lnTo>
                  <a:lnTo>
                    <a:pt x="4234" y="203240"/>
                  </a:lnTo>
                  <a:lnTo>
                    <a:pt x="12703" y="207475"/>
                  </a:lnTo>
                  <a:lnTo>
                    <a:pt x="0" y="220177"/>
                  </a:lnTo>
                  <a:lnTo>
                    <a:pt x="4234" y="224411"/>
                  </a:lnTo>
                  <a:lnTo>
                    <a:pt x="50810" y="237114"/>
                  </a:lnTo>
                  <a:lnTo>
                    <a:pt x="71981" y="237114"/>
                  </a:lnTo>
                  <a:lnTo>
                    <a:pt x="101620" y="266753"/>
                  </a:lnTo>
                  <a:lnTo>
                    <a:pt x="165133" y="266753"/>
                  </a:lnTo>
                  <a:lnTo>
                    <a:pt x="190538" y="304861"/>
                  </a:lnTo>
                  <a:lnTo>
                    <a:pt x="215943" y="296392"/>
                  </a:lnTo>
                  <a:lnTo>
                    <a:pt x="279456" y="304861"/>
                  </a:lnTo>
                  <a:lnTo>
                    <a:pt x="283690" y="334500"/>
                  </a:lnTo>
                  <a:lnTo>
                    <a:pt x="334500" y="326031"/>
                  </a:lnTo>
                  <a:lnTo>
                    <a:pt x="351437" y="309095"/>
                  </a:lnTo>
                  <a:lnTo>
                    <a:pt x="376842" y="300626"/>
                  </a:lnTo>
                  <a:lnTo>
                    <a:pt x="381076" y="287924"/>
                  </a:lnTo>
                  <a:lnTo>
                    <a:pt x="440354" y="283690"/>
                  </a:lnTo>
                  <a:lnTo>
                    <a:pt x="406481" y="245582"/>
                  </a:lnTo>
                  <a:lnTo>
                    <a:pt x="376842" y="258285"/>
                  </a:lnTo>
                  <a:lnTo>
                    <a:pt x="326032" y="220177"/>
                  </a:lnTo>
                  <a:lnTo>
                    <a:pt x="338734" y="203240"/>
                  </a:lnTo>
                  <a:lnTo>
                    <a:pt x="376842" y="203240"/>
                  </a:lnTo>
                  <a:lnTo>
                    <a:pt x="372608" y="165133"/>
                  </a:lnTo>
                  <a:lnTo>
                    <a:pt x="372608" y="139728"/>
                  </a:lnTo>
                  <a:lnTo>
                    <a:pt x="364139" y="84683"/>
                  </a:lnTo>
                  <a:lnTo>
                    <a:pt x="292158" y="50810"/>
                  </a:lnTo>
                  <a:lnTo>
                    <a:pt x="292158" y="38108"/>
                  </a:lnTo>
                  <a:lnTo>
                    <a:pt x="279456" y="21171"/>
                  </a:lnTo>
                  <a:lnTo>
                    <a:pt x="266753" y="25405"/>
                  </a:lnTo>
                  <a:lnTo>
                    <a:pt x="249816" y="29639"/>
                  </a:lnTo>
                  <a:lnTo>
                    <a:pt x="220177" y="12703"/>
                  </a:lnTo>
                  <a:lnTo>
                    <a:pt x="211709" y="12703"/>
                  </a:lnTo>
                  <a:lnTo>
                    <a:pt x="224411" y="29639"/>
                  </a:lnTo>
                  <a:lnTo>
                    <a:pt x="220177" y="38108"/>
                  </a:lnTo>
                  <a:lnTo>
                    <a:pt x="194772" y="38108"/>
                  </a:lnTo>
                  <a:lnTo>
                    <a:pt x="190538" y="21171"/>
                  </a:lnTo>
                  <a:lnTo>
                    <a:pt x="177835" y="0"/>
                  </a:lnTo>
                  <a:lnTo>
                    <a:pt x="16513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4CA085C-3278-18AC-0E4C-7F8507AC3129}"/>
                </a:ext>
              </a:extLst>
            </p:cNvPr>
            <p:cNvSpPr/>
            <p:nvPr/>
          </p:nvSpPr>
          <p:spPr>
            <a:xfrm>
              <a:off x="3151687" y="4411826"/>
              <a:ext cx="478461" cy="347202"/>
            </a:xfrm>
            <a:custGeom>
              <a:avLst/>
              <a:gdLst>
                <a:gd name="connsiteX0" fmla="*/ 287924 w 478461"/>
                <a:gd name="connsiteY0" fmla="*/ 0 h 347202"/>
                <a:gd name="connsiteX1" fmla="*/ 241348 w 478461"/>
                <a:gd name="connsiteY1" fmla="*/ 4234 h 347202"/>
                <a:gd name="connsiteX2" fmla="*/ 232880 w 478461"/>
                <a:gd name="connsiteY2" fmla="*/ 25405 h 347202"/>
                <a:gd name="connsiteX3" fmla="*/ 203240 w 478461"/>
                <a:gd name="connsiteY3" fmla="*/ 29639 h 347202"/>
                <a:gd name="connsiteX4" fmla="*/ 177835 w 478461"/>
                <a:gd name="connsiteY4" fmla="*/ 33873 h 347202"/>
                <a:gd name="connsiteX5" fmla="*/ 165133 w 478461"/>
                <a:gd name="connsiteY5" fmla="*/ 16937 h 347202"/>
                <a:gd name="connsiteX6" fmla="*/ 143962 w 478461"/>
                <a:gd name="connsiteY6" fmla="*/ 42342 h 347202"/>
                <a:gd name="connsiteX7" fmla="*/ 122791 w 478461"/>
                <a:gd name="connsiteY7" fmla="*/ 25405 h 347202"/>
                <a:gd name="connsiteX8" fmla="*/ 114323 w 478461"/>
                <a:gd name="connsiteY8" fmla="*/ 50810 h 347202"/>
                <a:gd name="connsiteX9" fmla="*/ 114323 w 478461"/>
                <a:gd name="connsiteY9" fmla="*/ 67747 h 347202"/>
                <a:gd name="connsiteX10" fmla="*/ 97386 w 478461"/>
                <a:gd name="connsiteY10" fmla="*/ 71981 h 347202"/>
                <a:gd name="connsiteX11" fmla="*/ 88918 w 478461"/>
                <a:gd name="connsiteY11" fmla="*/ 63513 h 347202"/>
                <a:gd name="connsiteX12" fmla="*/ 84684 w 478461"/>
                <a:gd name="connsiteY12" fmla="*/ 38108 h 347202"/>
                <a:gd name="connsiteX13" fmla="*/ 63513 w 478461"/>
                <a:gd name="connsiteY13" fmla="*/ 59278 h 347202"/>
                <a:gd name="connsiteX14" fmla="*/ 46576 w 478461"/>
                <a:gd name="connsiteY14" fmla="*/ 50810 h 347202"/>
                <a:gd name="connsiteX15" fmla="*/ 29639 w 478461"/>
                <a:gd name="connsiteY15" fmla="*/ 55044 h 347202"/>
                <a:gd name="connsiteX16" fmla="*/ 12703 w 478461"/>
                <a:gd name="connsiteY16" fmla="*/ 71981 h 347202"/>
                <a:gd name="connsiteX17" fmla="*/ 33873 w 478461"/>
                <a:gd name="connsiteY17" fmla="*/ 105854 h 347202"/>
                <a:gd name="connsiteX18" fmla="*/ 21171 w 478461"/>
                <a:gd name="connsiteY18" fmla="*/ 114323 h 347202"/>
                <a:gd name="connsiteX19" fmla="*/ 25405 w 478461"/>
                <a:gd name="connsiteY19" fmla="*/ 143962 h 347202"/>
                <a:gd name="connsiteX20" fmla="*/ 8468 w 478461"/>
                <a:gd name="connsiteY20" fmla="*/ 160899 h 347202"/>
                <a:gd name="connsiteX21" fmla="*/ 0 w 478461"/>
                <a:gd name="connsiteY21" fmla="*/ 190538 h 347202"/>
                <a:gd name="connsiteX22" fmla="*/ 12703 w 478461"/>
                <a:gd name="connsiteY22" fmla="*/ 211709 h 347202"/>
                <a:gd name="connsiteX23" fmla="*/ 50810 w 478461"/>
                <a:gd name="connsiteY23" fmla="*/ 215943 h 347202"/>
                <a:gd name="connsiteX24" fmla="*/ 63513 w 478461"/>
                <a:gd name="connsiteY24" fmla="*/ 207475 h 347202"/>
                <a:gd name="connsiteX25" fmla="*/ 88918 w 478461"/>
                <a:gd name="connsiteY25" fmla="*/ 207475 h 347202"/>
                <a:gd name="connsiteX26" fmla="*/ 88918 w 478461"/>
                <a:gd name="connsiteY26" fmla="*/ 232880 h 347202"/>
                <a:gd name="connsiteX27" fmla="*/ 105854 w 478461"/>
                <a:gd name="connsiteY27" fmla="*/ 241348 h 347202"/>
                <a:gd name="connsiteX28" fmla="*/ 122791 w 478461"/>
                <a:gd name="connsiteY28" fmla="*/ 245582 h 347202"/>
                <a:gd name="connsiteX29" fmla="*/ 131259 w 478461"/>
                <a:gd name="connsiteY29" fmla="*/ 266753 h 347202"/>
                <a:gd name="connsiteX30" fmla="*/ 135494 w 478461"/>
                <a:gd name="connsiteY30" fmla="*/ 270987 h 347202"/>
                <a:gd name="connsiteX31" fmla="*/ 131259 w 478461"/>
                <a:gd name="connsiteY31" fmla="*/ 287924 h 347202"/>
                <a:gd name="connsiteX32" fmla="*/ 127025 w 478461"/>
                <a:gd name="connsiteY32" fmla="*/ 292158 h 347202"/>
                <a:gd name="connsiteX33" fmla="*/ 143962 w 478461"/>
                <a:gd name="connsiteY33" fmla="*/ 300626 h 347202"/>
                <a:gd name="connsiteX34" fmla="*/ 143962 w 478461"/>
                <a:gd name="connsiteY34" fmla="*/ 313329 h 347202"/>
                <a:gd name="connsiteX35" fmla="*/ 165133 w 478461"/>
                <a:gd name="connsiteY35" fmla="*/ 313329 h 347202"/>
                <a:gd name="connsiteX36" fmla="*/ 169367 w 478461"/>
                <a:gd name="connsiteY36" fmla="*/ 309095 h 347202"/>
                <a:gd name="connsiteX37" fmla="*/ 190538 w 478461"/>
                <a:gd name="connsiteY37" fmla="*/ 309095 h 347202"/>
                <a:gd name="connsiteX38" fmla="*/ 194772 w 478461"/>
                <a:gd name="connsiteY38" fmla="*/ 321797 h 347202"/>
                <a:gd name="connsiteX39" fmla="*/ 215943 w 478461"/>
                <a:gd name="connsiteY39" fmla="*/ 321797 h 347202"/>
                <a:gd name="connsiteX40" fmla="*/ 220177 w 478461"/>
                <a:gd name="connsiteY40" fmla="*/ 334500 h 347202"/>
                <a:gd name="connsiteX41" fmla="*/ 258285 w 478461"/>
                <a:gd name="connsiteY41" fmla="*/ 334500 h 347202"/>
                <a:gd name="connsiteX42" fmla="*/ 283690 w 478461"/>
                <a:gd name="connsiteY42" fmla="*/ 347202 h 347202"/>
                <a:gd name="connsiteX43" fmla="*/ 287924 w 478461"/>
                <a:gd name="connsiteY43" fmla="*/ 342968 h 347202"/>
                <a:gd name="connsiteX44" fmla="*/ 304861 w 478461"/>
                <a:gd name="connsiteY44" fmla="*/ 334500 h 347202"/>
                <a:gd name="connsiteX45" fmla="*/ 330266 w 478461"/>
                <a:gd name="connsiteY45" fmla="*/ 300626 h 347202"/>
                <a:gd name="connsiteX46" fmla="*/ 381076 w 478461"/>
                <a:gd name="connsiteY46" fmla="*/ 304861 h 347202"/>
                <a:gd name="connsiteX47" fmla="*/ 402247 w 478461"/>
                <a:gd name="connsiteY47" fmla="*/ 317563 h 347202"/>
                <a:gd name="connsiteX48" fmla="*/ 410715 w 478461"/>
                <a:gd name="connsiteY48" fmla="*/ 309095 h 347202"/>
                <a:gd name="connsiteX49" fmla="*/ 423418 w 478461"/>
                <a:gd name="connsiteY49" fmla="*/ 275221 h 347202"/>
                <a:gd name="connsiteX50" fmla="*/ 436120 w 478461"/>
                <a:gd name="connsiteY50" fmla="*/ 245582 h 347202"/>
                <a:gd name="connsiteX51" fmla="*/ 465759 w 478461"/>
                <a:gd name="connsiteY51" fmla="*/ 232880 h 347202"/>
                <a:gd name="connsiteX52" fmla="*/ 478462 w 478461"/>
                <a:gd name="connsiteY52" fmla="*/ 224411 h 347202"/>
                <a:gd name="connsiteX53" fmla="*/ 474228 w 478461"/>
                <a:gd name="connsiteY53" fmla="*/ 215943 h 347202"/>
                <a:gd name="connsiteX54" fmla="*/ 461525 w 478461"/>
                <a:gd name="connsiteY54" fmla="*/ 211709 h 347202"/>
                <a:gd name="connsiteX55" fmla="*/ 453057 w 478461"/>
                <a:gd name="connsiteY55" fmla="*/ 199006 h 347202"/>
                <a:gd name="connsiteX56" fmla="*/ 444589 w 478461"/>
                <a:gd name="connsiteY56" fmla="*/ 199006 h 347202"/>
                <a:gd name="connsiteX57" fmla="*/ 427652 w 478461"/>
                <a:gd name="connsiteY57" fmla="*/ 182069 h 347202"/>
                <a:gd name="connsiteX58" fmla="*/ 427652 w 478461"/>
                <a:gd name="connsiteY58" fmla="*/ 169367 h 347202"/>
                <a:gd name="connsiteX59" fmla="*/ 402247 w 478461"/>
                <a:gd name="connsiteY59" fmla="*/ 143962 h 347202"/>
                <a:gd name="connsiteX60" fmla="*/ 398013 w 478461"/>
                <a:gd name="connsiteY60" fmla="*/ 131259 h 347202"/>
                <a:gd name="connsiteX61" fmla="*/ 385310 w 478461"/>
                <a:gd name="connsiteY61" fmla="*/ 135494 h 347202"/>
                <a:gd name="connsiteX62" fmla="*/ 381076 w 478461"/>
                <a:gd name="connsiteY62" fmla="*/ 127025 h 347202"/>
                <a:gd name="connsiteX63" fmla="*/ 389544 w 478461"/>
                <a:gd name="connsiteY63" fmla="*/ 114323 h 347202"/>
                <a:gd name="connsiteX64" fmla="*/ 376842 w 478461"/>
                <a:gd name="connsiteY64" fmla="*/ 101620 h 347202"/>
                <a:gd name="connsiteX65" fmla="*/ 376842 w 478461"/>
                <a:gd name="connsiteY65" fmla="*/ 84683 h 347202"/>
                <a:gd name="connsiteX66" fmla="*/ 368373 w 478461"/>
                <a:gd name="connsiteY66" fmla="*/ 71981 h 347202"/>
                <a:gd name="connsiteX67" fmla="*/ 338734 w 478461"/>
                <a:gd name="connsiteY67" fmla="*/ 71981 h 347202"/>
                <a:gd name="connsiteX68" fmla="*/ 338734 w 478461"/>
                <a:gd name="connsiteY68" fmla="*/ 55044 h 347202"/>
                <a:gd name="connsiteX69" fmla="*/ 355671 w 478461"/>
                <a:gd name="connsiteY69" fmla="*/ 42342 h 347202"/>
                <a:gd name="connsiteX70" fmla="*/ 355671 w 478461"/>
                <a:gd name="connsiteY70" fmla="*/ 25405 h 347202"/>
                <a:gd name="connsiteX71" fmla="*/ 372608 w 478461"/>
                <a:gd name="connsiteY71" fmla="*/ 21171 h 347202"/>
                <a:gd name="connsiteX72" fmla="*/ 364139 w 478461"/>
                <a:gd name="connsiteY72" fmla="*/ 12703 h 347202"/>
                <a:gd name="connsiteX73" fmla="*/ 351437 w 478461"/>
                <a:gd name="connsiteY73" fmla="*/ 21171 h 347202"/>
                <a:gd name="connsiteX74" fmla="*/ 330266 w 478461"/>
                <a:gd name="connsiteY74" fmla="*/ 21171 h 347202"/>
                <a:gd name="connsiteX75" fmla="*/ 321797 w 478461"/>
                <a:gd name="connsiteY75" fmla="*/ 12703 h 347202"/>
                <a:gd name="connsiteX76" fmla="*/ 317563 w 478461"/>
                <a:gd name="connsiteY76" fmla="*/ 12703 h 347202"/>
                <a:gd name="connsiteX77" fmla="*/ 313329 w 478461"/>
                <a:gd name="connsiteY77" fmla="*/ 21171 h 347202"/>
                <a:gd name="connsiteX78" fmla="*/ 287924 w 478461"/>
                <a:gd name="connsiteY78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78461" h="347202">
                  <a:moveTo>
                    <a:pt x="287924" y="0"/>
                  </a:moveTo>
                  <a:lnTo>
                    <a:pt x="241348" y="4234"/>
                  </a:lnTo>
                  <a:lnTo>
                    <a:pt x="232880" y="25405"/>
                  </a:lnTo>
                  <a:lnTo>
                    <a:pt x="203240" y="29639"/>
                  </a:lnTo>
                  <a:lnTo>
                    <a:pt x="177835" y="33873"/>
                  </a:lnTo>
                  <a:lnTo>
                    <a:pt x="165133" y="16937"/>
                  </a:lnTo>
                  <a:lnTo>
                    <a:pt x="143962" y="42342"/>
                  </a:lnTo>
                  <a:lnTo>
                    <a:pt x="122791" y="25405"/>
                  </a:lnTo>
                  <a:lnTo>
                    <a:pt x="114323" y="50810"/>
                  </a:lnTo>
                  <a:lnTo>
                    <a:pt x="114323" y="67747"/>
                  </a:lnTo>
                  <a:lnTo>
                    <a:pt x="97386" y="71981"/>
                  </a:lnTo>
                  <a:lnTo>
                    <a:pt x="88918" y="63513"/>
                  </a:lnTo>
                  <a:lnTo>
                    <a:pt x="84684" y="38108"/>
                  </a:lnTo>
                  <a:lnTo>
                    <a:pt x="63513" y="59278"/>
                  </a:lnTo>
                  <a:lnTo>
                    <a:pt x="46576" y="50810"/>
                  </a:lnTo>
                  <a:lnTo>
                    <a:pt x="29639" y="55044"/>
                  </a:lnTo>
                  <a:lnTo>
                    <a:pt x="12703" y="71981"/>
                  </a:lnTo>
                  <a:lnTo>
                    <a:pt x="33873" y="105854"/>
                  </a:lnTo>
                  <a:lnTo>
                    <a:pt x="21171" y="114323"/>
                  </a:lnTo>
                  <a:lnTo>
                    <a:pt x="25405" y="143962"/>
                  </a:lnTo>
                  <a:lnTo>
                    <a:pt x="8468" y="160899"/>
                  </a:lnTo>
                  <a:lnTo>
                    <a:pt x="0" y="190538"/>
                  </a:lnTo>
                  <a:lnTo>
                    <a:pt x="12703" y="211709"/>
                  </a:lnTo>
                  <a:lnTo>
                    <a:pt x="50810" y="215943"/>
                  </a:lnTo>
                  <a:lnTo>
                    <a:pt x="63513" y="207475"/>
                  </a:lnTo>
                  <a:lnTo>
                    <a:pt x="88918" y="207475"/>
                  </a:lnTo>
                  <a:lnTo>
                    <a:pt x="88918" y="232880"/>
                  </a:lnTo>
                  <a:lnTo>
                    <a:pt x="105854" y="241348"/>
                  </a:lnTo>
                  <a:lnTo>
                    <a:pt x="122791" y="245582"/>
                  </a:lnTo>
                  <a:lnTo>
                    <a:pt x="131259" y="266753"/>
                  </a:lnTo>
                  <a:lnTo>
                    <a:pt x="135494" y="270987"/>
                  </a:lnTo>
                  <a:lnTo>
                    <a:pt x="131259" y="287924"/>
                  </a:lnTo>
                  <a:lnTo>
                    <a:pt x="127025" y="292158"/>
                  </a:lnTo>
                  <a:lnTo>
                    <a:pt x="143962" y="300626"/>
                  </a:lnTo>
                  <a:lnTo>
                    <a:pt x="143962" y="313329"/>
                  </a:lnTo>
                  <a:lnTo>
                    <a:pt x="165133" y="313329"/>
                  </a:lnTo>
                  <a:lnTo>
                    <a:pt x="169367" y="309095"/>
                  </a:lnTo>
                  <a:lnTo>
                    <a:pt x="190538" y="309095"/>
                  </a:lnTo>
                  <a:lnTo>
                    <a:pt x="194772" y="321797"/>
                  </a:lnTo>
                  <a:lnTo>
                    <a:pt x="215943" y="321797"/>
                  </a:lnTo>
                  <a:lnTo>
                    <a:pt x="220177" y="334500"/>
                  </a:lnTo>
                  <a:lnTo>
                    <a:pt x="258285" y="334500"/>
                  </a:lnTo>
                  <a:lnTo>
                    <a:pt x="283690" y="347202"/>
                  </a:lnTo>
                  <a:lnTo>
                    <a:pt x="287924" y="342968"/>
                  </a:lnTo>
                  <a:lnTo>
                    <a:pt x="304861" y="334500"/>
                  </a:lnTo>
                  <a:lnTo>
                    <a:pt x="330266" y="300626"/>
                  </a:lnTo>
                  <a:lnTo>
                    <a:pt x="381076" y="304861"/>
                  </a:lnTo>
                  <a:lnTo>
                    <a:pt x="402247" y="317563"/>
                  </a:lnTo>
                  <a:lnTo>
                    <a:pt x="410715" y="309095"/>
                  </a:lnTo>
                  <a:lnTo>
                    <a:pt x="423418" y="275221"/>
                  </a:lnTo>
                  <a:lnTo>
                    <a:pt x="436120" y="245582"/>
                  </a:lnTo>
                  <a:lnTo>
                    <a:pt x="465759" y="232880"/>
                  </a:lnTo>
                  <a:lnTo>
                    <a:pt x="478462" y="224411"/>
                  </a:lnTo>
                  <a:lnTo>
                    <a:pt x="474228" y="215943"/>
                  </a:lnTo>
                  <a:lnTo>
                    <a:pt x="461525" y="211709"/>
                  </a:lnTo>
                  <a:lnTo>
                    <a:pt x="453057" y="199006"/>
                  </a:lnTo>
                  <a:lnTo>
                    <a:pt x="444589" y="199006"/>
                  </a:lnTo>
                  <a:lnTo>
                    <a:pt x="427652" y="182069"/>
                  </a:lnTo>
                  <a:lnTo>
                    <a:pt x="427652" y="169367"/>
                  </a:lnTo>
                  <a:lnTo>
                    <a:pt x="402247" y="143962"/>
                  </a:lnTo>
                  <a:lnTo>
                    <a:pt x="398013" y="131259"/>
                  </a:lnTo>
                  <a:lnTo>
                    <a:pt x="385310" y="135494"/>
                  </a:lnTo>
                  <a:lnTo>
                    <a:pt x="381076" y="127025"/>
                  </a:lnTo>
                  <a:lnTo>
                    <a:pt x="389544" y="114323"/>
                  </a:lnTo>
                  <a:lnTo>
                    <a:pt x="376842" y="101620"/>
                  </a:lnTo>
                  <a:lnTo>
                    <a:pt x="376842" y="84683"/>
                  </a:lnTo>
                  <a:lnTo>
                    <a:pt x="368373" y="71981"/>
                  </a:lnTo>
                  <a:lnTo>
                    <a:pt x="338734" y="71981"/>
                  </a:lnTo>
                  <a:lnTo>
                    <a:pt x="338734" y="55044"/>
                  </a:lnTo>
                  <a:lnTo>
                    <a:pt x="355671" y="42342"/>
                  </a:lnTo>
                  <a:lnTo>
                    <a:pt x="355671" y="25405"/>
                  </a:lnTo>
                  <a:lnTo>
                    <a:pt x="372608" y="21171"/>
                  </a:lnTo>
                  <a:lnTo>
                    <a:pt x="364139" y="12703"/>
                  </a:lnTo>
                  <a:lnTo>
                    <a:pt x="351437" y="21171"/>
                  </a:lnTo>
                  <a:lnTo>
                    <a:pt x="330266" y="21171"/>
                  </a:lnTo>
                  <a:lnTo>
                    <a:pt x="321797" y="12703"/>
                  </a:lnTo>
                  <a:lnTo>
                    <a:pt x="317563" y="12703"/>
                  </a:lnTo>
                  <a:lnTo>
                    <a:pt x="313329" y="21171"/>
                  </a:lnTo>
                  <a:lnTo>
                    <a:pt x="28792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C76FF97-5749-DCAF-CEEC-8A3AF1955391}"/>
                </a:ext>
              </a:extLst>
            </p:cNvPr>
            <p:cNvSpPr/>
            <p:nvPr/>
          </p:nvSpPr>
          <p:spPr>
            <a:xfrm>
              <a:off x="3380332" y="4492276"/>
              <a:ext cx="512335" cy="541974"/>
            </a:xfrm>
            <a:custGeom>
              <a:avLst/>
              <a:gdLst>
                <a:gd name="connsiteX0" fmla="*/ 351437 w 512335"/>
                <a:gd name="connsiteY0" fmla="*/ 0 h 541974"/>
                <a:gd name="connsiteX1" fmla="*/ 330266 w 512335"/>
                <a:gd name="connsiteY1" fmla="*/ 8468 h 541974"/>
                <a:gd name="connsiteX2" fmla="*/ 321797 w 512335"/>
                <a:gd name="connsiteY2" fmla="*/ 21171 h 541974"/>
                <a:gd name="connsiteX3" fmla="*/ 313329 w 512335"/>
                <a:gd name="connsiteY3" fmla="*/ 12703 h 541974"/>
                <a:gd name="connsiteX4" fmla="*/ 296392 w 512335"/>
                <a:gd name="connsiteY4" fmla="*/ 8468 h 541974"/>
                <a:gd name="connsiteX5" fmla="*/ 296392 w 512335"/>
                <a:gd name="connsiteY5" fmla="*/ 21171 h 541974"/>
                <a:gd name="connsiteX6" fmla="*/ 283690 w 512335"/>
                <a:gd name="connsiteY6" fmla="*/ 25405 h 541974"/>
                <a:gd name="connsiteX7" fmla="*/ 300627 w 512335"/>
                <a:gd name="connsiteY7" fmla="*/ 33873 h 541974"/>
                <a:gd name="connsiteX8" fmla="*/ 287924 w 512335"/>
                <a:gd name="connsiteY8" fmla="*/ 50810 h 541974"/>
                <a:gd name="connsiteX9" fmla="*/ 254051 w 512335"/>
                <a:gd name="connsiteY9" fmla="*/ 59278 h 541974"/>
                <a:gd name="connsiteX10" fmla="*/ 241348 w 512335"/>
                <a:gd name="connsiteY10" fmla="*/ 42342 h 541974"/>
                <a:gd name="connsiteX11" fmla="*/ 224411 w 512335"/>
                <a:gd name="connsiteY11" fmla="*/ 42342 h 541974"/>
                <a:gd name="connsiteX12" fmla="*/ 215943 w 512335"/>
                <a:gd name="connsiteY12" fmla="*/ 46576 h 541974"/>
                <a:gd name="connsiteX13" fmla="*/ 173601 w 512335"/>
                <a:gd name="connsiteY13" fmla="*/ 46576 h 541974"/>
                <a:gd name="connsiteX14" fmla="*/ 169367 w 512335"/>
                <a:gd name="connsiteY14" fmla="*/ 50810 h 541974"/>
                <a:gd name="connsiteX15" fmla="*/ 173601 w 512335"/>
                <a:gd name="connsiteY15" fmla="*/ 63513 h 541974"/>
                <a:gd name="connsiteX16" fmla="*/ 199006 w 512335"/>
                <a:gd name="connsiteY16" fmla="*/ 88918 h 541974"/>
                <a:gd name="connsiteX17" fmla="*/ 199006 w 512335"/>
                <a:gd name="connsiteY17" fmla="*/ 101620 h 541974"/>
                <a:gd name="connsiteX18" fmla="*/ 215943 w 512335"/>
                <a:gd name="connsiteY18" fmla="*/ 118557 h 541974"/>
                <a:gd name="connsiteX19" fmla="*/ 224411 w 512335"/>
                <a:gd name="connsiteY19" fmla="*/ 118557 h 541974"/>
                <a:gd name="connsiteX20" fmla="*/ 232880 w 512335"/>
                <a:gd name="connsiteY20" fmla="*/ 131259 h 541974"/>
                <a:gd name="connsiteX21" fmla="*/ 245582 w 512335"/>
                <a:gd name="connsiteY21" fmla="*/ 135494 h 541974"/>
                <a:gd name="connsiteX22" fmla="*/ 249816 w 512335"/>
                <a:gd name="connsiteY22" fmla="*/ 143962 h 541974"/>
                <a:gd name="connsiteX23" fmla="*/ 237114 w 512335"/>
                <a:gd name="connsiteY23" fmla="*/ 152430 h 541974"/>
                <a:gd name="connsiteX24" fmla="*/ 207475 w 512335"/>
                <a:gd name="connsiteY24" fmla="*/ 165133 h 541974"/>
                <a:gd name="connsiteX25" fmla="*/ 194772 w 512335"/>
                <a:gd name="connsiteY25" fmla="*/ 194772 h 541974"/>
                <a:gd name="connsiteX26" fmla="*/ 182070 w 512335"/>
                <a:gd name="connsiteY26" fmla="*/ 228645 h 541974"/>
                <a:gd name="connsiteX27" fmla="*/ 173601 w 512335"/>
                <a:gd name="connsiteY27" fmla="*/ 237114 h 541974"/>
                <a:gd name="connsiteX28" fmla="*/ 152430 w 512335"/>
                <a:gd name="connsiteY28" fmla="*/ 224411 h 541974"/>
                <a:gd name="connsiteX29" fmla="*/ 101620 w 512335"/>
                <a:gd name="connsiteY29" fmla="*/ 220177 h 541974"/>
                <a:gd name="connsiteX30" fmla="*/ 71981 w 512335"/>
                <a:gd name="connsiteY30" fmla="*/ 254050 h 541974"/>
                <a:gd name="connsiteX31" fmla="*/ 59278 w 512335"/>
                <a:gd name="connsiteY31" fmla="*/ 262519 h 541974"/>
                <a:gd name="connsiteX32" fmla="*/ 50810 w 512335"/>
                <a:gd name="connsiteY32" fmla="*/ 279455 h 541974"/>
                <a:gd name="connsiteX33" fmla="*/ 38108 w 512335"/>
                <a:gd name="connsiteY33" fmla="*/ 292158 h 541974"/>
                <a:gd name="connsiteX34" fmla="*/ 38108 w 512335"/>
                <a:gd name="connsiteY34" fmla="*/ 304861 h 541974"/>
                <a:gd name="connsiteX35" fmla="*/ 21171 w 512335"/>
                <a:gd name="connsiteY35" fmla="*/ 309095 h 541974"/>
                <a:gd name="connsiteX36" fmla="*/ 8468 w 512335"/>
                <a:gd name="connsiteY36" fmla="*/ 334500 h 541974"/>
                <a:gd name="connsiteX37" fmla="*/ 4234 w 512335"/>
                <a:gd name="connsiteY37" fmla="*/ 347202 h 541974"/>
                <a:gd name="connsiteX38" fmla="*/ 29639 w 512335"/>
                <a:gd name="connsiteY38" fmla="*/ 364139 h 541974"/>
                <a:gd name="connsiteX39" fmla="*/ 33873 w 512335"/>
                <a:gd name="connsiteY39" fmla="*/ 381076 h 541974"/>
                <a:gd name="connsiteX40" fmla="*/ 25405 w 512335"/>
                <a:gd name="connsiteY40" fmla="*/ 398012 h 541974"/>
                <a:gd name="connsiteX41" fmla="*/ 42342 w 512335"/>
                <a:gd name="connsiteY41" fmla="*/ 389544 h 541974"/>
                <a:gd name="connsiteX42" fmla="*/ 50810 w 512335"/>
                <a:gd name="connsiteY42" fmla="*/ 398012 h 541974"/>
                <a:gd name="connsiteX43" fmla="*/ 59278 w 512335"/>
                <a:gd name="connsiteY43" fmla="*/ 427652 h 541974"/>
                <a:gd name="connsiteX44" fmla="*/ 38108 w 512335"/>
                <a:gd name="connsiteY44" fmla="*/ 436120 h 541974"/>
                <a:gd name="connsiteX45" fmla="*/ 38108 w 512335"/>
                <a:gd name="connsiteY45" fmla="*/ 453057 h 541974"/>
                <a:gd name="connsiteX46" fmla="*/ 29639 w 512335"/>
                <a:gd name="connsiteY46" fmla="*/ 461525 h 541974"/>
                <a:gd name="connsiteX47" fmla="*/ 16937 w 512335"/>
                <a:gd name="connsiteY47" fmla="*/ 453057 h 541974"/>
                <a:gd name="connsiteX48" fmla="*/ 0 w 512335"/>
                <a:gd name="connsiteY48" fmla="*/ 453057 h 541974"/>
                <a:gd name="connsiteX49" fmla="*/ 4234 w 512335"/>
                <a:gd name="connsiteY49" fmla="*/ 537740 h 541974"/>
                <a:gd name="connsiteX50" fmla="*/ 63513 w 512335"/>
                <a:gd name="connsiteY50" fmla="*/ 541974 h 541974"/>
                <a:gd name="connsiteX51" fmla="*/ 67747 w 512335"/>
                <a:gd name="connsiteY51" fmla="*/ 465759 h 541974"/>
                <a:gd name="connsiteX52" fmla="*/ 88918 w 512335"/>
                <a:gd name="connsiteY52" fmla="*/ 469993 h 541974"/>
                <a:gd name="connsiteX53" fmla="*/ 122791 w 512335"/>
                <a:gd name="connsiteY53" fmla="*/ 486930 h 541974"/>
                <a:gd name="connsiteX54" fmla="*/ 135494 w 512335"/>
                <a:gd name="connsiteY54" fmla="*/ 474228 h 541974"/>
                <a:gd name="connsiteX55" fmla="*/ 127025 w 512335"/>
                <a:gd name="connsiteY55" fmla="*/ 469993 h 541974"/>
                <a:gd name="connsiteX56" fmla="*/ 127025 w 512335"/>
                <a:gd name="connsiteY56" fmla="*/ 440354 h 541974"/>
                <a:gd name="connsiteX57" fmla="*/ 143962 w 512335"/>
                <a:gd name="connsiteY57" fmla="*/ 423417 h 541974"/>
                <a:gd name="connsiteX58" fmla="*/ 177835 w 512335"/>
                <a:gd name="connsiteY58" fmla="*/ 414949 h 541974"/>
                <a:gd name="connsiteX59" fmla="*/ 182070 w 512335"/>
                <a:gd name="connsiteY59" fmla="*/ 393778 h 541974"/>
                <a:gd name="connsiteX60" fmla="*/ 173601 w 512335"/>
                <a:gd name="connsiteY60" fmla="*/ 389544 h 541974"/>
                <a:gd name="connsiteX61" fmla="*/ 173601 w 512335"/>
                <a:gd name="connsiteY61" fmla="*/ 359905 h 541974"/>
                <a:gd name="connsiteX62" fmla="*/ 203240 w 512335"/>
                <a:gd name="connsiteY62" fmla="*/ 342968 h 541974"/>
                <a:gd name="connsiteX63" fmla="*/ 224411 w 512335"/>
                <a:gd name="connsiteY63" fmla="*/ 338734 h 541974"/>
                <a:gd name="connsiteX64" fmla="*/ 241348 w 512335"/>
                <a:gd name="connsiteY64" fmla="*/ 347202 h 541974"/>
                <a:gd name="connsiteX65" fmla="*/ 258285 w 512335"/>
                <a:gd name="connsiteY65" fmla="*/ 359905 h 541974"/>
                <a:gd name="connsiteX66" fmla="*/ 266753 w 512335"/>
                <a:gd name="connsiteY66" fmla="*/ 359905 h 541974"/>
                <a:gd name="connsiteX67" fmla="*/ 275221 w 512335"/>
                <a:gd name="connsiteY67" fmla="*/ 347202 h 541974"/>
                <a:gd name="connsiteX68" fmla="*/ 266753 w 512335"/>
                <a:gd name="connsiteY68" fmla="*/ 338734 h 541974"/>
                <a:gd name="connsiteX69" fmla="*/ 254051 w 512335"/>
                <a:gd name="connsiteY69" fmla="*/ 334500 h 541974"/>
                <a:gd name="connsiteX70" fmla="*/ 254051 w 512335"/>
                <a:gd name="connsiteY70" fmla="*/ 330266 h 541974"/>
                <a:gd name="connsiteX71" fmla="*/ 262519 w 512335"/>
                <a:gd name="connsiteY71" fmla="*/ 317563 h 541974"/>
                <a:gd name="connsiteX72" fmla="*/ 296392 w 512335"/>
                <a:gd name="connsiteY72" fmla="*/ 313329 h 541974"/>
                <a:gd name="connsiteX73" fmla="*/ 300627 w 512335"/>
                <a:gd name="connsiteY73" fmla="*/ 304861 h 541974"/>
                <a:gd name="connsiteX74" fmla="*/ 296392 w 512335"/>
                <a:gd name="connsiteY74" fmla="*/ 296392 h 541974"/>
                <a:gd name="connsiteX75" fmla="*/ 275221 w 512335"/>
                <a:gd name="connsiteY75" fmla="*/ 279455 h 541974"/>
                <a:gd name="connsiteX76" fmla="*/ 279456 w 512335"/>
                <a:gd name="connsiteY76" fmla="*/ 275221 h 541974"/>
                <a:gd name="connsiteX77" fmla="*/ 287924 w 512335"/>
                <a:gd name="connsiteY77" fmla="*/ 266753 h 541974"/>
                <a:gd name="connsiteX78" fmla="*/ 300627 w 512335"/>
                <a:gd name="connsiteY78" fmla="*/ 266753 h 541974"/>
                <a:gd name="connsiteX79" fmla="*/ 313329 w 512335"/>
                <a:gd name="connsiteY79" fmla="*/ 287924 h 541974"/>
                <a:gd name="connsiteX80" fmla="*/ 317563 w 512335"/>
                <a:gd name="connsiteY80" fmla="*/ 304861 h 541974"/>
                <a:gd name="connsiteX81" fmla="*/ 342968 w 512335"/>
                <a:gd name="connsiteY81" fmla="*/ 304861 h 541974"/>
                <a:gd name="connsiteX82" fmla="*/ 347202 w 512335"/>
                <a:gd name="connsiteY82" fmla="*/ 292158 h 541974"/>
                <a:gd name="connsiteX83" fmla="*/ 334500 w 512335"/>
                <a:gd name="connsiteY83" fmla="*/ 279455 h 541974"/>
                <a:gd name="connsiteX84" fmla="*/ 342968 w 512335"/>
                <a:gd name="connsiteY84" fmla="*/ 279455 h 541974"/>
                <a:gd name="connsiteX85" fmla="*/ 372608 w 512335"/>
                <a:gd name="connsiteY85" fmla="*/ 296392 h 541974"/>
                <a:gd name="connsiteX86" fmla="*/ 389544 w 512335"/>
                <a:gd name="connsiteY86" fmla="*/ 292158 h 541974"/>
                <a:gd name="connsiteX87" fmla="*/ 402247 w 512335"/>
                <a:gd name="connsiteY87" fmla="*/ 287924 h 541974"/>
                <a:gd name="connsiteX88" fmla="*/ 398013 w 512335"/>
                <a:gd name="connsiteY88" fmla="*/ 283690 h 541974"/>
                <a:gd name="connsiteX89" fmla="*/ 419183 w 512335"/>
                <a:gd name="connsiteY89" fmla="*/ 275221 h 541974"/>
                <a:gd name="connsiteX90" fmla="*/ 423418 w 512335"/>
                <a:gd name="connsiteY90" fmla="*/ 254050 h 541974"/>
                <a:gd name="connsiteX91" fmla="*/ 448823 w 512335"/>
                <a:gd name="connsiteY91" fmla="*/ 241348 h 541974"/>
                <a:gd name="connsiteX92" fmla="*/ 440354 w 512335"/>
                <a:gd name="connsiteY92" fmla="*/ 224411 h 541974"/>
                <a:gd name="connsiteX93" fmla="*/ 461525 w 512335"/>
                <a:gd name="connsiteY93" fmla="*/ 207475 h 541974"/>
                <a:gd name="connsiteX94" fmla="*/ 474228 w 512335"/>
                <a:gd name="connsiteY94" fmla="*/ 224411 h 541974"/>
                <a:gd name="connsiteX95" fmla="*/ 503867 w 512335"/>
                <a:gd name="connsiteY95" fmla="*/ 215943 h 541974"/>
                <a:gd name="connsiteX96" fmla="*/ 512335 w 512335"/>
                <a:gd name="connsiteY96" fmla="*/ 215943 h 541974"/>
                <a:gd name="connsiteX97" fmla="*/ 512335 w 512335"/>
                <a:gd name="connsiteY97" fmla="*/ 186304 h 541974"/>
                <a:gd name="connsiteX98" fmla="*/ 495399 w 512335"/>
                <a:gd name="connsiteY98" fmla="*/ 186304 h 541974"/>
                <a:gd name="connsiteX99" fmla="*/ 474228 w 512335"/>
                <a:gd name="connsiteY99" fmla="*/ 182069 h 541974"/>
                <a:gd name="connsiteX100" fmla="*/ 457291 w 512335"/>
                <a:gd name="connsiteY100" fmla="*/ 160899 h 541974"/>
                <a:gd name="connsiteX101" fmla="*/ 448823 w 512335"/>
                <a:gd name="connsiteY101" fmla="*/ 148196 h 541974"/>
                <a:gd name="connsiteX102" fmla="*/ 414949 w 512335"/>
                <a:gd name="connsiteY102" fmla="*/ 135494 h 541974"/>
                <a:gd name="connsiteX103" fmla="*/ 406481 w 512335"/>
                <a:gd name="connsiteY103" fmla="*/ 122791 h 541974"/>
                <a:gd name="connsiteX104" fmla="*/ 414949 w 512335"/>
                <a:gd name="connsiteY104" fmla="*/ 118557 h 541974"/>
                <a:gd name="connsiteX105" fmla="*/ 414949 w 512335"/>
                <a:gd name="connsiteY105" fmla="*/ 101620 h 541974"/>
                <a:gd name="connsiteX106" fmla="*/ 406481 w 512335"/>
                <a:gd name="connsiteY106" fmla="*/ 93152 h 541974"/>
                <a:gd name="connsiteX107" fmla="*/ 389544 w 512335"/>
                <a:gd name="connsiteY107" fmla="*/ 67747 h 541974"/>
                <a:gd name="connsiteX108" fmla="*/ 389544 w 512335"/>
                <a:gd name="connsiteY108" fmla="*/ 50810 h 541974"/>
                <a:gd name="connsiteX109" fmla="*/ 385310 w 512335"/>
                <a:gd name="connsiteY109" fmla="*/ 46576 h 541974"/>
                <a:gd name="connsiteX110" fmla="*/ 368373 w 512335"/>
                <a:gd name="connsiteY110" fmla="*/ 29639 h 541974"/>
                <a:gd name="connsiteX111" fmla="*/ 359905 w 512335"/>
                <a:gd name="connsiteY111" fmla="*/ 8468 h 541974"/>
                <a:gd name="connsiteX112" fmla="*/ 351437 w 512335"/>
                <a:gd name="connsiteY112" fmla="*/ 0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12335" h="541974">
                  <a:moveTo>
                    <a:pt x="351437" y="0"/>
                  </a:moveTo>
                  <a:lnTo>
                    <a:pt x="330266" y="8468"/>
                  </a:lnTo>
                  <a:lnTo>
                    <a:pt x="321797" y="21171"/>
                  </a:lnTo>
                  <a:lnTo>
                    <a:pt x="313329" y="12703"/>
                  </a:lnTo>
                  <a:lnTo>
                    <a:pt x="296392" y="8468"/>
                  </a:lnTo>
                  <a:lnTo>
                    <a:pt x="296392" y="21171"/>
                  </a:lnTo>
                  <a:lnTo>
                    <a:pt x="283690" y="25405"/>
                  </a:lnTo>
                  <a:lnTo>
                    <a:pt x="300627" y="33873"/>
                  </a:lnTo>
                  <a:lnTo>
                    <a:pt x="287924" y="50810"/>
                  </a:lnTo>
                  <a:lnTo>
                    <a:pt x="254051" y="59278"/>
                  </a:lnTo>
                  <a:lnTo>
                    <a:pt x="241348" y="42342"/>
                  </a:lnTo>
                  <a:lnTo>
                    <a:pt x="224411" y="42342"/>
                  </a:lnTo>
                  <a:lnTo>
                    <a:pt x="215943" y="46576"/>
                  </a:lnTo>
                  <a:lnTo>
                    <a:pt x="173601" y="46576"/>
                  </a:lnTo>
                  <a:lnTo>
                    <a:pt x="169367" y="50810"/>
                  </a:lnTo>
                  <a:lnTo>
                    <a:pt x="173601" y="63513"/>
                  </a:lnTo>
                  <a:lnTo>
                    <a:pt x="199006" y="88918"/>
                  </a:lnTo>
                  <a:lnTo>
                    <a:pt x="199006" y="101620"/>
                  </a:lnTo>
                  <a:lnTo>
                    <a:pt x="215943" y="118557"/>
                  </a:lnTo>
                  <a:lnTo>
                    <a:pt x="224411" y="118557"/>
                  </a:lnTo>
                  <a:lnTo>
                    <a:pt x="232880" y="131259"/>
                  </a:lnTo>
                  <a:lnTo>
                    <a:pt x="245582" y="135494"/>
                  </a:lnTo>
                  <a:lnTo>
                    <a:pt x="249816" y="143962"/>
                  </a:lnTo>
                  <a:lnTo>
                    <a:pt x="237114" y="152430"/>
                  </a:lnTo>
                  <a:lnTo>
                    <a:pt x="207475" y="165133"/>
                  </a:lnTo>
                  <a:lnTo>
                    <a:pt x="194772" y="194772"/>
                  </a:lnTo>
                  <a:lnTo>
                    <a:pt x="182070" y="228645"/>
                  </a:lnTo>
                  <a:lnTo>
                    <a:pt x="173601" y="237114"/>
                  </a:lnTo>
                  <a:lnTo>
                    <a:pt x="152430" y="224411"/>
                  </a:lnTo>
                  <a:lnTo>
                    <a:pt x="101620" y="220177"/>
                  </a:lnTo>
                  <a:lnTo>
                    <a:pt x="71981" y="254050"/>
                  </a:lnTo>
                  <a:lnTo>
                    <a:pt x="59278" y="262519"/>
                  </a:lnTo>
                  <a:lnTo>
                    <a:pt x="50810" y="279455"/>
                  </a:lnTo>
                  <a:lnTo>
                    <a:pt x="38108" y="292158"/>
                  </a:lnTo>
                  <a:lnTo>
                    <a:pt x="38108" y="304861"/>
                  </a:lnTo>
                  <a:lnTo>
                    <a:pt x="21171" y="309095"/>
                  </a:lnTo>
                  <a:lnTo>
                    <a:pt x="8468" y="334500"/>
                  </a:lnTo>
                  <a:lnTo>
                    <a:pt x="4234" y="347202"/>
                  </a:lnTo>
                  <a:lnTo>
                    <a:pt x="29639" y="364139"/>
                  </a:lnTo>
                  <a:lnTo>
                    <a:pt x="33873" y="381076"/>
                  </a:lnTo>
                  <a:lnTo>
                    <a:pt x="25405" y="398012"/>
                  </a:lnTo>
                  <a:lnTo>
                    <a:pt x="42342" y="389544"/>
                  </a:lnTo>
                  <a:lnTo>
                    <a:pt x="50810" y="398012"/>
                  </a:lnTo>
                  <a:lnTo>
                    <a:pt x="59278" y="427652"/>
                  </a:lnTo>
                  <a:lnTo>
                    <a:pt x="38108" y="436120"/>
                  </a:lnTo>
                  <a:lnTo>
                    <a:pt x="38108" y="453057"/>
                  </a:lnTo>
                  <a:lnTo>
                    <a:pt x="29639" y="461525"/>
                  </a:lnTo>
                  <a:lnTo>
                    <a:pt x="16937" y="453057"/>
                  </a:lnTo>
                  <a:lnTo>
                    <a:pt x="0" y="453057"/>
                  </a:lnTo>
                  <a:lnTo>
                    <a:pt x="4234" y="537740"/>
                  </a:lnTo>
                  <a:lnTo>
                    <a:pt x="63513" y="541974"/>
                  </a:lnTo>
                  <a:lnTo>
                    <a:pt x="67747" y="465759"/>
                  </a:lnTo>
                  <a:lnTo>
                    <a:pt x="88918" y="469993"/>
                  </a:lnTo>
                  <a:lnTo>
                    <a:pt x="122791" y="486930"/>
                  </a:lnTo>
                  <a:lnTo>
                    <a:pt x="135494" y="474228"/>
                  </a:lnTo>
                  <a:lnTo>
                    <a:pt x="127025" y="469993"/>
                  </a:lnTo>
                  <a:lnTo>
                    <a:pt x="127025" y="440354"/>
                  </a:lnTo>
                  <a:lnTo>
                    <a:pt x="143962" y="423417"/>
                  </a:lnTo>
                  <a:lnTo>
                    <a:pt x="177835" y="414949"/>
                  </a:lnTo>
                  <a:lnTo>
                    <a:pt x="182070" y="393778"/>
                  </a:lnTo>
                  <a:lnTo>
                    <a:pt x="173601" y="389544"/>
                  </a:lnTo>
                  <a:lnTo>
                    <a:pt x="173601" y="359905"/>
                  </a:lnTo>
                  <a:lnTo>
                    <a:pt x="203240" y="342968"/>
                  </a:lnTo>
                  <a:lnTo>
                    <a:pt x="224411" y="338734"/>
                  </a:lnTo>
                  <a:lnTo>
                    <a:pt x="241348" y="347202"/>
                  </a:lnTo>
                  <a:lnTo>
                    <a:pt x="258285" y="359905"/>
                  </a:lnTo>
                  <a:lnTo>
                    <a:pt x="266753" y="359905"/>
                  </a:lnTo>
                  <a:lnTo>
                    <a:pt x="275221" y="347202"/>
                  </a:lnTo>
                  <a:lnTo>
                    <a:pt x="266753" y="338734"/>
                  </a:lnTo>
                  <a:lnTo>
                    <a:pt x="254051" y="334500"/>
                  </a:lnTo>
                  <a:lnTo>
                    <a:pt x="254051" y="330266"/>
                  </a:lnTo>
                  <a:lnTo>
                    <a:pt x="262519" y="317563"/>
                  </a:lnTo>
                  <a:lnTo>
                    <a:pt x="296392" y="313329"/>
                  </a:lnTo>
                  <a:lnTo>
                    <a:pt x="300627" y="304861"/>
                  </a:lnTo>
                  <a:lnTo>
                    <a:pt x="296392" y="296392"/>
                  </a:lnTo>
                  <a:lnTo>
                    <a:pt x="275221" y="279455"/>
                  </a:lnTo>
                  <a:lnTo>
                    <a:pt x="279456" y="275221"/>
                  </a:lnTo>
                  <a:lnTo>
                    <a:pt x="287924" y="266753"/>
                  </a:lnTo>
                  <a:lnTo>
                    <a:pt x="300627" y="266753"/>
                  </a:lnTo>
                  <a:lnTo>
                    <a:pt x="313329" y="287924"/>
                  </a:lnTo>
                  <a:lnTo>
                    <a:pt x="317563" y="304861"/>
                  </a:lnTo>
                  <a:lnTo>
                    <a:pt x="342968" y="304861"/>
                  </a:lnTo>
                  <a:lnTo>
                    <a:pt x="347202" y="292158"/>
                  </a:lnTo>
                  <a:lnTo>
                    <a:pt x="334500" y="279455"/>
                  </a:lnTo>
                  <a:lnTo>
                    <a:pt x="342968" y="279455"/>
                  </a:lnTo>
                  <a:lnTo>
                    <a:pt x="372608" y="296392"/>
                  </a:lnTo>
                  <a:lnTo>
                    <a:pt x="389544" y="292158"/>
                  </a:lnTo>
                  <a:lnTo>
                    <a:pt x="402247" y="287924"/>
                  </a:lnTo>
                  <a:lnTo>
                    <a:pt x="398013" y="283690"/>
                  </a:lnTo>
                  <a:lnTo>
                    <a:pt x="419183" y="275221"/>
                  </a:lnTo>
                  <a:lnTo>
                    <a:pt x="423418" y="254050"/>
                  </a:lnTo>
                  <a:lnTo>
                    <a:pt x="448823" y="241348"/>
                  </a:lnTo>
                  <a:lnTo>
                    <a:pt x="440354" y="224411"/>
                  </a:lnTo>
                  <a:lnTo>
                    <a:pt x="461525" y="207475"/>
                  </a:lnTo>
                  <a:lnTo>
                    <a:pt x="474228" y="224411"/>
                  </a:lnTo>
                  <a:lnTo>
                    <a:pt x="503867" y="215943"/>
                  </a:lnTo>
                  <a:lnTo>
                    <a:pt x="512335" y="215943"/>
                  </a:lnTo>
                  <a:lnTo>
                    <a:pt x="512335" y="186304"/>
                  </a:lnTo>
                  <a:lnTo>
                    <a:pt x="495399" y="186304"/>
                  </a:lnTo>
                  <a:lnTo>
                    <a:pt x="474228" y="182069"/>
                  </a:lnTo>
                  <a:lnTo>
                    <a:pt x="457291" y="160899"/>
                  </a:lnTo>
                  <a:lnTo>
                    <a:pt x="448823" y="148196"/>
                  </a:lnTo>
                  <a:lnTo>
                    <a:pt x="414949" y="135494"/>
                  </a:lnTo>
                  <a:lnTo>
                    <a:pt x="406481" y="122791"/>
                  </a:lnTo>
                  <a:lnTo>
                    <a:pt x="414949" y="118557"/>
                  </a:lnTo>
                  <a:lnTo>
                    <a:pt x="414949" y="101620"/>
                  </a:lnTo>
                  <a:lnTo>
                    <a:pt x="406481" y="93152"/>
                  </a:lnTo>
                  <a:lnTo>
                    <a:pt x="389544" y="67747"/>
                  </a:lnTo>
                  <a:lnTo>
                    <a:pt x="389544" y="50810"/>
                  </a:lnTo>
                  <a:lnTo>
                    <a:pt x="385310" y="46576"/>
                  </a:lnTo>
                  <a:lnTo>
                    <a:pt x="368373" y="29639"/>
                  </a:lnTo>
                  <a:lnTo>
                    <a:pt x="359905" y="8468"/>
                  </a:lnTo>
                  <a:lnTo>
                    <a:pt x="35143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6B0C267-B94C-14CF-CDFF-8A363B8182E3}"/>
                </a:ext>
              </a:extLst>
            </p:cNvPr>
            <p:cNvSpPr/>
            <p:nvPr/>
          </p:nvSpPr>
          <p:spPr>
            <a:xfrm>
              <a:off x="3473484" y="4276333"/>
              <a:ext cx="402246" cy="275221"/>
            </a:xfrm>
            <a:custGeom>
              <a:avLst/>
              <a:gdLst>
                <a:gd name="connsiteX0" fmla="*/ 63513 w 402246"/>
                <a:gd name="connsiteY0" fmla="*/ 0 h 275221"/>
                <a:gd name="connsiteX1" fmla="*/ 50810 w 402246"/>
                <a:gd name="connsiteY1" fmla="*/ 33873 h 275221"/>
                <a:gd name="connsiteX2" fmla="*/ 67747 w 402246"/>
                <a:gd name="connsiteY2" fmla="*/ 55044 h 275221"/>
                <a:gd name="connsiteX3" fmla="*/ 63513 w 402246"/>
                <a:gd name="connsiteY3" fmla="*/ 80449 h 275221"/>
                <a:gd name="connsiteX4" fmla="*/ 50810 w 402246"/>
                <a:gd name="connsiteY4" fmla="*/ 93152 h 275221"/>
                <a:gd name="connsiteX5" fmla="*/ 59278 w 402246"/>
                <a:gd name="connsiteY5" fmla="*/ 110089 h 275221"/>
                <a:gd name="connsiteX6" fmla="*/ 29639 w 402246"/>
                <a:gd name="connsiteY6" fmla="*/ 118557 h 275221"/>
                <a:gd name="connsiteX7" fmla="*/ 8468 w 402246"/>
                <a:gd name="connsiteY7" fmla="*/ 122791 h 275221"/>
                <a:gd name="connsiteX8" fmla="*/ 12703 w 402246"/>
                <a:gd name="connsiteY8" fmla="*/ 143962 h 275221"/>
                <a:gd name="connsiteX9" fmla="*/ 0 w 402246"/>
                <a:gd name="connsiteY9" fmla="*/ 148196 h 275221"/>
                <a:gd name="connsiteX10" fmla="*/ 8468 w 402246"/>
                <a:gd name="connsiteY10" fmla="*/ 156664 h 275221"/>
                <a:gd name="connsiteX11" fmla="*/ 29639 w 402246"/>
                <a:gd name="connsiteY11" fmla="*/ 156664 h 275221"/>
                <a:gd name="connsiteX12" fmla="*/ 42342 w 402246"/>
                <a:gd name="connsiteY12" fmla="*/ 148196 h 275221"/>
                <a:gd name="connsiteX13" fmla="*/ 50810 w 402246"/>
                <a:gd name="connsiteY13" fmla="*/ 156664 h 275221"/>
                <a:gd name="connsiteX14" fmla="*/ 33873 w 402246"/>
                <a:gd name="connsiteY14" fmla="*/ 160899 h 275221"/>
                <a:gd name="connsiteX15" fmla="*/ 33873 w 402246"/>
                <a:gd name="connsiteY15" fmla="*/ 177835 h 275221"/>
                <a:gd name="connsiteX16" fmla="*/ 16937 w 402246"/>
                <a:gd name="connsiteY16" fmla="*/ 190538 h 275221"/>
                <a:gd name="connsiteX17" fmla="*/ 16937 w 402246"/>
                <a:gd name="connsiteY17" fmla="*/ 207475 h 275221"/>
                <a:gd name="connsiteX18" fmla="*/ 46576 w 402246"/>
                <a:gd name="connsiteY18" fmla="*/ 207475 h 275221"/>
                <a:gd name="connsiteX19" fmla="*/ 55044 w 402246"/>
                <a:gd name="connsiteY19" fmla="*/ 220177 h 275221"/>
                <a:gd name="connsiteX20" fmla="*/ 55044 w 402246"/>
                <a:gd name="connsiteY20" fmla="*/ 237114 h 275221"/>
                <a:gd name="connsiteX21" fmla="*/ 67747 w 402246"/>
                <a:gd name="connsiteY21" fmla="*/ 249816 h 275221"/>
                <a:gd name="connsiteX22" fmla="*/ 59278 w 402246"/>
                <a:gd name="connsiteY22" fmla="*/ 262519 h 275221"/>
                <a:gd name="connsiteX23" fmla="*/ 63513 w 402246"/>
                <a:gd name="connsiteY23" fmla="*/ 270987 h 275221"/>
                <a:gd name="connsiteX24" fmla="*/ 80449 w 402246"/>
                <a:gd name="connsiteY24" fmla="*/ 262519 h 275221"/>
                <a:gd name="connsiteX25" fmla="*/ 122791 w 402246"/>
                <a:gd name="connsiteY25" fmla="*/ 262519 h 275221"/>
                <a:gd name="connsiteX26" fmla="*/ 131259 w 402246"/>
                <a:gd name="connsiteY26" fmla="*/ 258285 h 275221"/>
                <a:gd name="connsiteX27" fmla="*/ 148196 w 402246"/>
                <a:gd name="connsiteY27" fmla="*/ 258285 h 275221"/>
                <a:gd name="connsiteX28" fmla="*/ 160899 w 402246"/>
                <a:gd name="connsiteY28" fmla="*/ 275221 h 275221"/>
                <a:gd name="connsiteX29" fmla="*/ 194772 w 402246"/>
                <a:gd name="connsiteY29" fmla="*/ 266753 h 275221"/>
                <a:gd name="connsiteX30" fmla="*/ 207475 w 402246"/>
                <a:gd name="connsiteY30" fmla="*/ 249816 h 275221"/>
                <a:gd name="connsiteX31" fmla="*/ 190538 w 402246"/>
                <a:gd name="connsiteY31" fmla="*/ 241348 h 275221"/>
                <a:gd name="connsiteX32" fmla="*/ 203240 w 402246"/>
                <a:gd name="connsiteY32" fmla="*/ 237114 h 275221"/>
                <a:gd name="connsiteX33" fmla="*/ 203240 w 402246"/>
                <a:gd name="connsiteY33" fmla="*/ 224411 h 275221"/>
                <a:gd name="connsiteX34" fmla="*/ 220177 w 402246"/>
                <a:gd name="connsiteY34" fmla="*/ 228645 h 275221"/>
                <a:gd name="connsiteX35" fmla="*/ 228646 w 402246"/>
                <a:gd name="connsiteY35" fmla="*/ 237114 h 275221"/>
                <a:gd name="connsiteX36" fmla="*/ 237114 w 402246"/>
                <a:gd name="connsiteY36" fmla="*/ 224411 h 275221"/>
                <a:gd name="connsiteX37" fmla="*/ 258285 w 402246"/>
                <a:gd name="connsiteY37" fmla="*/ 215943 h 275221"/>
                <a:gd name="connsiteX38" fmla="*/ 266753 w 402246"/>
                <a:gd name="connsiteY38" fmla="*/ 220177 h 275221"/>
                <a:gd name="connsiteX39" fmla="*/ 275221 w 402246"/>
                <a:gd name="connsiteY39" fmla="*/ 207475 h 275221"/>
                <a:gd name="connsiteX40" fmla="*/ 262519 w 402246"/>
                <a:gd name="connsiteY40" fmla="*/ 194772 h 275221"/>
                <a:gd name="connsiteX41" fmla="*/ 287924 w 402246"/>
                <a:gd name="connsiteY41" fmla="*/ 194772 h 275221"/>
                <a:gd name="connsiteX42" fmla="*/ 296392 w 402246"/>
                <a:gd name="connsiteY42" fmla="*/ 177835 h 275221"/>
                <a:gd name="connsiteX43" fmla="*/ 313329 w 402246"/>
                <a:gd name="connsiteY43" fmla="*/ 160899 h 275221"/>
                <a:gd name="connsiteX44" fmla="*/ 296392 w 402246"/>
                <a:gd name="connsiteY44" fmla="*/ 160899 h 275221"/>
                <a:gd name="connsiteX45" fmla="*/ 304861 w 402246"/>
                <a:gd name="connsiteY45" fmla="*/ 139728 h 275221"/>
                <a:gd name="connsiteX46" fmla="*/ 351437 w 402246"/>
                <a:gd name="connsiteY46" fmla="*/ 131259 h 275221"/>
                <a:gd name="connsiteX47" fmla="*/ 368373 w 402246"/>
                <a:gd name="connsiteY47" fmla="*/ 122791 h 275221"/>
                <a:gd name="connsiteX48" fmla="*/ 389544 w 402246"/>
                <a:gd name="connsiteY48" fmla="*/ 114323 h 275221"/>
                <a:gd name="connsiteX49" fmla="*/ 398013 w 402246"/>
                <a:gd name="connsiteY49" fmla="*/ 105854 h 275221"/>
                <a:gd name="connsiteX50" fmla="*/ 389544 w 402246"/>
                <a:gd name="connsiteY50" fmla="*/ 84683 h 275221"/>
                <a:gd name="connsiteX51" fmla="*/ 402247 w 402246"/>
                <a:gd name="connsiteY51" fmla="*/ 59278 h 275221"/>
                <a:gd name="connsiteX52" fmla="*/ 376842 w 402246"/>
                <a:gd name="connsiteY52" fmla="*/ 59278 h 275221"/>
                <a:gd name="connsiteX53" fmla="*/ 376842 w 402246"/>
                <a:gd name="connsiteY53" fmla="*/ 25405 h 275221"/>
                <a:gd name="connsiteX54" fmla="*/ 342968 w 402246"/>
                <a:gd name="connsiteY54" fmla="*/ 38108 h 275221"/>
                <a:gd name="connsiteX55" fmla="*/ 321797 w 402246"/>
                <a:gd name="connsiteY55" fmla="*/ 33873 h 275221"/>
                <a:gd name="connsiteX56" fmla="*/ 304861 w 402246"/>
                <a:gd name="connsiteY56" fmla="*/ 50810 h 275221"/>
                <a:gd name="connsiteX57" fmla="*/ 283690 w 402246"/>
                <a:gd name="connsiteY57" fmla="*/ 46576 h 275221"/>
                <a:gd name="connsiteX58" fmla="*/ 279456 w 402246"/>
                <a:gd name="connsiteY58" fmla="*/ 76215 h 275221"/>
                <a:gd name="connsiteX59" fmla="*/ 266753 w 402246"/>
                <a:gd name="connsiteY59" fmla="*/ 76215 h 275221"/>
                <a:gd name="connsiteX60" fmla="*/ 262519 w 402246"/>
                <a:gd name="connsiteY60" fmla="*/ 59278 h 275221"/>
                <a:gd name="connsiteX61" fmla="*/ 258285 w 402246"/>
                <a:gd name="connsiteY61" fmla="*/ 50810 h 275221"/>
                <a:gd name="connsiteX62" fmla="*/ 245582 w 402246"/>
                <a:gd name="connsiteY62" fmla="*/ 55044 h 275221"/>
                <a:gd name="connsiteX63" fmla="*/ 220177 w 402246"/>
                <a:gd name="connsiteY63" fmla="*/ 76215 h 275221"/>
                <a:gd name="connsiteX64" fmla="*/ 190538 w 402246"/>
                <a:gd name="connsiteY64" fmla="*/ 76215 h 275221"/>
                <a:gd name="connsiteX65" fmla="*/ 186304 w 402246"/>
                <a:gd name="connsiteY65" fmla="*/ 59278 h 275221"/>
                <a:gd name="connsiteX66" fmla="*/ 186304 w 402246"/>
                <a:gd name="connsiteY66" fmla="*/ 46576 h 275221"/>
                <a:gd name="connsiteX67" fmla="*/ 186304 w 402246"/>
                <a:gd name="connsiteY67" fmla="*/ 42342 h 275221"/>
                <a:gd name="connsiteX68" fmla="*/ 173601 w 402246"/>
                <a:gd name="connsiteY68" fmla="*/ 55044 h 275221"/>
                <a:gd name="connsiteX69" fmla="*/ 160899 w 402246"/>
                <a:gd name="connsiteY69" fmla="*/ 55044 h 275221"/>
                <a:gd name="connsiteX70" fmla="*/ 148196 w 402246"/>
                <a:gd name="connsiteY70" fmla="*/ 38108 h 275221"/>
                <a:gd name="connsiteX71" fmla="*/ 135494 w 402246"/>
                <a:gd name="connsiteY71" fmla="*/ 38108 h 275221"/>
                <a:gd name="connsiteX72" fmla="*/ 127025 w 402246"/>
                <a:gd name="connsiteY72" fmla="*/ 21171 h 275221"/>
                <a:gd name="connsiteX73" fmla="*/ 139728 w 402246"/>
                <a:gd name="connsiteY73" fmla="*/ 8468 h 275221"/>
                <a:gd name="connsiteX74" fmla="*/ 139728 w 402246"/>
                <a:gd name="connsiteY74" fmla="*/ 0 h 275221"/>
                <a:gd name="connsiteX75" fmla="*/ 118557 w 402246"/>
                <a:gd name="connsiteY75" fmla="*/ 0 h 275221"/>
                <a:gd name="connsiteX76" fmla="*/ 118557 w 402246"/>
                <a:gd name="connsiteY76" fmla="*/ 8468 h 275221"/>
                <a:gd name="connsiteX77" fmla="*/ 88918 w 402246"/>
                <a:gd name="connsiteY77" fmla="*/ 12703 h 275221"/>
                <a:gd name="connsiteX78" fmla="*/ 63513 w 402246"/>
                <a:gd name="connsiteY78" fmla="*/ 0 h 27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02246" h="275221">
                  <a:moveTo>
                    <a:pt x="63513" y="0"/>
                  </a:moveTo>
                  <a:lnTo>
                    <a:pt x="50810" y="33873"/>
                  </a:lnTo>
                  <a:lnTo>
                    <a:pt x="67747" y="55044"/>
                  </a:lnTo>
                  <a:lnTo>
                    <a:pt x="63513" y="80449"/>
                  </a:lnTo>
                  <a:lnTo>
                    <a:pt x="50810" y="93152"/>
                  </a:lnTo>
                  <a:lnTo>
                    <a:pt x="59278" y="110089"/>
                  </a:lnTo>
                  <a:lnTo>
                    <a:pt x="29639" y="118557"/>
                  </a:lnTo>
                  <a:lnTo>
                    <a:pt x="8468" y="122791"/>
                  </a:lnTo>
                  <a:lnTo>
                    <a:pt x="12703" y="143962"/>
                  </a:lnTo>
                  <a:lnTo>
                    <a:pt x="0" y="148196"/>
                  </a:lnTo>
                  <a:lnTo>
                    <a:pt x="8468" y="156664"/>
                  </a:lnTo>
                  <a:lnTo>
                    <a:pt x="29639" y="156664"/>
                  </a:lnTo>
                  <a:lnTo>
                    <a:pt x="42342" y="148196"/>
                  </a:lnTo>
                  <a:lnTo>
                    <a:pt x="50810" y="156664"/>
                  </a:lnTo>
                  <a:lnTo>
                    <a:pt x="33873" y="160899"/>
                  </a:lnTo>
                  <a:lnTo>
                    <a:pt x="33873" y="177835"/>
                  </a:lnTo>
                  <a:lnTo>
                    <a:pt x="16937" y="190538"/>
                  </a:lnTo>
                  <a:lnTo>
                    <a:pt x="16937" y="207475"/>
                  </a:lnTo>
                  <a:lnTo>
                    <a:pt x="46576" y="207475"/>
                  </a:lnTo>
                  <a:lnTo>
                    <a:pt x="55044" y="220177"/>
                  </a:lnTo>
                  <a:lnTo>
                    <a:pt x="55044" y="237114"/>
                  </a:lnTo>
                  <a:lnTo>
                    <a:pt x="67747" y="249816"/>
                  </a:lnTo>
                  <a:lnTo>
                    <a:pt x="59278" y="262519"/>
                  </a:lnTo>
                  <a:lnTo>
                    <a:pt x="63513" y="270987"/>
                  </a:lnTo>
                  <a:lnTo>
                    <a:pt x="80449" y="262519"/>
                  </a:lnTo>
                  <a:lnTo>
                    <a:pt x="122791" y="262519"/>
                  </a:lnTo>
                  <a:lnTo>
                    <a:pt x="131259" y="258285"/>
                  </a:lnTo>
                  <a:lnTo>
                    <a:pt x="148196" y="258285"/>
                  </a:lnTo>
                  <a:lnTo>
                    <a:pt x="160899" y="275221"/>
                  </a:lnTo>
                  <a:lnTo>
                    <a:pt x="194772" y="266753"/>
                  </a:lnTo>
                  <a:lnTo>
                    <a:pt x="207475" y="249816"/>
                  </a:lnTo>
                  <a:lnTo>
                    <a:pt x="190538" y="241348"/>
                  </a:lnTo>
                  <a:lnTo>
                    <a:pt x="203240" y="237114"/>
                  </a:lnTo>
                  <a:lnTo>
                    <a:pt x="203240" y="224411"/>
                  </a:lnTo>
                  <a:lnTo>
                    <a:pt x="220177" y="228645"/>
                  </a:lnTo>
                  <a:lnTo>
                    <a:pt x="228646" y="237114"/>
                  </a:lnTo>
                  <a:lnTo>
                    <a:pt x="237114" y="224411"/>
                  </a:lnTo>
                  <a:lnTo>
                    <a:pt x="258285" y="215943"/>
                  </a:lnTo>
                  <a:lnTo>
                    <a:pt x="266753" y="220177"/>
                  </a:lnTo>
                  <a:lnTo>
                    <a:pt x="275221" y="207475"/>
                  </a:lnTo>
                  <a:lnTo>
                    <a:pt x="262519" y="194772"/>
                  </a:lnTo>
                  <a:lnTo>
                    <a:pt x="287924" y="194772"/>
                  </a:lnTo>
                  <a:lnTo>
                    <a:pt x="296392" y="177835"/>
                  </a:lnTo>
                  <a:lnTo>
                    <a:pt x="313329" y="160899"/>
                  </a:lnTo>
                  <a:lnTo>
                    <a:pt x="296392" y="160899"/>
                  </a:lnTo>
                  <a:lnTo>
                    <a:pt x="304861" y="139728"/>
                  </a:lnTo>
                  <a:lnTo>
                    <a:pt x="351437" y="131259"/>
                  </a:lnTo>
                  <a:lnTo>
                    <a:pt x="368373" y="122791"/>
                  </a:lnTo>
                  <a:lnTo>
                    <a:pt x="389544" y="114323"/>
                  </a:lnTo>
                  <a:lnTo>
                    <a:pt x="398013" y="105854"/>
                  </a:lnTo>
                  <a:lnTo>
                    <a:pt x="389544" y="84683"/>
                  </a:lnTo>
                  <a:lnTo>
                    <a:pt x="402247" y="59278"/>
                  </a:lnTo>
                  <a:lnTo>
                    <a:pt x="376842" y="59278"/>
                  </a:lnTo>
                  <a:lnTo>
                    <a:pt x="376842" y="25405"/>
                  </a:lnTo>
                  <a:lnTo>
                    <a:pt x="342968" y="38108"/>
                  </a:lnTo>
                  <a:lnTo>
                    <a:pt x="321797" y="33873"/>
                  </a:lnTo>
                  <a:lnTo>
                    <a:pt x="304861" y="50810"/>
                  </a:lnTo>
                  <a:lnTo>
                    <a:pt x="283690" y="46576"/>
                  </a:lnTo>
                  <a:lnTo>
                    <a:pt x="279456" y="76215"/>
                  </a:lnTo>
                  <a:lnTo>
                    <a:pt x="266753" y="76215"/>
                  </a:lnTo>
                  <a:lnTo>
                    <a:pt x="262519" y="59278"/>
                  </a:lnTo>
                  <a:lnTo>
                    <a:pt x="258285" y="50810"/>
                  </a:lnTo>
                  <a:lnTo>
                    <a:pt x="245582" y="55044"/>
                  </a:lnTo>
                  <a:lnTo>
                    <a:pt x="220177" y="76215"/>
                  </a:lnTo>
                  <a:lnTo>
                    <a:pt x="190538" y="76215"/>
                  </a:lnTo>
                  <a:lnTo>
                    <a:pt x="186304" y="59278"/>
                  </a:lnTo>
                  <a:lnTo>
                    <a:pt x="186304" y="46576"/>
                  </a:lnTo>
                  <a:lnTo>
                    <a:pt x="186304" y="42342"/>
                  </a:lnTo>
                  <a:lnTo>
                    <a:pt x="173601" y="55044"/>
                  </a:lnTo>
                  <a:lnTo>
                    <a:pt x="160899" y="55044"/>
                  </a:lnTo>
                  <a:lnTo>
                    <a:pt x="148196" y="38108"/>
                  </a:lnTo>
                  <a:lnTo>
                    <a:pt x="135494" y="38108"/>
                  </a:lnTo>
                  <a:lnTo>
                    <a:pt x="127025" y="21171"/>
                  </a:lnTo>
                  <a:lnTo>
                    <a:pt x="139728" y="8468"/>
                  </a:lnTo>
                  <a:lnTo>
                    <a:pt x="139728" y="0"/>
                  </a:lnTo>
                  <a:lnTo>
                    <a:pt x="118557" y="0"/>
                  </a:lnTo>
                  <a:lnTo>
                    <a:pt x="118557" y="8468"/>
                  </a:lnTo>
                  <a:lnTo>
                    <a:pt x="88918" y="12703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735E65C-1E06-A2E2-BA9E-C6160D04EBB1}"/>
                </a:ext>
              </a:extLst>
            </p:cNvPr>
            <p:cNvSpPr/>
            <p:nvPr/>
          </p:nvSpPr>
          <p:spPr>
            <a:xfrm>
              <a:off x="3841857" y="4030751"/>
              <a:ext cx="508101" cy="550442"/>
            </a:xfrm>
            <a:custGeom>
              <a:avLst/>
              <a:gdLst>
                <a:gd name="connsiteX0" fmla="*/ 279456 w 508101"/>
                <a:gd name="connsiteY0" fmla="*/ 0 h 550442"/>
                <a:gd name="connsiteX1" fmla="*/ 232880 w 508101"/>
                <a:gd name="connsiteY1" fmla="*/ 38108 h 550442"/>
                <a:gd name="connsiteX2" fmla="*/ 232880 w 508101"/>
                <a:gd name="connsiteY2" fmla="*/ 76215 h 550442"/>
                <a:gd name="connsiteX3" fmla="*/ 224411 w 508101"/>
                <a:gd name="connsiteY3" fmla="*/ 76215 h 550442"/>
                <a:gd name="connsiteX4" fmla="*/ 220177 w 508101"/>
                <a:gd name="connsiteY4" fmla="*/ 110089 h 550442"/>
                <a:gd name="connsiteX5" fmla="*/ 207475 w 508101"/>
                <a:gd name="connsiteY5" fmla="*/ 114323 h 550442"/>
                <a:gd name="connsiteX6" fmla="*/ 199006 w 508101"/>
                <a:gd name="connsiteY6" fmla="*/ 131259 h 550442"/>
                <a:gd name="connsiteX7" fmla="*/ 152430 w 508101"/>
                <a:gd name="connsiteY7" fmla="*/ 131259 h 550442"/>
                <a:gd name="connsiteX8" fmla="*/ 148196 w 508101"/>
                <a:gd name="connsiteY8" fmla="*/ 127025 h 550442"/>
                <a:gd name="connsiteX9" fmla="*/ 127025 w 508101"/>
                <a:gd name="connsiteY9" fmla="*/ 127025 h 550442"/>
                <a:gd name="connsiteX10" fmla="*/ 114323 w 508101"/>
                <a:gd name="connsiteY10" fmla="*/ 148196 h 550442"/>
                <a:gd name="connsiteX11" fmla="*/ 110089 w 508101"/>
                <a:gd name="connsiteY11" fmla="*/ 148196 h 550442"/>
                <a:gd name="connsiteX12" fmla="*/ 105854 w 508101"/>
                <a:gd name="connsiteY12" fmla="*/ 156664 h 550442"/>
                <a:gd name="connsiteX13" fmla="*/ 97386 w 508101"/>
                <a:gd name="connsiteY13" fmla="*/ 165133 h 550442"/>
                <a:gd name="connsiteX14" fmla="*/ 67747 w 508101"/>
                <a:gd name="connsiteY14" fmla="*/ 165133 h 550442"/>
                <a:gd name="connsiteX15" fmla="*/ 63513 w 508101"/>
                <a:gd name="connsiteY15" fmla="*/ 173601 h 550442"/>
                <a:gd name="connsiteX16" fmla="*/ 50810 w 508101"/>
                <a:gd name="connsiteY16" fmla="*/ 173601 h 550442"/>
                <a:gd name="connsiteX17" fmla="*/ 25405 w 508101"/>
                <a:gd name="connsiteY17" fmla="*/ 199006 h 550442"/>
                <a:gd name="connsiteX18" fmla="*/ 16937 w 508101"/>
                <a:gd name="connsiteY18" fmla="*/ 199006 h 550442"/>
                <a:gd name="connsiteX19" fmla="*/ 0 w 508101"/>
                <a:gd name="connsiteY19" fmla="*/ 211709 h 550442"/>
                <a:gd name="connsiteX20" fmla="*/ 4234 w 508101"/>
                <a:gd name="connsiteY20" fmla="*/ 241348 h 550442"/>
                <a:gd name="connsiteX21" fmla="*/ 16937 w 508101"/>
                <a:gd name="connsiteY21" fmla="*/ 262519 h 550442"/>
                <a:gd name="connsiteX22" fmla="*/ 8468 w 508101"/>
                <a:gd name="connsiteY22" fmla="*/ 270987 h 550442"/>
                <a:gd name="connsiteX23" fmla="*/ 8468 w 508101"/>
                <a:gd name="connsiteY23" fmla="*/ 304861 h 550442"/>
                <a:gd name="connsiteX24" fmla="*/ 29639 w 508101"/>
                <a:gd name="connsiteY24" fmla="*/ 304861 h 550442"/>
                <a:gd name="connsiteX25" fmla="*/ 16937 w 508101"/>
                <a:gd name="connsiteY25" fmla="*/ 330266 h 550442"/>
                <a:gd name="connsiteX26" fmla="*/ 29639 w 508101"/>
                <a:gd name="connsiteY26" fmla="*/ 355671 h 550442"/>
                <a:gd name="connsiteX27" fmla="*/ 42342 w 508101"/>
                <a:gd name="connsiteY27" fmla="*/ 347202 h 550442"/>
                <a:gd name="connsiteX28" fmla="*/ 46576 w 508101"/>
                <a:gd name="connsiteY28" fmla="*/ 359905 h 550442"/>
                <a:gd name="connsiteX29" fmla="*/ 63513 w 508101"/>
                <a:gd name="connsiteY29" fmla="*/ 342968 h 550442"/>
                <a:gd name="connsiteX30" fmla="*/ 88918 w 508101"/>
                <a:gd name="connsiteY30" fmla="*/ 342968 h 550442"/>
                <a:gd name="connsiteX31" fmla="*/ 118557 w 508101"/>
                <a:gd name="connsiteY31" fmla="*/ 359905 h 550442"/>
                <a:gd name="connsiteX32" fmla="*/ 160899 w 508101"/>
                <a:gd name="connsiteY32" fmla="*/ 368373 h 550442"/>
                <a:gd name="connsiteX33" fmla="*/ 177835 w 508101"/>
                <a:gd name="connsiteY33" fmla="*/ 398012 h 550442"/>
                <a:gd name="connsiteX34" fmla="*/ 203240 w 508101"/>
                <a:gd name="connsiteY34" fmla="*/ 406481 h 550442"/>
                <a:gd name="connsiteX35" fmla="*/ 215943 w 508101"/>
                <a:gd name="connsiteY35" fmla="*/ 440354 h 550442"/>
                <a:gd name="connsiteX36" fmla="*/ 211709 w 508101"/>
                <a:gd name="connsiteY36" fmla="*/ 453057 h 550442"/>
                <a:gd name="connsiteX37" fmla="*/ 228646 w 508101"/>
                <a:gd name="connsiteY37" fmla="*/ 482696 h 550442"/>
                <a:gd name="connsiteX38" fmla="*/ 228646 w 508101"/>
                <a:gd name="connsiteY38" fmla="*/ 495398 h 550442"/>
                <a:gd name="connsiteX39" fmla="*/ 258285 w 508101"/>
                <a:gd name="connsiteY39" fmla="*/ 533506 h 550442"/>
                <a:gd name="connsiteX40" fmla="*/ 283690 w 508101"/>
                <a:gd name="connsiteY40" fmla="*/ 546208 h 550442"/>
                <a:gd name="connsiteX41" fmla="*/ 300627 w 508101"/>
                <a:gd name="connsiteY41" fmla="*/ 541974 h 550442"/>
                <a:gd name="connsiteX42" fmla="*/ 309095 w 508101"/>
                <a:gd name="connsiteY42" fmla="*/ 529272 h 550442"/>
                <a:gd name="connsiteX43" fmla="*/ 321797 w 508101"/>
                <a:gd name="connsiteY43" fmla="*/ 533506 h 550442"/>
                <a:gd name="connsiteX44" fmla="*/ 347202 w 508101"/>
                <a:gd name="connsiteY44" fmla="*/ 550443 h 550442"/>
                <a:gd name="connsiteX45" fmla="*/ 389544 w 508101"/>
                <a:gd name="connsiteY45" fmla="*/ 550443 h 550442"/>
                <a:gd name="connsiteX46" fmla="*/ 385310 w 508101"/>
                <a:gd name="connsiteY46" fmla="*/ 503867 h 550442"/>
                <a:gd name="connsiteX47" fmla="*/ 385310 w 508101"/>
                <a:gd name="connsiteY47" fmla="*/ 491164 h 550442"/>
                <a:gd name="connsiteX48" fmla="*/ 398013 w 508101"/>
                <a:gd name="connsiteY48" fmla="*/ 491164 h 550442"/>
                <a:gd name="connsiteX49" fmla="*/ 423418 w 508101"/>
                <a:gd name="connsiteY49" fmla="*/ 503867 h 550442"/>
                <a:gd name="connsiteX50" fmla="*/ 444589 w 508101"/>
                <a:gd name="connsiteY50" fmla="*/ 503867 h 550442"/>
                <a:gd name="connsiteX51" fmla="*/ 440354 w 508101"/>
                <a:gd name="connsiteY51" fmla="*/ 478462 h 550442"/>
                <a:gd name="connsiteX52" fmla="*/ 453057 w 508101"/>
                <a:gd name="connsiteY52" fmla="*/ 465759 h 550442"/>
                <a:gd name="connsiteX53" fmla="*/ 482696 w 508101"/>
                <a:gd name="connsiteY53" fmla="*/ 461525 h 550442"/>
                <a:gd name="connsiteX54" fmla="*/ 482696 w 508101"/>
                <a:gd name="connsiteY54" fmla="*/ 440354 h 550442"/>
                <a:gd name="connsiteX55" fmla="*/ 508101 w 508101"/>
                <a:gd name="connsiteY55" fmla="*/ 427652 h 550442"/>
                <a:gd name="connsiteX56" fmla="*/ 503867 w 508101"/>
                <a:gd name="connsiteY56" fmla="*/ 398012 h 550442"/>
                <a:gd name="connsiteX57" fmla="*/ 478462 w 508101"/>
                <a:gd name="connsiteY57" fmla="*/ 398012 h 550442"/>
                <a:gd name="connsiteX58" fmla="*/ 457291 w 508101"/>
                <a:gd name="connsiteY58" fmla="*/ 393778 h 550442"/>
                <a:gd name="connsiteX59" fmla="*/ 453057 w 508101"/>
                <a:gd name="connsiteY59" fmla="*/ 376842 h 550442"/>
                <a:gd name="connsiteX60" fmla="*/ 469994 w 508101"/>
                <a:gd name="connsiteY60" fmla="*/ 372607 h 550442"/>
                <a:gd name="connsiteX61" fmla="*/ 469994 w 508101"/>
                <a:gd name="connsiteY61" fmla="*/ 351436 h 550442"/>
                <a:gd name="connsiteX62" fmla="*/ 486930 w 508101"/>
                <a:gd name="connsiteY62" fmla="*/ 334500 h 550442"/>
                <a:gd name="connsiteX63" fmla="*/ 474228 w 508101"/>
                <a:gd name="connsiteY63" fmla="*/ 330266 h 550442"/>
                <a:gd name="connsiteX64" fmla="*/ 436120 w 508101"/>
                <a:gd name="connsiteY64" fmla="*/ 334500 h 550442"/>
                <a:gd name="connsiteX65" fmla="*/ 440354 w 508101"/>
                <a:gd name="connsiteY65" fmla="*/ 317563 h 550442"/>
                <a:gd name="connsiteX66" fmla="*/ 414949 w 508101"/>
                <a:gd name="connsiteY66" fmla="*/ 309095 h 550442"/>
                <a:gd name="connsiteX67" fmla="*/ 406481 w 508101"/>
                <a:gd name="connsiteY67" fmla="*/ 254050 h 550442"/>
                <a:gd name="connsiteX68" fmla="*/ 406481 w 508101"/>
                <a:gd name="connsiteY68" fmla="*/ 220177 h 550442"/>
                <a:gd name="connsiteX69" fmla="*/ 385310 w 508101"/>
                <a:gd name="connsiteY69" fmla="*/ 203240 h 550442"/>
                <a:gd name="connsiteX70" fmla="*/ 389544 w 508101"/>
                <a:gd name="connsiteY70" fmla="*/ 173601 h 550442"/>
                <a:gd name="connsiteX71" fmla="*/ 342968 w 508101"/>
                <a:gd name="connsiteY71" fmla="*/ 118557 h 550442"/>
                <a:gd name="connsiteX72" fmla="*/ 338734 w 508101"/>
                <a:gd name="connsiteY72" fmla="*/ 76215 h 550442"/>
                <a:gd name="connsiteX73" fmla="*/ 321797 w 508101"/>
                <a:gd name="connsiteY73" fmla="*/ 76215 h 550442"/>
                <a:gd name="connsiteX74" fmla="*/ 317563 w 508101"/>
                <a:gd name="connsiteY74" fmla="*/ 29639 h 550442"/>
                <a:gd name="connsiteX75" fmla="*/ 283690 w 508101"/>
                <a:gd name="connsiteY75" fmla="*/ 33873 h 550442"/>
                <a:gd name="connsiteX76" fmla="*/ 283690 w 508101"/>
                <a:gd name="connsiteY76" fmla="*/ 8468 h 550442"/>
                <a:gd name="connsiteX77" fmla="*/ 279456 w 508101"/>
                <a:gd name="connsiteY77" fmla="*/ 0 h 55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08101" h="550442">
                  <a:moveTo>
                    <a:pt x="279456" y="0"/>
                  </a:moveTo>
                  <a:lnTo>
                    <a:pt x="232880" y="38108"/>
                  </a:lnTo>
                  <a:lnTo>
                    <a:pt x="232880" y="76215"/>
                  </a:lnTo>
                  <a:lnTo>
                    <a:pt x="224411" y="76215"/>
                  </a:lnTo>
                  <a:lnTo>
                    <a:pt x="220177" y="110089"/>
                  </a:lnTo>
                  <a:lnTo>
                    <a:pt x="207475" y="114323"/>
                  </a:lnTo>
                  <a:lnTo>
                    <a:pt x="199006" y="131259"/>
                  </a:lnTo>
                  <a:lnTo>
                    <a:pt x="152430" y="131259"/>
                  </a:lnTo>
                  <a:lnTo>
                    <a:pt x="148196" y="127025"/>
                  </a:lnTo>
                  <a:lnTo>
                    <a:pt x="127025" y="127025"/>
                  </a:lnTo>
                  <a:lnTo>
                    <a:pt x="114323" y="148196"/>
                  </a:lnTo>
                  <a:lnTo>
                    <a:pt x="110089" y="148196"/>
                  </a:lnTo>
                  <a:lnTo>
                    <a:pt x="105854" y="156664"/>
                  </a:lnTo>
                  <a:lnTo>
                    <a:pt x="97386" y="165133"/>
                  </a:lnTo>
                  <a:lnTo>
                    <a:pt x="67747" y="165133"/>
                  </a:lnTo>
                  <a:lnTo>
                    <a:pt x="63513" y="173601"/>
                  </a:lnTo>
                  <a:lnTo>
                    <a:pt x="50810" y="173601"/>
                  </a:lnTo>
                  <a:lnTo>
                    <a:pt x="25405" y="199006"/>
                  </a:lnTo>
                  <a:lnTo>
                    <a:pt x="16937" y="199006"/>
                  </a:lnTo>
                  <a:lnTo>
                    <a:pt x="0" y="211709"/>
                  </a:lnTo>
                  <a:lnTo>
                    <a:pt x="4234" y="241348"/>
                  </a:lnTo>
                  <a:lnTo>
                    <a:pt x="16937" y="262519"/>
                  </a:lnTo>
                  <a:lnTo>
                    <a:pt x="8468" y="270987"/>
                  </a:lnTo>
                  <a:lnTo>
                    <a:pt x="8468" y="304861"/>
                  </a:lnTo>
                  <a:lnTo>
                    <a:pt x="29639" y="304861"/>
                  </a:lnTo>
                  <a:lnTo>
                    <a:pt x="16937" y="330266"/>
                  </a:lnTo>
                  <a:lnTo>
                    <a:pt x="29639" y="355671"/>
                  </a:lnTo>
                  <a:lnTo>
                    <a:pt x="42342" y="347202"/>
                  </a:lnTo>
                  <a:lnTo>
                    <a:pt x="46576" y="359905"/>
                  </a:lnTo>
                  <a:lnTo>
                    <a:pt x="63513" y="342968"/>
                  </a:lnTo>
                  <a:lnTo>
                    <a:pt x="88918" y="342968"/>
                  </a:lnTo>
                  <a:lnTo>
                    <a:pt x="118557" y="359905"/>
                  </a:lnTo>
                  <a:lnTo>
                    <a:pt x="160899" y="368373"/>
                  </a:lnTo>
                  <a:lnTo>
                    <a:pt x="177835" y="398012"/>
                  </a:lnTo>
                  <a:lnTo>
                    <a:pt x="203240" y="406481"/>
                  </a:lnTo>
                  <a:lnTo>
                    <a:pt x="215943" y="440354"/>
                  </a:lnTo>
                  <a:lnTo>
                    <a:pt x="211709" y="453057"/>
                  </a:lnTo>
                  <a:lnTo>
                    <a:pt x="228646" y="482696"/>
                  </a:lnTo>
                  <a:lnTo>
                    <a:pt x="228646" y="495398"/>
                  </a:lnTo>
                  <a:lnTo>
                    <a:pt x="258285" y="533506"/>
                  </a:lnTo>
                  <a:lnTo>
                    <a:pt x="283690" y="546208"/>
                  </a:lnTo>
                  <a:lnTo>
                    <a:pt x="300627" y="541974"/>
                  </a:lnTo>
                  <a:lnTo>
                    <a:pt x="309095" y="529272"/>
                  </a:lnTo>
                  <a:lnTo>
                    <a:pt x="321797" y="533506"/>
                  </a:lnTo>
                  <a:lnTo>
                    <a:pt x="347202" y="550443"/>
                  </a:lnTo>
                  <a:lnTo>
                    <a:pt x="389544" y="550443"/>
                  </a:lnTo>
                  <a:lnTo>
                    <a:pt x="385310" y="503867"/>
                  </a:lnTo>
                  <a:lnTo>
                    <a:pt x="385310" y="491164"/>
                  </a:lnTo>
                  <a:lnTo>
                    <a:pt x="398013" y="491164"/>
                  </a:lnTo>
                  <a:lnTo>
                    <a:pt x="423418" y="503867"/>
                  </a:lnTo>
                  <a:lnTo>
                    <a:pt x="444589" y="503867"/>
                  </a:lnTo>
                  <a:lnTo>
                    <a:pt x="440354" y="478462"/>
                  </a:lnTo>
                  <a:lnTo>
                    <a:pt x="453057" y="465759"/>
                  </a:lnTo>
                  <a:lnTo>
                    <a:pt x="482696" y="461525"/>
                  </a:lnTo>
                  <a:lnTo>
                    <a:pt x="482696" y="440354"/>
                  </a:lnTo>
                  <a:lnTo>
                    <a:pt x="508101" y="427652"/>
                  </a:lnTo>
                  <a:lnTo>
                    <a:pt x="503867" y="398012"/>
                  </a:lnTo>
                  <a:lnTo>
                    <a:pt x="478462" y="398012"/>
                  </a:lnTo>
                  <a:lnTo>
                    <a:pt x="457291" y="393778"/>
                  </a:lnTo>
                  <a:lnTo>
                    <a:pt x="453057" y="376842"/>
                  </a:lnTo>
                  <a:lnTo>
                    <a:pt x="469994" y="372607"/>
                  </a:lnTo>
                  <a:lnTo>
                    <a:pt x="469994" y="351436"/>
                  </a:lnTo>
                  <a:lnTo>
                    <a:pt x="486930" y="334500"/>
                  </a:lnTo>
                  <a:lnTo>
                    <a:pt x="474228" y="330266"/>
                  </a:lnTo>
                  <a:lnTo>
                    <a:pt x="436120" y="334500"/>
                  </a:lnTo>
                  <a:lnTo>
                    <a:pt x="440354" y="317563"/>
                  </a:lnTo>
                  <a:lnTo>
                    <a:pt x="414949" y="309095"/>
                  </a:lnTo>
                  <a:lnTo>
                    <a:pt x="406481" y="254050"/>
                  </a:lnTo>
                  <a:lnTo>
                    <a:pt x="406481" y="220177"/>
                  </a:lnTo>
                  <a:lnTo>
                    <a:pt x="385310" y="203240"/>
                  </a:lnTo>
                  <a:lnTo>
                    <a:pt x="389544" y="173601"/>
                  </a:lnTo>
                  <a:lnTo>
                    <a:pt x="342968" y="118557"/>
                  </a:lnTo>
                  <a:lnTo>
                    <a:pt x="338734" y="76215"/>
                  </a:lnTo>
                  <a:lnTo>
                    <a:pt x="321797" y="76215"/>
                  </a:lnTo>
                  <a:lnTo>
                    <a:pt x="317563" y="29639"/>
                  </a:lnTo>
                  <a:lnTo>
                    <a:pt x="283690" y="33873"/>
                  </a:lnTo>
                  <a:lnTo>
                    <a:pt x="283690" y="8468"/>
                  </a:lnTo>
                  <a:lnTo>
                    <a:pt x="27945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EFF7D75-D950-5809-D2D7-5FCD7C03FBCD}"/>
                </a:ext>
              </a:extLst>
            </p:cNvPr>
            <p:cNvSpPr/>
            <p:nvPr/>
          </p:nvSpPr>
          <p:spPr>
            <a:xfrm>
              <a:off x="3736003" y="4373719"/>
              <a:ext cx="453056" cy="351436"/>
            </a:xfrm>
            <a:custGeom>
              <a:avLst/>
              <a:gdLst>
                <a:gd name="connsiteX0" fmla="*/ 194772 w 453056"/>
                <a:gd name="connsiteY0" fmla="*/ 0 h 351436"/>
                <a:gd name="connsiteX1" fmla="*/ 169367 w 453056"/>
                <a:gd name="connsiteY1" fmla="*/ 0 h 351436"/>
                <a:gd name="connsiteX2" fmla="*/ 152430 w 453056"/>
                <a:gd name="connsiteY2" fmla="*/ 16937 h 351436"/>
                <a:gd name="connsiteX3" fmla="*/ 148196 w 453056"/>
                <a:gd name="connsiteY3" fmla="*/ 4234 h 351436"/>
                <a:gd name="connsiteX4" fmla="*/ 135494 w 453056"/>
                <a:gd name="connsiteY4" fmla="*/ 12703 h 351436"/>
                <a:gd name="connsiteX5" fmla="*/ 131259 w 453056"/>
                <a:gd name="connsiteY5" fmla="*/ 8468 h 351436"/>
                <a:gd name="connsiteX6" fmla="*/ 127025 w 453056"/>
                <a:gd name="connsiteY6" fmla="*/ 16937 h 351436"/>
                <a:gd name="connsiteX7" fmla="*/ 105854 w 453056"/>
                <a:gd name="connsiteY7" fmla="*/ 25405 h 351436"/>
                <a:gd name="connsiteX8" fmla="*/ 84684 w 453056"/>
                <a:gd name="connsiteY8" fmla="*/ 33873 h 351436"/>
                <a:gd name="connsiteX9" fmla="*/ 38108 w 453056"/>
                <a:gd name="connsiteY9" fmla="*/ 42342 h 351436"/>
                <a:gd name="connsiteX10" fmla="*/ 33873 w 453056"/>
                <a:gd name="connsiteY10" fmla="*/ 63513 h 351436"/>
                <a:gd name="connsiteX11" fmla="*/ 50810 w 453056"/>
                <a:gd name="connsiteY11" fmla="*/ 63513 h 351436"/>
                <a:gd name="connsiteX12" fmla="*/ 33873 w 453056"/>
                <a:gd name="connsiteY12" fmla="*/ 80449 h 351436"/>
                <a:gd name="connsiteX13" fmla="*/ 25405 w 453056"/>
                <a:gd name="connsiteY13" fmla="*/ 97386 h 351436"/>
                <a:gd name="connsiteX14" fmla="*/ 0 w 453056"/>
                <a:gd name="connsiteY14" fmla="*/ 97386 h 351436"/>
                <a:gd name="connsiteX15" fmla="*/ 12703 w 453056"/>
                <a:gd name="connsiteY15" fmla="*/ 110089 h 351436"/>
                <a:gd name="connsiteX16" fmla="*/ 4234 w 453056"/>
                <a:gd name="connsiteY16" fmla="*/ 122791 h 351436"/>
                <a:gd name="connsiteX17" fmla="*/ 8468 w 453056"/>
                <a:gd name="connsiteY17" fmla="*/ 127025 h 351436"/>
                <a:gd name="connsiteX18" fmla="*/ 12703 w 453056"/>
                <a:gd name="connsiteY18" fmla="*/ 143962 h 351436"/>
                <a:gd name="connsiteX19" fmla="*/ 29639 w 453056"/>
                <a:gd name="connsiteY19" fmla="*/ 165133 h 351436"/>
                <a:gd name="connsiteX20" fmla="*/ 33873 w 453056"/>
                <a:gd name="connsiteY20" fmla="*/ 169367 h 351436"/>
                <a:gd name="connsiteX21" fmla="*/ 38108 w 453056"/>
                <a:gd name="connsiteY21" fmla="*/ 186304 h 351436"/>
                <a:gd name="connsiteX22" fmla="*/ 50810 w 453056"/>
                <a:gd name="connsiteY22" fmla="*/ 207475 h 351436"/>
                <a:gd name="connsiteX23" fmla="*/ 63513 w 453056"/>
                <a:gd name="connsiteY23" fmla="*/ 220177 h 351436"/>
                <a:gd name="connsiteX24" fmla="*/ 63513 w 453056"/>
                <a:gd name="connsiteY24" fmla="*/ 237114 h 351436"/>
                <a:gd name="connsiteX25" fmla="*/ 50810 w 453056"/>
                <a:gd name="connsiteY25" fmla="*/ 241348 h 351436"/>
                <a:gd name="connsiteX26" fmla="*/ 59278 w 453056"/>
                <a:gd name="connsiteY26" fmla="*/ 254050 h 351436"/>
                <a:gd name="connsiteX27" fmla="*/ 93152 w 453056"/>
                <a:gd name="connsiteY27" fmla="*/ 270987 h 351436"/>
                <a:gd name="connsiteX28" fmla="*/ 101620 w 453056"/>
                <a:gd name="connsiteY28" fmla="*/ 279455 h 351436"/>
                <a:gd name="connsiteX29" fmla="*/ 118557 w 453056"/>
                <a:gd name="connsiteY29" fmla="*/ 300626 h 351436"/>
                <a:gd name="connsiteX30" fmla="*/ 139728 w 453056"/>
                <a:gd name="connsiteY30" fmla="*/ 304861 h 351436"/>
                <a:gd name="connsiteX31" fmla="*/ 156665 w 453056"/>
                <a:gd name="connsiteY31" fmla="*/ 304861 h 351436"/>
                <a:gd name="connsiteX32" fmla="*/ 156665 w 453056"/>
                <a:gd name="connsiteY32" fmla="*/ 334500 h 351436"/>
                <a:gd name="connsiteX33" fmla="*/ 165133 w 453056"/>
                <a:gd name="connsiteY33" fmla="*/ 330266 h 351436"/>
                <a:gd name="connsiteX34" fmla="*/ 165133 w 453056"/>
                <a:gd name="connsiteY34" fmla="*/ 342968 h 351436"/>
                <a:gd name="connsiteX35" fmla="*/ 194772 w 453056"/>
                <a:gd name="connsiteY35" fmla="*/ 342968 h 351436"/>
                <a:gd name="connsiteX36" fmla="*/ 220177 w 453056"/>
                <a:gd name="connsiteY36" fmla="*/ 351436 h 351436"/>
                <a:gd name="connsiteX37" fmla="*/ 224411 w 453056"/>
                <a:gd name="connsiteY37" fmla="*/ 321797 h 351436"/>
                <a:gd name="connsiteX38" fmla="*/ 237114 w 453056"/>
                <a:gd name="connsiteY38" fmla="*/ 321797 h 351436"/>
                <a:gd name="connsiteX39" fmla="*/ 283690 w 453056"/>
                <a:gd name="connsiteY39" fmla="*/ 330266 h 351436"/>
                <a:gd name="connsiteX40" fmla="*/ 330266 w 453056"/>
                <a:gd name="connsiteY40" fmla="*/ 330266 h 351436"/>
                <a:gd name="connsiteX41" fmla="*/ 364139 w 453056"/>
                <a:gd name="connsiteY41" fmla="*/ 321797 h 351436"/>
                <a:gd name="connsiteX42" fmla="*/ 372608 w 453056"/>
                <a:gd name="connsiteY42" fmla="*/ 292158 h 351436"/>
                <a:gd name="connsiteX43" fmla="*/ 347202 w 453056"/>
                <a:gd name="connsiteY43" fmla="*/ 270987 h 351436"/>
                <a:gd name="connsiteX44" fmla="*/ 355671 w 453056"/>
                <a:gd name="connsiteY44" fmla="*/ 249816 h 351436"/>
                <a:gd name="connsiteX45" fmla="*/ 368373 w 453056"/>
                <a:gd name="connsiteY45" fmla="*/ 228645 h 351436"/>
                <a:gd name="connsiteX46" fmla="*/ 389544 w 453056"/>
                <a:gd name="connsiteY46" fmla="*/ 245582 h 351436"/>
                <a:gd name="connsiteX47" fmla="*/ 444589 w 453056"/>
                <a:gd name="connsiteY47" fmla="*/ 224411 h 351436"/>
                <a:gd name="connsiteX48" fmla="*/ 453057 w 453056"/>
                <a:gd name="connsiteY48" fmla="*/ 207475 h 351436"/>
                <a:gd name="connsiteX49" fmla="*/ 427652 w 453056"/>
                <a:gd name="connsiteY49" fmla="*/ 190538 h 351436"/>
                <a:gd name="connsiteX50" fmla="*/ 414949 w 453056"/>
                <a:gd name="connsiteY50" fmla="*/ 186304 h 351436"/>
                <a:gd name="connsiteX51" fmla="*/ 406481 w 453056"/>
                <a:gd name="connsiteY51" fmla="*/ 199006 h 351436"/>
                <a:gd name="connsiteX52" fmla="*/ 389544 w 453056"/>
                <a:gd name="connsiteY52" fmla="*/ 203240 h 351436"/>
                <a:gd name="connsiteX53" fmla="*/ 364139 w 453056"/>
                <a:gd name="connsiteY53" fmla="*/ 190538 h 351436"/>
                <a:gd name="connsiteX54" fmla="*/ 334500 w 453056"/>
                <a:gd name="connsiteY54" fmla="*/ 152430 h 351436"/>
                <a:gd name="connsiteX55" fmla="*/ 334500 w 453056"/>
                <a:gd name="connsiteY55" fmla="*/ 135494 h 351436"/>
                <a:gd name="connsiteX56" fmla="*/ 317563 w 453056"/>
                <a:gd name="connsiteY56" fmla="*/ 110089 h 351436"/>
                <a:gd name="connsiteX57" fmla="*/ 321797 w 453056"/>
                <a:gd name="connsiteY57" fmla="*/ 97386 h 351436"/>
                <a:gd name="connsiteX58" fmla="*/ 309095 w 453056"/>
                <a:gd name="connsiteY58" fmla="*/ 67747 h 351436"/>
                <a:gd name="connsiteX59" fmla="*/ 283690 w 453056"/>
                <a:gd name="connsiteY59" fmla="*/ 55044 h 351436"/>
                <a:gd name="connsiteX60" fmla="*/ 266753 w 453056"/>
                <a:gd name="connsiteY60" fmla="*/ 25405 h 351436"/>
                <a:gd name="connsiteX61" fmla="*/ 224411 w 453056"/>
                <a:gd name="connsiteY61" fmla="*/ 16937 h 351436"/>
                <a:gd name="connsiteX62" fmla="*/ 194772 w 453056"/>
                <a:gd name="connsiteY62" fmla="*/ 0 h 35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53056" h="351436">
                  <a:moveTo>
                    <a:pt x="194772" y="0"/>
                  </a:moveTo>
                  <a:lnTo>
                    <a:pt x="169367" y="0"/>
                  </a:lnTo>
                  <a:lnTo>
                    <a:pt x="152430" y="16937"/>
                  </a:lnTo>
                  <a:lnTo>
                    <a:pt x="148196" y="4234"/>
                  </a:lnTo>
                  <a:lnTo>
                    <a:pt x="135494" y="12703"/>
                  </a:lnTo>
                  <a:lnTo>
                    <a:pt x="131259" y="8468"/>
                  </a:lnTo>
                  <a:lnTo>
                    <a:pt x="127025" y="16937"/>
                  </a:lnTo>
                  <a:lnTo>
                    <a:pt x="105854" y="25405"/>
                  </a:lnTo>
                  <a:lnTo>
                    <a:pt x="84684" y="33873"/>
                  </a:lnTo>
                  <a:lnTo>
                    <a:pt x="38108" y="42342"/>
                  </a:lnTo>
                  <a:lnTo>
                    <a:pt x="33873" y="63513"/>
                  </a:lnTo>
                  <a:lnTo>
                    <a:pt x="50810" y="63513"/>
                  </a:lnTo>
                  <a:lnTo>
                    <a:pt x="33873" y="80449"/>
                  </a:lnTo>
                  <a:lnTo>
                    <a:pt x="25405" y="97386"/>
                  </a:lnTo>
                  <a:lnTo>
                    <a:pt x="0" y="97386"/>
                  </a:lnTo>
                  <a:lnTo>
                    <a:pt x="12703" y="110089"/>
                  </a:lnTo>
                  <a:lnTo>
                    <a:pt x="4234" y="122791"/>
                  </a:lnTo>
                  <a:lnTo>
                    <a:pt x="8468" y="127025"/>
                  </a:lnTo>
                  <a:lnTo>
                    <a:pt x="12703" y="143962"/>
                  </a:lnTo>
                  <a:lnTo>
                    <a:pt x="29639" y="165133"/>
                  </a:lnTo>
                  <a:lnTo>
                    <a:pt x="33873" y="169367"/>
                  </a:lnTo>
                  <a:lnTo>
                    <a:pt x="38108" y="186304"/>
                  </a:lnTo>
                  <a:lnTo>
                    <a:pt x="50810" y="207475"/>
                  </a:lnTo>
                  <a:lnTo>
                    <a:pt x="63513" y="220177"/>
                  </a:lnTo>
                  <a:lnTo>
                    <a:pt x="63513" y="237114"/>
                  </a:lnTo>
                  <a:lnTo>
                    <a:pt x="50810" y="241348"/>
                  </a:lnTo>
                  <a:lnTo>
                    <a:pt x="59278" y="254050"/>
                  </a:lnTo>
                  <a:lnTo>
                    <a:pt x="93152" y="270987"/>
                  </a:lnTo>
                  <a:lnTo>
                    <a:pt x="101620" y="279455"/>
                  </a:lnTo>
                  <a:lnTo>
                    <a:pt x="118557" y="300626"/>
                  </a:lnTo>
                  <a:lnTo>
                    <a:pt x="139728" y="304861"/>
                  </a:lnTo>
                  <a:lnTo>
                    <a:pt x="156665" y="304861"/>
                  </a:lnTo>
                  <a:lnTo>
                    <a:pt x="156665" y="334500"/>
                  </a:lnTo>
                  <a:lnTo>
                    <a:pt x="165133" y="330266"/>
                  </a:lnTo>
                  <a:lnTo>
                    <a:pt x="165133" y="342968"/>
                  </a:lnTo>
                  <a:lnTo>
                    <a:pt x="194772" y="342968"/>
                  </a:lnTo>
                  <a:lnTo>
                    <a:pt x="220177" y="351436"/>
                  </a:lnTo>
                  <a:lnTo>
                    <a:pt x="224411" y="321797"/>
                  </a:lnTo>
                  <a:lnTo>
                    <a:pt x="237114" y="321797"/>
                  </a:lnTo>
                  <a:lnTo>
                    <a:pt x="283690" y="330266"/>
                  </a:lnTo>
                  <a:lnTo>
                    <a:pt x="330266" y="330266"/>
                  </a:lnTo>
                  <a:lnTo>
                    <a:pt x="364139" y="321797"/>
                  </a:lnTo>
                  <a:lnTo>
                    <a:pt x="372608" y="292158"/>
                  </a:lnTo>
                  <a:lnTo>
                    <a:pt x="347202" y="270987"/>
                  </a:lnTo>
                  <a:lnTo>
                    <a:pt x="355671" y="249816"/>
                  </a:lnTo>
                  <a:lnTo>
                    <a:pt x="368373" y="228645"/>
                  </a:lnTo>
                  <a:lnTo>
                    <a:pt x="389544" y="245582"/>
                  </a:lnTo>
                  <a:lnTo>
                    <a:pt x="444589" y="224411"/>
                  </a:lnTo>
                  <a:lnTo>
                    <a:pt x="453057" y="207475"/>
                  </a:lnTo>
                  <a:lnTo>
                    <a:pt x="427652" y="190538"/>
                  </a:lnTo>
                  <a:lnTo>
                    <a:pt x="414949" y="186304"/>
                  </a:lnTo>
                  <a:lnTo>
                    <a:pt x="406481" y="199006"/>
                  </a:lnTo>
                  <a:lnTo>
                    <a:pt x="389544" y="203240"/>
                  </a:lnTo>
                  <a:lnTo>
                    <a:pt x="364139" y="190538"/>
                  </a:lnTo>
                  <a:lnTo>
                    <a:pt x="334500" y="152430"/>
                  </a:lnTo>
                  <a:lnTo>
                    <a:pt x="334500" y="135494"/>
                  </a:lnTo>
                  <a:lnTo>
                    <a:pt x="317563" y="110089"/>
                  </a:lnTo>
                  <a:lnTo>
                    <a:pt x="321797" y="97386"/>
                  </a:lnTo>
                  <a:lnTo>
                    <a:pt x="309095" y="67747"/>
                  </a:lnTo>
                  <a:lnTo>
                    <a:pt x="283690" y="55044"/>
                  </a:lnTo>
                  <a:lnTo>
                    <a:pt x="266753" y="25405"/>
                  </a:lnTo>
                  <a:lnTo>
                    <a:pt x="224411" y="16937"/>
                  </a:lnTo>
                  <a:lnTo>
                    <a:pt x="19477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287BEB5-C126-C36C-AE49-EA96E346BD23}"/>
                </a:ext>
              </a:extLst>
            </p:cNvPr>
            <p:cNvSpPr/>
            <p:nvPr/>
          </p:nvSpPr>
          <p:spPr>
            <a:xfrm>
              <a:off x="4735269" y="3323644"/>
              <a:ext cx="436120" cy="389544"/>
            </a:xfrm>
            <a:custGeom>
              <a:avLst/>
              <a:gdLst>
                <a:gd name="connsiteX0" fmla="*/ 76215 w 436120"/>
                <a:gd name="connsiteY0" fmla="*/ 0 h 389544"/>
                <a:gd name="connsiteX1" fmla="*/ 59278 w 436120"/>
                <a:gd name="connsiteY1" fmla="*/ 0 h 389544"/>
                <a:gd name="connsiteX2" fmla="*/ 50810 w 436120"/>
                <a:gd name="connsiteY2" fmla="*/ 21171 h 389544"/>
                <a:gd name="connsiteX3" fmla="*/ 21171 w 436120"/>
                <a:gd name="connsiteY3" fmla="*/ 131259 h 389544"/>
                <a:gd name="connsiteX4" fmla="*/ 16937 w 436120"/>
                <a:gd name="connsiteY4" fmla="*/ 143962 h 389544"/>
                <a:gd name="connsiteX5" fmla="*/ 12703 w 436120"/>
                <a:gd name="connsiteY5" fmla="*/ 177835 h 389544"/>
                <a:gd name="connsiteX6" fmla="*/ 4234 w 436120"/>
                <a:gd name="connsiteY6" fmla="*/ 190538 h 389544"/>
                <a:gd name="connsiteX7" fmla="*/ 4234 w 436120"/>
                <a:gd name="connsiteY7" fmla="*/ 241348 h 389544"/>
                <a:gd name="connsiteX8" fmla="*/ 0 w 436120"/>
                <a:gd name="connsiteY8" fmla="*/ 254050 h 389544"/>
                <a:gd name="connsiteX9" fmla="*/ 29639 w 436120"/>
                <a:gd name="connsiteY9" fmla="*/ 270987 h 389544"/>
                <a:gd name="connsiteX10" fmla="*/ 42342 w 436120"/>
                <a:gd name="connsiteY10" fmla="*/ 270987 h 389544"/>
                <a:gd name="connsiteX11" fmla="*/ 59278 w 436120"/>
                <a:gd name="connsiteY11" fmla="*/ 287924 h 389544"/>
                <a:gd name="connsiteX12" fmla="*/ 63513 w 436120"/>
                <a:gd name="connsiteY12" fmla="*/ 313329 h 389544"/>
                <a:gd name="connsiteX13" fmla="*/ 84684 w 436120"/>
                <a:gd name="connsiteY13" fmla="*/ 309095 h 389544"/>
                <a:gd name="connsiteX14" fmla="*/ 114323 w 436120"/>
                <a:gd name="connsiteY14" fmla="*/ 317563 h 389544"/>
                <a:gd name="connsiteX15" fmla="*/ 114323 w 436120"/>
                <a:gd name="connsiteY15" fmla="*/ 313329 h 389544"/>
                <a:gd name="connsiteX16" fmla="*/ 131259 w 436120"/>
                <a:gd name="connsiteY16" fmla="*/ 313329 h 389544"/>
                <a:gd name="connsiteX17" fmla="*/ 152430 w 436120"/>
                <a:gd name="connsiteY17" fmla="*/ 330266 h 389544"/>
                <a:gd name="connsiteX18" fmla="*/ 169367 w 436120"/>
                <a:gd name="connsiteY18" fmla="*/ 321797 h 389544"/>
                <a:gd name="connsiteX19" fmla="*/ 182070 w 436120"/>
                <a:gd name="connsiteY19" fmla="*/ 292158 h 389544"/>
                <a:gd name="connsiteX20" fmla="*/ 190538 w 436120"/>
                <a:gd name="connsiteY20" fmla="*/ 279455 h 389544"/>
                <a:gd name="connsiteX21" fmla="*/ 203240 w 436120"/>
                <a:gd name="connsiteY21" fmla="*/ 283690 h 389544"/>
                <a:gd name="connsiteX22" fmla="*/ 215943 w 436120"/>
                <a:gd name="connsiteY22" fmla="*/ 292158 h 389544"/>
                <a:gd name="connsiteX23" fmla="*/ 224411 w 436120"/>
                <a:gd name="connsiteY23" fmla="*/ 313329 h 389544"/>
                <a:gd name="connsiteX24" fmla="*/ 283690 w 436120"/>
                <a:gd name="connsiteY24" fmla="*/ 389544 h 389544"/>
                <a:gd name="connsiteX25" fmla="*/ 304861 w 436120"/>
                <a:gd name="connsiteY25" fmla="*/ 376842 h 389544"/>
                <a:gd name="connsiteX26" fmla="*/ 304861 w 436120"/>
                <a:gd name="connsiteY26" fmla="*/ 347202 h 389544"/>
                <a:gd name="connsiteX27" fmla="*/ 326032 w 436120"/>
                <a:gd name="connsiteY27" fmla="*/ 347202 h 389544"/>
                <a:gd name="connsiteX28" fmla="*/ 326032 w 436120"/>
                <a:gd name="connsiteY28" fmla="*/ 296392 h 389544"/>
                <a:gd name="connsiteX29" fmla="*/ 338734 w 436120"/>
                <a:gd name="connsiteY29" fmla="*/ 287924 h 389544"/>
                <a:gd name="connsiteX30" fmla="*/ 338734 w 436120"/>
                <a:gd name="connsiteY30" fmla="*/ 241348 h 389544"/>
                <a:gd name="connsiteX31" fmla="*/ 342968 w 436120"/>
                <a:gd name="connsiteY31" fmla="*/ 245582 h 389544"/>
                <a:gd name="connsiteX32" fmla="*/ 342968 w 436120"/>
                <a:gd name="connsiteY32" fmla="*/ 228645 h 389544"/>
                <a:gd name="connsiteX33" fmla="*/ 334500 w 436120"/>
                <a:gd name="connsiteY33" fmla="*/ 211709 h 389544"/>
                <a:gd name="connsiteX34" fmla="*/ 338734 w 436120"/>
                <a:gd name="connsiteY34" fmla="*/ 169367 h 389544"/>
                <a:gd name="connsiteX35" fmla="*/ 355671 w 436120"/>
                <a:gd name="connsiteY35" fmla="*/ 177835 h 389544"/>
                <a:gd name="connsiteX36" fmla="*/ 364139 w 436120"/>
                <a:gd name="connsiteY36" fmla="*/ 165133 h 389544"/>
                <a:gd name="connsiteX37" fmla="*/ 376842 w 436120"/>
                <a:gd name="connsiteY37" fmla="*/ 160899 h 389544"/>
                <a:gd name="connsiteX38" fmla="*/ 393778 w 436120"/>
                <a:gd name="connsiteY38" fmla="*/ 148196 h 389544"/>
                <a:gd name="connsiteX39" fmla="*/ 376842 w 436120"/>
                <a:gd name="connsiteY39" fmla="*/ 148196 h 389544"/>
                <a:gd name="connsiteX40" fmla="*/ 376842 w 436120"/>
                <a:gd name="connsiteY40" fmla="*/ 118557 h 389544"/>
                <a:gd name="connsiteX41" fmla="*/ 393778 w 436120"/>
                <a:gd name="connsiteY41" fmla="*/ 105854 h 389544"/>
                <a:gd name="connsiteX42" fmla="*/ 423418 w 436120"/>
                <a:gd name="connsiteY42" fmla="*/ 105854 h 389544"/>
                <a:gd name="connsiteX43" fmla="*/ 423418 w 436120"/>
                <a:gd name="connsiteY43" fmla="*/ 88918 h 389544"/>
                <a:gd name="connsiteX44" fmla="*/ 414949 w 436120"/>
                <a:gd name="connsiteY44" fmla="*/ 84683 h 389544"/>
                <a:gd name="connsiteX45" fmla="*/ 436120 w 436120"/>
                <a:gd name="connsiteY45" fmla="*/ 55044 h 389544"/>
                <a:gd name="connsiteX46" fmla="*/ 431886 w 436120"/>
                <a:gd name="connsiteY46" fmla="*/ 46576 h 389544"/>
                <a:gd name="connsiteX47" fmla="*/ 406481 w 436120"/>
                <a:gd name="connsiteY47" fmla="*/ 29639 h 389544"/>
                <a:gd name="connsiteX48" fmla="*/ 342968 w 436120"/>
                <a:gd name="connsiteY48" fmla="*/ 101620 h 389544"/>
                <a:gd name="connsiteX49" fmla="*/ 300627 w 436120"/>
                <a:gd name="connsiteY49" fmla="*/ 101620 h 389544"/>
                <a:gd name="connsiteX50" fmla="*/ 300627 w 436120"/>
                <a:gd name="connsiteY50" fmla="*/ 80449 h 389544"/>
                <a:gd name="connsiteX51" fmla="*/ 275221 w 436120"/>
                <a:gd name="connsiteY51" fmla="*/ 71981 h 389544"/>
                <a:gd name="connsiteX52" fmla="*/ 245582 w 436120"/>
                <a:gd name="connsiteY52" fmla="*/ 101620 h 389544"/>
                <a:gd name="connsiteX53" fmla="*/ 224411 w 436120"/>
                <a:gd name="connsiteY53" fmla="*/ 105854 h 389544"/>
                <a:gd name="connsiteX54" fmla="*/ 224411 w 436120"/>
                <a:gd name="connsiteY54" fmla="*/ 84683 h 389544"/>
                <a:gd name="connsiteX55" fmla="*/ 203240 w 436120"/>
                <a:gd name="connsiteY55" fmla="*/ 76215 h 389544"/>
                <a:gd name="connsiteX56" fmla="*/ 173601 w 436120"/>
                <a:gd name="connsiteY56" fmla="*/ 33873 h 389544"/>
                <a:gd name="connsiteX57" fmla="*/ 143962 w 436120"/>
                <a:gd name="connsiteY57" fmla="*/ 21171 h 389544"/>
                <a:gd name="connsiteX58" fmla="*/ 135494 w 436120"/>
                <a:gd name="connsiteY58" fmla="*/ 0 h 389544"/>
                <a:gd name="connsiteX59" fmla="*/ 122791 w 436120"/>
                <a:gd name="connsiteY59" fmla="*/ 0 h 389544"/>
                <a:gd name="connsiteX60" fmla="*/ 105854 w 436120"/>
                <a:gd name="connsiteY60" fmla="*/ 8468 h 389544"/>
                <a:gd name="connsiteX61" fmla="*/ 93152 w 436120"/>
                <a:gd name="connsiteY61" fmla="*/ 12703 h 389544"/>
                <a:gd name="connsiteX62" fmla="*/ 76215 w 436120"/>
                <a:gd name="connsiteY62" fmla="*/ 0 h 38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36120" h="389544">
                  <a:moveTo>
                    <a:pt x="76215" y="0"/>
                  </a:moveTo>
                  <a:lnTo>
                    <a:pt x="59278" y="0"/>
                  </a:lnTo>
                  <a:lnTo>
                    <a:pt x="50810" y="21171"/>
                  </a:lnTo>
                  <a:lnTo>
                    <a:pt x="21171" y="131259"/>
                  </a:lnTo>
                  <a:lnTo>
                    <a:pt x="16937" y="143962"/>
                  </a:lnTo>
                  <a:lnTo>
                    <a:pt x="12703" y="177835"/>
                  </a:lnTo>
                  <a:lnTo>
                    <a:pt x="4234" y="190538"/>
                  </a:lnTo>
                  <a:lnTo>
                    <a:pt x="4234" y="241348"/>
                  </a:lnTo>
                  <a:lnTo>
                    <a:pt x="0" y="254050"/>
                  </a:lnTo>
                  <a:lnTo>
                    <a:pt x="29639" y="270987"/>
                  </a:lnTo>
                  <a:lnTo>
                    <a:pt x="42342" y="270987"/>
                  </a:lnTo>
                  <a:lnTo>
                    <a:pt x="59278" y="287924"/>
                  </a:lnTo>
                  <a:lnTo>
                    <a:pt x="63513" y="313329"/>
                  </a:lnTo>
                  <a:lnTo>
                    <a:pt x="84684" y="309095"/>
                  </a:lnTo>
                  <a:lnTo>
                    <a:pt x="114323" y="317563"/>
                  </a:lnTo>
                  <a:lnTo>
                    <a:pt x="114323" y="313329"/>
                  </a:lnTo>
                  <a:lnTo>
                    <a:pt x="131259" y="313329"/>
                  </a:lnTo>
                  <a:lnTo>
                    <a:pt x="152430" y="330266"/>
                  </a:lnTo>
                  <a:lnTo>
                    <a:pt x="169367" y="321797"/>
                  </a:lnTo>
                  <a:lnTo>
                    <a:pt x="182070" y="292158"/>
                  </a:lnTo>
                  <a:lnTo>
                    <a:pt x="190538" y="279455"/>
                  </a:lnTo>
                  <a:lnTo>
                    <a:pt x="203240" y="283690"/>
                  </a:lnTo>
                  <a:lnTo>
                    <a:pt x="215943" y="292158"/>
                  </a:lnTo>
                  <a:lnTo>
                    <a:pt x="224411" y="313329"/>
                  </a:lnTo>
                  <a:lnTo>
                    <a:pt x="283690" y="389544"/>
                  </a:lnTo>
                  <a:lnTo>
                    <a:pt x="304861" y="376842"/>
                  </a:lnTo>
                  <a:lnTo>
                    <a:pt x="304861" y="347202"/>
                  </a:lnTo>
                  <a:lnTo>
                    <a:pt x="326032" y="347202"/>
                  </a:lnTo>
                  <a:lnTo>
                    <a:pt x="326032" y="296392"/>
                  </a:lnTo>
                  <a:lnTo>
                    <a:pt x="338734" y="287924"/>
                  </a:lnTo>
                  <a:lnTo>
                    <a:pt x="338734" y="241348"/>
                  </a:lnTo>
                  <a:lnTo>
                    <a:pt x="342968" y="245582"/>
                  </a:lnTo>
                  <a:lnTo>
                    <a:pt x="342968" y="228645"/>
                  </a:lnTo>
                  <a:lnTo>
                    <a:pt x="334500" y="211709"/>
                  </a:lnTo>
                  <a:lnTo>
                    <a:pt x="338734" y="169367"/>
                  </a:lnTo>
                  <a:lnTo>
                    <a:pt x="355671" y="177835"/>
                  </a:lnTo>
                  <a:lnTo>
                    <a:pt x="364139" y="165133"/>
                  </a:lnTo>
                  <a:lnTo>
                    <a:pt x="376842" y="160899"/>
                  </a:lnTo>
                  <a:lnTo>
                    <a:pt x="393778" y="148196"/>
                  </a:lnTo>
                  <a:lnTo>
                    <a:pt x="376842" y="148196"/>
                  </a:lnTo>
                  <a:lnTo>
                    <a:pt x="376842" y="118557"/>
                  </a:lnTo>
                  <a:lnTo>
                    <a:pt x="393778" y="105854"/>
                  </a:lnTo>
                  <a:lnTo>
                    <a:pt x="423418" y="105854"/>
                  </a:lnTo>
                  <a:lnTo>
                    <a:pt x="423418" y="88918"/>
                  </a:lnTo>
                  <a:lnTo>
                    <a:pt x="414949" y="84683"/>
                  </a:lnTo>
                  <a:lnTo>
                    <a:pt x="436120" y="55044"/>
                  </a:lnTo>
                  <a:lnTo>
                    <a:pt x="431886" y="46576"/>
                  </a:lnTo>
                  <a:lnTo>
                    <a:pt x="406481" y="29639"/>
                  </a:lnTo>
                  <a:lnTo>
                    <a:pt x="342968" y="101620"/>
                  </a:lnTo>
                  <a:lnTo>
                    <a:pt x="300627" y="101620"/>
                  </a:lnTo>
                  <a:lnTo>
                    <a:pt x="300627" y="80449"/>
                  </a:lnTo>
                  <a:lnTo>
                    <a:pt x="275221" y="71981"/>
                  </a:lnTo>
                  <a:lnTo>
                    <a:pt x="245582" y="101620"/>
                  </a:lnTo>
                  <a:lnTo>
                    <a:pt x="224411" y="105854"/>
                  </a:lnTo>
                  <a:lnTo>
                    <a:pt x="224411" y="84683"/>
                  </a:lnTo>
                  <a:lnTo>
                    <a:pt x="203240" y="76215"/>
                  </a:lnTo>
                  <a:lnTo>
                    <a:pt x="173601" y="33873"/>
                  </a:lnTo>
                  <a:lnTo>
                    <a:pt x="143962" y="21171"/>
                  </a:lnTo>
                  <a:lnTo>
                    <a:pt x="135494" y="0"/>
                  </a:lnTo>
                  <a:lnTo>
                    <a:pt x="122791" y="0"/>
                  </a:lnTo>
                  <a:lnTo>
                    <a:pt x="105854" y="8468"/>
                  </a:lnTo>
                  <a:lnTo>
                    <a:pt x="93152" y="12703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CE91E4D-73CC-EEC1-FEBB-0A8BD663F2E0}"/>
                </a:ext>
              </a:extLst>
            </p:cNvPr>
            <p:cNvSpPr/>
            <p:nvPr/>
          </p:nvSpPr>
          <p:spPr>
            <a:xfrm>
              <a:off x="4747971" y="3603099"/>
              <a:ext cx="516569" cy="520803"/>
            </a:xfrm>
            <a:custGeom>
              <a:avLst/>
              <a:gdLst>
                <a:gd name="connsiteX0" fmla="*/ 177835 w 516569"/>
                <a:gd name="connsiteY0" fmla="*/ 0 h 520803"/>
                <a:gd name="connsiteX1" fmla="*/ 169367 w 516569"/>
                <a:gd name="connsiteY1" fmla="*/ 12703 h 520803"/>
                <a:gd name="connsiteX2" fmla="*/ 156665 w 516569"/>
                <a:gd name="connsiteY2" fmla="*/ 42342 h 520803"/>
                <a:gd name="connsiteX3" fmla="*/ 139728 w 516569"/>
                <a:gd name="connsiteY3" fmla="*/ 50810 h 520803"/>
                <a:gd name="connsiteX4" fmla="*/ 118557 w 516569"/>
                <a:gd name="connsiteY4" fmla="*/ 33873 h 520803"/>
                <a:gd name="connsiteX5" fmla="*/ 101620 w 516569"/>
                <a:gd name="connsiteY5" fmla="*/ 33873 h 520803"/>
                <a:gd name="connsiteX6" fmla="*/ 101620 w 516569"/>
                <a:gd name="connsiteY6" fmla="*/ 55044 h 520803"/>
                <a:gd name="connsiteX7" fmla="*/ 122791 w 516569"/>
                <a:gd name="connsiteY7" fmla="*/ 71981 h 520803"/>
                <a:gd name="connsiteX8" fmla="*/ 88918 w 516569"/>
                <a:gd name="connsiteY8" fmla="*/ 114323 h 520803"/>
                <a:gd name="connsiteX9" fmla="*/ 46576 w 516569"/>
                <a:gd name="connsiteY9" fmla="*/ 127025 h 520803"/>
                <a:gd name="connsiteX10" fmla="*/ 12703 w 516569"/>
                <a:gd name="connsiteY10" fmla="*/ 135494 h 520803"/>
                <a:gd name="connsiteX11" fmla="*/ 33873 w 516569"/>
                <a:gd name="connsiteY11" fmla="*/ 156664 h 520803"/>
                <a:gd name="connsiteX12" fmla="*/ 38108 w 516569"/>
                <a:gd name="connsiteY12" fmla="*/ 169367 h 520803"/>
                <a:gd name="connsiteX13" fmla="*/ 4234 w 516569"/>
                <a:gd name="connsiteY13" fmla="*/ 186304 h 520803"/>
                <a:gd name="connsiteX14" fmla="*/ 4234 w 516569"/>
                <a:gd name="connsiteY14" fmla="*/ 232880 h 520803"/>
                <a:gd name="connsiteX15" fmla="*/ 0 w 516569"/>
                <a:gd name="connsiteY15" fmla="*/ 232880 h 520803"/>
                <a:gd name="connsiteX16" fmla="*/ 8468 w 516569"/>
                <a:gd name="connsiteY16" fmla="*/ 254050 h 520803"/>
                <a:gd name="connsiteX17" fmla="*/ 38108 w 516569"/>
                <a:gd name="connsiteY17" fmla="*/ 262519 h 520803"/>
                <a:gd name="connsiteX18" fmla="*/ 55044 w 516569"/>
                <a:gd name="connsiteY18" fmla="*/ 254050 h 520803"/>
                <a:gd name="connsiteX19" fmla="*/ 76215 w 516569"/>
                <a:gd name="connsiteY19" fmla="*/ 241348 h 520803"/>
                <a:gd name="connsiteX20" fmla="*/ 105854 w 516569"/>
                <a:gd name="connsiteY20" fmla="*/ 262519 h 520803"/>
                <a:gd name="connsiteX21" fmla="*/ 131259 w 516569"/>
                <a:gd name="connsiteY21" fmla="*/ 262519 h 520803"/>
                <a:gd name="connsiteX22" fmla="*/ 143962 w 516569"/>
                <a:gd name="connsiteY22" fmla="*/ 287924 h 520803"/>
                <a:gd name="connsiteX23" fmla="*/ 139728 w 516569"/>
                <a:gd name="connsiteY23" fmla="*/ 300626 h 520803"/>
                <a:gd name="connsiteX24" fmla="*/ 139728 w 516569"/>
                <a:gd name="connsiteY24" fmla="*/ 326031 h 520803"/>
                <a:gd name="connsiteX25" fmla="*/ 135494 w 516569"/>
                <a:gd name="connsiteY25" fmla="*/ 351436 h 520803"/>
                <a:gd name="connsiteX26" fmla="*/ 135494 w 516569"/>
                <a:gd name="connsiteY26" fmla="*/ 355671 h 520803"/>
                <a:gd name="connsiteX27" fmla="*/ 148196 w 516569"/>
                <a:gd name="connsiteY27" fmla="*/ 355671 h 520803"/>
                <a:gd name="connsiteX28" fmla="*/ 173601 w 516569"/>
                <a:gd name="connsiteY28" fmla="*/ 364139 h 520803"/>
                <a:gd name="connsiteX29" fmla="*/ 211709 w 516569"/>
                <a:gd name="connsiteY29" fmla="*/ 372607 h 520803"/>
                <a:gd name="connsiteX30" fmla="*/ 224411 w 516569"/>
                <a:gd name="connsiteY30" fmla="*/ 364139 h 520803"/>
                <a:gd name="connsiteX31" fmla="*/ 232880 w 516569"/>
                <a:gd name="connsiteY31" fmla="*/ 351436 h 520803"/>
                <a:gd name="connsiteX32" fmla="*/ 237114 w 516569"/>
                <a:gd name="connsiteY32" fmla="*/ 351436 h 520803"/>
                <a:gd name="connsiteX33" fmla="*/ 237114 w 516569"/>
                <a:gd name="connsiteY33" fmla="*/ 474228 h 520803"/>
                <a:gd name="connsiteX34" fmla="*/ 245582 w 516569"/>
                <a:gd name="connsiteY34" fmla="*/ 482696 h 520803"/>
                <a:gd name="connsiteX35" fmla="*/ 266753 w 516569"/>
                <a:gd name="connsiteY35" fmla="*/ 482696 h 520803"/>
                <a:gd name="connsiteX36" fmla="*/ 287924 w 516569"/>
                <a:gd name="connsiteY36" fmla="*/ 495398 h 520803"/>
                <a:gd name="connsiteX37" fmla="*/ 304861 w 516569"/>
                <a:gd name="connsiteY37" fmla="*/ 508101 h 520803"/>
                <a:gd name="connsiteX38" fmla="*/ 317563 w 516569"/>
                <a:gd name="connsiteY38" fmla="*/ 508101 h 520803"/>
                <a:gd name="connsiteX39" fmla="*/ 326032 w 516569"/>
                <a:gd name="connsiteY39" fmla="*/ 516569 h 520803"/>
                <a:gd name="connsiteX40" fmla="*/ 355671 w 516569"/>
                <a:gd name="connsiteY40" fmla="*/ 520803 h 520803"/>
                <a:gd name="connsiteX41" fmla="*/ 355671 w 516569"/>
                <a:gd name="connsiteY41" fmla="*/ 516569 h 520803"/>
                <a:gd name="connsiteX42" fmla="*/ 342968 w 516569"/>
                <a:gd name="connsiteY42" fmla="*/ 508101 h 520803"/>
                <a:gd name="connsiteX43" fmla="*/ 342968 w 516569"/>
                <a:gd name="connsiteY43" fmla="*/ 491164 h 520803"/>
                <a:gd name="connsiteX44" fmla="*/ 385310 w 516569"/>
                <a:gd name="connsiteY44" fmla="*/ 491164 h 520803"/>
                <a:gd name="connsiteX45" fmla="*/ 393778 w 516569"/>
                <a:gd name="connsiteY45" fmla="*/ 478462 h 520803"/>
                <a:gd name="connsiteX46" fmla="*/ 389544 w 516569"/>
                <a:gd name="connsiteY46" fmla="*/ 465759 h 520803"/>
                <a:gd name="connsiteX47" fmla="*/ 406481 w 516569"/>
                <a:gd name="connsiteY47" fmla="*/ 448822 h 520803"/>
                <a:gd name="connsiteX48" fmla="*/ 423418 w 516569"/>
                <a:gd name="connsiteY48" fmla="*/ 457291 h 520803"/>
                <a:gd name="connsiteX49" fmla="*/ 440354 w 516569"/>
                <a:gd name="connsiteY49" fmla="*/ 440354 h 520803"/>
                <a:gd name="connsiteX50" fmla="*/ 478462 w 516569"/>
                <a:gd name="connsiteY50" fmla="*/ 444588 h 520803"/>
                <a:gd name="connsiteX51" fmla="*/ 486930 w 516569"/>
                <a:gd name="connsiteY51" fmla="*/ 431886 h 520803"/>
                <a:gd name="connsiteX52" fmla="*/ 516570 w 516569"/>
                <a:gd name="connsiteY52" fmla="*/ 431886 h 520803"/>
                <a:gd name="connsiteX53" fmla="*/ 516570 w 516569"/>
                <a:gd name="connsiteY53" fmla="*/ 398012 h 520803"/>
                <a:gd name="connsiteX54" fmla="*/ 503867 w 516569"/>
                <a:gd name="connsiteY54" fmla="*/ 393778 h 520803"/>
                <a:gd name="connsiteX55" fmla="*/ 499633 w 516569"/>
                <a:gd name="connsiteY55" fmla="*/ 372607 h 520803"/>
                <a:gd name="connsiteX56" fmla="*/ 465759 w 516569"/>
                <a:gd name="connsiteY56" fmla="*/ 372607 h 520803"/>
                <a:gd name="connsiteX57" fmla="*/ 461525 w 516569"/>
                <a:gd name="connsiteY57" fmla="*/ 364139 h 520803"/>
                <a:gd name="connsiteX58" fmla="*/ 469994 w 516569"/>
                <a:gd name="connsiteY58" fmla="*/ 330266 h 520803"/>
                <a:gd name="connsiteX59" fmla="*/ 478462 w 516569"/>
                <a:gd name="connsiteY59" fmla="*/ 321797 h 520803"/>
                <a:gd name="connsiteX60" fmla="*/ 469994 w 516569"/>
                <a:gd name="connsiteY60" fmla="*/ 309095 h 520803"/>
                <a:gd name="connsiteX61" fmla="*/ 453057 w 516569"/>
                <a:gd name="connsiteY61" fmla="*/ 300626 h 520803"/>
                <a:gd name="connsiteX62" fmla="*/ 444589 w 516569"/>
                <a:gd name="connsiteY62" fmla="*/ 309095 h 520803"/>
                <a:gd name="connsiteX63" fmla="*/ 448823 w 516569"/>
                <a:gd name="connsiteY63" fmla="*/ 296392 h 520803"/>
                <a:gd name="connsiteX64" fmla="*/ 448823 w 516569"/>
                <a:gd name="connsiteY64" fmla="*/ 283690 h 520803"/>
                <a:gd name="connsiteX65" fmla="*/ 436120 w 516569"/>
                <a:gd name="connsiteY65" fmla="*/ 270987 h 520803"/>
                <a:gd name="connsiteX66" fmla="*/ 440354 w 516569"/>
                <a:gd name="connsiteY66" fmla="*/ 237114 h 520803"/>
                <a:gd name="connsiteX67" fmla="*/ 457291 w 516569"/>
                <a:gd name="connsiteY67" fmla="*/ 228645 h 520803"/>
                <a:gd name="connsiteX68" fmla="*/ 453057 w 516569"/>
                <a:gd name="connsiteY68" fmla="*/ 207475 h 520803"/>
                <a:gd name="connsiteX69" fmla="*/ 423418 w 516569"/>
                <a:gd name="connsiteY69" fmla="*/ 177835 h 520803"/>
                <a:gd name="connsiteX70" fmla="*/ 410715 w 516569"/>
                <a:gd name="connsiteY70" fmla="*/ 177835 h 520803"/>
                <a:gd name="connsiteX71" fmla="*/ 402247 w 516569"/>
                <a:gd name="connsiteY71" fmla="*/ 190538 h 520803"/>
                <a:gd name="connsiteX72" fmla="*/ 381076 w 516569"/>
                <a:gd name="connsiteY72" fmla="*/ 160899 h 520803"/>
                <a:gd name="connsiteX73" fmla="*/ 372608 w 516569"/>
                <a:gd name="connsiteY73" fmla="*/ 165133 h 520803"/>
                <a:gd name="connsiteX74" fmla="*/ 359905 w 516569"/>
                <a:gd name="connsiteY74" fmla="*/ 186304 h 520803"/>
                <a:gd name="connsiteX75" fmla="*/ 368373 w 516569"/>
                <a:gd name="connsiteY75" fmla="*/ 199006 h 520803"/>
                <a:gd name="connsiteX76" fmla="*/ 364139 w 516569"/>
                <a:gd name="connsiteY76" fmla="*/ 203240 h 520803"/>
                <a:gd name="connsiteX77" fmla="*/ 351437 w 516569"/>
                <a:gd name="connsiteY77" fmla="*/ 194772 h 520803"/>
                <a:gd name="connsiteX78" fmla="*/ 309095 w 516569"/>
                <a:gd name="connsiteY78" fmla="*/ 186304 h 520803"/>
                <a:gd name="connsiteX79" fmla="*/ 292158 w 516569"/>
                <a:gd name="connsiteY79" fmla="*/ 152430 h 520803"/>
                <a:gd name="connsiteX80" fmla="*/ 292158 w 516569"/>
                <a:gd name="connsiteY80" fmla="*/ 139728 h 520803"/>
                <a:gd name="connsiteX81" fmla="*/ 275221 w 516569"/>
                <a:gd name="connsiteY81" fmla="*/ 118557 h 520803"/>
                <a:gd name="connsiteX82" fmla="*/ 270987 w 516569"/>
                <a:gd name="connsiteY82" fmla="*/ 110089 h 520803"/>
                <a:gd name="connsiteX83" fmla="*/ 211709 w 516569"/>
                <a:gd name="connsiteY83" fmla="*/ 33873 h 520803"/>
                <a:gd name="connsiteX84" fmla="*/ 203240 w 516569"/>
                <a:gd name="connsiteY84" fmla="*/ 12703 h 520803"/>
                <a:gd name="connsiteX85" fmla="*/ 190538 w 516569"/>
                <a:gd name="connsiteY85" fmla="*/ 4234 h 520803"/>
                <a:gd name="connsiteX86" fmla="*/ 177835 w 516569"/>
                <a:gd name="connsiteY86" fmla="*/ 0 h 52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16569" h="520803">
                  <a:moveTo>
                    <a:pt x="177835" y="0"/>
                  </a:moveTo>
                  <a:lnTo>
                    <a:pt x="169367" y="12703"/>
                  </a:lnTo>
                  <a:lnTo>
                    <a:pt x="156665" y="42342"/>
                  </a:lnTo>
                  <a:lnTo>
                    <a:pt x="139728" y="50810"/>
                  </a:lnTo>
                  <a:lnTo>
                    <a:pt x="118557" y="33873"/>
                  </a:lnTo>
                  <a:lnTo>
                    <a:pt x="101620" y="33873"/>
                  </a:lnTo>
                  <a:lnTo>
                    <a:pt x="101620" y="55044"/>
                  </a:lnTo>
                  <a:lnTo>
                    <a:pt x="122791" y="71981"/>
                  </a:lnTo>
                  <a:lnTo>
                    <a:pt x="88918" y="114323"/>
                  </a:lnTo>
                  <a:lnTo>
                    <a:pt x="46576" y="127025"/>
                  </a:lnTo>
                  <a:lnTo>
                    <a:pt x="12703" y="135494"/>
                  </a:lnTo>
                  <a:lnTo>
                    <a:pt x="33873" y="156664"/>
                  </a:lnTo>
                  <a:lnTo>
                    <a:pt x="38108" y="169367"/>
                  </a:lnTo>
                  <a:lnTo>
                    <a:pt x="4234" y="186304"/>
                  </a:lnTo>
                  <a:lnTo>
                    <a:pt x="4234" y="232880"/>
                  </a:lnTo>
                  <a:lnTo>
                    <a:pt x="0" y="232880"/>
                  </a:lnTo>
                  <a:lnTo>
                    <a:pt x="8468" y="254050"/>
                  </a:lnTo>
                  <a:lnTo>
                    <a:pt x="38108" y="262519"/>
                  </a:lnTo>
                  <a:lnTo>
                    <a:pt x="55044" y="254050"/>
                  </a:lnTo>
                  <a:lnTo>
                    <a:pt x="76215" y="241348"/>
                  </a:lnTo>
                  <a:lnTo>
                    <a:pt x="105854" y="262519"/>
                  </a:lnTo>
                  <a:lnTo>
                    <a:pt x="131259" y="262519"/>
                  </a:lnTo>
                  <a:lnTo>
                    <a:pt x="143962" y="287924"/>
                  </a:lnTo>
                  <a:lnTo>
                    <a:pt x="139728" y="300626"/>
                  </a:lnTo>
                  <a:lnTo>
                    <a:pt x="139728" y="326031"/>
                  </a:lnTo>
                  <a:lnTo>
                    <a:pt x="135494" y="351436"/>
                  </a:lnTo>
                  <a:lnTo>
                    <a:pt x="135494" y="355671"/>
                  </a:lnTo>
                  <a:lnTo>
                    <a:pt x="148196" y="355671"/>
                  </a:lnTo>
                  <a:lnTo>
                    <a:pt x="173601" y="364139"/>
                  </a:lnTo>
                  <a:lnTo>
                    <a:pt x="211709" y="372607"/>
                  </a:lnTo>
                  <a:lnTo>
                    <a:pt x="224411" y="364139"/>
                  </a:lnTo>
                  <a:lnTo>
                    <a:pt x="232880" y="351436"/>
                  </a:lnTo>
                  <a:lnTo>
                    <a:pt x="237114" y="351436"/>
                  </a:lnTo>
                  <a:lnTo>
                    <a:pt x="237114" y="474228"/>
                  </a:lnTo>
                  <a:lnTo>
                    <a:pt x="245582" y="482696"/>
                  </a:lnTo>
                  <a:lnTo>
                    <a:pt x="266753" y="482696"/>
                  </a:lnTo>
                  <a:lnTo>
                    <a:pt x="287924" y="495398"/>
                  </a:lnTo>
                  <a:lnTo>
                    <a:pt x="304861" y="508101"/>
                  </a:lnTo>
                  <a:lnTo>
                    <a:pt x="317563" y="508101"/>
                  </a:lnTo>
                  <a:lnTo>
                    <a:pt x="326032" y="516569"/>
                  </a:lnTo>
                  <a:lnTo>
                    <a:pt x="355671" y="520803"/>
                  </a:lnTo>
                  <a:lnTo>
                    <a:pt x="355671" y="516569"/>
                  </a:lnTo>
                  <a:lnTo>
                    <a:pt x="342968" y="508101"/>
                  </a:lnTo>
                  <a:lnTo>
                    <a:pt x="342968" y="491164"/>
                  </a:lnTo>
                  <a:lnTo>
                    <a:pt x="385310" y="491164"/>
                  </a:lnTo>
                  <a:lnTo>
                    <a:pt x="393778" y="478462"/>
                  </a:lnTo>
                  <a:lnTo>
                    <a:pt x="389544" y="465759"/>
                  </a:lnTo>
                  <a:lnTo>
                    <a:pt x="406481" y="448822"/>
                  </a:lnTo>
                  <a:lnTo>
                    <a:pt x="423418" y="457291"/>
                  </a:lnTo>
                  <a:lnTo>
                    <a:pt x="440354" y="440354"/>
                  </a:lnTo>
                  <a:lnTo>
                    <a:pt x="478462" y="444588"/>
                  </a:lnTo>
                  <a:lnTo>
                    <a:pt x="486930" y="431886"/>
                  </a:lnTo>
                  <a:lnTo>
                    <a:pt x="516570" y="431886"/>
                  </a:lnTo>
                  <a:lnTo>
                    <a:pt x="516570" y="398012"/>
                  </a:lnTo>
                  <a:lnTo>
                    <a:pt x="503867" y="393778"/>
                  </a:lnTo>
                  <a:lnTo>
                    <a:pt x="499633" y="372607"/>
                  </a:lnTo>
                  <a:lnTo>
                    <a:pt x="465759" y="372607"/>
                  </a:lnTo>
                  <a:lnTo>
                    <a:pt x="461525" y="364139"/>
                  </a:lnTo>
                  <a:lnTo>
                    <a:pt x="469994" y="330266"/>
                  </a:lnTo>
                  <a:lnTo>
                    <a:pt x="478462" y="321797"/>
                  </a:lnTo>
                  <a:lnTo>
                    <a:pt x="469994" y="309095"/>
                  </a:lnTo>
                  <a:lnTo>
                    <a:pt x="453057" y="300626"/>
                  </a:lnTo>
                  <a:lnTo>
                    <a:pt x="444589" y="309095"/>
                  </a:lnTo>
                  <a:lnTo>
                    <a:pt x="448823" y="296392"/>
                  </a:lnTo>
                  <a:lnTo>
                    <a:pt x="448823" y="283690"/>
                  </a:lnTo>
                  <a:lnTo>
                    <a:pt x="436120" y="270987"/>
                  </a:lnTo>
                  <a:lnTo>
                    <a:pt x="440354" y="237114"/>
                  </a:lnTo>
                  <a:lnTo>
                    <a:pt x="457291" y="228645"/>
                  </a:lnTo>
                  <a:lnTo>
                    <a:pt x="453057" y="207475"/>
                  </a:lnTo>
                  <a:lnTo>
                    <a:pt x="423418" y="177835"/>
                  </a:lnTo>
                  <a:lnTo>
                    <a:pt x="410715" y="177835"/>
                  </a:lnTo>
                  <a:lnTo>
                    <a:pt x="402247" y="190538"/>
                  </a:lnTo>
                  <a:lnTo>
                    <a:pt x="381076" y="160899"/>
                  </a:lnTo>
                  <a:lnTo>
                    <a:pt x="372608" y="165133"/>
                  </a:lnTo>
                  <a:lnTo>
                    <a:pt x="359905" y="186304"/>
                  </a:lnTo>
                  <a:lnTo>
                    <a:pt x="368373" y="199006"/>
                  </a:lnTo>
                  <a:lnTo>
                    <a:pt x="364139" y="203240"/>
                  </a:lnTo>
                  <a:lnTo>
                    <a:pt x="351437" y="194772"/>
                  </a:lnTo>
                  <a:lnTo>
                    <a:pt x="309095" y="186304"/>
                  </a:lnTo>
                  <a:lnTo>
                    <a:pt x="292158" y="152430"/>
                  </a:lnTo>
                  <a:lnTo>
                    <a:pt x="292158" y="139728"/>
                  </a:lnTo>
                  <a:lnTo>
                    <a:pt x="275221" y="118557"/>
                  </a:lnTo>
                  <a:lnTo>
                    <a:pt x="270987" y="110089"/>
                  </a:lnTo>
                  <a:lnTo>
                    <a:pt x="211709" y="33873"/>
                  </a:lnTo>
                  <a:lnTo>
                    <a:pt x="203240" y="12703"/>
                  </a:lnTo>
                  <a:lnTo>
                    <a:pt x="190538" y="4234"/>
                  </a:lnTo>
                  <a:lnTo>
                    <a:pt x="17783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4981846-DC9C-9E9C-EDC5-FA5C39444080}"/>
                </a:ext>
              </a:extLst>
            </p:cNvPr>
            <p:cNvSpPr/>
            <p:nvPr/>
          </p:nvSpPr>
          <p:spPr>
            <a:xfrm>
              <a:off x="5069769" y="3349049"/>
              <a:ext cx="376841" cy="326031"/>
            </a:xfrm>
            <a:custGeom>
              <a:avLst/>
              <a:gdLst>
                <a:gd name="connsiteX0" fmla="*/ 232880 w 376841"/>
                <a:gd name="connsiteY0" fmla="*/ 0 h 326031"/>
                <a:gd name="connsiteX1" fmla="*/ 199006 w 376841"/>
                <a:gd name="connsiteY1" fmla="*/ 8468 h 326031"/>
                <a:gd name="connsiteX2" fmla="*/ 165133 w 376841"/>
                <a:gd name="connsiteY2" fmla="*/ 33873 h 326031"/>
                <a:gd name="connsiteX3" fmla="*/ 156665 w 376841"/>
                <a:gd name="connsiteY3" fmla="*/ 21171 h 326031"/>
                <a:gd name="connsiteX4" fmla="*/ 139728 w 376841"/>
                <a:gd name="connsiteY4" fmla="*/ 21171 h 326031"/>
                <a:gd name="connsiteX5" fmla="*/ 122791 w 376841"/>
                <a:gd name="connsiteY5" fmla="*/ 55044 h 326031"/>
                <a:gd name="connsiteX6" fmla="*/ 127025 w 376841"/>
                <a:gd name="connsiteY6" fmla="*/ 67747 h 326031"/>
                <a:gd name="connsiteX7" fmla="*/ 143962 w 376841"/>
                <a:gd name="connsiteY7" fmla="*/ 84683 h 326031"/>
                <a:gd name="connsiteX8" fmla="*/ 110089 w 376841"/>
                <a:gd name="connsiteY8" fmla="*/ 101620 h 326031"/>
                <a:gd name="connsiteX9" fmla="*/ 93152 w 376841"/>
                <a:gd name="connsiteY9" fmla="*/ 122791 h 326031"/>
                <a:gd name="connsiteX10" fmla="*/ 59278 w 376841"/>
                <a:gd name="connsiteY10" fmla="*/ 122791 h 326031"/>
                <a:gd name="connsiteX11" fmla="*/ 42342 w 376841"/>
                <a:gd name="connsiteY11" fmla="*/ 135494 h 326031"/>
                <a:gd name="connsiteX12" fmla="*/ 25405 w 376841"/>
                <a:gd name="connsiteY12" fmla="*/ 139728 h 326031"/>
                <a:gd name="connsiteX13" fmla="*/ 21171 w 376841"/>
                <a:gd name="connsiteY13" fmla="*/ 152430 h 326031"/>
                <a:gd name="connsiteX14" fmla="*/ 4234 w 376841"/>
                <a:gd name="connsiteY14" fmla="*/ 143962 h 326031"/>
                <a:gd name="connsiteX15" fmla="*/ 0 w 376841"/>
                <a:gd name="connsiteY15" fmla="*/ 186304 h 326031"/>
                <a:gd name="connsiteX16" fmla="*/ 8468 w 376841"/>
                <a:gd name="connsiteY16" fmla="*/ 203240 h 326031"/>
                <a:gd name="connsiteX17" fmla="*/ 8468 w 376841"/>
                <a:gd name="connsiteY17" fmla="*/ 220177 h 326031"/>
                <a:gd name="connsiteX18" fmla="*/ 21171 w 376841"/>
                <a:gd name="connsiteY18" fmla="*/ 228645 h 326031"/>
                <a:gd name="connsiteX19" fmla="*/ 21171 w 376841"/>
                <a:gd name="connsiteY19" fmla="*/ 270987 h 326031"/>
                <a:gd name="connsiteX20" fmla="*/ 50810 w 376841"/>
                <a:gd name="connsiteY20" fmla="*/ 279455 h 326031"/>
                <a:gd name="connsiteX21" fmla="*/ 63513 w 376841"/>
                <a:gd name="connsiteY21" fmla="*/ 300626 h 326031"/>
                <a:gd name="connsiteX22" fmla="*/ 88918 w 376841"/>
                <a:gd name="connsiteY22" fmla="*/ 300626 h 326031"/>
                <a:gd name="connsiteX23" fmla="*/ 97386 w 376841"/>
                <a:gd name="connsiteY23" fmla="*/ 292158 h 326031"/>
                <a:gd name="connsiteX24" fmla="*/ 110089 w 376841"/>
                <a:gd name="connsiteY24" fmla="*/ 292158 h 326031"/>
                <a:gd name="connsiteX25" fmla="*/ 131259 w 376841"/>
                <a:gd name="connsiteY25" fmla="*/ 317563 h 326031"/>
                <a:gd name="connsiteX26" fmla="*/ 139728 w 376841"/>
                <a:gd name="connsiteY26" fmla="*/ 326031 h 326031"/>
                <a:gd name="connsiteX27" fmla="*/ 165133 w 376841"/>
                <a:gd name="connsiteY27" fmla="*/ 321797 h 326031"/>
                <a:gd name="connsiteX28" fmla="*/ 173601 w 376841"/>
                <a:gd name="connsiteY28" fmla="*/ 309095 h 326031"/>
                <a:gd name="connsiteX29" fmla="*/ 182070 w 376841"/>
                <a:gd name="connsiteY29" fmla="*/ 279455 h 326031"/>
                <a:gd name="connsiteX30" fmla="*/ 194772 w 376841"/>
                <a:gd name="connsiteY30" fmla="*/ 270987 h 326031"/>
                <a:gd name="connsiteX31" fmla="*/ 207475 w 376841"/>
                <a:gd name="connsiteY31" fmla="*/ 237114 h 326031"/>
                <a:gd name="connsiteX32" fmla="*/ 224411 w 376841"/>
                <a:gd name="connsiteY32" fmla="*/ 224411 h 326031"/>
                <a:gd name="connsiteX33" fmla="*/ 232880 w 376841"/>
                <a:gd name="connsiteY33" fmla="*/ 228645 h 326031"/>
                <a:gd name="connsiteX34" fmla="*/ 237114 w 376841"/>
                <a:gd name="connsiteY34" fmla="*/ 237114 h 326031"/>
                <a:gd name="connsiteX35" fmla="*/ 228646 w 376841"/>
                <a:gd name="connsiteY35" fmla="*/ 249816 h 326031"/>
                <a:gd name="connsiteX36" fmla="*/ 245582 w 376841"/>
                <a:gd name="connsiteY36" fmla="*/ 266753 h 326031"/>
                <a:gd name="connsiteX37" fmla="*/ 266753 w 376841"/>
                <a:gd name="connsiteY37" fmla="*/ 266753 h 326031"/>
                <a:gd name="connsiteX38" fmla="*/ 283690 w 376841"/>
                <a:gd name="connsiteY38" fmla="*/ 292158 h 326031"/>
                <a:gd name="connsiteX39" fmla="*/ 279456 w 376841"/>
                <a:gd name="connsiteY39" fmla="*/ 300626 h 326031"/>
                <a:gd name="connsiteX40" fmla="*/ 296392 w 376841"/>
                <a:gd name="connsiteY40" fmla="*/ 287924 h 326031"/>
                <a:gd name="connsiteX41" fmla="*/ 309095 w 376841"/>
                <a:gd name="connsiteY41" fmla="*/ 275221 h 326031"/>
                <a:gd name="connsiteX42" fmla="*/ 317563 w 376841"/>
                <a:gd name="connsiteY42" fmla="*/ 279455 h 326031"/>
                <a:gd name="connsiteX43" fmla="*/ 317563 w 376841"/>
                <a:gd name="connsiteY43" fmla="*/ 249816 h 326031"/>
                <a:gd name="connsiteX44" fmla="*/ 368373 w 376841"/>
                <a:gd name="connsiteY44" fmla="*/ 228645 h 326031"/>
                <a:gd name="connsiteX45" fmla="*/ 376842 w 376841"/>
                <a:gd name="connsiteY45" fmla="*/ 215943 h 326031"/>
                <a:gd name="connsiteX46" fmla="*/ 372608 w 376841"/>
                <a:gd name="connsiteY46" fmla="*/ 182069 h 326031"/>
                <a:gd name="connsiteX47" fmla="*/ 338734 w 376841"/>
                <a:gd name="connsiteY47" fmla="*/ 148196 h 326031"/>
                <a:gd name="connsiteX48" fmla="*/ 326032 w 376841"/>
                <a:gd name="connsiteY48" fmla="*/ 152430 h 326031"/>
                <a:gd name="connsiteX49" fmla="*/ 326032 w 376841"/>
                <a:gd name="connsiteY49" fmla="*/ 114323 h 326031"/>
                <a:gd name="connsiteX50" fmla="*/ 300627 w 376841"/>
                <a:gd name="connsiteY50" fmla="*/ 101620 h 326031"/>
                <a:gd name="connsiteX51" fmla="*/ 296392 w 376841"/>
                <a:gd name="connsiteY51" fmla="*/ 88918 h 326031"/>
                <a:gd name="connsiteX52" fmla="*/ 313329 w 376841"/>
                <a:gd name="connsiteY52" fmla="*/ 71981 h 326031"/>
                <a:gd name="connsiteX53" fmla="*/ 313329 w 376841"/>
                <a:gd name="connsiteY53" fmla="*/ 50810 h 326031"/>
                <a:gd name="connsiteX54" fmla="*/ 287924 w 376841"/>
                <a:gd name="connsiteY54" fmla="*/ 21171 h 326031"/>
                <a:gd name="connsiteX55" fmla="*/ 287924 w 376841"/>
                <a:gd name="connsiteY55" fmla="*/ 0 h 326031"/>
                <a:gd name="connsiteX56" fmla="*/ 232880 w 376841"/>
                <a:gd name="connsiteY56" fmla="*/ 0 h 32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76841" h="326031">
                  <a:moveTo>
                    <a:pt x="232880" y="0"/>
                  </a:moveTo>
                  <a:lnTo>
                    <a:pt x="199006" y="8468"/>
                  </a:lnTo>
                  <a:lnTo>
                    <a:pt x="165133" y="33873"/>
                  </a:lnTo>
                  <a:lnTo>
                    <a:pt x="156665" y="21171"/>
                  </a:lnTo>
                  <a:lnTo>
                    <a:pt x="139728" y="21171"/>
                  </a:lnTo>
                  <a:lnTo>
                    <a:pt x="122791" y="55044"/>
                  </a:lnTo>
                  <a:lnTo>
                    <a:pt x="127025" y="67747"/>
                  </a:lnTo>
                  <a:lnTo>
                    <a:pt x="143962" y="84683"/>
                  </a:lnTo>
                  <a:lnTo>
                    <a:pt x="110089" y="101620"/>
                  </a:lnTo>
                  <a:lnTo>
                    <a:pt x="93152" y="122791"/>
                  </a:lnTo>
                  <a:lnTo>
                    <a:pt x="59278" y="122791"/>
                  </a:lnTo>
                  <a:lnTo>
                    <a:pt x="42342" y="135494"/>
                  </a:lnTo>
                  <a:lnTo>
                    <a:pt x="25405" y="139728"/>
                  </a:lnTo>
                  <a:lnTo>
                    <a:pt x="21171" y="152430"/>
                  </a:lnTo>
                  <a:lnTo>
                    <a:pt x="4234" y="143962"/>
                  </a:lnTo>
                  <a:lnTo>
                    <a:pt x="0" y="186304"/>
                  </a:lnTo>
                  <a:lnTo>
                    <a:pt x="8468" y="203240"/>
                  </a:lnTo>
                  <a:lnTo>
                    <a:pt x="8468" y="220177"/>
                  </a:lnTo>
                  <a:lnTo>
                    <a:pt x="21171" y="228645"/>
                  </a:lnTo>
                  <a:lnTo>
                    <a:pt x="21171" y="270987"/>
                  </a:lnTo>
                  <a:lnTo>
                    <a:pt x="50810" y="279455"/>
                  </a:lnTo>
                  <a:lnTo>
                    <a:pt x="63513" y="300626"/>
                  </a:lnTo>
                  <a:lnTo>
                    <a:pt x="88918" y="300626"/>
                  </a:lnTo>
                  <a:lnTo>
                    <a:pt x="97386" y="292158"/>
                  </a:lnTo>
                  <a:lnTo>
                    <a:pt x="110089" y="292158"/>
                  </a:lnTo>
                  <a:lnTo>
                    <a:pt x="131259" y="317563"/>
                  </a:lnTo>
                  <a:lnTo>
                    <a:pt x="139728" y="326031"/>
                  </a:lnTo>
                  <a:lnTo>
                    <a:pt x="165133" y="321797"/>
                  </a:lnTo>
                  <a:lnTo>
                    <a:pt x="173601" y="309095"/>
                  </a:lnTo>
                  <a:lnTo>
                    <a:pt x="182070" y="279455"/>
                  </a:lnTo>
                  <a:lnTo>
                    <a:pt x="194772" y="270987"/>
                  </a:lnTo>
                  <a:lnTo>
                    <a:pt x="207475" y="237114"/>
                  </a:lnTo>
                  <a:lnTo>
                    <a:pt x="224411" y="224411"/>
                  </a:lnTo>
                  <a:lnTo>
                    <a:pt x="232880" y="228645"/>
                  </a:lnTo>
                  <a:lnTo>
                    <a:pt x="237114" y="237114"/>
                  </a:lnTo>
                  <a:lnTo>
                    <a:pt x="228646" y="249816"/>
                  </a:lnTo>
                  <a:lnTo>
                    <a:pt x="245582" y="266753"/>
                  </a:lnTo>
                  <a:lnTo>
                    <a:pt x="266753" y="266753"/>
                  </a:lnTo>
                  <a:lnTo>
                    <a:pt x="283690" y="292158"/>
                  </a:lnTo>
                  <a:lnTo>
                    <a:pt x="279456" y="300626"/>
                  </a:lnTo>
                  <a:lnTo>
                    <a:pt x="296392" y="287924"/>
                  </a:lnTo>
                  <a:lnTo>
                    <a:pt x="309095" y="275221"/>
                  </a:lnTo>
                  <a:lnTo>
                    <a:pt x="317563" y="279455"/>
                  </a:lnTo>
                  <a:lnTo>
                    <a:pt x="317563" y="249816"/>
                  </a:lnTo>
                  <a:lnTo>
                    <a:pt x="368373" y="228645"/>
                  </a:lnTo>
                  <a:lnTo>
                    <a:pt x="376842" y="215943"/>
                  </a:lnTo>
                  <a:lnTo>
                    <a:pt x="372608" y="182069"/>
                  </a:lnTo>
                  <a:lnTo>
                    <a:pt x="338734" y="148196"/>
                  </a:lnTo>
                  <a:lnTo>
                    <a:pt x="326032" y="152430"/>
                  </a:lnTo>
                  <a:lnTo>
                    <a:pt x="326032" y="114323"/>
                  </a:lnTo>
                  <a:lnTo>
                    <a:pt x="300627" y="101620"/>
                  </a:lnTo>
                  <a:lnTo>
                    <a:pt x="296392" y="88918"/>
                  </a:lnTo>
                  <a:lnTo>
                    <a:pt x="313329" y="71981"/>
                  </a:lnTo>
                  <a:lnTo>
                    <a:pt x="313329" y="50810"/>
                  </a:lnTo>
                  <a:lnTo>
                    <a:pt x="287924" y="21171"/>
                  </a:lnTo>
                  <a:lnTo>
                    <a:pt x="287924" y="0"/>
                  </a:lnTo>
                  <a:lnTo>
                    <a:pt x="23288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C995F2B-E9B5-18CD-0DA0-82FFD9B65A03}"/>
                </a:ext>
              </a:extLst>
            </p:cNvPr>
            <p:cNvSpPr/>
            <p:nvPr/>
          </p:nvSpPr>
          <p:spPr>
            <a:xfrm>
              <a:off x="4413471" y="3442201"/>
              <a:ext cx="342968" cy="453056"/>
            </a:xfrm>
            <a:custGeom>
              <a:avLst/>
              <a:gdLst>
                <a:gd name="connsiteX0" fmla="*/ 55044 w 342968"/>
                <a:gd name="connsiteY0" fmla="*/ 0 h 453056"/>
                <a:gd name="connsiteX1" fmla="*/ 29639 w 342968"/>
                <a:gd name="connsiteY1" fmla="*/ 4234 h 453056"/>
                <a:gd name="connsiteX2" fmla="*/ 25405 w 342968"/>
                <a:gd name="connsiteY2" fmla="*/ 21171 h 453056"/>
                <a:gd name="connsiteX3" fmla="*/ 33873 w 342968"/>
                <a:gd name="connsiteY3" fmla="*/ 42342 h 453056"/>
                <a:gd name="connsiteX4" fmla="*/ 38108 w 342968"/>
                <a:gd name="connsiteY4" fmla="*/ 131259 h 453056"/>
                <a:gd name="connsiteX5" fmla="*/ 0 w 342968"/>
                <a:gd name="connsiteY5" fmla="*/ 131259 h 453056"/>
                <a:gd name="connsiteX6" fmla="*/ 0 w 342968"/>
                <a:gd name="connsiteY6" fmla="*/ 143962 h 453056"/>
                <a:gd name="connsiteX7" fmla="*/ 25405 w 342968"/>
                <a:gd name="connsiteY7" fmla="*/ 165133 h 453056"/>
                <a:gd name="connsiteX8" fmla="*/ 12703 w 342968"/>
                <a:gd name="connsiteY8" fmla="*/ 177835 h 453056"/>
                <a:gd name="connsiteX9" fmla="*/ 4234 w 342968"/>
                <a:gd name="connsiteY9" fmla="*/ 211709 h 453056"/>
                <a:gd name="connsiteX10" fmla="*/ 25405 w 342968"/>
                <a:gd name="connsiteY10" fmla="*/ 237114 h 453056"/>
                <a:gd name="connsiteX11" fmla="*/ 42342 w 342968"/>
                <a:gd name="connsiteY11" fmla="*/ 275221 h 453056"/>
                <a:gd name="connsiteX12" fmla="*/ 80449 w 342968"/>
                <a:gd name="connsiteY12" fmla="*/ 300626 h 453056"/>
                <a:gd name="connsiteX13" fmla="*/ 93152 w 342968"/>
                <a:gd name="connsiteY13" fmla="*/ 351436 h 453056"/>
                <a:gd name="connsiteX14" fmla="*/ 67747 w 342968"/>
                <a:gd name="connsiteY14" fmla="*/ 381076 h 453056"/>
                <a:gd name="connsiteX15" fmla="*/ 71981 w 342968"/>
                <a:gd name="connsiteY15" fmla="*/ 398012 h 453056"/>
                <a:gd name="connsiteX16" fmla="*/ 114323 w 342968"/>
                <a:gd name="connsiteY16" fmla="*/ 410715 h 453056"/>
                <a:gd name="connsiteX17" fmla="*/ 148196 w 342968"/>
                <a:gd name="connsiteY17" fmla="*/ 385310 h 453056"/>
                <a:gd name="connsiteX18" fmla="*/ 160899 w 342968"/>
                <a:gd name="connsiteY18" fmla="*/ 385310 h 453056"/>
                <a:gd name="connsiteX19" fmla="*/ 211709 w 342968"/>
                <a:gd name="connsiteY19" fmla="*/ 406481 h 453056"/>
                <a:gd name="connsiteX20" fmla="*/ 207475 w 342968"/>
                <a:gd name="connsiteY20" fmla="*/ 431886 h 453056"/>
                <a:gd name="connsiteX21" fmla="*/ 232880 w 342968"/>
                <a:gd name="connsiteY21" fmla="*/ 431886 h 453056"/>
                <a:gd name="connsiteX22" fmla="*/ 254051 w 342968"/>
                <a:gd name="connsiteY22" fmla="*/ 453057 h 453056"/>
                <a:gd name="connsiteX23" fmla="*/ 266753 w 342968"/>
                <a:gd name="connsiteY23" fmla="*/ 453057 h 453056"/>
                <a:gd name="connsiteX24" fmla="*/ 292158 w 342968"/>
                <a:gd name="connsiteY24" fmla="*/ 444588 h 453056"/>
                <a:gd name="connsiteX25" fmla="*/ 300627 w 342968"/>
                <a:gd name="connsiteY25" fmla="*/ 414949 h 453056"/>
                <a:gd name="connsiteX26" fmla="*/ 338734 w 342968"/>
                <a:gd name="connsiteY26" fmla="*/ 393778 h 453056"/>
                <a:gd name="connsiteX27" fmla="*/ 338734 w 342968"/>
                <a:gd name="connsiteY27" fmla="*/ 347202 h 453056"/>
                <a:gd name="connsiteX28" fmla="*/ 342968 w 342968"/>
                <a:gd name="connsiteY28" fmla="*/ 347202 h 453056"/>
                <a:gd name="connsiteX29" fmla="*/ 321797 w 342968"/>
                <a:gd name="connsiteY29" fmla="*/ 342968 h 453056"/>
                <a:gd name="connsiteX30" fmla="*/ 309095 w 342968"/>
                <a:gd name="connsiteY30" fmla="*/ 351436 h 453056"/>
                <a:gd name="connsiteX31" fmla="*/ 292158 w 342968"/>
                <a:gd name="connsiteY31" fmla="*/ 342968 h 453056"/>
                <a:gd name="connsiteX32" fmla="*/ 309095 w 342968"/>
                <a:gd name="connsiteY32" fmla="*/ 321797 h 453056"/>
                <a:gd name="connsiteX33" fmla="*/ 304861 w 342968"/>
                <a:gd name="connsiteY33" fmla="*/ 304861 h 453056"/>
                <a:gd name="connsiteX34" fmla="*/ 254051 w 342968"/>
                <a:gd name="connsiteY34" fmla="*/ 296392 h 453056"/>
                <a:gd name="connsiteX35" fmla="*/ 211709 w 342968"/>
                <a:gd name="connsiteY35" fmla="*/ 258285 h 453056"/>
                <a:gd name="connsiteX36" fmla="*/ 211709 w 342968"/>
                <a:gd name="connsiteY36" fmla="*/ 245582 h 453056"/>
                <a:gd name="connsiteX37" fmla="*/ 220177 w 342968"/>
                <a:gd name="connsiteY37" fmla="*/ 237114 h 453056"/>
                <a:gd name="connsiteX38" fmla="*/ 220177 w 342968"/>
                <a:gd name="connsiteY38" fmla="*/ 224411 h 453056"/>
                <a:gd name="connsiteX39" fmla="*/ 207475 w 342968"/>
                <a:gd name="connsiteY39" fmla="*/ 215943 h 453056"/>
                <a:gd name="connsiteX40" fmla="*/ 220177 w 342968"/>
                <a:gd name="connsiteY40" fmla="*/ 203240 h 453056"/>
                <a:gd name="connsiteX41" fmla="*/ 220177 w 342968"/>
                <a:gd name="connsiteY41" fmla="*/ 182069 h 453056"/>
                <a:gd name="connsiteX42" fmla="*/ 199006 w 342968"/>
                <a:gd name="connsiteY42" fmla="*/ 165133 h 453056"/>
                <a:gd name="connsiteX43" fmla="*/ 199006 w 342968"/>
                <a:gd name="connsiteY43" fmla="*/ 143962 h 453056"/>
                <a:gd name="connsiteX44" fmla="*/ 186304 w 342968"/>
                <a:gd name="connsiteY44" fmla="*/ 131259 h 453056"/>
                <a:gd name="connsiteX45" fmla="*/ 186304 w 342968"/>
                <a:gd name="connsiteY45" fmla="*/ 114323 h 453056"/>
                <a:gd name="connsiteX46" fmla="*/ 177835 w 342968"/>
                <a:gd name="connsiteY46" fmla="*/ 93152 h 453056"/>
                <a:gd name="connsiteX47" fmla="*/ 190538 w 342968"/>
                <a:gd name="connsiteY47" fmla="*/ 80449 h 453056"/>
                <a:gd name="connsiteX48" fmla="*/ 190538 w 342968"/>
                <a:gd name="connsiteY48" fmla="*/ 50810 h 453056"/>
                <a:gd name="connsiteX49" fmla="*/ 220177 w 342968"/>
                <a:gd name="connsiteY49" fmla="*/ 50810 h 453056"/>
                <a:gd name="connsiteX50" fmla="*/ 228646 w 342968"/>
                <a:gd name="connsiteY50" fmla="*/ 42342 h 453056"/>
                <a:gd name="connsiteX51" fmla="*/ 220177 w 342968"/>
                <a:gd name="connsiteY51" fmla="*/ 25405 h 453056"/>
                <a:gd name="connsiteX52" fmla="*/ 220177 w 342968"/>
                <a:gd name="connsiteY52" fmla="*/ 8468 h 453056"/>
                <a:gd name="connsiteX53" fmla="*/ 211709 w 342968"/>
                <a:gd name="connsiteY53" fmla="*/ 4234 h 453056"/>
                <a:gd name="connsiteX54" fmla="*/ 207475 w 342968"/>
                <a:gd name="connsiteY54" fmla="*/ 33873 h 453056"/>
                <a:gd name="connsiteX55" fmla="*/ 190538 w 342968"/>
                <a:gd name="connsiteY55" fmla="*/ 33873 h 453056"/>
                <a:gd name="connsiteX56" fmla="*/ 177835 w 342968"/>
                <a:gd name="connsiteY56" fmla="*/ 46576 h 453056"/>
                <a:gd name="connsiteX57" fmla="*/ 169367 w 342968"/>
                <a:gd name="connsiteY57" fmla="*/ 38108 h 453056"/>
                <a:gd name="connsiteX58" fmla="*/ 118557 w 342968"/>
                <a:gd name="connsiteY58" fmla="*/ 29639 h 453056"/>
                <a:gd name="connsiteX59" fmla="*/ 101620 w 342968"/>
                <a:gd name="connsiteY59" fmla="*/ 42342 h 453056"/>
                <a:gd name="connsiteX60" fmla="*/ 88918 w 342968"/>
                <a:gd name="connsiteY60" fmla="*/ 42342 h 453056"/>
                <a:gd name="connsiteX61" fmla="*/ 84684 w 342968"/>
                <a:gd name="connsiteY61" fmla="*/ 29639 h 453056"/>
                <a:gd name="connsiteX62" fmla="*/ 63513 w 342968"/>
                <a:gd name="connsiteY62" fmla="*/ 25405 h 453056"/>
                <a:gd name="connsiteX63" fmla="*/ 59278 w 342968"/>
                <a:gd name="connsiteY63" fmla="*/ 4234 h 453056"/>
                <a:gd name="connsiteX64" fmla="*/ 55044 w 342968"/>
                <a:gd name="connsiteY64" fmla="*/ 0 h 4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42968" h="453056">
                  <a:moveTo>
                    <a:pt x="55044" y="0"/>
                  </a:moveTo>
                  <a:lnTo>
                    <a:pt x="29639" y="4234"/>
                  </a:lnTo>
                  <a:lnTo>
                    <a:pt x="25405" y="21171"/>
                  </a:lnTo>
                  <a:lnTo>
                    <a:pt x="33873" y="42342"/>
                  </a:lnTo>
                  <a:lnTo>
                    <a:pt x="38108" y="131259"/>
                  </a:lnTo>
                  <a:lnTo>
                    <a:pt x="0" y="131259"/>
                  </a:lnTo>
                  <a:lnTo>
                    <a:pt x="0" y="143962"/>
                  </a:lnTo>
                  <a:lnTo>
                    <a:pt x="25405" y="165133"/>
                  </a:lnTo>
                  <a:lnTo>
                    <a:pt x="12703" y="177835"/>
                  </a:lnTo>
                  <a:lnTo>
                    <a:pt x="4234" y="211709"/>
                  </a:lnTo>
                  <a:lnTo>
                    <a:pt x="25405" y="237114"/>
                  </a:lnTo>
                  <a:lnTo>
                    <a:pt x="42342" y="275221"/>
                  </a:lnTo>
                  <a:lnTo>
                    <a:pt x="80449" y="300626"/>
                  </a:lnTo>
                  <a:lnTo>
                    <a:pt x="93152" y="351436"/>
                  </a:lnTo>
                  <a:lnTo>
                    <a:pt x="67747" y="381076"/>
                  </a:lnTo>
                  <a:lnTo>
                    <a:pt x="71981" y="398012"/>
                  </a:lnTo>
                  <a:lnTo>
                    <a:pt x="114323" y="410715"/>
                  </a:lnTo>
                  <a:lnTo>
                    <a:pt x="148196" y="385310"/>
                  </a:lnTo>
                  <a:lnTo>
                    <a:pt x="160899" y="385310"/>
                  </a:lnTo>
                  <a:lnTo>
                    <a:pt x="211709" y="406481"/>
                  </a:lnTo>
                  <a:lnTo>
                    <a:pt x="207475" y="431886"/>
                  </a:lnTo>
                  <a:lnTo>
                    <a:pt x="232880" y="431886"/>
                  </a:lnTo>
                  <a:lnTo>
                    <a:pt x="254051" y="453057"/>
                  </a:lnTo>
                  <a:lnTo>
                    <a:pt x="266753" y="453057"/>
                  </a:lnTo>
                  <a:lnTo>
                    <a:pt x="292158" y="444588"/>
                  </a:lnTo>
                  <a:lnTo>
                    <a:pt x="300627" y="414949"/>
                  </a:lnTo>
                  <a:lnTo>
                    <a:pt x="338734" y="393778"/>
                  </a:lnTo>
                  <a:lnTo>
                    <a:pt x="338734" y="347202"/>
                  </a:lnTo>
                  <a:lnTo>
                    <a:pt x="342968" y="347202"/>
                  </a:lnTo>
                  <a:lnTo>
                    <a:pt x="321797" y="342968"/>
                  </a:lnTo>
                  <a:lnTo>
                    <a:pt x="309095" y="351436"/>
                  </a:lnTo>
                  <a:lnTo>
                    <a:pt x="292158" y="342968"/>
                  </a:lnTo>
                  <a:lnTo>
                    <a:pt x="309095" y="321797"/>
                  </a:lnTo>
                  <a:lnTo>
                    <a:pt x="304861" y="304861"/>
                  </a:lnTo>
                  <a:lnTo>
                    <a:pt x="254051" y="296392"/>
                  </a:lnTo>
                  <a:lnTo>
                    <a:pt x="211709" y="258285"/>
                  </a:lnTo>
                  <a:lnTo>
                    <a:pt x="211709" y="245582"/>
                  </a:lnTo>
                  <a:lnTo>
                    <a:pt x="220177" y="237114"/>
                  </a:lnTo>
                  <a:lnTo>
                    <a:pt x="220177" y="224411"/>
                  </a:lnTo>
                  <a:lnTo>
                    <a:pt x="207475" y="215943"/>
                  </a:lnTo>
                  <a:lnTo>
                    <a:pt x="220177" y="203240"/>
                  </a:lnTo>
                  <a:lnTo>
                    <a:pt x="220177" y="182069"/>
                  </a:lnTo>
                  <a:lnTo>
                    <a:pt x="199006" y="165133"/>
                  </a:lnTo>
                  <a:lnTo>
                    <a:pt x="199006" y="143962"/>
                  </a:lnTo>
                  <a:lnTo>
                    <a:pt x="186304" y="131259"/>
                  </a:lnTo>
                  <a:lnTo>
                    <a:pt x="186304" y="114323"/>
                  </a:lnTo>
                  <a:lnTo>
                    <a:pt x="177835" y="93152"/>
                  </a:lnTo>
                  <a:lnTo>
                    <a:pt x="190538" y="80449"/>
                  </a:lnTo>
                  <a:lnTo>
                    <a:pt x="190538" y="50810"/>
                  </a:lnTo>
                  <a:lnTo>
                    <a:pt x="220177" y="50810"/>
                  </a:lnTo>
                  <a:lnTo>
                    <a:pt x="228646" y="42342"/>
                  </a:lnTo>
                  <a:lnTo>
                    <a:pt x="220177" y="25405"/>
                  </a:lnTo>
                  <a:lnTo>
                    <a:pt x="220177" y="8468"/>
                  </a:lnTo>
                  <a:lnTo>
                    <a:pt x="211709" y="4234"/>
                  </a:lnTo>
                  <a:lnTo>
                    <a:pt x="207475" y="33873"/>
                  </a:lnTo>
                  <a:lnTo>
                    <a:pt x="190538" y="33873"/>
                  </a:lnTo>
                  <a:lnTo>
                    <a:pt x="177835" y="46576"/>
                  </a:lnTo>
                  <a:lnTo>
                    <a:pt x="169367" y="38108"/>
                  </a:lnTo>
                  <a:lnTo>
                    <a:pt x="118557" y="29639"/>
                  </a:lnTo>
                  <a:lnTo>
                    <a:pt x="101620" y="42342"/>
                  </a:lnTo>
                  <a:lnTo>
                    <a:pt x="88918" y="42342"/>
                  </a:lnTo>
                  <a:lnTo>
                    <a:pt x="84684" y="29639"/>
                  </a:lnTo>
                  <a:lnTo>
                    <a:pt x="63513" y="25405"/>
                  </a:lnTo>
                  <a:lnTo>
                    <a:pt x="59278" y="4234"/>
                  </a:lnTo>
                  <a:lnTo>
                    <a:pt x="5504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D558BD5-5806-F635-1014-CB41123440D5}"/>
                </a:ext>
              </a:extLst>
            </p:cNvPr>
            <p:cNvSpPr/>
            <p:nvPr/>
          </p:nvSpPr>
          <p:spPr>
            <a:xfrm>
              <a:off x="4591307" y="3421030"/>
              <a:ext cx="279455" cy="368373"/>
            </a:xfrm>
            <a:custGeom>
              <a:avLst/>
              <a:gdLst>
                <a:gd name="connsiteX0" fmla="*/ 131259 w 279455"/>
                <a:gd name="connsiteY0" fmla="*/ 0 h 368373"/>
                <a:gd name="connsiteX1" fmla="*/ 114323 w 279455"/>
                <a:gd name="connsiteY1" fmla="*/ 0 h 368373"/>
                <a:gd name="connsiteX2" fmla="*/ 101620 w 279455"/>
                <a:gd name="connsiteY2" fmla="*/ 16937 h 368373"/>
                <a:gd name="connsiteX3" fmla="*/ 93152 w 279455"/>
                <a:gd name="connsiteY3" fmla="*/ 4234 h 368373"/>
                <a:gd name="connsiteX4" fmla="*/ 76215 w 279455"/>
                <a:gd name="connsiteY4" fmla="*/ 16937 h 368373"/>
                <a:gd name="connsiteX5" fmla="*/ 59278 w 279455"/>
                <a:gd name="connsiteY5" fmla="*/ 4234 h 368373"/>
                <a:gd name="connsiteX6" fmla="*/ 42342 w 279455"/>
                <a:gd name="connsiteY6" fmla="*/ 4234 h 368373"/>
                <a:gd name="connsiteX7" fmla="*/ 38108 w 279455"/>
                <a:gd name="connsiteY7" fmla="*/ 8468 h 368373"/>
                <a:gd name="connsiteX8" fmla="*/ 33873 w 279455"/>
                <a:gd name="connsiteY8" fmla="*/ 25405 h 368373"/>
                <a:gd name="connsiteX9" fmla="*/ 42342 w 279455"/>
                <a:gd name="connsiteY9" fmla="*/ 33873 h 368373"/>
                <a:gd name="connsiteX10" fmla="*/ 42342 w 279455"/>
                <a:gd name="connsiteY10" fmla="*/ 46576 h 368373"/>
                <a:gd name="connsiteX11" fmla="*/ 50810 w 279455"/>
                <a:gd name="connsiteY11" fmla="*/ 63513 h 368373"/>
                <a:gd name="connsiteX12" fmla="*/ 46576 w 279455"/>
                <a:gd name="connsiteY12" fmla="*/ 71981 h 368373"/>
                <a:gd name="connsiteX13" fmla="*/ 12703 w 279455"/>
                <a:gd name="connsiteY13" fmla="*/ 71981 h 368373"/>
                <a:gd name="connsiteX14" fmla="*/ 12703 w 279455"/>
                <a:gd name="connsiteY14" fmla="*/ 101620 h 368373"/>
                <a:gd name="connsiteX15" fmla="*/ 0 w 279455"/>
                <a:gd name="connsiteY15" fmla="*/ 114323 h 368373"/>
                <a:gd name="connsiteX16" fmla="*/ 8468 w 279455"/>
                <a:gd name="connsiteY16" fmla="*/ 139728 h 368373"/>
                <a:gd name="connsiteX17" fmla="*/ 8468 w 279455"/>
                <a:gd name="connsiteY17" fmla="*/ 152430 h 368373"/>
                <a:gd name="connsiteX18" fmla="*/ 21171 w 279455"/>
                <a:gd name="connsiteY18" fmla="*/ 165133 h 368373"/>
                <a:gd name="connsiteX19" fmla="*/ 21171 w 279455"/>
                <a:gd name="connsiteY19" fmla="*/ 186304 h 368373"/>
                <a:gd name="connsiteX20" fmla="*/ 42342 w 279455"/>
                <a:gd name="connsiteY20" fmla="*/ 203240 h 368373"/>
                <a:gd name="connsiteX21" fmla="*/ 42342 w 279455"/>
                <a:gd name="connsiteY21" fmla="*/ 224411 h 368373"/>
                <a:gd name="connsiteX22" fmla="*/ 29639 w 279455"/>
                <a:gd name="connsiteY22" fmla="*/ 241348 h 368373"/>
                <a:gd name="connsiteX23" fmla="*/ 42342 w 279455"/>
                <a:gd name="connsiteY23" fmla="*/ 245582 h 368373"/>
                <a:gd name="connsiteX24" fmla="*/ 42342 w 279455"/>
                <a:gd name="connsiteY24" fmla="*/ 258285 h 368373"/>
                <a:gd name="connsiteX25" fmla="*/ 33873 w 279455"/>
                <a:gd name="connsiteY25" fmla="*/ 266753 h 368373"/>
                <a:gd name="connsiteX26" fmla="*/ 33873 w 279455"/>
                <a:gd name="connsiteY26" fmla="*/ 279455 h 368373"/>
                <a:gd name="connsiteX27" fmla="*/ 76215 w 279455"/>
                <a:gd name="connsiteY27" fmla="*/ 317563 h 368373"/>
                <a:gd name="connsiteX28" fmla="*/ 127025 w 279455"/>
                <a:gd name="connsiteY28" fmla="*/ 326031 h 368373"/>
                <a:gd name="connsiteX29" fmla="*/ 131259 w 279455"/>
                <a:gd name="connsiteY29" fmla="*/ 342968 h 368373"/>
                <a:gd name="connsiteX30" fmla="*/ 114323 w 279455"/>
                <a:gd name="connsiteY30" fmla="*/ 359905 h 368373"/>
                <a:gd name="connsiteX31" fmla="*/ 131259 w 279455"/>
                <a:gd name="connsiteY31" fmla="*/ 368373 h 368373"/>
                <a:gd name="connsiteX32" fmla="*/ 143962 w 279455"/>
                <a:gd name="connsiteY32" fmla="*/ 364139 h 368373"/>
                <a:gd name="connsiteX33" fmla="*/ 165133 w 279455"/>
                <a:gd name="connsiteY33" fmla="*/ 368373 h 368373"/>
                <a:gd name="connsiteX34" fmla="*/ 194772 w 279455"/>
                <a:gd name="connsiteY34" fmla="*/ 351436 h 368373"/>
                <a:gd name="connsiteX35" fmla="*/ 190538 w 279455"/>
                <a:gd name="connsiteY35" fmla="*/ 338734 h 368373"/>
                <a:gd name="connsiteX36" fmla="*/ 169367 w 279455"/>
                <a:gd name="connsiteY36" fmla="*/ 317563 h 368373"/>
                <a:gd name="connsiteX37" fmla="*/ 203240 w 279455"/>
                <a:gd name="connsiteY37" fmla="*/ 309095 h 368373"/>
                <a:gd name="connsiteX38" fmla="*/ 245582 w 279455"/>
                <a:gd name="connsiteY38" fmla="*/ 296392 h 368373"/>
                <a:gd name="connsiteX39" fmla="*/ 279456 w 279455"/>
                <a:gd name="connsiteY39" fmla="*/ 254050 h 368373"/>
                <a:gd name="connsiteX40" fmla="*/ 258285 w 279455"/>
                <a:gd name="connsiteY40" fmla="*/ 237114 h 368373"/>
                <a:gd name="connsiteX41" fmla="*/ 258285 w 279455"/>
                <a:gd name="connsiteY41" fmla="*/ 220177 h 368373"/>
                <a:gd name="connsiteX42" fmla="*/ 228646 w 279455"/>
                <a:gd name="connsiteY42" fmla="*/ 211709 h 368373"/>
                <a:gd name="connsiteX43" fmla="*/ 207475 w 279455"/>
                <a:gd name="connsiteY43" fmla="*/ 215943 h 368373"/>
                <a:gd name="connsiteX44" fmla="*/ 203240 w 279455"/>
                <a:gd name="connsiteY44" fmla="*/ 190538 h 368373"/>
                <a:gd name="connsiteX45" fmla="*/ 186304 w 279455"/>
                <a:gd name="connsiteY45" fmla="*/ 173601 h 368373"/>
                <a:gd name="connsiteX46" fmla="*/ 173601 w 279455"/>
                <a:gd name="connsiteY46" fmla="*/ 173601 h 368373"/>
                <a:gd name="connsiteX47" fmla="*/ 143962 w 279455"/>
                <a:gd name="connsiteY47" fmla="*/ 156664 h 368373"/>
                <a:gd name="connsiteX48" fmla="*/ 148196 w 279455"/>
                <a:gd name="connsiteY48" fmla="*/ 143962 h 368373"/>
                <a:gd name="connsiteX49" fmla="*/ 148196 w 279455"/>
                <a:gd name="connsiteY49" fmla="*/ 93152 h 368373"/>
                <a:gd name="connsiteX50" fmla="*/ 156665 w 279455"/>
                <a:gd name="connsiteY50" fmla="*/ 80449 h 368373"/>
                <a:gd name="connsiteX51" fmla="*/ 160899 w 279455"/>
                <a:gd name="connsiteY51" fmla="*/ 46576 h 368373"/>
                <a:gd name="connsiteX52" fmla="*/ 156665 w 279455"/>
                <a:gd name="connsiteY52" fmla="*/ 55044 h 368373"/>
                <a:gd name="connsiteX53" fmla="*/ 143962 w 279455"/>
                <a:gd name="connsiteY53" fmla="*/ 55044 h 368373"/>
                <a:gd name="connsiteX54" fmla="*/ 139728 w 279455"/>
                <a:gd name="connsiteY54" fmla="*/ 25405 h 368373"/>
                <a:gd name="connsiteX55" fmla="*/ 131259 w 279455"/>
                <a:gd name="connsiteY55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55" h="368373">
                  <a:moveTo>
                    <a:pt x="131259" y="0"/>
                  </a:moveTo>
                  <a:lnTo>
                    <a:pt x="114323" y="0"/>
                  </a:lnTo>
                  <a:lnTo>
                    <a:pt x="101620" y="16937"/>
                  </a:lnTo>
                  <a:lnTo>
                    <a:pt x="93152" y="4234"/>
                  </a:lnTo>
                  <a:lnTo>
                    <a:pt x="76215" y="16937"/>
                  </a:lnTo>
                  <a:lnTo>
                    <a:pt x="59278" y="4234"/>
                  </a:lnTo>
                  <a:lnTo>
                    <a:pt x="42342" y="4234"/>
                  </a:lnTo>
                  <a:lnTo>
                    <a:pt x="38108" y="8468"/>
                  </a:lnTo>
                  <a:lnTo>
                    <a:pt x="33873" y="25405"/>
                  </a:lnTo>
                  <a:lnTo>
                    <a:pt x="42342" y="33873"/>
                  </a:lnTo>
                  <a:lnTo>
                    <a:pt x="42342" y="46576"/>
                  </a:lnTo>
                  <a:lnTo>
                    <a:pt x="50810" y="63513"/>
                  </a:lnTo>
                  <a:lnTo>
                    <a:pt x="46576" y="71981"/>
                  </a:lnTo>
                  <a:lnTo>
                    <a:pt x="12703" y="71981"/>
                  </a:lnTo>
                  <a:lnTo>
                    <a:pt x="12703" y="101620"/>
                  </a:lnTo>
                  <a:lnTo>
                    <a:pt x="0" y="114323"/>
                  </a:lnTo>
                  <a:lnTo>
                    <a:pt x="8468" y="139728"/>
                  </a:lnTo>
                  <a:lnTo>
                    <a:pt x="8468" y="152430"/>
                  </a:lnTo>
                  <a:lnTo>
                    <a:pt x="21171" y="165133"/>
                  </a:lnTo>
                  <a:lnTo>
                    <a:pt x="21171" y="186304"/>
                  </a:lnTo>
                  <a:lnTo>
                    <a:pt x="42342" y="203240"/>
                  </a:lnTo>
                  <a:lnTo>
                    <a:pt x="42342" y="224411"/>
                  </a:lnTo>
                  <a:lnTo>
                    <a:pt x="29639" y="241348"/>
                  </a:lnTo>
                  <a:lnTo>
                    <a:pt x="42342" y="245582"/>
                  </a:lnTo>
                  <a:lnTo>
                    <a:pt x="42342" y="258285"/>
                  </a:lnTo>
                  <a:lnTo>
                    <a:pt x="33873" y="266753"/>
                  </a:lnTo>
                  <a:lnTo>
                    <a:pt x="33873" y="279455"/>
                  </a:lnTo>
                  <a:lnTo>
                    <a:pt x="76215" y="317563"/>
                  </a:lnTo>
                  <a:lnTo>
                    <a:pt x="127025" y="326031"/>
                  </a:lnTo>
                  <a:lnTo>
                    <a:pt x="131259" y="342968"/>
                  </a:lnTo>
                  <a:lnTo>
                    <a:pt x="114323" y="359905"/>
                  </a:lnTo>
                  <a:lnTo>
                    <a:pt x="131259" y="368373"/>
                  </a:lnTo>
                  <a:lnTo>
                    <a:pt x="143962" y="364139"/>
                  </a:lnTo>
                  <a:lnTo>
                    <a:pt x="165133" y="368373"/>
                  </a:lnTo>
                  <a:lnTo>
                    <a:pt x="194772" y="351436"/>
                  </a:lnTo>
                  <a:lnTo>
                    <a:pt x="190538" y="338734"/>
                  </a:lnTo>
                  <a:lnTo>
                    <a:pt x="169367" y="317563"/>
                  </a:lnTo>
                  <a:lnTo>
                    <a:pt x="203240" y="309095"/>
                  </a:lnTo>
                  <a:lnTo>
                    <a:pt x="245582" y="296392"/>
                  </a:lnTo>
                  <a:lnTo>
                    <a:pt x="279456" y="254050"/>
                  </a:lnTo>
                  <a:lnTo>
                    <a:pt x="258285" y="237114"/>
                  </a:lnTo>
                  <a:lnTo>
                    <a:pt x="258285" y="220177"/>
                  </a:lnTo>
                  <a:lnTo>
                    <a:pt x="228646" y="211709"/>
                  </a:lnTo>
                  <a:lnTo>
                    <a:pt x="207475" y="215943"/>
                  </a:lnTo>
                  <a:lnTo>
                    <a:pt x="203240" y="190538"/>
                  </a:lnTo>
                  <a:lnTo>
                    <a:pt x="186304" y="173601"/>
                  </a:lnTo>
                  <a:lnTo>
                    <a:pt x="173601" y="173601"/>
                  </a:lnTo>
                  <a:lnTo>
                    <a:pt x="143962" y="156664"/>
                  </a:lnTo>
                  <a:lnTo>
                    <a:pt x="148196" y="143962"/>
                  </a:lnTo>
                  <a:lnTo>
                    <a:pt x="148196" y="93152"/>
                  </a:lnTo>
                  <a:lnTo>
                    <a:pt x="156665" y="80449"/>
                  </a:lnTo>
                  <a:lnTo>
                    <a:pt x="160899" y="46576"/>
                  </a:lnTo>
                  <a:lnTo>
                    <a:pt x="156665" y="55044"/>
                  </a:lnTo>
                  <a:lnTo>
                    <a:pt x="143962" y="55044"/>
                  </a:lnTo>
                  <a:lnTo>
                    <a:pt x="139728" y="25405"/>
                  </a:lnTo>
                  <a:lnTo>
                    <a:pt x="13125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4EACF58-6FA8-3F55-FF06-C11C1B2CF946}"/>
                </a:ext>
              </a:extLst>
            </p:cNvPr>
            <p:cNvSpPr/>
            <p:nvPr/>
          </p:nvSpPr>
          <p:spPr>
            <a:xfrm>
              <a:off x="5018958" y="3564992"/>
              <a:ext cx="491164" cy="389544"/>
            </a:xfrm>
            <a:custGeom>
              <a:avLst/>
              <a:gdLst>
                <a:gd name="connsiteX0" fmla="*/ 55044 w 491164"/>
                <a:gd name="connsiteY0" fmla="*/ 0 h 389544"/>
                <a:gd name="connsiteX1" fmla="*/ 55044 w 491164"/>
                <a:gd name="connsiteY1" fmla="*/ 46576 h 389544"/>
                <a:gd name="connsiteX2" fmla="*/ 42342 w 491164"/>
                <a:gd name="connsiteY2" fmla="*/ 55044 h 389544"/>
                <a:gd name="connsiteX3" fmla="*/ 42342 w 491164"/>
                <a:gd name="connsiteY3" fmla="*/ 105854 h 389544"/>
                <a:gd name="connsiteX4" fmla="*/ 21171 w 491164"/>
                <a:gd name="connsiteY4" fmla="*/ 105854 h 389544"/>
                <a:gd name="connsiteX5" fmla="*/ 21171 w 491164"/>
                <a:gd name="connsiteY5" fmla="*/ 135494 h 389544"/>
                <a:gd name="connsiteX6" fmla="*/ 0 w 491164"/>
                <a:gd name="connsiteY6" fmla="*/ 148196 h 389544"/>
                <a:gd name="connsiteX7" fmla="*/ 4234 w 491164"/>
                <a:gd name="connsiteY7" fmla="*/ 156664 h 389544"/>
                <a:gd name="connsiteX8" fmla="*/ 21171 w 491164"/>
                <a:gd name="connsiteY8" fmla="*/ 177835 h 389544"/>
                <a:gd name="connsiteX9" fmla="*/ 21171 w 491164"/>
                <a:gd name="connsiteY9" fmla="*/ 190538 h 389544"/>
                <a:gd name="connsiteX10" fmla="*/ 42342 w 491164"/>
                <a:gd name="connsiteY10" fmla="*/ 224411 h 389544"/>
                <a:gd name="connsiteX11" fmla="*/ 80449 w 491164"/>
                <a:gd name="connsiteY11" fmla="*/ 232880 h 389544"/>
                <a:gd name="connsiteX12" fmla="*/ 93152 w 491164"/>
                <a:gd name="connsiteY12" fmla="*/ 241348 h 389544"/>
                <a:gd name="connsiteX13" fmla="*/ 97386 w 491164"/>
                <a:gd name="connsiteY13" fmla="*/ 237114 h 389544"/>
                <a:gd name="connsiteX14" fmla="*/ 88918 w 491164"/>
                <a:gd name="connsiteY14" fmla="*/ 224411 h 389544"/>
                <a:gd name="connsiteX15" fmla="*/ 101620 w 491164"/>
                <a:gd name="connsiteY15" fmla="*/ 203240 h 389544"/>
                <a:gd name="connsiteX16" fmla="*/ 110089 w 491164"/>
                <a:gd name="connsiteY16" fmla="*/ 199006 h 389544"/>
                <a:gd name="connsiteX17" fmla="*/ 131259 w 491164"/>
                <a:gd name="connsiteY17" fmla="*/ 228645 h 389544"/>
                <a:gd name="connsiteX18" fmla="*/ 139728 w 491164"/>
                <a:gd name="connsiteY18" fmla="*/ 215943 h 389544"/>
                <a:gd name="connsiteX19" fmla="*/ 152430 w 491164"/>
                <a:gd name="connsiteY19" fmla="*/ 215943 h 389544"/>
                <a:gd name="connsiteX20" fmla="*/ 182070 w 491164"/>
                <a:gd name="connsiteY20" fmla="*/ 245582 h 389544"/>
                <a:gd name="connsiteX21" fmla="*/ 186304 w 491164"/>
                <a:gd name="connsiteY21" fmla="*/ 266753 h 389544"/>
                <a:gd name="connsiteX22" fmla="*/ 169367 w 491164"/>
                <a:gd name="connsiteY22" fmla="*/ 275221 h 389544"/>
                <a:gd name="connsiteX23" fmla="*/ 165133 w 491164"/>
                <a:gd name="connsiteY23" fmla="*/ 309095 h 389544"/>
                <a:gd name="connsiteX24" fmla="*/ 177835 w 491164"/>
                <a:gd name="connsiteY24" fmla="*/ 321797 h 389544"/>
                <a:gd name="connsiteX25" fmla="*/ 177835 w 491164"/>
                <a:gd name="connsiteY25" fmla="*/ 334500 h 389544"/>
                <a:gd name="connsiteX26" fmla="*/ 173601 w 491164"/>
                <a:gd name="connsiteY26" fmla="*/ 347202 h 389544"/>
                <a:gd name="connsiteX27" fmla="*/ 182070 w 491164"/>
                <a:gd name="connsiteY27" fmla="*/ 338734 h 389544"/>
                <a:gd name="connsiteX28" fmla="*/ 199006 w 491164"/>
                <a:gd name="connsiteY28" fmla="*/ 347202 h 389544"/>
                <a:gd name="connsiteX29" fmla="*/ 207475 w 491164"/>
                <a:gd name="connsiteY29" fmla="*/ 359905 h 389544"/>
                <a:gd name="connsiteX30" fmla="*/ 237114 w 491164"/>
                <a:gd name="connsiteY30" fmla="*/ 355671 h 389544"/>
                <a:gd name="connsiteX31" fmla="*/ 245582 w 491164"/>
                <a:gd name="connsiteY31" fmla="*/ 364139 h 389544"/>
                <a:gd name="connsiteX32" fmla="*/ 249816 w 491164"/>
                <a:gd name="connsiteY32" fmla="*/ 389544 h 389544"/>
                <a:gd name="connsiteX33" fmla="*/ 275221 w 491164"/>
                <a:gd name="connsiteY33" fmla="*/ 385310 h 389544"/>
                <a:gd name="connsiteX34" fmla="*/ 279456 w 491164"/>
                <a:gd name="connsiteY34" fmla="*/ 359905 h 389544"/>
                <a:gd name="connsiteX35" fmla="*/ 292158 w 491164"/>
                <a:gd name="connsiteY35" fmla="*/ 355671 h 389544"/>
                <a:gd name="connsiteX36" fmla="*/ 321797 w 491164"/>
                <a:gd name="connsiteY36" fmla="*/ 355671 h 389544"/>
                <a:gd name="connsiteX37" fmla="*/ 368373 w 491164"/>
                <a:gd name="connsiteY37" fmla="*/ 338734 h 389544"/>
                <a:gd name="connsiteX38" fmla="*/ 385310 w 491164"/>
                <a:gd name="connsiteY38" fmla="*/ 347202 h 389544"/>
                <a:gd name="connsiteX39" fmla="*/ 402247 w 491164"/>
                <a:gd name="connsiteY39" fmla="*/ 347202 h 389544"/>
                <a:gd name="connsiteX40" fmla="*/ 402247 w 491164"/>
                <a:gd name="connsiteY40" fmla="*/ 330266 h 389544"/>
                <a:gd name="connsiteX41" fmla="*/ 423418 w 491164"/>
                <a:gd name="connsiteY41" fmla="*/ 317563 h 389544"/>
                <a:gd name="connsiteX42" fmla="*/ 431886 w 491164"/>
                <a:gd name="connsiteY42" fmla="*/ 309095 h 389544"/>
                <a:gd name="connsiteX43" fmla="*/ 469994 w 491164"/>
                <a:gd name="connsiteY43" fmla="*/ 296392 h 389544"/>
                <a:gd name="connsiteX44" fmla="*/ 474228 w 491164"/>
                <a:gd name="connsiteY44" fmla="*/ 266753 h 389544"/>
                <a:gd name="connsiteX45" fmla="*/ 469994 w 491164"/>
                <a:gd name="connsiteY45" fmla="*/ 258285 h 389544"/>
                <a:gd name="connsiteX46" fmla="*/ 491164 w 491164"/>
                <a:gd name="connsiteY46" fmla="*/ 220177 h 389544"/>
                <a:gd name="connsiteX47" fmla="*/ 469994 w 491164"/>
                <a:gd name="connsiteY47" fmla="*/ 211709 h 389544"/>
                <a:gd name="connsiteX48" fmla="*/ 461525 w 491164"/>
                <a:gd name="connsiteY48" fmla="*/ 190538 h 389544"/>
                <a:gd name="connsiteX49" fmla="*/ 423418 w 491164"/>
                <a:gd name="connsiteY49" fmla="*/ 165133 h 389544"/>
                <a:gd name="connsiteX50" fmla="*/ 419183 w 491164"/>
                <a:gd name="connsiteY50" fmla="*/ 110089 h 389544"/>
                <a:gd name="connsiteX51" fmla="*/ 389544 w 491164"/>
                <a:gd name="connsiteY51" fmla="*/ 114323 h 389544"/>
                <a:gd name="connsiteX52" fmla="*/ 368373 w 491164"/>
                <a:gd name="connsiteY52" fmla="*/ 84683 h 389544"/>
                <a:gd name="connsiteX53" fmla="*/ 368373 w 491164"/>
                <a:gd name="connsiteY53" fmla="*/ 63513 h 389544"/>
                <a:gd name="connsiteX54" fmla="*/ 359905 w 491164"/>
                <a:gd name="connsiteY54" fmla="*/ 59278 h 389544"/>
                <a:gd name="connsiteX55" fmla="*/ 347202 w 491164"/>
                <a:gd name="connsiteY55" fmla="*/ 71981 h 389544"/>
                <a:gd name="connsiteX56" fmla="*/ 330266 w 491164"/>
                <a:gd name="connsiteY56" fmla="*/ 84683 h 389544"/>
                <a:gd name="connsiteX57" fmla="*/ 334500 w 491164"/>
                <a:gd name="connsiteY57" fmla="*/ 76215 h 389544"/>
                <a:gd name="connsiteX58" fmla="*/ 317563 w 491164"/>
                <a:gd name="connsiteY58" fmla="*/ 50810 h 389544"/>
                <a:gd name="connsiteX59" fmla="*/ 296392 w 491164"/>
                <a:gd name="connsiteY59" fmla="*/ 50810 h 389544"/>
                <a:gd name="connsiteX60" fmla="*/ 279456 w 491164"/>
                <a:gd name="connsiteY60" fmla="*/ 33873 h 389544"/>
                <a:gd name="connsiteX61" fmla="*/ 287924 w 491164"/>
                <a:gd name="connsiteY61" fmla="*/ 21171 h 389544"/>
                <a:gd name="connsiteX62" fmla="*/ 283690 w 491164"/>
                <a:gd name="connsiteY62" fmla="*/ 12703 h 389544"/>
                <a:gd name="connsiteX63" fmla="*/ 270987 w 491164"/>
                <a:gd name="connsiteY63" fmla="*/ 8468 h 389544"/>
                <a:gd name="connsiteX64" fmla="*/ 258285 w 491164"/>
                <a:gd name="connsiteY64" fmla="*/ 21171 h 389544"/>
                <a:gd name="connsiteX65" fmla="*/ 245582 w 491164"/>
                <a:gd name="connsiteY65" fmla="*/ 55044 h 389544"/>
                <a:gd name="connsiteX66" fmla="*/ 232880 w 491164"/>
                <a:gd name="connsiteY66" fmla="*/ 63513 h 389544"/>
                <a:gd name="connsiteX67" fmla="*/ 224411 w 491164"/>
                <a:gd name="connsiteY67" fmla="*/ 93152 h 389544"/>
                <a:gd name="connsiteX68" fmla="*/ 215943 w 491164"/>
                <a:gd name="connsiteY68" fmla="*/ 105854 h 389544"/>
                <a:gd name="connsiteX69" fmla="*/ 190538 w 491164"/>
                <a:gd name="connsiteY69" fmla="*/ 110089 h 389544"/>
                <a:gd name="connsiteX70" fmla="*/ 182070 w 491164"/>
                <a:gd name="connsiteY70" fmla="*/ 101620 h 389544"/>
                <a:gd name="connsiteX71" fmla="*/ 160899 w 491164"/>
                <a:gd name="connsiteY71" fmla="*/ 76215 h 389544"/>
                <a:gd name="connsiteX72" fmla="*/ 148196 w 491164"/>
                <a:gd name="connsiteY72" fmla="*/ 76215 h 389544"/>
                <a:gd name="connsiteX73" fmla="*/ 139728 w 491164"/>
                <a:gd name="connsiteY73" fmla="*/ 84683 h 389544"/>
                <a:gd name="connsiteX74" fmla="*/ 114323 w 491164"/>
                <a:gd name="connsiteY74" fmla="*/ 84683 h 389544"/>
                <a:gd name="connsiteX75" fmla="*/ 101620 w 491164"/>
                <a:gd name="connsiteY75" fmla="*/ 63513 h 389544"/>
                <a:gd name="connsiteX76" fmla="*/ 71981 w 491164"/>
                <a:gd name="connsiteY76" fmla="*/ 55044 h 389544"/>
                <a:gd name="connsiteX77" fmla="*/ 71981 w 491164"/>
                <a:gd name="connsiteY77" fmla="*/ 12703 h 389544"/>
                <a:gd name="connsiteX78" fmla="*/ 55044 w 491164"/>
                <a:gd name="connsiteY78" fmla="*/ 0 h 38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91164" h="389544">
                  <a:moveTo>
                    <a:pt x="55044" y="0"/>
                  </a:moveTo>
                  <a:lnTo>
                    <a:pt x="55044" y="46576"/>
                  </a:lnTo>
                  <a:lnTo>
                    <a:pt x="42342" y="55044"/>
                  </a:lnTo>
                  <a:lnTo>
                    <a:pt x="42342" y="105854"/>
                  </a:lnTo>
                  <a:lnTo>
                    <a:pt x="21171" y="105854"/>
                  </a:lnTo>
                  <a:lnTo>
                    <a:pt x="21171" y="135494"/>
                  </a:lnTo>
                  <a:lnTo>
                    <a:pt x="0" y="148196"/>
                  </a:lnTo>
                  <a:lnTo>
                    <a:pt x="4234" y="156664"/>
                  </a:lnTo>
                  <a:lnTo>
                    <a:pt x="21171" y="177835"/>
                  </a:lnTo>
                  <a:lnTo>
                    <a:pt x="21171" y="190538"/>
                  </a:lnTo>
                  <a:lnTo>
                    <a:pt x="42342" y="224411"/>
                  </a:lnTo>
                  <a:lnTo>
                    <a:pt x="80449" y="232880"/>
                  </a:lnTo>
                  <a:lnTo>
                    <a:pt x="93152" y="241348"/>
                  </a:lnTo>
                  <a:lnTo>
                    <a:pt x="97386" y="237114"/>
                  </a:lnTo>
                  <a:lnTo>
                    <a:pt x="88918" y="224411"/>
                  </a:lnTo>
                  <a:lnTo>
                    <a:pt x="101620" y="203240"/>
                  </a:lnTo>
                  <a:lnTo>
                    <a:pt x="110089" y="199006"/>
                  </a:lnTo>
                  <a:lnTo>
                    <a:pt x="131259" y="228645"/>
                  </a:lnTo>
                  <a:lnTo>
                    <a:pt x="139728" y="215943"/>
                  </a:lnTo>
                  <a:lnTo>
                    <a:pt x="152430" y="215943"/>
                  </a:lnTo>
                  <a:lnTo>
                    <a:pt x="182070" y="245582"/>
                  </a:lnTo>
                  <a:lnTo>
                    <a:pt x="186304" y="266753"/>
                  </a:lnTo>
                  <a:lnTo>
                    <a:pt x="169367" y="275221"/>
                  </a:lnTo>
                  <a:lnTo>
                    <a:pt x="165133" y="309095"/>
                  </a:lnTo>
                  <a:lnTo>
                    <a:pt x="177835" y="321797"/>
                  </a:lnTo>
                  <a:lnTo>
                    <a:pt x="177835" y="334500"/>
                  </a:lnTo>
                  <a:lnTo>
                    <a:pt x="173601" y="347202"/>
                  </a:lnTo>
                  <a:lnTo>
                    <a:pt x="182070" y="338734"/>
                  </a:lnTo>
                  <a:lnTo>
                    <a:pt x="199006" y="347202"/>
                  </a:lnTo>
                  <a:lnTo>
                    <a:pt x="207475" y="359905"/>
                  </a:lnTo>
                  <a:lnTo>
                    <a:pt x="237114" y="355671"/>
                  </a:lnTo>
                  <a:lnTo>
                    <a:pt x="245582" y="364139"/>
                  </a:lnTo>
                  <a:lnTo>
                    <a:pt x="249816" y="389544"/>
                  </a:lnTo>
                  <a:lnTo>
                    <a:pt x="275221" y="385310"/>
                  </a:lnTo>
                  <a:lnTo>
                    <a:pt x="279456" y="359905"/>
                  </a:lnTo>
                  <a:lnTo>
                    <a:pt x="292158" y="355671"/>
                  </a:lnTo>
                  <a:lnTo>
                    <a:pt x="321797" y="355671"/>
                  </a:lnTo>
                  <a:lnTo>
                    <a:pt x="368373" y="338734"/>
                  </a:lnTo>
                  <a:lnTo>
                    <a:pt x="385310" y="347202"/>
                  </a:lnTo>
                  <a:lnTo>
                    <a:pt x="402247" y="347202"/>
                  </a:lnTo>
                  <a:lnTo>
                    <a:pt x="402247" y="330266"/>
                  </a:lnTo>
                  <a:lnTo>
                    <a:pt x="423418" y="317563"/>
                  </a:lnTo>
                  <a:lnTo>
                    <a:pt x="431886" y="309095"/>
                  </a:lnTo>
                  <a:lnTo>
                    <a:pt x="469994" y="296392"/>
                  </a:lnTo>
                  <a:lnTo>
                    <a:pt x="474228" y="266753"/>
                  </a:lnTo>
                  <a:lnTo>
                    <a:pt x="469994" y="258285"/>
                  </a:lnTo>
                  <a:lnTo>
                    <a:pt x="491164" y="220177"/>
                  </a:lnTo>
                  <a:lnTo>
                    <a:pt x="469994" y="211709"/>
                  </a:lnTo>
                  <a:lnTo>
                    <a:pt x="461525" y="190538"/>
                  </a:lnTo>
                  <a:lnTo>
                    <a:pt x="423418" y="165133"/>
                  </a:lnTo>
                  <a:cubicBezTo>
                    <a:pt x="423418" y="165133"/>
                    <a:pt x="427652" y="118557"/>
                    <a:pt x="419183" y="110089"/>
                  </a:cubicBezTo>
                  <a:cubicBezTo>
                    <a:pt x="410715" y="110089"/>
                    <a:pt x="389544" y="114323"/>
                    <a:pt x="389544" y="114323"/>
                  </a:cubicBezTo>
                  <a:lnTo>
                    <a:pt x="368373" y="84683"/>
                  </a:lnTo>
                  <a:lnTo>
                    <a:pt x="368373" y="63513"/>
                  </a:lnTo>
                  <a:lnTo>
                    <a:pt x="359905" y="59278"/>
                  </a:lnTo>
                  <a:lnTo>
                    <a:pt x="347202" y="71981"/>
                  </a:lnTo>
                  <a:lnTo>
                    <a:pt x="330266" y="84683"/>
                  </a:lnTo>
                  <a:lnTo>
                    <a:pt x="334500" y="76215"/>
                  </a:lnTo>
                  <a:lnTo>
                    <a:pt x="317563" y="50810"/>
                  </a:lnTo>
                  <a:lnTo>
                    <a:pt x="296392" y="50810"/>
                  </a:lnTo>
                  <a:lnTo>
                    <a:pt x="279456" y="33873"/>
                  </a:lnTo>
                  <a:lnTo>
                    <a:pt x="287924" y="21171"/>
                  </a:lnTo>
                  <a:lnTo>
                    <a:pt x="283690" y="12703"/>
                  </a:lnTo>
                  <a:lnTo>
                    <a:pt x="270987" y="8468"/>
                  </a:lnTo>
                  <a:lnTo>
                    <a:pt x="258285" y="21171"/>
                  </a:lnTo>
                  <a:lnTo>
                    <a:pt x="245582" y="55044"/>
                  </a:lnTo>
                  <a:lnTo>
                    <a:pt x="232880" y="63513"/>
                  </a:lnTo>
                  <a:lnTo>
                    <a:pt x="224411" y="93152"/>
                  </a:lnTo>
                  <a:lnTo>
                    <a:pt x="215943" y="105854"/>
                  </a:lnTo>
                  <a:lnTo>
                    <a:pt x="190538" y="110089"/>
                  </a:lnTo>
                  <a:lnTo>
                    <a:pt x="182070" y="101620"/>
                  </a:lnTo>
                  <a:lnTo>
                    <a:pt x="160899" y="76215"/>
                  </a:lnTo>
                  <a:lnTo>
                    <a:pt x="148196" y="76215"/>
                  </a:lnTo>
                  <a:lnTo>
                    <a:pt x="139728" y="84683"/>
                  </a:lnTo>
                  <a:lnTo>
                    <a:pt x="114323" y="84683"/>
                  </a:lnTo>
                  <a:lnTo>
                    <a:pt x="101620" y="63513"/>
                  </a:lnTo>
                  <a:lnTo>
                    <a:pt x="71981" y="55044"/>
                  </a:lnTo>
                  <a:lnTo>
                    <a:pt x="71981" y="12703"/>
                  </a:lnTo>
                  <a:lnTo>
                    <a:pt x="5504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8606DA6-6B3D-3C5E-9D6D-3E9CD3531FF2}"/>
                </a:ext>
              </a:extLst>
            </p:cNvPr>
            <p:cNvSpPr/>
            <p:nvPr/>
          </p:nvSpPr>
          <p:spPr>
            <a:xfrm>
              <a:off x="4476984" y="3835979"/>
              <a:ext cx="321797" cy="491164"/>
            </a:xfrm>
            <a:custGeom>
              <a:avLst/>
              <a:gdLst>
                <a:gd name="connsiteX0" fmla="*/ 270987 w 321797"/>
                <a:gd name="connsiteY0" fmla="*/ 0 h 491164"/>
                <a:gd name="connsiteX1" fmla="*/ 237114 w 321797"/>
                <a:gd name="connsiteY1" fmla="*/ 21171 h 491164"/>
                <a:gd name="connsiteX2" fmla="*/ 228646 w 321797"/>
                <a:gd name="connsiteY2" fmla="*/ 50810 h 491164"/>
                <a:gd name="connsiteX3" fmla="*/ 203240 w 321797"/>
                <a:gd name="connsiteY3" fmla="*/ 59278 h 491164"/>
                <a:gd name="connsiteX4" fmla="*/ 190538 w 321797"/>
                <a:gd name="connsiteY4" fmla="*/ 59278 h 491164"/>
                <a:gd name="connsiteX5" fmla="*/ 182070 w 321797"/>
                <a:gd name="connsiteY5" fmla="*/ 97386 h 491164"/>
                <a:gd name="connsiteX6" fmla="*/ 160899 w 321797"/>
                <a:gd name="connsiteY6" fmla="*/ 105854 h 491164"/>
                <a:gd name="connsiteX7" fmla="*/ 152430 w 321797"/>
                <a:gd name="connsiteY7" fmla="*/ 122791 h 491164"/>
                <a:gd name="connsiteX8" fmla="*/ 156665 w 321797"/>
                <a:gd name="connsiteY8" fmla="*/ 143962 h 491164"/>
                <a:gd name="connsiteX9" fmla="*/ 160899 w 321797"/>
                <a:gd name="connsiteY9" fmla="*/ 152430 h 491164"/>
                <a:gd name="connsiteX10" fmla="*/ 135494 w 321797"/>
                <a:gd name="connsiteY10" fmla="*/ 152430 h 491164"/>
                <a:gd name="connsiteX11" fmla="*/ 135494 w 321797"/>
                <a:gd name="connsiteY11" fmla="*/ 182069 h 491164"/>
                <a:gd name="connsiteX12" fmla="*/ 114323 w 321797"/>
                <a:gd name="connsiteY12" fmla="*/ 182069 h 491164"/>
                <a:gd name="connsiteX13" fmla="*/ 101620 w 321797"/>
                <a:gd name="connsiteY13" fmla="*/ 220177 h 491164"/>
                <a:gd name="connsiteX14" fmla="*/ 63513 w 321797"/>
                <a:gd name="connsiteY14" fmla="*/ 220177 h 491164"/>
                <a:gd name="connsiteX15" fmla="*/ 25405 w 321797"/>
                <a:gd name="connsiteY15" fmla="*/ 249816 h 491164"/>
                <a:gd name="connsiteX16" fmla="*/ 0 w 321797"/>
                <a:gd name="connsiteY16" fmla="*/ 283690 h 491164"/>
                <a:gd name="connsiteX17" fmla="*/ 4234 w 321797"/>
                <a:gd name="connsiteY17" fmla="*/ 292158 h 491164"/>
                <a:gd name="connsiteX18" fmla="*/ 16937 w 321797"/>
                <a:gd name="connsiteY18" fmla="*/ 347202 h 491164"/>
                <a:gd name="connsiteX19" fmla="*/ 42342 w 321797"/>
                <a:gd name="connsiteY19" fmla="*/ 372607 h 491164"/>
                <a:gd name="connsiteX20" fmla="*/ 38108 w 321797"/>
                <a:gd name="connsiteY20" fmla="*/ 406481 h 491164"/>
                <a:gd name="connsiteX21" fmla="*/ 71981 w 321797"/>
                <a:gd name="connsiteY21" fmla="*/ 427652 h 491164"/>
                <a:gd name="connsiteX22" fmla="*/ 71981 w 321797"/>
                <a:gd name="connsiteY22" fmla="*/ 469993 h 491164"/>
                <a:gd name="connsiteX23" fmla="*/ 88918 w 321797"/>
                <a:gd name="connsiteY23" fmla="*/ 461525 h 491164"/>
                <a:gd name="connsiteX24" fmla="*/ 122791 w 321797"/>
                <a:gd name="connsiteY24" fmla="*/ 486930 h 491164"/>
                <a:gd name="connsiteX25" fmla="*/ 139728 w 321797"/>
                <a:gd name="connsiteY25" fmla="*/ 491164 h 491164"/>
                <a:gd name="connsiteX26" fmla="*/ 143962 w 321797"/>
                <a:gd name="connsiteY26" fmla="*/ 461525 h 491164"/>
                <a:gd name="connsiteX27" fmla="*/ 165133 w 321797"/>
                <a:gd name="connsiteY27" fmla="*/ 457291 h 491164"/>
                <a:gd name="connsiteX28" fmla="*/ 173601 w 321797"/>
                <a:gd name="connsiteY28" fmla="*/ 478462 h 491164"/>
                <a:gd name="connsiteX29" fmla="*/ 194772 w 321797"/>
                <a:gd name="connsiteY29" fmla="*/ 478462 h 491164"/>
                <a:gd name="connsiteX30" fmla="*/ 199006 w 321797"/>
                <a:gd name="connsiteY30" fmla="*/ 457291 h 491164"/>
                <a:gd name="connsiteX31" fmla="*/ 249816 w 321797"/>
                <a:gd name="connsiteY31" fmla="*/ 482696 h 491164"/>
                <a:gd name="connsiteX32" fmla="*/ 258285 w 321797"/>
                <a:gd name="connsiteY32" fmla="*/ 465759 h 491164"/>
                <a:gd name="connsiteX33" fmla="*/ 279456 w 321797"/>
                <a:gd name="connsiteY33" fmla="*/ 461525 h 491164"/>
                <a:gd name="connsiteX34" fmla="*/ 279456 w 321797"/>
                <a:gd name="connsiteY34" fmla="*/ 431886 h 491164"/>
                <a:gd name="connsiteX35" fmla="*/ 275221 w 321797"/>
                <a:gd name="connsiteY35" fmla="*/ 423417 h 491164"/>
                <a:gd name="connsiteX36" fmla="*/ 266753 w 321797"/>
                <a:gd name="connsiteY36" fmla="*/ 423417 h 491164"/>
                <a:gd name="connsiteX37" fmla="*/ 266753 w 321797"/>
                <a:gd name="connsiteY37" fmla="*/ 410715 h 491164"/>
                <a:gd name="connsiteX38" fmla="*/ 275221 w 321797"/>
                <a:gd name="connsiteY38" fmla="*/ 398012 h 491164"/>
                <a:gd name="connsiteX39" fmla="*/ 266753 w 321797"/>
                <a:gd name="connsiteY39" fmla="*/ 385310 h 491164"/>
                <a:gd name="connsiteX40" fmla="*/ 270987 w 321797"/>
                <a:gd name="connsiteY40" fmla="*/ 355671 h 491164"/>
                <a:gd name="connsiteX41" fmla="*/ 287924 w 321797"/>
                <a:gd name="connsiteY41" fmla="*/ 334500 h 491164"/>
                <a:gd name="connsiteX42" fmla="*/ 287924 w 321797"/>
                <a:gd name="connsiteY42" fmla="*/ 300626 h 491164"/>
                <a:gd name="connsiteX43" fmla="*/ 283690 w 321797"/>
                <a:gd name="connsiteY43" fmla="*/ 262519 h 491164"/>
                <a:gd name="connsiteX44" fmla="*/ 296392 w 321797"/>
                <a:gd name="connsiteY44" fmla="*/ 258285 h 491164"/>
                <a:gd name="connsiteX45" fmla="*/ 300627 w 321797"/>
                <a:gd name="connsiteY45" fmla="*/ 241348 h 491164"/>
                <a:gd name="connsiteX46" fmla="*/ 313329 w 321797"/>
                <a:gd name="connsiteY46" fmla="*/ 211709 h 491164"/>
                <a:gd name="connsiteX47" fmla="*/ 321797 w 321797"/>
                <a:gd name="connsiteY47" fmla="*/ 190538 h 491164"/>
                <a:gd name="connsiteX48" fmla="*/ 309095 w 321797"/>
                <a:gd name="connsiteY48" fmla="*/ 156664 h 491164"/>
                <a:gd name="connsiteX49" fmla="*/ 300627 w 321797"/>
                <a:gd name="connsiteY49" fmla="*/ 131259 h 491164"/>
                <a:gd name="connsiteX50" fmla="*/ 287924 w 321797"/>
                <a:gd name="connsiteY50" fmla="*/ 84683 h 491164"/>
                <a:gd name="connsiteX51" fmla="*/ 287924 w 321797"/>
                <a:gd name="connsiteY51" fmla="*/ 21171 h 491164"/>
                <a:gd name="connsiteX52" fmla="*/ 283690 w 321797"/>
                <a:gd name="connsiteY52" fmla="*/ 21171 h 491164"/>
                <a:gd name="connsiteX53" fmla="*/ 270987 w 321797"/>
                <a:gd name="connsiteY53" fmla="*/ 0 h 49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21797" h="491164">
                  <a:moveTo>
                    <a:pt x="270987" y="0"/>
                  </a:moveTo>
                  <a:lnTo>
                    <a:pt x="237114" y="21171"/>
                  </a:lnTo>
                  <a:lnTo>
                    <a:pt x="228646" y="50810"/>
                  </a:lnTo>
                  <a:lnTo>
                    <a:pt x="203240" y="59278"/>
                  </a:lnTo>
                  <a:lnTo>
                    <a:pt x="190538" y="59278"/>
                  </a:lnTo>
                  <a:lnTo>
                    <a:pt x="182070" y="97386"/>
                  </a:lnTo>
                  <a:lnTo>
                    <a:pt x="160899" y="105854"/>
                  </a:lnTo>
                  <a:lnTo>
                    <a:pt x="152430" y="122791"/>
                  </a:lnTo>
                  <a:lnTo>
                    <a:pt x="156665" y="143962"/>
                  </a:lnTo>
                  <a:lnTo>
                    <a:pt x="160899" y="152430"/>
                  </a:lnTo>
                  <a:lnTo>
                    <a:pt x="135494" y="152430"/>
                  </a:lnTo>
                  <a:lnTo>
                    <a:pt x="135494" y="182069"/>
                  </a:lnTo>
                  <a:lnTo>
                    <a:pt x="114323" y="182069"/>
                  </a:lnTo>
                  <a:lnTo>
                    <a:pt x="101620" y="220177"/>
                  </a:lnTo>
                  <a:lnTo>
                    <a:pt x="63513" y="220177"/>
                  </a:lnTo>
                  <a:lnTo>
                    <a:pt x="25405" y="249816"/>
                  </a:lnTo>
                  <a:lnTo>
                    <a:pt x="0" y="283690"/>
                  </a:lnTo>
                  <a:lnTo>
                    <a:pt x="4234" y="292158"/>
                  </a:lnTo>
                  <a:lnTo>
                    <a:pt x="16937" y="347202"/>
                  </a:lnTo>
                  <a:lnTo>
                    <a:pt x="42342" y="372607"/>
                  </a:lnTo>
                  <a:lnTo>
                    <a:pt x="38108" y="406481"/>
                  </a:lnTo>
                  <a:lnTo>
                    <a:pt x="71981" y="427652"/>
                  </a:lnTo>
                  <a:lnTo>
                    <a:pt x="71981" y="469993"/>
                  </a:lnTo>
                  <a:lnTo>
                    <a:pt x="88918" y="461525"/>
                  </a:lnTo>
                  <a:lnTo>
                    <a:pt x="122791" y="486930"/>
                  </a:lnTo>
                  <a:lnTo>
                    <a:pt x="139728" y="491164"/>
                  </a:lnTo>
                  <a:lnTo>
                    <a:pt x="143962" y="461525"/>
                  </a:lnTo>
                  <a:lnTo>
                    <a:pt x="165133" y="457291"/>
                  </a:lnTo>
                  <a:lnTo>
                    <a:pt x="173601" y="478462"/>
                  </a:lnTo>
                  <a:lnTo>
                    <a:pt x="194772" y="478462"/>
                  </a:lnTo>
                  <a:lnTo>
                    <a:pt x="199006" y="457291"/>
                  </a:lnTo>
                  <a:lnTo>
                    <a:pt x="249816" y="482696"/>
                  </a:lnTo>
                  <a:lnTo>
                    <a:pt x="258285" y="465759"/>
                  </a:lnTo>
                  <a:lnTo>
                    <a:pt x="279456" y="461525"/>
                  </a:lnTo>
                  <a:lnTo>
                    <a:pt x="279456" y="431886"/>
                  </a:lnTo>
                  <a:lnTo>
                    <a:pt x="275221" y="423417"/>
                  </a:lnTo>
                  <a:lnTo>
                    <a:pt x="266753" y="423417"/>
                  </a:lnTo>
                  <a:lnTo>
                    <a:pt x="266753" y="410715"/>
                  </a:lnTo>
                  <a:lnTo>
                    <a:pt x="275221" y="398012"/>
                  </a:lnTo>
                  <a:lnTo>
                    <a:pt x="266753" y="385310"/>
                  </a:lnTo>
                  <a:lnTo>
                    <a:pt x="270987" y="355671"/>
                  </a:lnTo>
                  <a:lnTo>
                    <a:pt x="287924" y="334500"/>
                  </a:lnTo>
                  <a:lnTo>
                    <a:pt x="287924" y="300626"/>
                  </a:lnTo>
                  <a:lnTo>
                    <a:pt x="283690" y="262519"/>
                  </a:lnTo>
                  <a:lnTo>
                    <a:pt x="296392" y="258285"/>
                  </a:lnTo>
                  <a:lnTo>
                    <a:pt x="300627" y="241348"/>
                  </a:lnTo>
                  <a:lnTo>
                    <a:pt x="313329" y="211709"/>
                  </a:lnTo>
                  <a:lnTo>
                    <a:pt x="321797" y="190538"/>
                  </a:lnTo>
                  <a:lnTo>
                    <a:pt x="309095" y="156664"/>
                  </a:lnTo>
                  <a:lnTo>
                    <a:pt x="300627" y="131259"/>
                  </a:lnTo>
                  <a:lnTo>
                    <a:pt x="287924" y="84683"/>
                  </a:lnTo>
                  <a:lnTo>
                    <a:pt x="287924" y="21171"/>
                  </a:lnTo>
                  <a:lnTo>
                    <a:pt x="283690" y="21171"/>
                  </a:lnTo>
                  <a:lnTo>
                    <a:pt x="27098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79FCE77-2B8F-F144-3075-7A9748A747B2}"/>
                </a:ext>
              </a:extLst>
            </p:cNvPr>
            <p:cNvSpPr/>
            <p:nvPr/>
          </p:nvSpPr>
          <p:spPr>
            <a:xfrm>
              <a:off x="4743737" y="3844447"/>
              <a:ext cx="359904" cy="537740"/>
            </a:xfrm>
            <a:custGeom>
              <a:avLst/>
              <a:gdLst>
                <a:gd name="connsiteX0" fmla="*/ 80449 w 359904"/>
                <a:gd name="connsiteY0" fmla="*/ 0 h 537740"/>
                <a:gd name="connsiteX1" fmla="*/ 59278 w 359904"/>
                <a:gd name="connsiteY1" fmla="*/ 12703 h 537740"/>
                <a:gd name="connsiteX2" fmla="*/ 42342 w 359904"/>
                <a:gd name="connsiteY2" fmla="*/ 21171 h 537740"/>
                <a:gd name="connsiteX3" fmla="*/ 21171 w 359904"/>
                <a:gd name="connsiteY3" fmla="*/ 12703 h 537740"/>
                <a:gd name="connsiteX4" fmla="*/ 21171 w 359904"/>
                <a:gd name="connsiteY4" fmla="*/ 76215 h 537740"/>
                <a:gd name="connsiteX5" fmla="*/ 33873 w 359904"/>
                <a:gd name="connsiteY5" fmla="*/ 122791 h 537740"/>
                <a:gd name="connsiteX6" fmla="*/ 42342 w 359904"/>
                <a:gd name="connsiteY6" fmla="*/ 148196 h 537740"/>
                <a:gd name="connsiteX7" fmla="*/ 55044 w 359904"/>
                <a:gd name="connsiteY7" fmla="*/ 182069 h 537740"/>
                <a:gd name="connsiteX8" fmla="*/ 46576 w 359904"/>
                <a:gd name="connsiteY8" fmla="*/ 203240 h 537740"/>
                <a:gd name="connsiteX9" fmla="*/ 33873 w 359904"/>
                <a:gd name="connsiteY9" fmla="*/ 232880 h 537740"/>
                <a:gd name="connsiteX10" fmla="*/ 29639 w 359904"/>
                <a:gd name="connsiteY10" fmla="*/ 249816 h 537740"/>
                <a:gd name="connsiteX11" fmla="*/ 12703 w 359904"/>
                <a:gd name="connsiteY11" fmla="*/ 254050 h 537740"/>
                <a:gd name="connsiteX12" fmla="*/ 21171 w 359904"/>
                <a:gd name="connsiteY12" fmla="*/ 292158 h 537740"/>
                <a:gd name="connsiteX13" fmla="*/ 21171 w 359904"/>
                <a:gd name="connsiteY13" fmla="*/ 326031 h 537740"/>
                <a:gd name="connsiteX14" fmla="*/ 4234 w 359904"/>
                <a:gd name="connsiteY14" fmla="*/ 347202 h 537740"/>
                <a:gd name="connsiteX15" fmla="*/ 0 w 359904"/>
                <a:gd name="connsiteY15" fmla="*/ 376842 h 537740"/>
                <a:gd name="connsiteX16" fmla="*/ 4234 w 359904"/>
                <a:gd name="connsiteY16" fmla="*/ 389544 h 537740"/>
                <a:gd name="connsiteX17" fmla="*/ 0 w 359904"/>
                <a:gd name="connsiteY17" fmla="*/ 402247 h 537740"/>
                <a:gd name="connsiteX18" fmla="*/ 0 w 359904"/>
                <a:gd name="connsiteY18" fmla="*/ 414949 h 537740"/>
                <a:gd name="connsiteX19" fmla="*/ 8468 w 359904"/>
                <a:gd name="connsiteY19" fmla="*/ 414949 h 537740"/>
                <a:gd name="connsiteX20" fmla="*/ 12703 w 359904"/>
                <a:gd name="connsiteY20" fmla="*/ 423417 h 537740"/>
                <a:gd name="connsiteX21" fmla="*/ 12703 w 359904"/>
                <a:gd name="connsiteY21" fmla="*/ 453057 h 537740"/>
                <a:gd name="connsiteX22" fmla="*/ 33873 w 359904"/>
                <a:gd name="connsiteY22" fmla="*/ 453057 h 537740"/>
                <a:gd name="connsiteX23" fmla="*/ 42342 w 359904"/>
                <a:gd name="connsiteY23" fmla="*/ 461525 h 537740"/>
                <a:gd name="connsiteX24" fmla="*/ 38108 w 359904"/>
                <a:gd name="connsiteY24" fmla="*/ 491164 h 537740"/>
                <a:gd name="connsiteX25" fmla="*/ 42342 w 359904"/>
                <a:gd name="connsiteY25" fmla="*/ 499633 h 537740"/>
                <a:gd name="connsiteX26" fmla="*/ 63513 w 359904"/>
                <a:gd name="connsiteY26" fmla="*/ 478462 h 537740"/>
                <a:gd name="connsiteX27" fmla="*/ 84684 w 359904"/>
                <a:gd name="connsiteY27" fmla="*/ 474228 h 537740"/>
                <a:gd name="connsiteX28" fmla="*/ 88918 w 359904"/>
                <a:gd name="connsiteY28" fmla="*/ 465759 h 537740"/>
                <a:gd name="connsiteX29" fmla="*/ 63513 w 359904"/>
                <a:gd name="connsiteY29" fmla="*/ 461525 h 537740"/>
                <a:gd name="connsiteX30" fmla="*/ 59278 w 359904"/>
                <a:gd name="connsiteY30" fmla="*/ 431886 h 537740"/>
                <a:gd name="connsiteX31" fmla="*/ 76215 w 359904"/>
                <a:gd name="connsiteY31" fmla="*/ 406481 h 537740"/>
                <a:gd name="connsiteX32" fmla="*/ 97386 w 359904"/>
                <a:gd name="connsiteY32" fmla="*/ 406481 h 537740"/>
                <a:gd name="connsiteX33" fmla="*/ 118557 w 359904"/>
                <a:gd name="connsiteY33" fmla="*/ 427652 h 537740"/>
                <a:gd name="connsiteX34" fmla="*/ 97386 w 359904"/>
                <a:gd name="connsiteY34" fmla="*/ 453057 h 537740"/>
                <a:gd name="connsiteX35" fmla="*/ 101620 w 359904"/>
                <a:gd name="connsiteY35" fmla="*/ 465759 h 537740"/>
                <a:gd name="connsiteX36" fmla="*/ 135494 w 359904"/>
                <a:gd name="connsiteY36" fmla="*/ 469993 h 537740"/>
                <a:gd name="connsiteX37" fmla="*/ 152430 w 359904"/>
                <a:gd name="connsiteY37" fmla="*/ 453057 h 537740"/>
                <a:gd name="connsiteX38" fmla="*/ 143962 w 359904"/>
                <a:gd name="connsiteY38" fmla="*/ 474228 h 537740"/>
                <a:gd name="connsiteX39" fmla="*/ 143962 w 359904"/>
                <a:gd name="connsiteY39" fmla="*/ 491164 h 537740"/>
                <a:gd name="connsiteX40" fmla="*/ 177835 w 359904"/>
                <a:gd name="connsiteY40" fmla="*/ 495398 h 537740"/>
                <a:gd name="connsiteX41" fmla="*/ 220177 w 359904"/>
                <a:gd name="connsiteY41" fmla="*/ 499633 h 537740"/>
                <a:gd name="connsiteX42" fmla="*/ 228646 w 359904"/>
                <a:gd name="connsiteY42" fmla="*/ 516569 h 537740"/>
                <a:gd name="connsiteX43" fmla="*/ 249816 w 359904"/>
                <a:gd name="connsiteY43" fmla="*/ 537740 h 537740"/>
                <a:gd name="connsiteX44" fmla="*/ 270987 w 359904"/>
                <a:gd name="connsiteY44" fmla="*/ 537740 h 537740"/>
                <a:gd name="connsiteX45" fmla="*/ 283690 w 359904"/>
                <a:gd name="connsiteY45" fmla="*/ 525038 h 537740"/>
                <a:gd name="connsiteX46" fmla="*/ 292158 w 359904"/>
                <a:gd name="connsiteY46" fmla="*/ 499633 h 537740"/>
                <a:gd name="connsiteX47" fmla="*/ 304861 w 359904"/>
                <a:gd name="connsiteY47" fmla="*/ 512335 h 537740"/>
                <a:gd name="connsiteX48" fmla="*/ 313329 w 359904"/>
                <a:gd name="connsiteY48" fmla="*/ 525038 h 537740"/>
                <a:gd name="connsiteX49" fmla="*/ 317563 w 359904"/>
                <a:gd name="connsiteY49" fmla="*/ 465759 h 537740"/>
                <a:gd name="connsiteX50" fmla="*/ 304861 w 359904"/>
                <a:gd name="connsiteY50" fmla="*/ 465759 h 537740"/>
                <a:gd name="connsiteX51" fmla="*/ 296392 w 359904"/>
                <a:gd name="connsiteY51" fmla="*/ 444588 h 537740"/>
                <a:gd name="connsiteX52" fmla="*/ 241348 w 359904"/>
                <a:gd name="connsiteY52" fmla="*/ 431886 h 537740"/>
                <a:gd name="connsiteX53" fmla="*/ 237114 w 359904"/>
                <a:gd name="connsiteY53" fmla="*/ 406481 h 537740"/>
                <a:gd name="connsiteX54" fmla="*/ 254051 w 359904"/>
                <a:gd name="connsiteY54" fmla="*/ 393778 h 537740"/>
                <a:gd name="connsiteX55" fmla="*/ 237114 w 359904"/>
                <a:gd name="connsiteY55" fmla="*/ 381076 h 537740"/>
                <a:gd name="connsiteX56" fmla="*/ 241348 w 359904"/>
                <a:gd name="connsiteY56" fmla="*/ 368373 h 537740"/>
                <a:gd name="connsiteX57" fmla="*/ 266753 w 359904"/>
                <a:gd name="connsiteY57" fmla="*/ 368373 h 537740"/>
                <a:gd name="connsiteX58" fmla="*/ 287924 w 359904"/>
                <a:gd name="connsiteY58" fmla="*/ 381076 h 537740"/>
                <a:gd name="connsiteX59" fmla="*/ 304861 w 359904"/>
                <a:gd name="connsiteY59" fmla="*/ 359905 h 537740"/>
                <a:gd name="connsiteX60" fmla="*/ 287924 w 359904"/>
                <a:gd name="connsiteY60" fmla="*/ 347202 h 537740"/>
                <a:gd name="connsiteX61" fmla="*/ 287924 w 359904"/>
                <a:gd name="connsiteY61" fmla="*/ 326031 h 537740"/>
                <a:gd name="connsiteX62" fmla="*/ 300627 w 359904"/>
                <a:gd name="connsiteY62" fmla="*/ 300626 h 537740"/>
                <a:gd name="connsiteX63" fmla="*/ 330266 w 359904"/>
                <a:gd name="connsiteY63" fmla="*/ 296392 h 537740"/>
                <a:gd name="connsiteX64" fmla="*/ 355671 w 359904"/>
                <a:gd name="connsiteY64" fmla="*/ 283690 h 537740"/>
                <a:gd name="connsiteX65" fmla="*/ 359905 w 359904"/>
                <a:gd name="connsiteY65" fmla="*/ 279455 h 537740"/>
                <a:gd name="connsiteX66" fmla="*/ 330266 w 359904"/>
                <a:gd name="connsiteY66" fmla="*/ 275221 h 537740"/>
                <a:gd name="connsiteX67" fmla="*/ 321797 w 359904"/>
                <a:gd name="connsiteY67" fmla="*/ 266753 h 537740"/>
                <a:gd name="connsiteX68" fmla="*/ 309095 w 359904"/>
                <a:gd name="connsiteY68" fmla="*/ 266753 h 537740"/>
                <a:gd name="connsiteX69" fmla="*/ 292158 w 359904"/>
                <a:gd name="connsiteY69" fmla="*/ 254050 h 537740"/>
                <a:gd name="connsiteX70" fmla="*/ 270987 w 359904"/>
                <a:gd name="connsiteY70" fmla="*/ 241348 h 537740"/>
                <a:gd name="connsiteX71" fmla="*/ 249816 w 359904"/>
                <a:gd name="connsiteY71" fmla="*/ 241348 h 537740"/>
                <a:gd name="connsiteX72" fmla="*/ 241348 w 359904"/>
                <a:gd name="connsiteY72" fmla="*/ 232880 h 537740"/>
                <a:gd name="connsiteX73" fmla="*/ 241348 w 359904"/>
                <a:gd name="connsiteY73" fmla="*/ 110089 h 537740"/>
                <a:gd name="connsiteX74" fmla="*/ 237114 w 359904"/>
                <a:gd name="connsiteY74" fmla="*/ 110089 h 537740"/>
                <a:gd name="connsiteX75" fmla="*/ 228646 w 359904"/>
                <a:gd name="connsiteY75" fmla="*/ 122791 h 537740"/>
                <a:gd name="connsiteX76" fmla="*/ 215943 w 359904"/>
                <a:gd name="connsiteY76" fmla="*/ 131259 h 537740"/>
                <a:gd name="connsiteX77" fmla="*/ 177835 w 359904"/>
                <a:gd name="connsiteY77" fmla="*/ 122791 h 537740"/>
                <a:gd name="connsiteX78" fmla="*/ 152430 w 359904"/>
                <a:gd name="connsiteY78" fmla="*/ 114323 h 537740"/>
                <a:gd name="connsiteX79" fmla="*/ 139728 w 359904"/>
                <a:gd name="connsiteY79" fmla="*/ 118557 h 537740"/>
                <a:gd name="connsiteX80" fmla="*/ 139728 w 359904"/>
                <a:gd name="connsiteY80" fmla="*/ 110089 h 537740"/>
                <a:gd name="connsiteX81" fmla="*/ 143962 w 359904"/>
                <a:gd name="connsiteY81" fmla="*/ 84683 h 537740"/>
                <a:gd name="connsiteX82" fmla="*/ 143962 w 359904"/>
                <a:gd name="connsiteY82" fmla="*/ 63513 h 537740"/>
                <a:gd name="connsiteX83" fmla="*/ 148196 w 359904"/>
                <a:gd name="connsiteY83" fmla="*/ 46576 h 537740"/>
                <a:gd name="connsiteX84" fmla="*/ 131259 w 359904"/>
                <a:gd name="connsiteY84" fmla="*/ 21171 h 537740"/>
                <a:gd name="connsiteX85" fmla="*/ 110089 w 359904"/>
                <a:gd name="connsiteY85" fmla="*/ 21171 h 537740"/>
                <a:gd name="connsiteX86" fmla="*/ 80449 w 359904"/>
                <a:gd name="connsiteY86" fmla="*/ 0 h 53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59904" h="537740">
                  <a:moveTo>
                    <a:pt x="80449" y="0"/>
                  </a:moveTo>
                  <a:lnTo>
                    <a:pt x="59278" y="12703"/>
                  </a:lnTo>
                  <a:lnTo>
                    <a:pt x="42342" y="21171"/>
                  </a:lnTo>
                  <a:lnTo>
                    <a:pt x="21171" y="12703"/>
                  </a:lnTo>
                  <a:lnTo>
                    <a:pt x="21171" y="76215"/>
                  </a:lnTo>
                  <a:lnTo>
                    <a:pt x="33873" y="122791"/>
                  </a:lnTo>
                  <a:lnTo>
                    <a:pt x="42342" y="148196"/>
                  </a:lnTo>
                  <a:lnTo>
                    <a:pt x="55044" y="182069"/>
                  </a:lnTo>
                  <a:lnTo>
                    <a:pt x="46576" y="203240"/>
                  </a:lnTo>
                  <a:lnTo>
                    <a:pt x="33873" y="232880"/>
                  </a:lnTo>
                  <a:lnTo>
                    <a:pt x="29639" y="249816"/>
                  </a:lnTo>
                  <a:lnTo>
                    <a:pt x="12703" y="254050"/>
                  </a:lnTo>
                  <a:lnTo>
                    <a:pt x="21171" y="292158"/>
                  </a:lnTo>
                  <a:lnTo>
                    <a:pt x="21171" y="326031"/>
                  </a:lnTo>
                  <a:lnTo>
                    <a:pt x="4234" y="347202"/>
                  </a:lnTo>
                  <a:lnTo>
                    <a:pt x="0" y="376842"/>
                  </a:lnTo>
                  <a:lnTo>
                    <a:pt x="4234" y="389544"/>
                  </a:lnTo>
                  <a:lnTo>
                    <a:pt x="0" y="402247"/>
                  </a:lnTo>
                  <a:lnTo>
                    <a:pt x="0" y="414949"/>
                  </a:lnTo>
                  <a:lnTo>
                    <a:pt x="8468" y="414949"/>
                  </a:lnTo>
                  <a:lnTo>
                    <a:pt x="12703" y="423417"/>
                  </a:lnTo>
                  <a:lnTo>
                    <a:pt x="12703" y="453057"/>
                  </a:lnTo>
                  <a:lnTo>
                    <a:pt x="33873" y="453057"/>
                  </a:lnTo>
                  <a:lnTo>
                    <a:pt x="42342" y="461525"/>
                  </a:lnTo>
                  <a:lnTo>
                    <a:pt x="38108" y="491164"/>
                  </a:lnTo>
                  <a:lnTo>
                    <a:pt x="42342" y="499633"/>
                  </a:lnTo>
                  <a:lnTo>
                    <a:pt x="63513" y="478462"/>
                  </a:lnTo>
                  <a:lnTo>
                    <a:pt x="84684" y="474228"/>
                  </a:lnTo>
                  <a:lnTo>
                    <a:pt x="88918" y="465759"/>
                  </a:lnTo>
                  <a:lnTo>
                    <a:pt x="63513" y="461525"/>
                  </a:lnTo>
                  <a:lnTo>
                    <a:pt x="59278" y="431886"/>
                  </a:lnTo>
                  <a:lnTo>
                    <a:pt x="76215" y="406481"/>
                  </a:lnTo>
                  <a:lnTo>
                    <a:pt x="97386" y="406481"/>
                  </a:lnTo>
                  <a:lnTo>
                    <a:pt x="118557" y="427652"/>
                  </a:lnTo>
                  <a:lnTo>
                    <a:pt x="97386" y="453057"/>
                  </a:lnTo>
                  <a:lnTo>
                    <a:pt x="101620" y="465759"/>
                  </a:lnTo>
                  <a:lnTo>
                    <a:pt x="135494" y="469993"/>
                  </a:lnTo>
                  <a:lnTo>
                    <a:pt x="152430" y="453057"/>
                  </a:lnTo>
                  <a:lnTo>
                    <a:pt x="143962" y="474228"/>
                  </a:lnTo>
                  <a:lnTo>
                    <a:pt x="143962" y="491164"/>
                  </a:lnTo>
                  <a:lnTo>
                    <a:pt x="177835" y="495398"/>
                  </a:lnTo>
                  <a:lnTo>
                    <a:pt x="220177" y="499633"/>
                  </a:lnTo>
                  <a:lnTo>
                    <a:pt x="228646" y="516569"/>
                  </a:lnTo>
                  <a:lnTo>
                    <a:pt x="249816" y="537740"/>
                  </a:lnTo>
                  <a:lnTo>
                    <a:pt x="270987" y="537740"/>
                  </a:lnTo>
                  <a:lnTo>
                    <a:pt x="283690" y="525038"/>
                  </a:lnTo>
                  <a:lnTo>
                    <a:pt x="292158" y="499633"/>
                  </a:lnTo>
                  <a:lnTo>
                    <a:pt x="304861" y="512335"/>
                  </a:lnTo>
                  <a:lnTo>
                    <a:pt x="313329" y="525038"/>
                  </a:lnTo>
                  <a:lnTo>
                    <a:pt x="317563" y="465759"/>
                  </a:lnTo>
                  <a:lnTo>
                    <a:pt x="304861" y="465759"/>
                  </a:lnTo>
                  <a:lnTo>
                    <a:pt x="296392" y="444588"/>
                  </a:lnTo>
                  <a:lnTo>
                    <a:pt x="241348" y="431886"/>
                  </a:lnTo>
                  <a:lnTo>
                    <a:pt x="237114" y="406481"/>
                  </a:lnTo>
                  <a:lnTo>
                    <a:pt x="254051" y="393778"/>
                  </a:lnTo>
                  <a:lnTo>
                    <a:pt x="237114" y="381076"/>
                  </a:lnTo>
                  <a:lnTo>
                    <a:pt x="241348" y="368373"/>
                  </a:lnTo>
                  <a:lnTo>
                    <a:pt x="266753" y="368373"/>
                  </a:lnTo>
                  <a:lnTo>
                    <a:pt x="287924" y="381076"/>
                  </a:lnTo>
                  <a:lnTo>
                    <a:pt x="304861" y="359905"/>
                  </a:lnTo>
                  <a:lnTo>
                    <a:pt x="287924" y="347202"/>
                  </a:lnTo>
                  <a:lnTo>
                    <a:pt x="287924" y="326031"/>
                  </a:lnTo>
                  <a:lnTo>
                    <a:pt x="300627" y="300626"/>
                  </a:lnTo>
                  <a:lnTo>
                    <a:pt x="330266" y="296392"/>
                  </a:lnTo>
                  <a:lnTo>
                    <a:pt x="355671" y="283690"/>
                  </a:lnTo>
                  <a:lnTo>
                    <a:pt x="359905" y="279455"/>
                  </a:lnTo>
                  <a:lnTo>
                    <a:pt x="330266" y="275221"/>
                  </a:lnTo>
                  <a:lnTo>
                    <a:pt x="321797" y="266753"/>
                  </a:lnTo>
                  <a:lnTo>
                    <a:pt x="309095" y="266753"/>
                  </a:lnTo>
                  <a:lnTo>
                    <a:pt x="292158" y="254050"/>
                  </a:lnTo>
                  <a:lnTo>
                    <a:pt x="270987" y="241348"/>
                  </a:lnTo>
                  <a:lnTo>
                    <a:pt x="249816" y="241348"/>
                  </a:lnTo>
                  <a:lnTo>
                    <a:pt x="241348" y="232880"/>
                  </a:lnTo>
                  <a:lnTo>
                    <a:pt x="241348" y="110089"/>
                  </a:lnTo>
                  <a:lnTo>
                    <a:pt x="237114" y="110089"/>
                  </a:lnTo>
                  <a:lnTo>
                    <a:pt x="228646" y="122791"/>
                  </a:lnTo>
                  <a:lnTo>
                    <a:pt x="215943" y="131259"/>
                  </a:lnTo>
                  <a:lnTo>
                    <a:pt x="177835" y="122791"/>
                  </a:lnTo>
                  <a:lnTo>
                    <a:pt x="152430" y="114323"/>
                  </a:lnTo>
                  <a:lnTo>
                    <a:pt x="139728" y="118557"/>
                  </a:lnTo>
                  <a:lnTo>
                    <a:pt x="139728" y="110089"/>
                  </a:lnTo>
                  <a:lnTo>
                    <a:pt x="143962" y="84683"/>
                  </a:lnTo>
                  <a:lnTo>
                    <a:pt x="143962" y="63513"/>
                  </a:lnTo>
                  <a:lnTo>
                    <a:pt x="148196" y="46576"/>
                  </a:lnTo>
                  <a:lnTo>
                    <a:pt x="131259" y="21171"/>
                  </a:lnTo>
                  <a:lnTo>
                    <a:pt x="110089" y="21171"/>
                  </a:lnTo>
                  <a:lnTo>
                    <a:pt x="8044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97E822A-9844-88A0-D2A4-55F59D38DFF2}"/>
                </a:ext>
              </a:extLst>
            </p:cNvPr>
            <p:cNvSpPr/>
            <p:nvPr/>
          </p:nvSpPr>
          <p:spPr>
            <a:xfrm>
              <a:off x="2787547" y="3382922"/>
              <a:ext cx="478461" cy="571613"/>
            </a:xfrm>
            <a:custGeom>
              <a:avLst/>
              <a:gdLst>
                <a:gd name="connsiteX0" fmla="*/ 194772 w 478461"/>
                <a:gd name="connsiteY0" fmla="*/ 0 h 571613"/>
                <a:gd name="connsiteX1" fmla="*/ 173601 w 478461"/>
                <a:gd name="connsiteY1" fmla="*/ 4234 h 571613"/>
                <a:gd name="connsiteX2" fmla="*/ 127025 w 478461"/>
                <a:gd name="connsiteY2" fmla="*/ 29639 h 571613"/>
                <a:gd name="connsiteX3" fmla="*/ 139728 w 478461"/>
                <a:gd name="connsiteY3" fmla="*/ 42342 h 571613"/>
                <a:gd name="connsiteX4" fmla="*/ 114323 w 478461"/>
                <a:gd name="connsiteY4" fmla="*/ 63513 h 571613"/>
                <a:gd name="connsiteX5" fmla="*/ 110089 w 478461"/>
                <a:gd name="connsiteY5" fmla="*/ 76215 h 571613"/>
                <a:gd name="connsiteX6" fmla="*/ 88918 w 478461"/>
                <a:gd name="connsiteY6" fmla="*/ 80449 h 571613"/>
                <a:gd name="connsiteX7" fmla="*/ 76215 w 478461"/>
                <a:gd name="connsiteY7" fmla="*/ 67747 h 571613"/>
                <a:gd name="connsiteX8" fmla="*/ 46576 w 478461"/>
                <a:gd name="connsiteY8" fmla="*/ 63513 h 571613"/>
                <a:gd name="connsiteX9" fmla="*/ 42342 w 478461"/>
                <a:gd name="connsiteY9" fmla="*/ 46576 h 571613"/>
                <a:gd name="connsiteX10" fmla="*/ 25405 w 478461"/>
                <a:gd name="connsiteY10" fmla="*/ 33873 h 571613"/>
                <a:gd name="connsiteX11" fmla="*/ 0 w 478461"/>
                <a:gd name="connsiteY11" fmla="*/ 46576 h 571613"/>
                <a:gd name="connsiteX12" fmla="*/ 12703 w 478461"/>
                <a:gd name="connsiteY12" fmla="*/ 67747 h 571613"/>
                <a:gd name="connsiteX13" fmla="*/ 33873 w 478461"/>
                <a:gd name="connsiteY13" fmla="*/ 67747 h 571613"/>
                <a:gd name="connsiteX14" fmla="*/ 59278 w 478461"/>
                <a:gd name="connsiteY14" fmla="*/ 84683 h 571613"/>
                <a:gd name="connsiteX15" fmla="*/ 71981 w 478461"/>
                <a:gd name="connsiteY15" fmla="*/ 97386 h 571613"/>
                <a:gd name="connsiteX16" fmla="*/ 105854 w 478461"/>
                <a:gd name="connsiteY16" fmla="*/ 93152 h 571613"/>
                <a:gd name="connsiteX17" fmla="*/ 114323 w 478461"/>
                <a:gd name="connsiteY17" fmla="*/ 110089 h 571613"/>
                <a:gd name="connsiteX18" fmla="*/ 131259 w 478461"/>
                <a:gd name="connsiteY18" fmla="*/ 114323 h 571613"/>
                <a:gd name="connsiteX19" fmla="*/ 139728 w 478461"/>
                <a:gd name="connsiteY19" fmla="*/ 135494 h 571613"/>
                <a:gd name="connsiteX20" fmla="*/ 156665 w 478461"/>
                <a:gd name="connsiteY20" fmla="*/ 139728 h 571613"/>
                <a:gd name="connsiteX21" fmla="*/ 152430 w 478461"/>
                <a:gd name="connsiteY21" fmla="*/ 156664 h 571613"/>
                <a:gd name="connsiteX22" fmla="*/ 135494 w 478461"/>
                <a:gd name="connsiteY22" fmla="*/ 152430 h 571613"/>
                <a:gd name="connsiteX23" fmla="*/ 131259 w 478461"/>
                <a:gd name="connsiteY23" fmla="*/ 165133 h 571613"/>
                <a:gd name="connsiteX24" fmla="*/ 143962 w 478461"/>
                <a:gd name="connsiteY24" fmla="*/ 182069 h 571613"/>
                <a:gd name="connsiteX25" fmla="*/ 135494 w 478461"/>
                <a:gd name="connsiteY25" fmla="*/ 215943 h 571613"/>
                <a:gd name="connsiteX26" fmla="*/ 118557 w 478461"/>
                <a:gd name="connsiteY26" fmla="*/ 215943 h 571613"/>
                <a:gd name="connsiteX27" fmla="*/ 118557 w 478461"/>
                <a:gd name="connsiteY27" fmla="*/ 237114 h 571613"/>
                <a:gd name="connsiteX28" fmla="*/ 122791 w 478461"/>
                <a:gd name="connsiteY28" fmla="*/ 245582 h 571613"/>
                <a:gd name="connsiteX29" fmla="*/ 101620 w 478461"/>
                <a:gd name="connsiteY29" fmla="*/ 245582 h 571613"/>
                <a:gd name="connsiteX30" fmla="*/ 97386 w 478461"/>
                <a:gd name="connsiteY30" fmla="*/ 232880 h 571613"/>
                <a:gd name="connsiteX31" fmla="*/ 114323 w 478461"/>
                <a:gd name="connsiteY31" fmla="*/ 215943 h 571613"/>
                <a:gd name="connsiteX32" fmla="*/ 105854 w 478461"/>
                <a:gd name="connsiteY32" fmla="*/ 203240 h 571613"/>
                <a:gd name="connsiteX33" fmla="*/ 101620 w 478461"/>
                <a:gd name="connsiteY33" fmla="*/ 199006 h 571613"/>
                <a:gd name="connsiteX34" fmla="*/ 97386 w 478461"/>
                <a:gd name="connsiteY34" fmla="*/ 160899 h 571613"/>
                <a:gd name="connsiteX35" fmla="*/ 71981 w 478461"/>
                <a:gd name="connsiteY35" fmla="*/ 156664 h 571613"/>
                <a:gd name="connsiteX36" fmla="*/ 50810 w 478461"/>
                <a:gd name="connsiteY36" fmla="*/ 131259 h 571613"/>
                <a:gd name="connsiteX37" fmla="*/ 46576 w 478461"/>
                <a:gd name="connsiteY37" fmla="*/ 186304 h 571613"/>
                <a:gd name="connsiteX38" fmla="*/ 80449 w 478461"/>
                <a:gd name="connsiteY38" fmla="*/ 211709 h 571613"/>
                <a:gd name="connsiteX39" fmla="*/ 84684 w 478461"/>
                <a:gd name="connsiteY39" fmla="*/ 241348 h 571613"/>
                <a:gd name="connsiteX40" fmla="*/ 93152 w 478461"/>
                <a:gd name="connsiteY40" fmla="*/ 275221 h 571613"/>
                <a:gd name="connsiteX41" fmla="*/ 93152 w 478461"/>
                <a:gd name="connsiteY41" fmla="*/ 309095 h 571613"/>
                <a:gd name="connsiteX42" fmla="*/ 114323 w 478461"/>
                <a:gd name="connsiteY42" fmla="*/ 304861 h 571613"/>
                <a:gd name="connsiteX43" fmla="*/ 143962 w 478461"/>
                <a:gd name="connsiteY43" fmla="*/ 330266 h 571613"/>
                <a:gd name="connsiteX44" fmla="*/ 165133 w 478461"/>
                <a:gd name="connsiteY44" fmla="*/ 342968 h 571613"/>
                <a:gd name="connsiteX45" fmla="*/ 169367 w 478461"/>
                <a:gd name="connsiteY45" fmla="*/ 359905 h 571613"/>
                <a:gd name="connsiteX46" fmla="*/ 186304 w 478461"/>
                <a:gd name="connsiteY46" fmla="*/ 364139 h 571613"/>
                <a:gd name="connsiteX47" fmla="*/ 232880 w 478461"/>
                <a:gd name="connsiteY47" fmla="*/ 410715 h 571613"/>
                <a:gd name="connsiteX48" fmla="*/ 245582 w 478461"/>
                <a:gd name="connsiteY48" fmla="*/ 465759 h 571613"/>
                <a:gd name="connsiteX49" fmla="*/ 287924 w 478461"/>
                <a:gd name="connsiteY49" fmla="*/ 465759 h 571613"/>
                <a:gd name="connsiteX50" fmla="*/ 296392 w 478461"/>
                <a:gd name="connsiteY50" fmla="*/ 457291 h 571613"/>
                <a:gd name="connsiteX51" fmla="*/ 300627 w 478461"/>
                <a:gd name="connsiteY51" fmla="*/ 478462 h 571613"/>
                <a:gd name="connsiteX52" fmla="*/ 338734 w 478461"/>
                <a:gd name="connsiteY52" fmla="*/ 482696 h 571613"/>
                <a:gd name="connsiteX53" fmla="*/ 342968 w 478461"/>
                <a:gd name="connsiteY53" fmla="*/ 533506 h 571613"/>
                <a:gd name="connsiteX54" fmla="*/ 368373 w 478461"/>
                <a:gd name="connsiteY54" fmla="*/ 533506 h 571613"/>
                <a:gd name="connsiteX55" fmla="*/ 402247 w 478461"/>
                <a:gd name="connsiteY55" fmla="*/ 571614 h 571613"/>
                <a:gd name="connsiteX56" fmla="*/ 419183 w 478461"/>
                <a:gd name="connsiteY56" fmla="*/ 571614 h 571613"/>
                <a:gd name="connsiteX57" fmla="*/ 440354 w 478461"/>
                <a:gd name="connsiteY57" fmla="*/ 563145 h 571613"/>
                <a:gd name="connsiteX58" fmla="*/ 457291 w 478461"/>
                <a:gd name="connsiteY58" fmla="*/ 571614 h 571613"/>
                <a:gd name="connsiteX59" fmla="*/ 469994 w 478461"/>
                <a:gd name="connsiteY59" fmla="*/ 546208 h 571613"/>
                <a:gd name="connsiteX60" fmla="*/ 478462 w 478461"/>
                <a:gd name="connsiteY60" fmla="*/ 525038 h 571613"/>
                <a:gd name="connsiteX61" fmla="*/ 448823 w 478461"/>
                <a:gd name="connsiteY61" fmla="*/ 503867 h 571613"/>
                <a:gd name="connsiteX62" fmla="*/ 440354 w 478461"/>
                <a:gd name="connsiteY62" fmla="*/ 491164 h 571613"/>
                <a:gd name="connsiteX63" fmla="*/ 423418 w 478461"/>
                <a:gd name="connsiteY63" fmla="*/ 474228 h 571613"/>
                <a:gd name="connsiteX64" fmla="*/ 393778 w 478461"/>
                <a:gd name="connsiteY64" fmla="*/ 478462 h 571613"/>
                <a:gd name="connsiteX65" fmla="*/ 381076 w 478461"/>
                <a:gd name="connsiteY65" fmla="*/ 474228 h 571613"/>
                <a:gd name="connsiteX66" fmla="*/ 381076 w 478461"/>
                <a:gd name="connsiteY66" fmla="*/ 465759 h 571613"/>
                <a:gd name="connsiteX67" fmla="*/ 398013 w 478461"/>
                <a:gd name="connsiteY67" fmla="*/ 461525 h 571613"/>
                <a:gd name="connsiteX68" fmla="*/ 398013 w 478461"/>
                <a:gd name="connsiteY68" fmla="*/ 457291 h 571613"/>
                <a:gd name="connsiteX69" fmla="*/ 385310 w 478461"/>
                <a:gd name="connsiteY69" fmla="*/ 453057 h 571613"/>
                <a:gd name="connsiteX70" fmla="*/ 376842 w 478461"/>
                <a:gd name="connsiteY70" fmla="*/ 448822 h 571613"/>
                <a:gd name="connsiteX71" fmla="*/ 398013 w 478461"/>
                <a:gd name="connsiteY71" fmla="*/ 431886 h 571613"/>
                <a:gd name="connsiteX72" fmla="*/ 398013 w 478461"/>
                <a:gd name="connsiteY72" fmla="*/ 419183 h 571613"/>
                <a:gd name="connsiteX73" fmla="*/ 389544 w 478461"/>
                <a:gd name="connsiteY73" fmla="*/ 410715 h 571613"/>
                <a:gd name="connsiteX74" fmla="*/ 393778 w 478461"/>
                <a:gd name="connsiteY74" fmla="*/ 402247 h 571613"/>
                <a:gd name="connsiteX75" fmla="*/ 398013 w 478461"/>
                <a:gd name="connsiteY75" fmla="*/ 385310 h 571613"/>
                <a:gd name="connsiteX76" fmla="*/ 385310 w 478461"/>
                <a:gd name="connsiteY76" fmla="*/ 372607 h 571613"/>
                <a:gd name="connsiteX77" fmla="*/ 376842 w 478461"/>
                <a:gd name="connsiteY77" fmla="*/ 359905 h 571613"/>
                <a:gd name="connsiteX78" fmla="*/ 359905 w 478461"/>
                <a:gd name="connsiteY78" fmla="*/ 338734 h 571613"/>
                <a:gd name="connsiteX79" fmla="*/ 347202 w 478461"/>
                <a:gd name="connsiteY79" fmla="*/ 334500 h 571613"/>
                <a:gd name="connsiteX80" fmla="*/ 355671 w 478461"/>
                <a:gd name="connsiteY80" fmla="*/ 317563 h 571613"/>
                <a:gd name="connsiteX81" fmla="*/ 351437 w 478461"/>
                <a:gd name="connsiteY81" fmla="*/ 317563 h 571613"/>
                <a:gd name="connsiteX82" fmla="*/ 347202 w 478461"/>
                <a:gd name="connsiteY82" fmla="*/ 283690 h 571613"/>
                <a:gd name="connsiteX83" fmla="*/ 334500 w 478461"/>
                <a:gd name="connsiteY83" fmla="*/ 275221 h 571613"/>
                <a:gd name="connsiteX84" fmla="*/ 351437 w 478461"/>
                <a:gd name="connsiteY84" fmla="*/ 266753 h 571613"/>
                <a:gd name="connsiteX85" fmla="*/ 376842 w 478461"/>
                <a:gd name="connsiteY85" fmla="*/ 266753 h 571613"/>
                <a:gd name="connsiteX86" fmla="*/ 385310 w 478461"/>
                <a:gd name="connsiteY86" fmla="*/ 258285 h 571613"/>
                <a:gd name="connsiteX87" fmla="*/ 402247 w 478461"/>
                <a:gd name="connsiteY87" fmla="*/ 258285 h 571613"/>
                <a:gd name="connsiteX88" fmla="*/ 406481 w 478461"/>
                <a:gd name="connsiteY88" fmla="*/ 266753 h 571613"/>
                <a:gd name="connsiteX89" fmla="*/ 423418 w 478461"/>
                <a:gd name="connsiteY89" fmla="*/ 266753 h 571613"/>
                <a:gd name="connsiteX90" fmla="*/ 436120 w 478461"/>
                <a:gd name="connsiteY90" fmla="*/ 262519 h 571613"/>
                <a:gd name="connsiteX91" fmla="*/ 440354 w 478461"/>
                <a:gd name="connsiteY91" fmla="*/ 232880 h 571613"/>
                <a:gd name="connsiteX92" fmla="*/ 453057 w 478461"/>
                <a:gd name="connsiteY92" fmla="*/ 186304 h 571613"/>
                <a:gd name="connsiteX93" fmla="*/ 440354 w 478461"/>
                <a:gd name="connsiteY93" fmla="*/ 173601 h 571613"/>
                <a:gd name="connsiteX94" fmla="*/ 436120 w 478461"/>
                <a:gd name="connsiteY94" fmla="*/ 156664 h 571613"/>
                <a:gd name="connsiteX95" fmla="*/ 414949 w 478461"/>
                <a:gd name="connsiteY95" fmla="*/ 143962 h 571613"/>
                <a:gd name="connsiteX96" fmla="*/ 385310 w 478461"/>
                <a:gd name="connsiteY96" fmla="*/ 127025 h 571613"/>
                <a:gd name="connsiteX97" fmla="*/ 351437 w 478461"/>
                <a:gd name="connsiteY97" fmla="*/ 131259 h 571613"/>
                <a:gd name="connsiteX98" fmla="*/ 330266 w 478461"/>
                <a:gd name="connsiteY98" fmla="*/ 101620 h 571613"/>
                <a:gd name="connsiteX99" fmla="*/ 300627 w 478461"/>
                <a:gd name="connsiteY99" fmla="*/ 101620 h 571613"/>
                <a:gd name="connsiteX100" fmla="*/ 275221 w 478461"/>
                <a:gd name="connsiteY100" fmla="*/ 80449 h 571613"/>
                <a:gd name="connsiteX101" fmla="*/ 275221 w 478461"/>
                <a:gd name="connsiteY101" fmla="*/ 71981 h 571613"/>
                <a:gd name="connsiteX102" fmla="*/ 258285 w 478461"/>
                <a:gd name="connsiteY102" fmla="*/ 50810 h 571613"/>
                <a:gd name="connsiteX103" fmla="*/ 254051 w 478461"/>
                <a:gd name="connsiteY103" fmla="*/ 29639 h 571613"/>
                <a:gd name="connsiteX104" fmla="*/ 232880 w 478461"/>
                <a:gd name="connsiteY104" fmla="*/ 12703 h 571613"/>
                <a:gd name="connsiteX105" fmla="*/ 203240 w 478461"/>
                <a:gd name="connsiteY105" fmla="*/ 25405 h 571613"/>
                <a:gd name="connsiteX106" fmla="*/ 194772 w 478461"/>
                <a:gd name="connsiteY106" fmla="*/ 0 h 57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78461" h="571613">
                  <a:moveTo>
                    <a:pt x="194772" y="0"/>
                  </a:moveTo>
                  <a:lnTo>
                    <a:pt x="173601" y="4234"/>
                  </a:lnTo>
                  <a:lnTo>
                    <a:pt x="127025" y="29639"/>
                  </a:lnTo>
                  <a:lnTo>
                    <a:pt x="139728" y="42342"/>
                  </a:lnTo>
                  <a:lnTo>
                    <a:pt x="114323" y="63513"/>
                  </a:lnTo>
                  <a:lnTo>
                    <a:pt x="110089" y="76215"/>
                  </a:lnTo>
                  <a:lnTo>
                    <a:pt x="88918" y="80449"/>
                  </a:lnTo>
                  <a:lnTo>
                    <a:pt x="76215" y="67747"/>
                  </a:lnTo>
                  <a:lnTo>
                    <a:pt x="46576" y="63513"/>
                  </a:lnTo>
                  <a:lnTo>
                    <a:pt x="42342" y="46576"/>
                  </a:lnTo>
                  <a:lnTo>
                    <a:pt x="25405" y="33873"/>
                  </a:lnTo>
                  <a:lnTo>
                    <a:pt x="0" y="46576"/>
                  </a:lnTo>
                  <a:lnTo>
                    <a:pt x="12703" y="67747"/>
                  </a:lnTo>
                  <a:lnTo>
                    <a:pt x="33873" y="67747"/>
                  </a:lnTo>
                  <a:lnTo>
                    <a:pt x="59278" y="84683"/>
                  </a:lnTo>
                  <a:lnTo>
                    <a:pt x="71981" y="97386"/>
                  </a:lnTo>
                  <a:lnTo>
                    <a:pt x="105854" y="93152"/>
                  </a:lnTo>
                  <a:lnTo>
                    <a:pt x="114323" y="110089"/>
                  </a:lnTo>
                  <a:lnTo>
                    <a:pt x="131259" y="114323"/>
                  </a:lnTo>
                  <a:lnTo>
                    <a:pt x="139728" y="135494"/>
                  </a:lnTo>
                  <a:lnTo>
                    <a:pt x="156665" y="139728"/>
                  </a:lnTo>
                  <a:lnTo>
                    <a:pt x="152430" y="156664"/>
                  </a:lnTo>
                  <a:lnTo>
                    <a:pt x="135494" y="152430"/>
                  </a:lnTo>
                  <a:lnTo>
                    <a:pt x="131259" y="165133"/>
                  </a:lnTo>
                  <a:lnTo>
                    <a:pt x="143962" y="182069"/>
                  </a:lnTo>
                  <a:lnTo>
                    <a:pt x="135494" y="215943"/>
                  </a:lnTo>
                  <a:lnTo>
                    <a:pt x="118557" y="215943"/>
                  </a:lnTo>
                  <a:lnTo>
                    <a:pt x="118557" y="237114"/>
                  </a:lnTo>
                  <a:lnTo>
                    <a:pt x="122791" y="245582"/>
                  </a:lnTo>
                  <a:lnTo>
                    <a:pt x="101620" y="245582"/>
                  </a:lnTo>
                  <a:lnTo>
                    <a:pt x="97386" y="232880"/>
                  </a:lnTo>
                  <a:lnTo>
                    <a:pt x="114323" y="215943"/>
                  </a:lnTo>
                  <a:lnTo>
                    <a:pt x="105854" y="203240"/>
                  </a:lnTo>
                  <a:lnTo>
                    <a:pt x="101620" y="199006"/>
                  </a:lnTo>
                  <a:lnTo>
                    <a:pt x="97386" y="160899"/>
                  </a:lnTo>
                  <a:lnTo>
                    <a:pt x="71981" y="156664"/>
                  </a:lnTo>
                  <a:lnTo>
                    <a:pt x="50810" y="131259"/>
                  </a:lnTo>
                  <a:lnTo>
                    <a:pt x="46576" y="186304"/>
                  </a:lnTo>
                  <a:lnTo>
                    <a:pt x="80449" y="211709"/>
                  </a:lnTo>
                  <a:lnTo>
                    <a:pt x="84684" y="241348"/>
                  </a:lnTo>
                  <a:lnTo>
                    <a:pt x="93152" y="275221"/>
                  </a:lnTo>
                  <a:lnTo>
                    <a:pt x="93152" y="309095"/>
                  </a:lnTo>
                  <a:lnTo>
                    <a:pt x="114323" y="304861"/>
                  </a:lnTo>
                  <a:lnTo>
                    <a:pt x="143962" y="330266"/>
                  </a:lnTo>
                  <a:lnTo>
                    <a:pt x="165133" y="342968"/>
                  </a:lnTo>
                  <a:lnTo>
                    <a:pt x="169367" y="359905"/>
                  </a:lnTo>
                  <a:lnTo>
                    <a:pt x="186304" y="364139"/>
                  </a:lnTo>
                  <a:lnTo>
                    <a:pt x="232880" y="410715"/>
                  </a:lnTo>
                  <a:lnTo>
                    <a:pt x="245582" y="465759"/>
                  </a:lnTo>
                  <a:lnTo>
                    <a:pt x="287924" y="465759"/>
                  </a:lnTo>
                  <a:lnTo>
                    <a:pt x="296392" y="457291"/>
                  </a:lnTo>
                  <a:lnTo>
                    <a:pt x="300627" y="478462"/>
                  </a:lnTo>
                  <a:lnTo>
                    <a:pt x="338734" y="482696"/>
                  </a:lnTo>
                  <a:lnTo>
                    <a:pt x="342968" y="533506"/>
                  </a:lnTo>
                  <a:lnTo>
                    <a:pt x="368373" y="533506"/>
                  </a:lnTo>
                  <a:lnTo>
                    <a:pt x="402247" y="571614"/>
                  </a:lnTo>
                  <a:lnTo>
                    <a:pt x="419183" y="571614"/>
                  </a:lnTo>
                  <a:lnTo>
                    <a:pt x="440354" y="563145"/>
                  </a:lnTo>
                  <a:lnTo>
                    <a:pt x="457291" y="571614"/>
                  </a:lnTo>
                  <a:lnTo>
                    <a:pt x="469994" y="546208"/>
                  </a:lnTo>
                  <a:lnTo>
                    <a:pt x="478462" y="525038"/>
                  </a:lnTo>
                  <a:lnTo>
                    <a:pt x="448823" y="503867"/>
                  </a:lnTo>
                  <a:lnTo>
                    <a:pt x="440354" y="491164"/>
                  </a:lnTo>
                  <a:lnTo>
                    <a:pt x="423418" y="474228"/>
                  </a:lnTo>
                  <a:lnTo>
                    <a:pt x="393778" y="478462"/>
                  </a:lnTo>
                  <a:lnTo>
                    <a:pt x="381076" y="474228"/>
                  </a:lnTo>
                  <a:lnTo>
                    <a:pt x="381076" y="465759"/>
                  </a:lnTo>
                  <a:lnTo>
                    <a:pt x="398013" y="461525"/>
                  </a:lnTo>
                  <a:lnTo>
                    <a:pt x="398013" y="457291"/>
                  </a:lnTo>
                  <a:lnTo>
                    <a:pt x="385310" y="453057"/>
                  </a:lnTo>
                  <a:lnTo>
                    <a:pt x="376842" y="448822"/>
                  </a:lnTo>
                  <a:lnTo>
                    <a:pt x="398013" y="431886"/>
                  </a:lnTo>
                  <a:lnTo>
                    <a:pt x="398013" y="419183"/>
                  </a:lnTo>
                  <a:lnTo>
                    <a:pt x="389544" y="410715"/>
                  </a:lnTo>
                  <a:lnTo>
                    <a:pt x="393778" y="402247"/>
                  </a:lnTo>
                  <a:lnTo>
                    <a:pt x="398013" y="385310"/>
                  </a:lnTo>
                  <a:lnTo>
                    <a:pt x="385310" y="372607"/>
                  </a:lnTo>
                  <a:lnTo>
                    <a:pt x="376842" y="359905"/>
                  </a:lnTo>
                  <a:lnTo>
                    <a:pt x="359905" y="338734"/>
                  </a:lnTo>
                  <a:lnTo>
                    <a:pt x="347202" y="334500"/>
                  </a:lnTo>
                  <a:lnTo>
                    <a:pt x="355671" y="317563"/>
                  </a:lnTo>
                  <a:lnTo>
                    <a:pt x="351437" y="317563"/>
                  </a:lnTo>
                  <a:lnTo>
                    <a:pt x="347202" y="283690"/>
                  </a:lnTo>
                  <a:lnTo>
                    <a:pt x="334500" y="275221"/>
                  </a:lnTo>
                  <a:lnTo>
                    <a:pt x="351437" y="266753"/>
                  </a:lnTo>
                  <a:lnTo>
                    <a:pt x="376842" y="266753"/>
                  </a:lnTo>
                  <a:lnTo>
                    <a:pt x="385310" y="258285"/>
                  </a:lnTo>
                  <a:lnTo>
                    <a:pt x="402247" y="258285"/>
                  </a:lnTo>
                  <a:lnTo>
                    <a:pt x="406481" y="266753"/>
                  </a:lnTo>
                  <a:lnTo>
                    <a:pt x="423418" y="266753"/>
                  </a:lnTo>
                  <a:lnTo>
                    <a:pt x="436120" y="262519"/>
                  </a:lnTo>
                  <a:lnTo>
                    <a:pt x="440354" y="232880"/>
                  </a:lnTo>
                  <a:lnTo>
                    <a:pt x="453057" y="186304"/>
                  </a:lnTo>
                  <a:lnTo>
                    <a:pt x="440354" y="173601"/>
                  </a:lnTo>
                  <a:lnTo>
                    <a:pt x="436120" y="156664"/>
                  </a:lnTo>
                  <a:lnTo>
                    <a:pt x="414949" y="143962"/>
                  </a:lnTo>
                  <a:lnTo>
                    <a:pt x="385310" y="127025"/>
                  </a:lnTo>
                  <a:lnTo>
                    <a:pt x="351437" y="131259"/>
                  </a:lnTo>
                  <a:lnTo>
                    <a:pt x="330266" y="101620"/>
                  </a:lnTo>
                  <a:lnTo>
                    <a:pt x="300627" y="101620"/>
                  </a:lnTo>
                  <a:lnTo>
                    <a:pt x="275221" y="80449"/>
                  </a:lnTo>
                  <a:lnTo>
                    <a:pt x="275221" y="71981"/>
                  </a:lnTo>
                  <a:lnTo>
                    <a:pt x="258285" y="50810"/>
                  </a:lnTo>
                  <a:lnTo>
                    <a:pt x="254051" y="29639"/>
                  </a:lnTo>
                  <a:lnTo>
                    <a:pt x="232880" y="12703"/>
                  </a:lnTo>
                  <a:lnTo>
                    <a:pt x="203240" y="25405"/>
                  </a:lnTo>
                  <a:lnTo>
                    <a:pt x="19477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5FDFD42-A03B-F25A-DF96-8132949F0E70}"/>
                </a:ext>
              </a:extLst>
            </p:cNvPr>
            <p:cNvSpPr/>
            <p:nvPr/>
          </p:nvSpPr>
          <p:spPr>
            <a:xfrm>
              <a:off x="3651319" y="3675080"/>
              <a:ext cx="402246" cy="368373"/>
            </a:xfrm>
            <a:custGeom>
              <a:avLst/>
              <a:gdLst>
                <a:gd name="connsiteX0" fmla="*/ 241348 w 402246"/>
                <a:gd name="connsiteY0" fmla="*/ 0 h 368373"/>
                <a:gd name="connsiteX1" fmla="*/ 237114 w 402246"/>
                <a:gd name="connsiteY1" fmla="*/ 12703 h 368373"/>
                <a:gd name="connsiteX2" fmla="*/ 211709 w 402246"/>
                <a:gd name="connsiteY2" fmla="*/ 21171 h 368373"/>
                <a:gd name="connsiteX3" fmla="*/ 199006 w 402246"/>
                <a:gd name="connsiteY3" fmla="*/ 38108 h 368373"/>
                <a:gd name="connsiteX4" fmla="*/ 190538 w 402246"/>
                <a:gd name="connsiteY4" fmla="*/ 38108 h 368373"/>
                <a:gd name="connsiteX5" fmla="*/ 173601 w 402246"/>
                <a:gd name="connsiteY5" fmla="*/ 33873 h 368373"/>
                <a:gd name="connsiteX6" fmla="*/ 160899 w 402246"/>
                <a:gd name="connsiteY6" fmla="*/ 50810 h 368373"/>
                <a:gd name="connsiteX7" fmla="*/ 143962 w 402246"/>
                <a:gd name="connsiteY7" fmla="*/ 55044 h 368373"/>
                <a:gd name="connsiteX8" fmla="*/ 131259 w 402246"/>
                <a:gd name="connsiteY8" fmla="*/ 76215 h 368373"/>
                <a:gd name="connsiteX9" fmla="*/ 114323 w 402246"/>
                <a:gd name="connsiteY9" fmla="*/ 76215 h 368373"/>
                <a:gd name="connsiteX10" fmla="*/ 105854 w 402246"/>
                <a:gd name="connsiteY10" fmla="*/ 84683 h 368373"/>
                <a:gd name="connsiteX11" fmla="*/ 76215 w 402246"/>
                <a:gd name="connsiteY11" fmla="*/ 84683 h 368373"/>
                <a:gd name="connsiteX12" fmla="*/ 63513 w 402246"/>
                <a:gd name="connsiteY12" fmla="*/ 101620 h 368373"/>
                <a:gd name="connsiteX13" fmla="*/ 55044 w 402246"/>
                <a:gd name="connsiteY13" fmla="*/ 97386 h 368373"/>
                <a:gd name="connsiteX14" fmla="*/ 33873 w 402246"/>
                <a:gd name="connsiteY14" fmla="*/ 122791 h 368373"/>
                <a:gd name="connsiteX15" fmla="*/ 12703 w 402246"/>
                <a:gd name="connsiteY15" fmla="*/ 114323 h 368373"/>
                <a:gd name="connsiteX16" fmla="*/ 4234 w 402246"/>
                <a:gd name="connsiteY16" fmla="*/ 135494 h 368373"/>
                <a:gd name="connsiteX17" fmla="*/ 12703 w 402246"/>
                <a:gd name="connsiteY17" fmla="*/ 152430 h 368373"/>
                <a:gd name="connsiteX18" fmla="*/ 29639 w 402246"/>
                <a:gd name="connsiteY18" fmla="*/ 165133 h 368373"/>
                <a:gd name="connsiteX19" fmla="*/ 0 w 402246"/>
                <a:gd name="connsiteY19" fmla="*/ 190538 h 368373"/>
                <a:gd name="connsiteX20" fmla="*/ 0 w 402246"/>
                <a:gd name="connsiteY20" fmla="*/ 211709 h 368373"/>
                <a:gd name="connsiteX21" fmla="*/ 12703 w 402246"/>
                <a:gd name="connsiteY21" fmla="*/ 220177 h 368373"/>
                <a:gd name="connsiteX22" fmla="*/ 0 w 402246"/>
                <a:gd name="connsiteY22" fmla="*/ 232880 h 368373"/>
                <a:gd name="connsiteX23" fmla="*/ 16937 w 402246"/>
                <a:gd name="connsiteY23" fmla="*/ 249816 h 368373"/>
                <a:gd name="connsiteX24" fmla="*/ 4234 w 402246"/>
                <a:gd name="connsiteY24" fmla="*/ 262519 h 368373"/>
                <a:gd name="connsiteX25" fmla="*/ 16937 w 402246"/>
                <a:gd name="connsiteY25" fmla="*/ 270987 h 368373"/>
                <a:gd name="connsiteX26" fmla="*/ 50810 w 402246"/>
                <a:gd name="connsiteY26" fmla="*/ 270987 h 368373"/>
                <a:gd name="connsiteX27" fmla="*/ 50810 w 402246"/>
                <a:gd name="connsiteY27" fmla="*/ 304861 h 368373"/>
                <a:gd name="connsiteX28" fmla="*/ 63513 w 402246"/>
                <a:gd name="connsiteY28" fmla="*/ 326031 h 368373"/>
                <a:gd name="connsiteX29" fmla="*/ 67747 w 402246"/>
                <a:gd name="connsiteY29" fmla="*/ 326031 h 368373"/>
                <a:gd name="connsiteX30" fmla="*/ 97386 w 402246"/>
                <a:gd name="connsiteY30" fmla="*/ 309095 h 368373"/>
                <a:gd name="connsiteX31" fmla="*/ 139728 w 402246"/>
                <a:gd name="connsiteY31" fmla="*/ 326031 h 368373"/>
                <a:gd name="connsiteX32" fmla="*/ 169367 w 402246"/>
                <a:gd name="connsiteY32" fmla="*/ 368373 h 368373"/>
                <a:gd name="connsiteX33" fmla="*/ 186304 w 402246"/>
                <a:gd name="connsiteY33" fmla="*/ 368373 h 368373"/>
                <a:gd name="connsiteX34" fmla="*/ 211709 w 402246"/>
                <a:gd name="connsiteY34" fmla="*/ 342968 h 368373"/>
                <a:gd name="connsiteX35" fmla="*/ 220177 w 402246"/>
                <a:gd name="connsiteY35" fmla="*/ 355671 h 368373"/>
                <a:gd name="connsiteX36" fmla="*/ 237114 w 402246"/>
                <a:gd name="connsiteY36" fmla="*/ 338734 h 368373"/>
                <a:gd name="connsiteX37" fmla="*/ 258285 w 402246"/>
                <a:gd name="connsiteY37" fmla="*/ 347202 h 368373"/>
                <a:gd name="connsiteX38" fmla="*/ 262519 w 402246"/>
                <a:gd name="connsiteY38" fmla="*/ 351436 h 368373"/>
                <a:gd name="connsiteX39" fmla="*/ 279456 w 402246"/>
                <a:gd name="connsiteY39" fmla="*/ 338734 h 368373"/>
                <a:gd name="connsiteX40" fmla="*/ 275221 w 402246"/>
                <a:gd name="connsiteY40" fmla="*/ 321797 h 368373"/>
                <a:gd name="connsiteX41" fmla="*/ 266753 w 402246"/>
                <a:gd name="connsiteY41" fmla="*/ 313329 h 368373"/>
                <a:gd name="connsiteX42" fmla="*/ 279456 w 402246"/>
                <a:gd name="connsiteY42" fmla="*/ 296392 h 368373"/>
                <a:gd name="connsiteX43" fmla="*/ 287924 w 402246"/>
                <a:gd name="connsiteY43" fmla="*/ 296392 h 368373"/>
                <a:gd name="connsiteX44" fmla="*/ 296392 w 402246"/>
                <a:gd name="connsiteY44" fmla="*/ 270987 h 368373"/>
                <a:gd name="connsiteX45" fmla="*/ 304861 w 402246"/>
                <a:gd name="connsiteY45" fmla="*/ 258285 h 368373"/>
                <a:gd name="connsiteX46" fmla="*/ 300627 w 402246"/>
                <a:gd name="connsiteY46" fmla="*/ 232880 h 368373"/>
                <a:gd name="connsiteX47" fmla="*/ 317563 w 402246"/>
                <a:gd name="connsiteY47" fmla="*/ 207475 h 368373"/>
                <a:gd name="connsiteX48" fmla="*/ 347202 w 402246"/>
                <a:gd name="connsiteY48" fmla="*/ 186304 h 368373"/>
                <a:gd name="connsiteX49" fmla="*/ 347202 w 402246"/>
                <a:gd name="connsiteY49" fmla="*/ 148196 h 368373"/>
                <a:gd name="connsiteX50" fmla="*/ 359905 w 402246"/>
                <a:gd name="connsiteY50" fmla="*/ 152430 h 368373"/>
                <a:gd name="connsiteX51" fmla="*/ 376842 w 402246"/>
                <a:gd name="connsiteY51" fmla="*/ 169367 h 368373"/>
                <a:gd name="connsiteX52" fmla="*/ 393778 w 402246"/>
                <a:gd name="connsiteY52" fmla="*/ 169367 h 368373"/>
                <a:gd name="connsiteX53" fmla="*/ 402247 w 402246"/>
                <a:gd name="connsiteY53" fmla="*/ 160899 h 368373"/>
                <a:gd name="connsiteX54" fmla="*/ 393778 w 402246"/>
                <a:gd name="connsiteY54" fmla="*/ 139728 h 368373"/>
                <a:gd name="connsiteX55" fmla="*/ 402247 w 402246"/>
                <a:gd name="connsiteY55" fmla="*/ 114323 h 368373"/>
                <a:gd name="connsiteX56" fmla="*/ 398013 w 402246"/>
                <a:gd name="connsiteY56" fmla="*/ 88918 h 368373"/>
                <a:gd name="connsiteX57" fmla="*/ 389544 w 402246"/>
                <a:gd name="connsiteY57" fmla="*/ 76215 h 368373"/>
                <a:gd name="connsiteX58" fmla="*/ 389544 w 402246"/>
                <a:gd name="connsiteY58" fmla="*/ 55044 h 368373"/>
                <a:gd name="connsiteX59" fmla="*/ 402247 w 402246"/>
                <a:gd name="connsiteY59" fmla="*/ 33873 h 368373"/>
                <a:gd name="connsiteX60" fmla="*/ 398013 w 402246"/>
                <a:gd name="connsiteY60" fmla="*/ 12703 h 368373"/>
                <a:gd name="connsiteX61" fmla="*/ 393778 w 402246"/>
                <a:gd name="connsiteY61" fmla="*/ 8468 h 368373"/>
                <a:gd name="connsiteX62" fmla="*/ 381076 w 402246"/>
                <a:gd name="connsiteY62" fmla="*/ 21171 h 368373"/>
                <a:gd name="connsiteX63" fmla="*/ 351437 w 402246"/>
                <a:gd name="connsiteY63" fmla="*/ 21171 h 368373"/>
                <a:gd name="connsiteX64" fmla="*/ 338734 w 402246"/>
                <a:gd name="connsiteY64" fmla="*/ 33873 h 368373"/>
                <a:gd name="connsiteX65" fmla="*/ 321797 w 402246"/>
                <a:gd name="connsiteY65" fmla="*/ 33873 h 368373"/>
                <a:gd name="connsiteX66" fmla="*/ 304861 w 402246"/>
                <a:gd name="connsiteY66" fmla="*/ 21171 h 368373"/>
                <a:gd name="connsiteX67" fmla="*/ 300627 w 402246"/>
                <a:gd name="connsiteY67" fmla="*/ 8468 h 368373"/>
                <a:gd name="connsiteX68" fmla="*/ 262519 w 402246"/>
                <a:gd name="connsiteY68" fmla="*/ 8468 h 368373"/>
                <a:gd name="connsiteX69" fmla="*/ 254051 w 402246"/>
                <a:gd name="connsiteY69" fmla="*/ 0 h 368373"/>
                <a:gd name="connsiteX70" fmla="*/ 241348 w 402246"/>
                <a:gd name="connsiteY70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2246" h="368373">
                  <a:moveTo>
                    <a:pt x="241348" y="0"/>
                  </a:moveTo>
                  <a:lnTo>
                    <a:pt x="237114" y="12703"/>
                  </a:lnTo>
                  <a:lnTo>
                    <a:pt x="211709" y="21171"/>
                  </a:lnTo>
                  <a:lnTo>
                    <a:pt x="199006" y="38108"/>
                  </a:lnTo>
                  <a:lnTo>
                    <a:pt x="190538" y="38108"/>
                  </a:lnTo>
                  <a:lnTo>
                    <a:pt x="173601" y="33873"/>
                  </a:lnTo>
                  <a:lnTo>
                    <a:pt x="160899" y="50810"/>
                  </a:lnTo>
                  <a:lnTo>
                    <a:pt x="143962" y="55044"/>
                  </a:lnTo>
                  <a:lnTo>
                    <a:pt x="131259" y="76215"/>
                  </a:lnTo>
                  <a:lnTo>
                    <a:pt x="114323" y="76215"/>
                  </a:lnTo>
                  <a:lnTo>
                    <a:pt x="105854" y="84683"/>
                  </a:lnTo>
                  <a:lnTo>
                    <a:pt x="76215" y="84683"/>
                  </a:lnTo>
                  <a:lnTo>
                    <a:pt x="63513" y="101620"/>
                  </a:lnTo>
                  <a:lnTo>
                    <a:pt x="55044" y="97386"/>
                  </a:lnTo>
                  <a:lnTo>
                    <a:pt x="33873" y="122791"/>
                  </a:lnTo>
                  <a:lnTo>
                    <a:pt x="12703" y="114323"/>
                  </a:lnTo>
                  <a:lnTo>
                    <a:pt x="4234" y="135494"/>
                  </a:lnTo>
                  <a:lnTo>
                    <a:pt x="12703" y="152430"/>
                  </a:lnTo>
                  <a:lnTo>
                    <a:pt x="29639" y="165133"/>
                  </a:lnTo>
                  <a:lnTo>
                    <a:pt x="0" y="190538"/>
                  </a:lnTo>
                  <a:lnTo>
                    <a:pt x="0" y="211709"/>
                  </a:lnTo>
                  <a:lnTo>
                    <a:pt x="12703" y="220177"/>
                  </a:lnTo>
                  <a:lnTo>
                    <a:pt x="0" y="232880"/>
                  </a:lnTo>
                  <a:lnTo>
                    <a:pt x="16937" y="249816"/>
                  </a:lnTo>
                  <a:lnTo>
                    <a:pt x="4234" y="262519"/>
                  </a:lnTo>
                  <a:lnTo>
                    <a:pt x="16937" y="270987"/>
                  </a:lnTo>
                  <a:lnTo>
                    <a:pt x="50810" y="270987"/>
                  </a:lnTo>
                  <a:lnTo>
                    <a:pt x="50810" y="304861"/>
                  </a:lnTo>
                  <a:lnTo>
                    <a:pt x="63513" y="326031"/>
                  </a:lnTo>
                  <a:lnTo>
                    <a:pt x="67747" y="326031"/>
                  </a:lnTo>
                  <a:lnTo>
                    <a:pt x="97386" y="309095"/>
                  </a:lnTo>
                  <a:lnTo>
                    <a:pt x="139728" y="326031"/>
                  </a:lnTo>
                  <a:lnTo>
                    <a:pt x="169367" y="368373"/>
                  </a:lnTo>
                  <a:lnTo>
                    <a:pt x="186304" y="368373"/>
                  </a:lnTo>
                  <a:lnTo>
                    <a:pt x="211709" y="342968"/>
                  </a:lnTo>
                  <a:lnTo>
                    <a:pt x="220177" y="355671"/>
                  </a:lnTo>
                  <a:lnTo>
                    <a:pt x="237114" y="338734"/>
                  </a:lnTo>
                  <a:lnTo>
                    <a:pt x="258285" y="347202"/>
                  </a:lnTo>
                  <a:lnTo>
                    <a:pt x="262519" y="351436"/>
                  </a:lnTo>
                  <a:lnTo>
                    <a:pt x="279456" y="338734"/>
                  </a:lnTo>
                  <a:lnTo>
                    <a:pt x="275221" y="321797"/>
                  </a:lnTo>
                  <a:lnTo>
                    <a:pt x="266753" y="313329"/>
                  </a:lnTo>
                  <a:lnTo>
                    <a:pt x="279456" y="296392"/>
                  </a:lnTo>
                  <a:lnTo>
                    <a:pt x="287924" y="296392"/>
                  </a:lnTo>
                  <a:lnTo>
                    <a:pt x="296392" y="270987"/>
                  </a:lnTo>
                  <a:lnTo>
                    <a:pt x="304861" y="258285"/>
                  </a:lnTo>
                  <a:lnTo>
                    <a:pt x="300627" y="232880"/>
                  </a:lnTo>
                  <a:lnTo>
                    <a:pt x="317563" y="207475"/>
                  </a:lnTo>
                  <a:lnTo>
                    <a:pt x="347202" y="186304"/>
                  </a:lnTo>
                  <a:lnTo>
                    <a:pt x="347202" y="148196"/>
                  </a:lnTo>
                  <a:lnTo>
                    <a:pt x="359905" y="152430"/>
                  </a:lnTo>
                  <a:lnTo>
                    <a:pt x="376842" y="169367"/>
                  </a:lnTo>
                  <a:lnTo>
                    <a:pt x="393778" y="169367"/>
                  </a:lnTo>
                  <a:lnTo>
                    <a:pt x="402247" y="160899"/>
                  </a:lnTo>
                  <a:lnTo>
                    <a:pt x="393778" y="139728"/>
                  </a:lnTo>
                  <a:lnTo>
                    <a:pt x="402247" y="114323"/>
                  </a:lnTo>
                  <a:lnTo>
                    <a:pt x="398013" y="88918"/>
                  </a:lnTo>
                  <a:lnTo>
                    <a:pt x="389544" y="76215"/>
                  </a:lnTo>
                  <a:lnTo>
                    <a:pt x="389544" y="55044"/>
                  </a:lnTo>
                  <a:lnTo>
                    <a:pt x="402247" y="33873"/>
                  </a:lnTo>
                  <a:lnTo>
                    <a:pt x="398013" y="12703"/>
                  </a:lnTo>
                  <a:lnTo>
                    <a:pt x="393778" y="8468"/>
                  </a:lnTo>
                  <a:lnTo>
                    <a:pt x="381076" y="21171"/>
                  </a:lnTo>
                  <a:lnTo>
                    <a:pt x="351437" y="21171"/>
                  </a:lnTo>
                  <a:lnTo>
                    <a:pt x="338734" y="33873"/>
                  </a:lnTo>
                  <a:lnTo>
                    <a:pt x="321797" y="33873"/>
                  </a:lnTo>
                  <a:lnTo>
                    <a:pt x="304861" y="21171"/>
                  </a:lnTo>
                  <a:lnTo>
                    <a:pt x="300627" y="8468"/>
                  </a:lnTo>
                  <a:lnTo>
                    <a:pt x="262519" y="8468"/>
                  </a:lnTo>
                  <a:lnTo>
                    <a:pt x="254051" y="0"/>
                  </a:lnTo>
                  <a:lnTo>
                    <a:pt x="24134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789EC14-E4C4-9748-2BE1-58997F703009}"/>
                </a:ext>
              </a:extLst>
            </p:cNvPr>
            <p:cNvSpPr/>
            <p:nvPr/>
          </p:nvSpPr>
          <p:spPr>
            <a:xfrm>
              <a:off x="3697895" y="3361751"/>
              <a:ext cx="381075" cy="347202"/>
            </a:xfrm>
            <a:custGeom>
              <a:avLst/>
              <a:gdLst>
                <a:gd name="connsiteX0" fmla="*/ 118557 w 381075"/>
                <a:gd name="connsiteY0" fmla="*/ 0 h 347202"/>
                <a:gd name="connsiteX1" fmla="*/ 110089 w 381075"/>
                <a:gd name="connsiteY1" fmla="*/ 25405 h 347202"/>
                <a:gd name="connsiteX2" fmla="*/ 84684 w 381075"/>
                <a:gd name="connsiteY2" fmla="*/ 25405 h 347202"/>
                <a:gd name="connsiteX3" fmla="*/ 76215 w 381075"/>
                <a:gd name="connsiteY3" fmla="*/ 21171 h 347202"/>
                <a:gd name="connsiteX4" fmla="*/ 59278 w 381075"/>
                <a:gd name="connsiteY4" fmla="*/ 21171 h 347202"/>
                <a:gd name="connsiteX5" fmla="*/ 46576 w 381075"/>
                <a:gd name="connsiteY5" fmla="*/ 12703 h 347202"/>
                <a:gd name="connsiteX6" fmla="*/ 16937 w 381075"/>
                <a:gd name="connsiteY6" fmla="*/ 42342 h 347202"/>
                <a:gd name="connsiteX7" fmla="*/ 16937 w 381075"/>
                <a:gd name="connsiteY7" fmla="*/ 67747 h 347202"/>
                <a:gd name="connsiteX8" fmla="*/ 0 w 381075"/>
                <a:gd name="connsiteY8" fmla="*/ 101620 h 347202"/>
                <a:gd name="connsiteX9" fmla="*/ 4234 w 381075"/>
                <a:gd name="connsiteY9" fmla="*/ 122791 h 347202"/>
                <a:gd name="connsiteX10" fmla="*/ 25405 w 381075"/>
                <a:gd name="connsiteY10" fmla="*/ 127025 h 347202"/>
                <a:gd name="connsiteX11" fmla="*/ 38108 w 381075"/>
                <a:gd name="connsiteY11" fmla="*/ 160899 h 347202"/>
                <a:gd name="connsiteX12" fmla="*/ 50810 w 381075"/>
                <a:gd name="connsiteY12" fmla="*/ 173601 h 347202"/>
                <a:gd name="connsiteX13" fmla="*/ 46576 w 381075"/>
                <a:gd name="connsiteY13" fmla="*/ 237114 h 347202"/>
                <a:gd name="connsiteX14" fmla="*/ 76215 w 381075"/>
                <a:gd name="connsiteY14" fmla="*/ 228645 h 347202"/>
                <a:gd name="connsiteX15" fmla="*/ 84684 w 381075"/>
                <a:gd name="connsiteY15" fmla="*/ 241348 h 347202"/>
                <a:gd name="connsiteX16" fmla="*/ 67747 w 381075"/>
                <a:gd name="connsiteY16" fmla="*/ 258285 h 347202"/>
                <a:gd name="connsiteX17" fmla="*/ 67747 w 381075"/>
                <a:gd name="connsiteY17" fmla="*/ 270987 h 347202"/>
                <a:gd name="connsiteX18" fmla="*/ 84684 w 381075"/>
                <a:gd name="connsiteY18" fmla="*/ 275221 h 347202"/>
                <a:gd name="connsiteX19" fmla="*/ 110089 w 381075"/>
                <a:gd name="connsiteY19" fmla="*/ 270987 h 347202"/>
                <a:gd name="connsiteX20" fmla="*/ 118557 w 381075"/>
                <a:gd name="connsiteY20" fmla="*/ 258285 h 347202"/>
                <a:gd name="connsiteX21" fmla="*/ 122791 w 381075"/>
                <a:gd name="connsiteY21" fmla="*/ 258285 h 347202"/>
                <a:gd name="connsiteX22" fmla="*/ 118557 w 381075"/>
                <a:gd name="connsiteY22" fmla="*/ 279455 h 347202"/>
                <a:gd name="connsiteX23" fmla="*/ 143962 w 381075"/>
                <a:gd name="connsiteY23" fmla="*/ 287924 h 347202"/>
                <a:gd name="connsiteX24" fmla="*/ 160899 w 381075"/>
                <a:gd name="connsiteY24" fmla="*/ 304861 h 347202"/>
                <a:gd name="connsiteX25" fmla="*/ 160899 w 381075"/>
                <a:gd name="connsiteY25" fmla="*/ 313329 h 347202"/>
                <a:gd name="connsiteX26" fmla="*/ 152430 w 381075"/>
                <a:gd name="connsiteY26" fmla="*/ 313329 h 347202"/>
                <a:gd name="connsiteX27" fmla="*/ 152430 w 381075"/>
                <a:gd name="connsiteY27" fmla="*/ 330266 h 347202"/>
                <a:gd name="connsiteX28" fmla="*/ 160899 w 381075"/>
                <a:gd name="connsiteY28" fmla="*/ 338734 h 347202"/>
                <a:gd name="connsiteX29" fmla="*/ 165133 w 381075"/>
                <a:gd name="connsiteY29" fmla="*/ 334500 h 347202"/>
                <a:gd name="connsiteX30" fmla="*/ 190538 w 381075"/>
                <a:gd name="connsiteY30" fmla="*/ 330266 h 347202"/>
                <a:gd name="connsiteX31" fmla="*/ 194772 w 381075"/>
                <a:gd name="connsiteY31" fmla="*/ 313329 h 347202"/>
                <a:gd name="connsiteX32" fmla="*/ 207475 w 381075"/>
                <a:gd name="connsiteY32" fmla="*/ 313329 h 347202"/>
                <a:gd name="connsiteX33" fmla="*/ 215943 w 381075"/>
                <a:gd name="connsiteY33" fmla="*/ 321797 h 347202"/>
                <a:gd name="connsiteX34" fmla="*/ 254051 w 381075"/>
                <a:gd name="connsiteY34" fmla="*/ 321797 h 347202"/>
                <a:gd name="connsiteX35" fmla="*/ 262519 w 381075"/>
                <a:gd name="connsiteY35" fmla="*/ 334500 h 347202"/>
                <a:gd name="connsiteX36" fmla="*/ 275221 w 381075"/>
                <a:gd name="connsiteY36" fmla="*/ 347202 h 347202"/>
                <a:gd name="connsiteX37" fmla="*/ 292158 w 381075"/>
                <a:gd name="connsiteY37" fmla="*/ 347202 h 347202"/>
                <a:gd name="connsiteX38" fmla="*/ 304861 w 381075"/>
                <a:gd name="connsiteY38" fmla="*/ 334500 h 347202"/>
                <a:gd name="connsiteX39" fmla="*/ 334500 w 381075"/>
                <a:gd name="connsiteY39" fmla="*/ 334500 h 347202"/>
                <a:gd name="connsiteX40" fmla="*/ 347202 w 381075"/>
                <a:gd name="connsiteY40" fmla="*/ 321797 h 347202"/>
                <a:gd name="connsiteX41" fmla="*/ 317563 w 381075"/>
                <a:gd name="connsiteY41" fmla="*/ 287924 h 347202"/>
                <a:gd name="connsiteX42" fmla="*/ 313329 w 381075"/>
                <a:gd name="connsiteY42" fmla="*/ 275221 h 347202"/>
                <a:gd name="connsiteX43" fmla="*/ 342968 w 381075"/>
                <a:gd name="connsiteY43" fmla="*/ 258285 h 347202"/>
                <a:gd name="connsiteX44" fmla="*/ 359905 w 381075"/>
                <a:gd name="connsiteY44" fmla="*/ 249816 h 347202"/>
                <a:gd name="connsiteX45" fmla="*/ 364139 w 381075"/>
                <a:gd name="connsiteY45" fmla="*/ 228645 h 347202"/>
                <a:gd name="connsiteX46" fmla="*/ 381076 w 381075"/>
                <a:gd name="connsiteY46" fmla="*/ 215943 h 347202"/>
                <a:gd name="connsiteX47" fmla="*/ 376842 w 381075"/>
                <a:gd name="connsiteY47" fmla="*/ 186304 h 347202"/>
                <a:gd name="connsiteX48" fmla="*/ 364139 w 381075"/>
                <a:gd name="connsiteY48" fmla="*/ 169367 h 347202"/>
                <a:gd name="connsiteX49" fmla="*/ 359905 w 381075"/>
                <a:gd name="connsiteY49" fmla="*/ 122791 h 347202"/>
                <a:gd name="connsiteX50" fmla="*/ 342968 w 381075"/>
                <a:gd name="connsiteY50" fmla="*/ 84683 h 347202"/>
                <a:gd name="connsiteX51" fmla="*/ 326032 w 381075"/>
                <a:gd name="connsiteY51" fmla="*/ 76215 h 347202"/>
                <a:gd name="connsiteX52" fmla="*/ 313329 w 381075"/>
                <a:gd name="connsiteY52" fmla="*/ 55044 h 347202"/>
                <a:gd name="connsiteX53" fmla="*/ 304861 w 381075"/>
                <a:gd name="connsiteY53" fmla="*/ 71981 h 347202"/>
                <a:gd name="connsiteX54" fmla="*/ 292158 w 381075"/>
                <a:gd name="connsiteY54" fmla="*/ 55044 h 347202"/>
                <a:gd name="connsiteX55" fmla="*/ 292158 w 381075"/>
                <a:gd name="connsiteY55" fmla="*/ 38108 h 347202"/>
                <a:gd name="connsiteX56" fmla="*/ 275221 w 381075"/>
                <a:gd name="connsiteY56" fmla="*/ 12703 h 347202"/>
                <a:gd name="connsiteX57" fmla="*/ 224411 w 381075"/>
                <a:gd name="connsiteY57" fmla="*/ 16937 h 347202"/>
                <a:gd name="connsiteX58" fmla="*/ 194772 w 381075"/>
                <a:gd name="connsiteY58" fmla="*/ 8468 h 347202"/>
                <a:gd name="connsiteX59" fmla="*/ 118557 w 381075"/>
                <a:gd name="connsiteY59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1075" h="347202">
                  <a:moveTo>
                    <a:pt x="118557" y="0"/>
                  </a:moveTo>
                  <a:lnTo>
                    <a:pt x="110089" y="25405"/>
                  </a:lnTo>
                  <a:lnTo>
                    <a:pt x="84684" y="25405"/>
                  </a:lnTo>
                  <a:lnTo>
                    <a:pt x="76215" y="21171"/>
                  </a:lnTo>
                  <a:lnTo>
                    <a:pt x="59278" y="21171"/>
                  </a:lnTo>
                  <a:lnTo>
                    <a:pt x="46576" y="12703"/>
                  </a:lnTo>
                  <a:lnTo>
                    <a:pt x="16937" y="42342"/>
                  </a:lnTo>
                  <a:lnTo>
                    <a:pt x="16937" y="67747"/>
                  </a:lnTo>
                  <a:lnTo>
                    <a:pt x="0" y="101620"/>
                  </a:lnTo>
                  <a:lnTo>
                    <a:pt x="4234" y="122791"/>
                  </a:lnTo>
                  <a:lnTo>
                    <a:pt x="25405" y="127025"/>
                  </a:lnTo>
                  <a:lnTo>
                    <a:pt x="38108" y="160899"/>
                  </a:lnTo>
                  <a:lnTo>
                    <a:pt x="50810" y="173601"/>
                  </a:lnTo>
                  <a:lnTo>
                    <a:pt x="46576" y="237114"/>
                  </a:lnTo>
                  <a:lnTo>
                    <a:pt x="76215" y="228645"/>
                  </a:lnTo>
                  <a:lnTo>
                    <a:pt x="84684" y="241348"/>
                  </a:lnTo>
                  <a:lnTo>
                    <a:pt x="67747" y="258285"/>
                  </a:lnTo>
                  <a:lnTo>
                    <a:pt x="67747" y="270987"/>
                  </a:lnTo>
                  <a:lnTo>
                    <a:pt x="84684" y="275221"/>
                  </a:lnTo>
                  <a:lnTo>
                    <a:pt x="110089" y="270987"/>
                  </a:lnTo>
                  <a:lnTo>
                    <a:pt x="118557" y="258285"/>
                  </a:lnTo>
                  <a:lnTo>
                    <a:pt x="122791" y="258285"/>
                  </a:lnTo>
                  <a:lnTo>
                    <a:pt x="118557" y="279455"/>
                  </a:lnTo>
                  <a:lnTo>
                    <a:pt x="143962" y="287924"/>
                  </a:lnTo>
                  <a:lnTo>
                    <a:pt x="160899" y="304861"/>
                  </a:lnTo>
                  <a:lnTo>
                    <a:pt x="160899" y="313329"/>
                  </a:lnTo>
                  <a:lnTo>
                    <a:pt x="152430" y="313329"/>
                  </a:lnTo>
                  <a:lnTo>
                    <a:pt x="152430" y="330266"/>
                  </a:lnTo>
                  <a:lnTo>
                    <a:pt x="160899" y="338734"/>
                  </a:lnTo>
                  <a:lnTo>
                    <a:pt x="165133" y="334500"/>
                  </a:lnTo>
                  <a:lnTo>
                    <a:pt x="190538" y="330266"/>
                  </a:lnTo>
                  <a:lnTo>
                    <a:pt x="194772" y="313329"/>
                  </a:lnTo>
                  <a:lnTo>
                    <a:pt x="207475" y="313329"/>
                  </a:lnTo>
                  <a:lnTo>
                    <a:pt x="215943" y="321797"/>
                  </a:lnTo>
                  <a:lnTo>
                    <a:pt x="254051" y="321797"/>
                  </a:lnTo>
                  <a:lnTo>
                    <a:pt x="262519" y="334500"/>
                  </a:lnTo>
                  <a:lnTo>
                    <a:pt x="275221" y="347202"/>
                  </a:lnTo>
                  <a:lnTo>
                    <a:pt x="292158" y="347202"/>
                  </a:lnTo>
                  <a:lnTo>
                    <a:pt x="304861" y="334500"/>
                  </a:lnTo>
                  <a:lnTo>
                    <a:pt x="334500" y="334500"/>
                  </a:lnTo>
                  <a:lnTo>
                    <a:pt x="347202" y="321797"/>
                  </a:lnTo>
                  <a:lnTo>
                    <a:pt x="317563" y="287924"/>
                  </a:lnTo>
                  <a:lnTo>
                    <a:pt x="313329" y="275221"/>
                  </a:lnTo>
                  <a:lnTo>
                    <a:pt x="342968" y="258285"/>
                  </a:lnTo>
                  <a:lnTo>
                    <a:pt x="359905" y="249816"/>
                  </a:lnTo>
                  <a:lnTo>
                    <a:pt x="364139" y="228645"/>
                  </a:lnTo>
                  <a:lnTo>
                    <a:pt x="381076" y="215943"/>
                  </a:lnTo>
                  <a:lnTo>
                    <a:pt x="376842" y="186304"/>
                  </a:lnTo>
                  <a:lnTo>
                    <a:pt x="364139" y="169367"/>
                  </a:lnTo>
                  <a:lnTo>
                    <a:pt x="359905" y="122791"/>
                  </a:lnTo>
                  <a:lnTo>
                    <a:pt x="342968" y="84683"/>
                  </a:lnTo>
                  <a:lnTo>
                    <a:pt x="326032" y="76215"/>
                  </a:lnTo>
                  <a:lnTo>
                    <a:pt x="313329" y="55044"/>
                  </a:lnTo>
                  <a:lnTo>
                    <a:pt x="304861" y="71981"/>
                  </a:lnTo>
                  <a:lnTo>
                    <a:pt x="292158" y="55044"/>
                  </a:lnTo>
                  <a:lnTo>
                    <a:pt x="292158" y="38108"/>
                  </a:lnTo>
                  <a:lnTo>
                    <a:pt x="275221" y="12703"/>
                  </a:lnTo>
                  <a:lnTo>
                    <a:pt x="224411" y="16937"/>
                  </a:lnTo>
                  <a:lnTo>
                    <a:pt x="194772" y="8468"/>
                  </a:lnTo>
                  <a:lnTo>
                    <a:pt x="11855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684C793-33E8-54A2-DFD7-B286B78C5D68}"/>
                </a:ext>
              </a:extLst>
            </p:cNvPr>
            <p:cNvSpPr/>
            <p:nvPr/>
          </p:nvSpPr>
          <p:spPr>
            <a:xfrm>
              <a:off x="3465016" y="3387156"/>
              <a:ext cx="393778" cy="423417"/>
            </a:xfrm>
            <a:custGeom>
              <a:avLst/>
              <a:gdLst>
                <a:gd name="connsiteX0" fmla="*/ 224411 w 393778"/>
                <a:gd name="connsiteY0" fmla="*/ 0 h 423417"/>
                <a:gd name="connsiteX1" fmla="*/ 211709 w 393778"/>
                <a:gd name="connsiteY1" fmla="*/ 12703 h 423417"/>
                <a:gd name="connsiteX2" fmla="*/ 169367 w 393778"/>
                <a:gd name="connsiteY2" fmla="*/ 8468 h 423417"/>
                <a:gd name="connsiteX3" fmla="*/ 165133 w 393778"/>
                <a:gd name="connsiteY3" fmla="*/ 8468 h 423417"/>
                <a:gd name="connsiteX4" fmla="*/ 139728 w 393778"/>
                <a:gd name="connsiteY4" fmla="*/ 12703 h 423417"/>
                <a:gd name="connsiteX5" fmla="*/ 118557 w 393778"/>
                <a:gd name="connsiteY5" fmla="*/ 29639 h 423417"/>
                <a:gd name="connsiteX6" fmla="*/ 118557 w 393778"/>
                <a:gd name="connsiteY6" fmla="*/ 46576 h 423417"/>
                <a:gd name="connsiteX7" fmla="*/ 88918 w 393778"/>
                <a:gd name="connsiteY7" fmla="*/ 46576 h 423417"/>
                <a:gd name="connsiteX8" fmla="*/ 67747 w 393778"/>
                <a:gd name="connsiteY8" fmla="*/ 71981 h 423417"/>
                <a:gd name="connsiteX9" fmla="*/ 55044 w 393778"/>
                <a:gd name="connsiteY9" fmla="*/ 80449 h 423417"/>
                <a:gd name="connsiteX10" fmla="*/ 67747 w 393778"/>
                <a:gd name="connsiteY10" fmla="*/ 93152 h 423417"/>
                <a:gd name="connsiteX11" fmla="*/ 63513 w 393778"/>
                <a:gd name="connsiteY11" fmla="*/ 131259 h 423417"/>
                <a:gd name="connsiteX12" fmla="*/ 55044 w 393778"/>
                <a:gd name="connsiteY12" fmla="*/ 148196 h 423417"/>
                <a:gd name="connsiteX13" fmla="*/ 67747 w 393778"/>
                <a:gd name="connsiteY13" fmla="*/ 160899 h 423417"/>
                <a:gd name="connsiteX14" fmla="*/ 88918 w 393778"/>
                <a:gd name="connsiteY14" fmla="*/ 160899 h 423417"/>
                <a:gd name="connsiteX15" fmla="*/ 93152 w 393778"/>
                <a:gd name="connsiteY15" fmla="*/ 182069 h 423417"/>
                <a:gd name="connsiteX16" fmla="*/ 97386 w 393778"/>
                <a:gd name="connsiteY16" fmla="*/ 199006 h 423417"/>
                <a:gd name="connsiteX17" fmla="*/ 67747 w 393778"/>
                <a:gd name="connsiteY17" fmla="*/ 203240 h 423417"/>
                <a:gd name="connsiteX18" fmla="*/ 55044 w 393778"/>
                <a:gd name="connsiteY18" fmla="*/ 207475 h 423417"/>
                <a:gd name="connsiteX19" fmla="*/ 59278 w 393778"/>
                <a:gd name="connsiteY19" fmla="*/ 245582 h 423417"/>
                <a:gd name="connsiteX20" fmla="*/ 38108 w 393778"/>
                <a:gd name="connsiteY20" fmla="*/ 258285 h 423417"/>
                <a:gd name="connsiteX21" fmla="*/ 25405 w 393778"/>
                <a:gd name="connsiteY21" fmla="*/ 262519 h 423417"/>
                <a:gd name="connsiteX22" fmla="*/ 16937 w 393778"/>
                <a:gd name="connsiteY22" fmla="*/ 283690 h 423417"/>
                <a:gd name="connsiteX23" fmla="*/ 4234 w 393778"/>
                <a:gd name="connsiteY23" fmla="*/ 283690 h 423417"/>
                <a:gd name="connsiteX24" fmla="*/ 0 w 393778"/>
                <a:gd name="connsiteY24" fmla="*/ 309095 h 423417"/>
                <a:gd name="connsiteX25" fmla="*/ 33873 w 393778"/>
                <a:gd name="connsiteY25" fmla="*/ 309095 h 423417"/>
                <a:gd name="connsiteX26" fmla="*/ 42342 w 393778"/>
                <a:gd name="connsiteY26" fmla="*/ 326031 h 423417"/>
                <a:gd name="connsiteX27" fmla="*/ 38108 w 393778"/>
                <a:gd name="connsiteY27" fmla="*/ 342968 h 423417"/>
                <a:gd name="connsiteX28" fmla="*/ 50810 w 393778"/>
                <a:gd name="connsiteY28" fmla="*/ 359905 h 423417"/>
                <a:gd name="connsiteX29" fmla="*/ 59278 w 393778"/>
                <a:gd name="connsiteY29" fmla="*/ 355671 h 423417"/>
                <a:gd name="connsiteX30" fmla="*/ 71981 w 393778"/>
                <a:gd name="connsiteY30" fmla="*/ 342968 h 423417"/>
                <a:gd name="connsiteX31" fmla="*/ 118557 w 393778"/>
                <a:gd name="connsiteY31" fmla="*/ 347202 h 423417"/>
                <a:gd name="connsiteX32" fmla="*/ 127025 w 393778"/>
                <a:gd name="connsiteY32" fmla="*/ 376842 h 423417"/>
                <a:gd name="connsiteX33" fmla="*/ 160899 w 393778"/>
                <a:gd name="connsiteY33" fmla="*/ 381076 h 423417"/>
                <a:gd name="connsiteX34" fmla="*/ 169367 w 393778"/>
                <a:gd name="connsiteY34" fmla="*/ 393778 h 423417"/>
                <a:gd name="connsiteX35" fmla="*/ 148196 w 393778"/>
                <a:gd name="connsiteY35" fmla="*/ 402247 h 423417"/>
                <a:gd name="connsiteX36" fmla="*/ 156665 w 393778"/>
                <a:gd name="connsiteY36" fmla="*/ 410715 h 423417"/>
                <a:gd name="connsiteX37" fmla="*/ 190538 w 393778"/>
                <a:gd name="connsiteY37" fmla="*/ 414949 h 423417"/>
                <a:gd name="connsiteX38" fmla="*/ 190538 w 393778"/>
                <a:gd name="connsiteY38" fmla="*/ 423417 h 423417"/>
                <a:gd name="connsiteX39" fmla="*/ 199006 w 393778"/>
                <a:gd name="connsiteY39" fmla="*/ 406481 h 423417"/>
                <a:gd name="connsiteX40" fmla="*/ 220177 w 393778"/>
                <a:gd name="connsiteY40" fmla="*/ 410715 h 423417"/>
                <a:gd name="connsiteX41" fmla="*/ 241348 w 393778"/>
                <a:gd name="connsiteY41" fmla="*/ 385310 h 423417"/>
                <a:gd name="connsiteX42" fmla="*/ 249816 w 393778"/>
                <a:gd name="connsiteY42" fmla="*/ 389544 h 423417"/>
                <a:gd name="connsiteX43" fmla="*/ 262519 w 393778"/>
                <a:gd name="connsiteY43" fmla="*/ 372607 h 423417"/>
                <a:gd name="connsiteX44" fmla="*/ 292158 w 393778"/>
                <a:gd name="connsiteY44" fmla="*/ 372607 h 423417"/>
                <a:gd name="connsiteX45" fmla="*/ 300627 w 393778"/>
                <a:gd name="connsiteY45" fmla="*/ 364139 h 423417"/>
                <a:gd name="connsiteX46" fmla="*/ 317563 w 393778"/>
                <a:gd name="connsiteY46" fmla="*/ 364139 h 423417"/>
                <a:gd name="connsiteX47" fmla="*/ 330266 w 393778"/>
                <a:gd name="connsiteY47" fmla="*/ 342968 h 423417"/>
                <a:gd name="connsiteX48" fmla="*/ 347202 w 393778"/>
                <a:gd name="connsiteY48" fmla="*/ 338734 h 423417"/>
                <a:gd name="connsiteX49" fmla="*/ 359905 w 393778"/>
                <a:gd name="connsiteY49" fmla="*/ 321797 h 423417"/>
                <a:gd name="connsiteX50" fmla="*/ 376842 w 393778"/>
                <a:gd name="connsiteY50" fmla="*/ 326031 h 423417"/>
                <a:gd name="connsiteX51" fmla="*/ 385310 w 393778"/>
                <a:gd name="connsiteY51" fmla="*/ 326031 h 423417"/>
                <a:gd name="connsiteX52" fmla="*/ 393778 w 393778"/>
                <a:gd name="connsiteY52" fmla="*/ 313329 h 423417"/>
                <a:gd name="connsiteX53" fmla="*/ 385310 w 393778"/>
                <a:gd name="connsiteY53" fmla="*/ 304861 h 423417"/>
                <a:gd name="connsiteX54" fmla="*/ 385310 w 393778"/>
                <a:gd name="connsiteY54" fmla="*/ 287924 h 423417"/>
                <a:gd name="connsiteX55" fmla="*/ 393778 w 393778"/>
                <a:gd name="connsiteY55" fmla="*/ 287924 h 423417"/>
                <a:gd name="connsiteX56" fmla="*/ 393778 w 393778"/>
                <a:gd name="connsiteY56" fmla="*/ 279455 h 423417"/>
                <a:gd name="connsiteX57" fmla="*/ 376842 w 393778"/>
                <a:gd name="connsiteY57" fmla="*/ 262519 h 423417"/>
                <a:gd name="connsiteX58" fmla="*/ 351437 w 393778"/>
                <a:gd name="connsiteY58" fmla="*/ 254050 h 423417"/>
                <a:gd name="connsiteX59" fmla="*/ 355671 w 393778"/>
                <a:gd name="connsiteY59" fmla="*/ 232880 h 423417"/>
                <a:gd name="connsiteX60" fmla="*/ 351437 w 393778"/>
                <a:gd name="connsiteY60" fmla="*/ 232880 h 423417"/>
                <a:gd name="connsiteX61" fmla="*/ 342968 w 393778"/>
                <a:gd name="connsiteY61" fmla="*/ 245582 h 423417"/>
                <a:gd name="connsiteX62" fmla="*/ 313329 w 393778"/>
                <a:gd name="connsiteY62" fmla="*/ 249816 h 423417"/>
                <a:gd name="connsiteX63" fmla="*/ 300627 w 393778"/>
                <a:gd name="connsiteY63" fmla="*/ 245582 h 423417"/>
                <a:gd name="connsiteX64" fmla="*/ 300627 w 393778"/>
                <a:gd name="connsiteY64" fmla="*/ 232880 h 423417"/>
                <a:gd name="connsiteX65" fmla="*/ 317563 w 393778"/>
                <a:gd name="connsiteY65" fmla="*/ 215943 h 423417"/>
                <a:gd name="connsiteX66" fmla="*/ 309095 w 393778"/>
                <a:gd name="connsiteY66" fmla="*/ 199006 h 423417"/>
                <a:gd name="connsiteX67" fmla="*/ 279456 w 393778"/>
                <a:gd name="connsiteY67" fmla="*/ 211709 h 423417"/>
                <a:gd name="connsiteX68" fmla="*/ 283690 w 393778"/>
                <a:gd name="connsiteY68" fmla="*/ 148196 h 423417"/>
                <a:gd name="connsiteX69" fmla="*/ 270987 w 393778"/>
                <a:gd name="connsiteY69" fmla="*/ 135494 h 423417"/>
                <a:gd name="connsiteX70" fmla="*/ 258285 w 393778"/>
                <a:gd name="connsiteY70" fmla="*/ 101620 h 423417"/>
                <a:gd name="connsiteX71" fmla="*/ 237114 w 393778"/>
                <a:gd name="connsiteY71" fmla="*/ 97386 h 423417"/>
                <a:gd name="connsiteX72" fmla="*/ 232880 w 393778"/>
                <a:gd name="connsiteY72" fmla="*/ 76215 h 423417"/>
                <a:gd name="connsiteX73" fmla="*/ 249816 w 393778"/>
                <a:gd name="connsiteY73" fmla="*/ 42342 h 423417"/>
                <a:gd name="connsiteX74" fmla="*/ 249816 w 393778"/>
                <a:gd name="connsiteY74" fmla="*/ 16937 h 423417"/>
                <a:gd name="connsiteX75" fmla="*/ 249816 w 393778"/>
                <a:gd name="connsiteY75" fmla="*/ 21171 h 423417"/>
                <a:gd name="connsiteX76" fmla="*/ 224411 w 393778"/>
                <a:gd name="connsiteY76" fmla="*/ 0 h 42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3778" h="423417">
                  <a:moveTo>
                    <a:pt x="224411" y="0"/>
                  </a:moveTo>
                  <a:lnTo>
                    <a:pt x="211709" y="12703"/>
                  </a:lnTo>
                  <a:lnTo>
                    <a:pt x="169367" y="8468"/>
                  </a:lnTo>
                  <a:lnTo>
                    <a:pt x="165133" y="8468"/>
                  </a:lnTo>
                  <a:lnTo>
                    <a:pt x="139728" y="12703"/>
                  </a:lnTo>
                  <a:lnTo>
                    <a:pt x="118557" y="29639"/>
                  </a:lnTo>
                  <a:lnTo>
                    <a:pt x="118557" y="46576"/>
                  </a:lnTo>
                  <a:lnTo>
                    <a:pt x="88918" y="46576"/>
                  </a:lnTo>
                  <a:lnTo>
                    <a:pt x="67747" y="71981"/>
                  </a:lnTo>
                  <a:lnTo>
                    <a:pt x="55044" y="80449"/>
                  </a:lnTo>
                  <a:lnTo>
                    <a:pt x="67747" y="93152"/>
                  </a:lnTo>
                  <a:lnTo>
                    <a:pt x="63513" y="131259"/>
                  </a:lnTo>
                  <a:lnTo>
                    <a:pt x="55044" y="148196"/>
                  </a:lnTo>
                  <a:lnTo>
                    <a:pt x="67747" y="160899"/>
                  </a:lnTo>
                  <a:lnTo>
                    <a:pt x="88918" y="160899"/>
                  </a:lnTo>
                  <a:lnTo>
                    <a:pt x="93152" y="182069"/>
                  </a:lnTo>
                  <a:lnTo>
                    <a:pt x="97386" y="199006"/>
                  </a:lnTo>
                  <a:lnTo>
                    <a:pt x="67747" y="203240"/>
                  </a:lnTo>
                  <a:lnTo>
                    <a:pt x="55044" y="207475"/>
                  </a:lnTo>
                  <a:lnTo>
                    <a:pt x="59278" y="245582"/>
                  </a:lnTo>
                  <a:lnTo>
                    <a:pt x="38108" y="258285"/>
                  </a:lnTo>
                  <a:lnTo>
                    <a:pt x="25405" y="262519"/>
                  </a:lnTo>
                  <a:lnTo>
                    <a:pt x="16937" y="283690"/>
                  </a:lnTo>
                  <a:lnTo>
                    <a:pt x="4234" y="283690"/>
                  </a:lnTo>
                  <a:lnTo>
                    <a:pt x="0" y="309095"/>
                  </a:lnTo>
                  <a:lnTo>
                    <a:pt x="33873" y="309095"/>
                  </a:lnTo>
                  <a:lnTo>
                    <a:pt x="42342" y="326031"/>
                  </a:lnTo>
                  <a:lnTo>
                    <a:pt x="38108" y="342968"/>
                  </a:lnTo>
                  <a:lnTo>
                    <a:pt x="50810" y="359905"/>
                  </a:lnTo>
                  <a:lnTo>
                    <a:pt x="59278" y="355671"/>
                  </a:lnTo>
                  <a:lnTo>
                    <a:pt x="71981" y="342968"/>
                  </a:lnTo>
                  <a:lnTo>
                    <a:pt x="118557" y="347202"/>
                  </a:lnTo>
                  <a:lnTo>
                    <a:pt x="127025" y="376842"/>
                  </a:lnTo>
                  <a:lnTo>
                    <a:pt x="160899" y="381076"/>
                  </a:lnTo>
                  <a:lnTo>
                    <a:pt x="169367" y="393778"/>
                  </a:lnTo>
                  <a:lnTo>
                    <a:pt x="148196" y="402247"/>
                  </a:lnTo>
                  <a:lnTo>
                    <a:pt x="156665" y="410715"/>
                  </a:lnTo>
                  <a:lnTo>
                    <a:pt x="190538" y="414949"/>
                  </a:lnTo>
                  <a:lnTo>
                    <a:pt x="190538" y="423417"/>
                  </a:lnTo>
                  <a:lnTo>
                    <a:pt x="199006" y="406481"/>
                  </a:lnTo>
                  <a:lnTo>
                    <a:pt x="220177" y="410715"/>
                  </a:lnTo>
                  <a:lnTo>
                    <a:pt x="241348" y="385310"/>
                  </a:lnTo>
                  <a:lnTo>
                    <a:pt x="249816" y="389544"/>
                  </a:lnTo>
                  <a:lnTo>
                    <a:pt x="262519" y="372607"/>
                  </a:lnTo>
                  <a:lnTo>
                    <a:pt x="292158" y="372607"/>
                  </a:lnTo>
                  <a:lnTo>
                    <a:pt x="300627" y="364139"/>
                  </a:lnTo>
                  <a:lnTo>
                    <a:pt x="317563" y="364139"/>
                  </a:lnTo>
                  <a:lnTo>
                    <a:pt x="330266" y="342968"/>
                  </a:lnTo>
                  <a:lnTo>
                    <a:pt x="347202" y="338734"/>
                  </a:lnTo>
                  <a:lnTo>
                    <a:pt x="359905" y="321797"/>
                  </a:lnTo>
                  <a:lnTo>
                    <a:pt x="376842" y="326031"/>
                  </a:lnTo>
                  <a:lnTo>
                    <a:pt x="385310" y="326031"/>
                  </a:lnTo>
                  <a:lnTo>
                    <a:pt x="393778" y="313329"/>
                  </a:lnTo>
                  <a:lnTo>
                    <a:pt x="385310" y="304861"/>
                  </a:lnTo>
                  <a:lnTo>
                    <a:pt x="385310" y="287924"/>
                  </a:lnTo>
                  <a:lnTo>
                    <a:pt x="393778" y="287924"/>
                  </a:lnTo>
                  <a:lnTo>
                    <a:pt x="393778" y="279455"/>
                  </a:lnTo>
                  <a:lnTo>
                    <a:pt x="376842" y="262519"/>
                  </a:lnTo>
                  <a:lnTo>
                    <a:pt x="351437" y="254050"/>
                  </a:lnTo>
                  <a:lnTo>
                    <a:pt x="355671" y="232880"/>
                  </a:lnTo>
                  <a:lnTo>
                    <a:pt x="351437" y="232880"/>
                  </a:lnTo>
                  <a:lnTo>
                    <a:pt x="342968" y="245582"/>
                  </a:lnTo>
                  <a:lnTo>
                    <a:pt x="313329" y="249816"/>
                  </a:lnTo>
                  <a:lnTo>
                    <a:pt x="300627" y="245582"/>
                  </a:lnTo>
                  <a:lnTo>
                    <a:pt x="300627" y="232880"/>
                  </a:lnTo>
                  <a:lnTo>
                    <a:pt x="317563" y="215943"/>
                  </a:lnTo>
                  <a:lnTo>
                    <a:pt x="309095" y="199006"/>
                  </a:lnTo>
                  <a:lnTo>
                    <a:pt x="279456" y="211709"/>
                  </a:lnTo>
                  <a:lnTo>
                    <a:pt x="283690" y="148196"/>
                  </a:lnTo>
                  <a:lnTo>
                    <a:pt x="270987" y="135494"/>
                  </a:lnTo>
                  <a:lnTo>
                    <a:pt x="258285" y="101620"/>
                  </a:lnTo>
                  <a:lnTo>
                    <a:pt x="237114" y="97386"/>
                  </a:lnTo>
                  <a:lnTo>
                    <a:pt x="232880" y="76215"/>
                  </a:lnTo>
                  <a:lnTo>
                    <a:pt x="249816" y="42342"/>
                  </a:lnTo>
                  <a:lnTo>
                    <a:pt x="249816" y="16937"/>
                  </a:lnTo>
                  <a:lnTo>
                    <a:pt x="249816" y="21171"/>
                  </a:lnTo>
                  <a:lnTo>
                    <a:pt x="22441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098B475-8CC1-524F-E6D6-A32388FBFECD}"/>
                </a:ext>
              </a:extLst>
            </p:cNvPr>
            <p:cNvSpPr/>
            <p:nvPr/>
          </p:nvSpPr>
          <p:spPr>
            <a:xfrm>
              <a:off x="3253307" y="3031486"/>
              <a:ext cx="393778" cy="503866"/>
            </a:xfrm>
            <a:custGeom>
              <a:avLst/>
              <a:gdLst>
                <a:gd name="connsiteX0" fmla="*/ 38108 w 393778"/>
                <a:gd name="connsiteY0" fmla="*/ 0 h 503866"/>
                <a:gd name="connsiteX1" fmla="*/ 8468 w 393778"/>
                <a:gd name="connsiteY1" fmla="*/ 33873 h 503866"/>
                <a:gd name="connsiteX2" fmla="*/ 0 w 393778"/>
                <a:gd name="connsiteY2" fmla="*/ 46576 h 503866"/>
                <a:gd name="connsiteX3" fmla="*/ 4234 w 393778"/>
                <a:gd name="connsiteY3" fmla="*/ 80449 h 503866"/>
                <a:gd name="connsiteX4" fmla="*/ 16937 w 393778"/>
                <a:gd name="connsiteY4" fmla="*/ 80449 h 503866"/>
                <a:gd name="connsiteX5" fmla="*/ 16937 w 393778"/>
                <a:gd name="connsiteY5" fmla="*/ 97386 h 503866"/>
                <a:gd name="connsiteX6" fmla="*/ 25405 w 393778"/>
                <a:gd name="connsiteY6" fmla="*/ 122791 h 503866"/>
                <a:gd name="connsiteX7" fmla="*/ 33873 w 393778"/>
                <a:gd name="connsiteY7" fmla="*/ 143962 h 503866"/>
                <a:gd name="connsiteX8" fmla="*/ 21171 w 393778"/>
                <a:gd name="connsiteY8" fmla="*/ 152430 h 503866"/>
                <a:gd name="connsiteX9" fmla="*/ 25405 w 393778"/>
                <a:gd name="connsiteY9" fmla="*/ 160899 h 503866"/>
                <a:gd name="connsiteX10" fmla="*/ 21171 w 393778"/>
                <a:gd name="connsiteY10" fmla="*/ 173601 h 503866"/>
                <a:gd name="connsiteX11" fmla="*/ 21171 w 393778"/>
                <a:gd name="connsiteY11" fmla="*/ 177835 h 503866"/>
                <a:gd name="connsiteX12" fmla="*/ 33873 w 393778"/>
                <a:gd name="connsiteY12" fmla="*/ 190538 h 503866"/>
                <a:gd name="connsiteX13" fmla="*/ 33873 w 393778"/>
                <a:gd name="connsiteY13" fmla="*/ 199006 h 503866"/>
                <a:gd name="connsiteX14" fmla="*/ 25405 w 393778"/>
                <a:gd name="connsiteY14" fmla="*/ 211709 h 503866"/>
                <a:gd name="connsiteX15" fmla="*/ 8468 w 393778"/>
                <a:gd name="connsiteY15" fmla="*/ 237114 h 503866"/>
                <a:gd name="connsiteX16" fmla="*/ 25405 w 393778"/>
                <a:gd name="connsiteY16" fmla="*/ 245582 h 503866"/>
                <a:gd name="connsiteX17" fmla="*/ 33873 w 393778"/>
                <a:gd name="connsiteY17" fmla="*/ 258285 h 503866"/>
                <a:gd name="connsiteX18" fmla="*/ 25405 w 393778"/>
                <a:gd name="connsiteY18" fmla="*/ 275221 h 503866"/>
                <a:gd name="connsiteX19" fmla="*/ 25405 w 393778"/>
                <a:gd name="connsiteY19" fmla="*/ 283690 h 503866"/>
                <a:gd name="connsiteX20" fmla="*/ 12703 w 393778"/>
                <a:gd name="connsiteY20" fmla="*/ 300626 h 503866"/>
                <a:gd name="connsiteX21" fmla="*/ 12703 w 393778"/>
                <a:gd name="connsiteY21" fmla="*/ 313329 h 503866"/>
                <a:gd name="connsiteX22" fmla="*/ 21171 w 393778"/>
                <a:gd name="connsiteY22" fmla="*/ 313329 h 503866"/>
                <a:gd name="connsiteX23" fmla="*/ 21171 w 393778"/>
                <a:gd name="connsiteY23" fmla="*/ 347202 h 503866"/>
                <a:gd name="connsiteX24" fmla="*/ 33873 w 393778"/>
                <a:gd name="connsiteY24" fmla="*/ 355671 h 503866"/>
                <a:gd name="connsiteX25" fmla="*/ 25405 w 393778"/>
                <a:gd name="connsiteY25" fmla="*/ 368373 h 503866"/>
                <a:gd name="connsiteX26" fmla="*/ 29639 w 393778"/>
                <a:gd name="connsiteY26" fmla="*/ 376842 h 503866"/>
                <a:gd name="connsiteX27" fmla="*/ 42342 w 393778"/>
                <a:gd name="connsiteY27" fmla="*/ 393778 h 503866"/>
                <a:gd name="connsiteX28" fmla="*/ 50810 w 393778"/>
                <a:gd name="connsiteY28" fmla="*/ 381076 h 503866"/>
                <a:gd name="connsiteX29" fmla="*/ 50810 w 393778"/>
                <a:gd name="connsiteY29" fmla="*/ 376842 h 503866"/>
                <a:gd name="connsiteX30" fmla="*/ 63513 w 393778"/>
                <a:gd name="connsiteY30" fmla="*/ 368373 h 503866"/>
                <a:gd name="connsiteX31" fmla="*/ 71981 w 393778"/>
                <a:gd name="connsiteY31" fmla="*/ 376842 h 503866"/>
                <a:gd name="connsiteX32" fmla="*/ 71981 w 393778"/>
                <a:gd name="connsiteY32" fmla="*/ 398012 h 503866"/>
                <a:gd name="connsiteX33" fmla="*/ 63513 w 393778"/>
                <a:gd name="connsiteY33" fmla="*/ 410715 h 503866"/>
                <a:gd name="connsiteX34" fmla="*/ 55044 w 393778"/>
                <a:gd name="connsiteY34" fmla="*/ 431886 h 503866"/>
                <a:gd name="connsiteX35" fmla="*/ 63513 w 393778"/>
                <a:gd name="connsiteY35" fmla="*/ 448822 h 503866"/>
                <a:gd name="connsiteX36" fmla="*/ 88918 w 393778"/>
                <a:gd name="connsiteY36" fmla="*/ 457291 h 503866"/>
                <a:gd name="connsiteX37" fmla="*/ 84684 w 393778"/>
                <a:gd name="connsiteY37" fmla="*/ 469993 h 503866"/>
                <a:gd name="connsiteX38" fmla="*/ 63513 w 393778"/>
                <a:gd name="connsiteY38" fmla="*/ 474228 h 503866"/>
                <a:gd name="connsiteX39" fmla="*/ 80449 w 393778"/>
                <a:gd name="connsiteY39" fmla="*/ 499633 h 503866"/>
                <a:gd name="connsiteX40" fmla="*/ 110089 w 393778"/>
                <a:gd name="connsiteY40" fmla="*/ 495398 h 503866"/>
                <a:gd name="connsiteX41" fmla="*/ 131259 w 393778"/>
                <a:gd name="connsiteY41" fmla="*/ 491164 h 503866"/>
                <a:gd name="connsiteX42" fmla="*/ 156665 w 393778"/>
                <a:gd name="connsiteY42" fmla="*/ 503867 h 503866"/>
                <a:gd name="connsiteX43" fmla="*/ 165133 w 393778"/>
                <a:gd name="connsiteY43" fmla="*/ 495398 h 503866"/>
                <a:gd name="connsiteX44" fmla="*/ 160899 w 393778"/>
                <a:gd name="connsiteY44" fmla="*/ 474228 h 503866"/>
                <a:gd name="connsiteX45" fmla="*/ 173601 w 393778"/>
                <a:gd name="connsiteY45" fmla="*/ 465759 h 503866"/>
                <a:gd name="connsiteX46" fmla="*/ 186304 w 393778"/>
                <a:gd name="connsiteY46" fmla="*/ 482696 h 503866"/>
                <a:gd name="connsiteX47" fmla="*/ 194772 w 393778"/>
                <a:gd name="connsiteY47" fmla="*/ 495398 h 503866"/>
                <a:gd name="connsiteX48" fmla="*/ 224411 w 393778"/>
                <a:gd name="connsiteY48" fmla="*/ 482696 h 503866"/>
                <a:gd name="connsiteX49" fmla="*/ 237114 w 393778"/>
                <a:gd name="connsiteY49" fmla="*/ 469993 h 503866"/>
                <a:gd name="connsiteX50" fmla="*/ 262519 w 393778"/>
                <a:gd name="connsiteY50" fmla="*/ 469993 h 503866"/>
                <a:gd name="connsiteX51" fmla="*/ 275221 w 393778"/>
                <a:gd name="connsiteY51" fmla="*/ 478462 h 503866"/>
                <a:gd name="connsiteX52" fmla="*/ 279456 w 393778"/>
                <a:gd name="connsiteY52" fmla="*/ 448822 h 503866"/>
                <a:gd name="connsiteX53" fmla="*/ 266753 w 393778"/>
                <a:gd name="connsiteY53" fmla="*/ 436120 h 503866"/>
                <a:gd name="connsiteX54" fmla="*/ 279456 w 393778"/>
                <a:gd name="connsiteY54" fmla="*/ 427652 h 503866"/>
                <a:gd name="connsiteX55" fmla="*/ 300627 w 393778"/>
                <a:gd name="connsiteY55" fmla="*/ 402247 h 503866"/>
                <a:gd name="connsiteX56" fmla="*/ 330266 w 393778"/>
                <a:gd name="connsiteY56" fmla="*/ 402247 h 503866"/>
                <a:gd name="connsiteX57" fmla="*/ 330266 w 393778"/>
                <a:gd name="connsiteY57" fmla="*/ 381076 h 503866"/>
                <a:gd name="connsiteX58" fmla="*/ 351437 w 393778"/>
                <a:gd name="connsiteY58" fmla="*/ 368373 h 503866"/>
                <a:gd name="connsiteX59" fmla="*/ 389544 w 393778"/>
                <a:gd name="connsiteY59" fmla="*/ 359905 h 503866"/>
                <a:gd name="connsiteX60" fmla="*/ 393778 w 393778"/>
                <a:gd name="connsiteY60" fmla="*/ 338734 h 503866"/>
                <a:gd name="connsiteX61" fmla="*/ 376842 w 393778"/>
                <a:gd name="connsiteY61" fmla="*/ 330266 h 503866"/>
                <a:gd name="connsiteX62" fmla="*/ 368373 w 393778"/>
                <a:gd name="connsiteY62" fmla="*/ 296392 h 503866"/>
                <a:gd name="connsiteX63" fmla="*/ 342968 w 393778"/>
                <a:gd name="connsiteY63" fmla="*/ 296392 h 503866"/>
                <a:gd name="connsiteX64" fmla="*/ 330266 w 393778"/>
                <a:gd name="connsiteY64" fmla="*/ 279455 h 503866"/>
                <a:gd name="connsiteX65" fmla="*/ 300627 w 393778"/>
                <a:gd name="connsiteY65" fmla="*/ 258285 h 503866"/>
                <a:gd name="connsiteX66" fmla="*/ 304861 w 393778"/>
                <a:gd name="connsiteY66" fmla="*/ 237114 h 503866"/>
                <a:gd name="connsiteX67" fmla="*/ 304861 w 393778"/>
                <a:gd name="connsiteY67" fmla="*/ 207475 h 503866"/>
                <a:gd name="connsiteX68" fmla="*/ 279456 w 393778"/>
                <a:gd name="connsiteY68" fmla="*/ 182069 h 503866"/>
                <a:gd name="connsiteX69" fmla="*/ 275221 w 393778"/>
                <a:gd name="connsiteY69" fmla="*/ 160899 h 503866"/>
                <a:gd name="connsiteX70" fmla="*/ 249816 w 393778"/>
                <a:gd name="connsiteY70" fmla="*/ 131259 h 503866"/>
                <a:gd name="connsiteX71" fmla="*/ 237114 w 393778"/>
                <a:gd name="connsiteY71" fmla="*/ 97386 h 503866"/>
                <a:gd name="connsiteX72" fmla="*/ 228646 w 393778"/>
                <a:gd name="connsiteY72" fmla="*/ 93152 h 503866"/>
                <a:gd name="connsiteX73" fmla="*/ 215943 w 393778"/>
                <a:gd name="connsiteY73" fmla="*/ 76215 h 503866"/>
                <a:gd name="connsiteX74" fmla="*/ 203240 w 393778"/>
                <a:gd name="connsiteY74" fmla="*/ 84683 h 503866"/>
                <a:gd name="connsiteX75" fmla="*/ 207475 w 393778"/>
                <a:gd name="connsiteY75" fmla="*/ 97386 h 503866"/>
                <a:gd name="connsiteX76" fmla="*/ 169367 w 393778"/>
                <a:gd name="connsiteY76" fmla="*/ 110089 h 503866"/>
                <a:gd name="connsiteX77" fmla="*/ 122791 w 393778"/>
                <a:gd name="connsiteY77" fmla="*/ 110089 h 503866"/>
                <a:gd name="connsiteX78" fmla="*/ 122791 w 393778"/>
                <a:gd name="connsiteY78" fmla="*/ 88918 h 503866"/>
                <a:gd name="connsiteX79" fmla="*/ 122791 w 393778"/>
                <a:gd name="connsiteY79" fmla="*/ 59278 h 503866"/>
                <a:gd name="connsiteX80" fmla="*/ 84684 w 393778"/>
                <a:gd name="connsiteY80" fmla="*/ 50810 h 503866"/>
                <a:gd name="connsiteX81" fmla="*/ 84684 w 393778"/>
                <a:gd name="connsiteY81" fmla="*/ 33873 h 503866"/>
                <a:gd name="connsiteX82" fmla="*/ 59278 w 393778"/>
                <a:gd name="connsiteY82" fmla="*/ 25405 h 503866"/>
                <a:gd name="connsiteX83" fmla="*/ 50810 w 393778"/>
                <a:gd name="connsiteY83" fmla="*/ 4234 h 503866"/>
                <a:gd name="connsiteX84" fmla="*/ 38108 w 393778"/>
                <a:gd name="connsiteY84" fmla="*/ 4234 h 5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93778" h="503866">
                  <a:moveTo>
                    <a:pt x="38108" y="0"/>
                  </a:moveTo>
                  <a:lnTo>
                    <a:pt x="8468" y="33873"/>
                  </a:lnTo>
                  <a:lnTo>
                    <a:pt x="0" y="46576"/>
                  </a:lnTo>
                  <a:lnTo>
                    <a:pt x="4234" y="80449"/>
                  </a:lnTo>
                  <a:lnTo>
                    <a:pt x="16937" y="80449"/>
                  </a:lnTo>
                  <a:lnTo>
                    <a:pt x="16937" y="97386"/>
                  </a:lnTo>
                  <a:lnTo>
                    <a:pt x="25405" y="122791"/>
                  </a:lnTo>
                  <a:lnTo>
                    <a:pt x="33873" y="143962"/>
                  </a:lnTo>
                  <a:lnTo>
                    <a:pt x="21171" y="152430"/>
                  </a:lnTo>
                  <a:lnTo>
                    <a:pt x="25405" y="160899"/>
                  </a:lnTo>
                  <a:lnTo>
                    <a:pt x="21171" y="173601"/>
                  </a:lnTo>
                  <a:lnTo>
                    <a:pt x="21171" y="177835"/>
                  </a:lnTo>
                  <a:lnTo>
                    <a:pt x="33873" y="190538"/>
                  </a:lnTo>
                  <a:lnTo>
                    <a:pt x="33873" y="199006"/>
                  </a:lnTo>
                  <a:lnTo>
                    <a:pt x="25405" y="211709"/>
                  </a:lnTo>
                  <a:lnTo>
                    <a:pt x="8468" y="237114"/>
                  </a:lnTo>
                  <a:lnTo>
                    <a:pt x="25405" y="245582"/>
                  </a:lnTo>
                  <a:lnTo>
                    <a:pt x="33873" y="258285"/>
                  </a:lnTo>
                  <a:lnTo>
                    <a:pt x="25405" y="275221"/>
                  </a:lnTo>
                  <a:lnTo>
                    <a:pt x="25405" y="283690"/>
                  </a:lnTo>
                  <a:lnTo>
                    <a:pt x="12703" y="300626"/>
                  </a:lnTo>
                  <a:lnTo>
                    <a:pt x="12703" y="313329"/>
                  </a:lnTo>
                  <a:lnTo>
                    <a:pt x="21171" y="313329"/>
                  </a:lnTo>
                  <a:lnTo>
                    <a:pt x="21171" y="347202"/>
                  </a:lnTo>
                  <a:lnTo>
                    <a:pt x="33873" y="355671"/>
                  </a:lnTo>
                  <a:lnTo>
                    <a:pt x="25405" y="368373"/>
                  </a:lnTo>
                  <a:lnTo>
                    <a:pt x="29639" y="376842"/>
                  </a:lnTo>
                  <a:lnTo>
                    <a:pt x="42342" y="393778"/>
                  </a:lnTo>
                  <a:lnTo>
                    <a:pt x="50810" y="381076"/>
                  </a:lnTo>
                  <a:lnTo>
                    <a:pt x="50810" y="376842"/>
                  </a:lnTo>
                  <a:lnTo>
                    <a:pt x="63513" y="368373"/>
                  </a:lnTo>
                  <a:lnTo>
                    <a:pt x="71981" y="376842"/>
                  </a:lnTo>
                  <a:lnTo>
                    <a:pt x="71981" y="398012"/>
                  </a:lnTo>
                  <a:lnTo>
                    <a:pt x="63513" y="410715"/>
                  </a:lnTo>
                  <a:lnTo>
                    <a:pt x="55044" y="431886"/>
                  </a:lnTo>
                  <a:lnTo>
                    <a:pt x="63513" y="448822"/>
                  </a:lnTo>
                  <a:lnTo>
                    <a:pt x="88918" y="457291"/>
                  </a:lnTo>
                  <a:lnTo>
                    <a:pt x="84684" y="469993"/>
                  </a:lnTo>
                  <a:lnTo>
                    <a:pt x="63513" y="474228"/>
                  </a:lnTo>
                  <a:lnTo>
                    <a:pt x="80449" y="499633"/>
                  </a:lnTo>
                  <a:lnTo>
                    <a:pt x="110089" y="495398"/>
                  </a:lnTo>
                  <a:lnTo>
                    <a:pt x="131259" y="491164"/>
                  </a:lnTo>
                  <a:lnTo>
                    <a:pt x="156665" y="503867"/>
                  </a:lnTo>
                  <a:lnTo>
                    <a:pt x="165133" y="495398"/>
                  </a:lnTo>
                  <a:lnTo>
                    <a:pt x="160899" y="474228"/>
                  </a:lnTo>
                  <a:lnTo>
                    <a:pt x="173601" y="465759"/>
                  </a:lnTo>
                  <a:lnTo>
                    <a:pt x="186304" y="482696"/>
                  </a:lnTo>
                  <a:lnTo>
                    <a:pt x="194772" y="495398"/>
                  </a:lnTo>
                  <a:lnTo>
                    <a:pt x="224411" y="482696"/>
                  </a:lnTo>
                  <a:lnTo>
                    <a:pt x="237114" y="469993"/>
                  </a:lnTo>
                  <a:lnTo>
                    <a:pt x="262519" y="469993"/>
                  </a:lnTo>
                  <a:lnTo>
                    <a:pt x="275221" y="478462"/>
                  </a:lnTo>
                  <a:lnTo>
                    <a:pt x="279456" y="448822"/>
                  </a:lnTo>
                  <a:lnTo>
                    <a:pt x="266753" y="436120"/>
                  </a:lnTo>
                  <a:lnTo>
                    <a:pt x="279456" y="427652"/>
                  </a:lnTo>
                  <a:lnTo>
                    <a:pt x="300627" y="402247"/>
                  </a:lnTo>
                  <a:lnTo>
                    <a:pt x="330266" y="402247"/>
                  </a:lnTo>
                  <a:lnTo>
                    <a:pt x="330266" y="381076"/>
                  </a:lnTo>
                  <a:lnTo>
                    <a:pt x="351437" y="368373"/>
                  </a:lnTo>
                  <a:lnTo>
                    <a:pt x="389544" y="359905"/>
                  </a:lnTo>
                  <a:lnTo>
                    <a:pt x="393778" y="338734"/>
                  </a:lnTo>
                  <a:lnTo>
                    <a:pt x="376842" y="330266"/>
                  </a:lnTo>
                  <a:lnTo>
                    <a:pt x="368373" y="296392"/>
                  </a:lnTo>
                  <a:lnTo>
                    <a:pt x="342968" y="296392"/>
                  </a:lnTo>
                  <a:lnTo>
                    <a:pt x="330266" y="279455"/>
                  </a:lnTo>
                  <a:lnTo>
                    <a:pt x="300627" y="258285"/>
                  </a:lnTo>
                  <a:lnTo>
                    <a:pt x="304861" y="237114"/>
                  </a:lnTo>
                  <a:lnTo>
                    <a:pt x="304861" y="207475"/>
                  </a:lnTo>
                  <a:lnTo>
                    <a:pt x="279456" y="182069"/>
                  </a:lnTo>
                  <a:lnTo>
                    <a:pt x="275221" y="160899"/>
                  </a:lnTo>
                  <a:lnTo>
                    <a:pt x="249816" y="131259"/>
                  </a:lnTo>
                  <a:lnTo>
                    <a:pt x="237114" y="97386"/>
                  </a:lnTo>
                  <a:lnTo>
                    <a:pt x="228646" y="93152"/>
                  </a:lnTo>
                  <a:lnTo>
                    <a:pt x="215943" y="76215"/>
                  </a:lnTo>
                  <a:lnTo>
                    <a:pt x="203240" y="84683"/>
                  </a:lnTo>
                  <a:lnTo>
                    <a:pt x="207475" y="97386"/>
                  </a:lnTo>
                  <a:lnTo>
                    <a:pt x="169367" y="110089"/>
                  </a:lnTo>
                  <a:lnTo>
                    <a:pt x="122791" y="110089"/>
                  </a:lnTo>
                  <a:lnTo>
                    <a:pt x="122791" y="88918"/>
                  </a:lnTo>
                  <a:lnTo>
                    <a:pt x="122791" y="59278"/>
                  </a:lnTo>
                  <a:lnTo>
                    <a:pt x="84684" y="50810"/>
                  </a:lnTo>
                  <a:lnTo>
                    <a:pt x="84684" y="33873"/>
                  </a:lnTo>
                  <a:lnTo>
                    <a:pt x="59278" y="25405"/>
                  </a:lnTo>
                  <a:lnTo>
                    <a:pt x="50810" y="4234"/>
                  </a:lnTo>
                  <a:lnTo>
                    <a:pt x="38108" y="4234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EEE2010-87B7-0AD3-B01F-D4B5BC400694}"/>
                </a:ext>
              </a:extLst>
            </p:cNvPr>
            <p:cNvSpPr/>
            <p:nvPr/>
          </p:nvSpPr>
          <p:spPr>
            <a:xfrm>
              <a:off x="3122047" y="3497245"/>
              <a:ext cx="440354" cy="410714"/>
            </a:xfrm>
            <a:custGeom>
              <a:avLst/>
              <a:gdLst>
                <a:gd name="connsiteX0" fmla="*/ 304861 w 440354"/>
                <a:gd name="connsiteY0" fmla="*/ 0 h 410714"/>
                <a:gd name="connsiteX1" fmla="*/ 292158 w 440354"/>
                <a:gd name="connsiteY1" fmla="*/ 8468 h 410714"/>
                <a:gd name="connsiteX2" fmla="*/ 296392 w 440354"/>
                <a:gd name="connsiteY2" fmla="*/ 29639 h 410714"/>
                <a:gd name="connsiteX3" fmla="*/ 287924 w 440354"/>
                <a:gd name="connsiteY3" fmla="*/ 38108 h 410714"/>
                <a:gd name="connsiteX4" fmla="*/ 262519 w 440354"/>
                <a:gd name="connsiteY4" fmla="*/ 25405 h 410714"/>
                <a:gd name="connsiteX5" fmla="*/ 241348 w 440354"/>
                <a:gd name="connsiteY5" fmla="*/ 29639 h 410714"/>
                <a:gd name="connsiteX6" fmla="*/ 211709 w 440354"/>
                <a:gd name="connsiteY6" fmla="*/ 33873 h 410714"/>
                <a:gd name="connsiteX7" fmla="*/ 194772 w 440354"/>
                <a:gd name="connsiteY7" fmla="*/ 8468 h 410714"/>
                <a:gd name="connsiteX8" fmla="*/ 186304 w 440354"/>
                <a:gd name="connsiteY8" fmla="*/ 8468 h 410714"/>
                <a:gd name="connsiteX9" fmla="*/ 160899 w 440354"/>
                <a:gd name="connsiteY9" fmla="*/ 25405 h 410714"/>
                <a:gd name="connsiteX10" fmla="*/ 139728 w 440354"/>
                <a:gd name="connsiteY10" fmla="*/ 29639 h 410714"/>
                <a:gd name="connsiteX11" fmla="*/ 139728 w 440354"/>
                <a:gd name="connsiteY11" fmla="*/ 38108 h 410714"/>
                <a:gd name="connsiteX12" fmla="*/ 127025 w 440354"/>
                <a:gd name="connsiteY12" fmla="*/ 55044 h 410714"/>
                <a:gd name="connsiteX13" fmla="*/ 131259 w 440354"/>
                <a:gd name="connsiteY13" fmla="*/ 59278 h 410714"/>
                <a:gd name="connsiteX14" fmla="*/ 114323 w 440354"/>
                <a:gd name="connsiteY14" fmla="*/ 71981 h 410714"/>
                <a:gd name="connsiteX15" fmla="*/ 105854 w 440354"/>
                <a:gd name="connsiteY15" fmla="*/ 118557 h 410714"/>
                <a:gd name="connsiteX16" fmla="*/ 101620 w 440354"/>
                <a:gd name="connsiteY16" fmla="*/ 148196 h 410714"/>
                <a:gd name="connsiteX17" fmla="*/ 88918 w 440354"/>
                <a:gd name="connsiteY17" fmla="*/ 152430 h 410714"/>
                <a:gd name="connsiteX18" fmla="*/ 71981 w 440354"/>
                <a:gd name="connsiteY18" fmla="*/ 152430 h 410714"/>
                <a:gd name="connsiteX19" fmla="*/ 67747 w 440354"/>
                <a:gd name="connsiteY19" fmla="*/ 143962 h 410714"/>
                <a:gd name="connsiteX20" fmla="*/ 50810 w 440354"/>
                <a:gd name="connsiteY20" fmla="*/ 143962 h 410714"/>
                <a:gd name="connsiteX21" fmla="*/ 42342 w 440354"/>
                <a:gd name="connsiteY21" fmla="*/ 152430 h 410714"/>
                <a:gd name="connsiteX22" fmla="*/ 16937 w 440354"/>
                <a:gd name="connsiteY22" fmla="*/ 152430 h 410714"/>
                <a:gd name="connsiteX23" fmla="*/ 0 w 440354"/>
                <a:gd name="connsiteY23" fmla="*/ 160899 h 410714"/>
                <a:gd name="connsiteX24" fmla="*/ 12703 w 440354"/>
                <a:gd name="connsiteY24" fmla="*/ 169367 h 410714"/>
                <a:gd name="connsiteX25" fmla="*/ 16937 w 440354"/>
                <a:gd name="connsiteY25" fmla="*/ 203240 h 410714"/>
                <a:gd name="connsiteX26" fmla="*/ 21171 w 440354"/>
                <a:gd name="connsiteY26" fmla="*/ 203240 h 410714"/>
                <a:gd name="connsiteX27" fmla="*/ 12703 w 440354"/>
                <a:gd name="connsiteY27" fmla="*/ 215943 h 410714"/>
                <a:gd name="connsiteX28" fmla="*/ 25405 w 440354"/>
                <a:gd name="connsiteY28" fmla="*/ 224411 h 410714"/>
                <a:gd name="connsiteX29" fmla="*/ 42342 w 440354"/>
                <a:gd name="connsiteY29" fmla="*/ 241348 h 410714"/>
                <a:gd name="connsiteX30" fmla="*/ 50810 w 440354"/>
                <a:gd name="connsiteY30" fmla="*/ 258285 h 410714"/>
                <a:gd name="connsiteX31" fmla="*/ 63513 w 440354"/>
                <a:gd name="connsiteY31" fmla="*/ 270987 h 410714"/>
                <a:gd name="connsiteX32" fmla="*/ 59278 w 440354"/>
                <a:gd name="connsiteY32" fmla="*/ 287924 h 410714"/>
                <a:gd name="connsiteX33" fmla="*/ 55044 w 440354"/>
                <a:gd name="connsiteY33" fmla="*/ 296392 h 410714"/>
                <a:gd name="connsiteX34" fmla="*/ 63513 w 440354"/>
                <a:gd name="connsiteY34" fmla="*/ 304861 h 410714"/>
                <a:gd name="connsiteX35" fmla="*/ 63513 w 440354"/>
                <a:gd name="connsiteY35" fmla="*/ 317563 h 410714"/>
                <a:gd name="connsiteX36" fmla="*/ 42342 w 440354"/>
                <a:gd name="connsiteY36" fmla="*/ 330266 h 410714"/>
                <a:gd name="connsiteX37" fmla="*/ 50810 w 440354"/>
                <a:gd name="connsiteY37" fmla="*/ 338734 h 410714"/>
                <a:gd name="connsiteX38" fmla="*/ 63513 w 440354"/>
                <a:gd name="connsiteY38" fmla="*/ 342968 h 410714"/>
                <a:gd name="connsiteX39" fmla="*/ 63513 w 440354"/>
                <a:gd name="connsiteY39" fmla="*/ 347202 h 410714"/>
                <a:gd name="connsiteX40" fmla="*/ 46576 w 440354"/>
                <a:gd name="connsiteY40" fmla="*/ 351436 h 410714"/>
                <a:gd name="connsiteX41" fmla="*/ 46576 w 440354"/>
                <a:gd name="connsiteY41" fmla="*/ 359905 h 410714"/>
                <a:gd name="connsiteX42" fmla="*/ 59278 w 440354"/>
                <a:gd name="connsiteY42" fmla="*/ 364139 h 410714"/>
                <a:gd name="connsiteX43" fmla="*/ 88918 w 440354"/>
                <a:gd name="connsiteY43" fmla="*/ 359905 h 410714"/>
                <a:gd name="connsiteX44" fmla="*/ 105854 w 440354"/>
                <a:gd name="connsiteY44" fmla="*/ 376842 h 410714"/>
                <a:gd name="connsiteX45" fmla="*/ 114323 w 440354"/>
                <a:gd name="connsiteY45" fmla="*/ 389544 h 410714"/>
                <a:gd name="connsiteX46" fmla="*/ 143962 w 440354"/>
                <a:gd name="connsiteY46" fmla="*/ 410715 h 410714"/>
                <a:gd name="connsiteX47" fmla="*/ 152430 w 440354"/>
                <a:gd name="connsiteY47" fmla="*/ 402247 h 410714"/>
                <a:gd name="connsiteX48" fmla="*/ 182070 w 440354"/>
                <a:gd name="connsiteY48" fmla="*/ 406481 h 410714"/>
                <a:gd name="connsiteX49" fmla="*/ 194772 w 440354"/>
                <a:gd name="connsiteY49" fmla="*/ 393778 h 410714"/>
                <a:gd name="connsiteX50" fmla="*/ 224411 w 440354"/>
                <a:gd name="connsiteY50" fmla="*/ 364139 h 410714"/>
                <a:gd name="connsiteX51" fmla="*/ 224411 w 440354"/>
                <a:gd name="connsiteY51" fmla="*/ 313329 h 410714"/>
                <a:gd name="connsiteX52" fmla="*/ 296392 w 440354"/>
                <a:gd name="connsiteY52" fmla="*/ 262519 h 410714"/>
                <a:gd name="connsiteX53" fmla="*/ 296392 w 440354"/>
                <a:gd name="connsiteY53" fmla="*/ 224411 h 410714"/>
                <a:gd name="connsiteX54" fmla="*/ 321797 w 440354"/>
                <a:gd name="connsiteY54" fmla="*/ 224411 h 410714"/>
                <a:gd name="connsiteX55" fmla="*/ 334500 w 440354"/>
                <a:gd name="connsiteY55" fmla="*/ 199006 h 410714"/>
                <a:gd name="connsiteX56" fmla="*/ 342968 w 440354"/>
                <a:gd name="connsiteY56" fmla="*/ 199006 h 410714"/>
                <a:gd name="connsiteX57" fmla="*/ 347202 w 440354"/>
                <a:gd name="connsiteY57" fmla="*/ 173601 h 410714"/>
                <a:gd name="connsiteX58" fmla="*/ 359905 w 440354"/>
                <a:gd name="connsiteY58" fmla="*/ 173601 h 410714"/>
                <a:gd name="connsiteX59" fmla="*/ 368373 w 440354"/>
                <a:gd name="connsiteY59" fmla="*/ 152430 h 410714"/>
                <a:gd name="connsiteX60" fmla="*/ 381076 w 440354"/>
                <a:gd name="connsiteY60" fmla="*/ 148196 h 410714"/>
                <a:gd name="connsiteX61" fmla="*/ 402247 w 440354"/>
                <a:gd name="connsiteY61" fmla="*/ 135494 h 410714"/>
                <a:gd name="connsiteX62" fmla="*/ 398013 w 440354"/>
                <a:gd name="connsiteY62" fmla="*/ 97386 h 410714"/>
                <a:gd name="connsiteX63" fmla="*/ 410715 w 440354"/>
                <a:gd name="connsiteY63" fmla="*/ 93152 h 410714"/>
                <a:gd name="connsiteX64" fmla="*/ 440354 w 440354"/>
                <a:gd name="connsiteY64" fmla="*/ 88918 h 410714"/>
                <a:gd name="connsiteX65" fmla="*/ 436120 w 440354"/>
                <a:gd name="connsiteY65" fmla="*/ 71981 h 410714"/>
                <a:gd name="connsiteX66" fmla="*/ 431886 w 440354"/>
                <a:gd name="connsiteY66" fmla="*/ 50810 h 410714"/>
                <a:gd name="connsiteX67" fmla="*/ 410715 w 440354"/>
                <a:gd name="connsiteY67" fmla="*/ 50810 h 410714"/>
                <a:gd name="connsiteX68" fmla="*/ 398013 w 440354"/>
                <a:gd name="connsiteY68" fmla="*/ 38108 h 410714"/>
                <a:gd name="connsiteX69" fmla="*/ 406481 w 440354"/>
                <a:gd name="connsiteY69" fmla="*/ 21171 h 410714"/>
                <a:gd name="connsiteX70" fmla="*/ 406481 w 440354"/>
                <a:gd name="connsiteY70" fmla="*/ 8468 h 410714"/>
                <a:gd name="connsiteX71" fmla="*/ 393778 w 440354"/>
                <a:gd name="connsiteY71" fmla="*/ 4234 h 410714"/>
                <a:gd name="connsiteX72" fmla="*/ 368373 w 440354"/>
                <a:gd name="connsiteY72" fmla="*/ 4234 h 410714"/>
                <a:gd name="connsiteX73" fmla="*/ 355671 w 440354"/>
                <a:gd name="connsiteY73" fmla="*/ 16937 h 410714"/>
                <a:gd name="connsiteX74" fmla="*/ 326032 w 440354"/>
                <a:gd name="connsiteY74" fmla="*/ 29639 h 410714"/>
                <a:gd name="connsiteX75" fmla="*/ 317563 w 440354"/>
                <a:gd name="connsiteY75" fmla="*/ 16937 h 410714"/>
                <a:gd name="connsiteX76" fmla="*/ 304861 w 440354"/>
                <a:gd name="connsiteY76" fmla="*/ 0 h 41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40354" h="410714">
                  <a:moveTo>
                    <a:pt x="304861" y="0"/>
                  </a:moveTo>
                  <a:lnTo>
                    <a:pt x="292158" y="8468"/>
                  </a:lnTo>
                  <a:lnTo>
                    <a:pt x="296392" y="29639"/>
                  </a:lnTo>
                  <a:lnTo>
                    <a:pt x="287924" y="38108"/>
                  </a:lnTo>
                  <a:lnTo>
                    <a:pt x="262519" y="25405"/>
                  </a:lnTo>
                  <a:lnTo>
                    <a:pt x="241348" y="29639"/>
                  </a:lnTo>
                  <a:lnTo>
                    <a:pt x="211709" y="33873"/>
                  </a:lnTo>
                  <a:lnTo>
                    <a:pt x="194772" y="8468"/>
                  </a:lnTo>
                  <a:lnTo>
                    <a:pt x="186304" y="8468"/>
                  </a:lnTo>
                  <a:lnTo>
                    <a:pt x="160899" y="25405"/>
                  </a:lnTo>
                  <a:lnTo>
                    <a:pt x="139728" y="29639"/>
                  </a:lnTo>
                  <a:lnTo>
                    <a:pt x="139728" y="38108"/>
                  </a:lnTo>
                  <a:lnTo>
                    <a:pt x="127025" y="55044"/>
                  </a:lnTo>
                  <a:lnTo>
                    <a:pt x="131259" y="59278"/>
                  </a:lnTo>
                  <a:lnTo>
                    <a:pt x="114323" y="71981"/>
                  </a:lnTo>
                  <a:lnTo>
                    <a:pt x="105854" y="118557"/>
                  </a:lnTo>
                  <a:lnTo>
                    <a:pt x="101620" y="148196"/>
                  </a:lnTo>
                  <a:lnTo>
                    <a:pt x="88918" y="152430"/>
                  </a:lnTo>
                  <a:lnTo>
                    <a:pt x="71981" y="152430"/>
                  </a:lnTo>
                  <a:lnTo>
                    <a:pt x="67747" y="143962"/>
                  </a:lnTo>
                  <a:lnTo>
                    <a:pt x="50810" y="143962"/>
                  </a:lnTo>
                  <a:lnTo>
                    <a:pt x="42342" y="152430"/>
                  </a:lnTo>
                  <a:lnTo>
                    <a:pt x="16937" y="152430"/>
                  </a:lnTo>
                  <a:lnTo>
                    <a:pt x="0" y="160899"/>
                  </a:lnTo>
                  <a:lnTo>
                    <a:pt x="12703" y="169367"/>
                  </a:lnTo>
                  <a:lnTo>
                    <a:pt x="16937" y="203240"/>
                  </a:lnTo>
                  <a:lnTo>
                    <a:pt x="21171" y="203240"/>
                  </a:lnTo>
                  <a:lnTo>
                    <a:pt x="12703" y="215943"/>
                  </a:lnTo>
                  <a:lnTo>
                    <a:pt x="25405" y="224411"/>
                  </a:lnTo>
                  <a:lnTo>
                    <a:pt x="42342" y="241348"/>
                  </a:lnTo>
                  <a:lnTo>
                    <a:pt x="50810" y="258285"/>
                  </a:lnTo>
                  <a:lnTo>
                    <a:pt x="63513" y="270987"/>
                  </a:lnTo>
                  <a:lnTo>
                    <a:pt x="59278" y="287924"/>
                  </a:lnTo>
                  <a:lnTo>
                    <a:pt x="55044" y="296392"/>
                  </a:lnTo>
                  <a:lnTo>
                    <a:pt x="63513" y="304861"/>
                  </a:lnTo>
                  <a:lnTo>
                    <a:pt x="63513" y="317563"/>
                  </a:lnTo>
                  <a:lnTo>
                    <a:pt x="42342" y="330266"/>
                  </a:lnTo>
                  <a:lnTo>
                    <a:pt x="50810" y="338734"/>
                  </a:lnTo>
                  <a:lnTo>
                    <a:pt x="63513" y="342968"/>
                  </a:lnTo>
                  <a:lnTo>
                    <a:pt x="63513" y="347202"/>
                  </a:lnTo>
                  <a:lnTo>
                    <a:pt x="46576" y="351436"/>
                  </a:lnTo>
                  <a:lnTo>
                    <a:pt x="46576" y="359905"/>
                  </a:lnTo>
                  <a:lnTo>
                    <a:pt x="59278" y="364139"/>
                  </a:lnTo>
                  <a:lnTo>
                    <a:pt x="88918" y="359905"/>
                  </a:lnTo>
                  <a:lnTo>
                    <a:pt x="105854" y="376842"/>
                  </a:lnTo>
                  <a:lnTo>
                    <a:pt x="114323" y="389544"/>
                  </a:lnTo>
                  <a:lnTo>
                    <a:pt x="143962" y="410715"/>
                  </a:lnTo>
                  <a:lnTo>
                    <a:pt x="152430" y="402247"/>
                  </a:lnTo>
                  <a:lnTo>
                    <a:pt x="182070" y="406481"/>
                  </a:lnTo>
                  <a:lnTo>
                    <a:pt x="194772" y="393778"/>
                  </a:lnTo>
                  <a:lnTo>
                    <a:pt x="224411" y="364139"/>
                  </a:lnTo>
                  <a:lnTo>
                    <a:pt x="224411" y="313329"/>
                  </a:lnTo>
                  <a:lnTo>
                    <a:pt x="296392" y="262519"/>
                  </a:lnTo>
                  <a:lnTo>
                    <a:pt x="296392" y="224411"/>
                  </a:lnTo>
                  <a:lnTo>
                    <a:pt x="321797" y="224411"/>
                  </a:lnTo>
                  <a:lnTo>
                    <a:pt x="334500" y="199006"/>
                  </a:lnTo>
                  <a:lnTo>
                    <a:pt x="342968" y="199006"/>
                  </a:lnTo>
                  <a:lnTo>
                    <a:pt x="347202" y="173601"/>
                  </a:lnTo>
                  <a:lnTo>
                    <a:pt x="359905" y="173601"/>
                  </a:lnTo>
                  <a:lnTo>
                    <a:pt x="368373" y="152430"/>
                  </a:lnTo>
                  <a:lnTo>
                    <a:pt x="381076" y="148196"/>
                  </a:lnTo>
                  <a:lnTo>
                    <a:pt x="402247" y="135494"/>
                  </a:lnTo>
                  <a:lnTo>
                    <a:pt x="398013" y="97386"/>
                  </a:lnTo>
                  <a:lnTo>
                    <a:pt x="410715" y="93152"/>
                  </a:lnTo>
                  <a:lnTo>
                    <a:pt x="440354" y="88918"/>
                  </a:lnTo>
                  <a:lnTo>
                    <a:pt x="436120" y="71981"/>
                  </a:lnTo>
                  <a:lnTo>
                    <a:pt x="431886" y="50810"/>
                  </a:lnTo>
                  <a:lnTo>
                    <a:pt x="410715" y="50810"/>
                  </a:lnTo>
                  <a:lnTo>
                    <a:pt x="398013" y="38108"/>
                  </a:lnTo>
                  <a:lnTo>
                    <a:pt x="406481" y="21171"/>
                  </a:lnTo>
                  <a:lnTo>
                    <a:pt x="406481" y="8468"/>
                  </a:lnTo>
                  <a:lnTo>
                    <a:pt x="393778" y="4234"/>
                  </a:lnTo>
                  <a:lnTo>
                    <a:pt x="368373" y="4234"/>
                  </a:lnTo>
                  <a:lnTo>
                    <a:pt x="355671" y="16937"/>
                  </a:lnTo>
                  <a:lnTo>
                    <a:pt x="326032" y="29639"/>
                  </a:lnTo>
                  <a:lnTo>
                    <a:pt x="317563" y="16937"/>
                  </a:lnTo>
                  <a:lnTo>
                    <a:pt x="30486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8249AA4-F317-4F50-37A3-65131B53751D}"/>
                </a:ext>
              </a:extLst>
            </p:cNvPr>
            <p:cNvSpPr/>
            <p:nvPr/>
          </p:nvSpPr>
          <p:spPr>
            <a:xfrm>
              <a:off x="3016193" y="3061125"/>
              <a:ext cx="326031" cy="508100"/>
            </a:xfrm>
            <a:custGeom>
              <a:avLst/>
              <a:gdLst>
                <a:gd name="connsiteX0" fmla="*/ 220177 w 326031"/>
                <a:gd name="connsiteY0" fmla="*/ 0 h 508100"/>
                <a:gd name="connsiteX1" fmla="*/ 177835 w 326031"/>
                <a:gd name="connsiteY1" fmla="*/ 4234 h 508100"/>
                <a:gd name="connsiteX2" fmla="*/ 139728 w 326031"/>
                <a:gd name="connsiteY2" fmla="*/ 8468 h 508100"/>
                <a:gd name="connsiteX3" fmla="*/ 97386 w 326031"/>
                <a:gd name="connsiteY3" fmla="*/ 12703 h 508100"/>
                <a:gd name="connsiteX4" fmla="*/ 97386 w 326031"/>
                <a:gd name="connsiteY4" fmla="*/ 33873 h 508100"/>
                <a:gd name="connsiteX5" fmla="*/ 76215 w 326031"/>
                <a:gd name="connsiteY5" fmla="*/ 46576 h 508100"/>
                <a:gd name="connsiteX6" fmla="*/ 29639 w 326031"/>
                <a:gd name="connsiteY6" fmla="*/ 38108 h 508100"/>
                <a:gd name="connsiteX7" fmla="*/ 0 w 326031"/>
                <a:gd name="connsiteY7" fmla="*/ 50810 h 508100"/>
                <a:gd name="connsiteX8" fmla="*/ 12703 w 326031"/>
                <a:gd name="connsiteY8" fmla="*/ 71981 h 508100"/>
                <a:gd name="connsiteX9" fmla="*/ 12703 w 326031"/>
                <a:gd name="connsiteY9" fmla="*/ 88918 h 508100"/>
                <a:gd name="connsiteX10" fmla="*/ 50810 w 326031"/>
                <a:gd name="connsiteY10" fmla="*/ 122791 h 508100"/>
                <a:gd name="connsiteX11" fmla="*/ 42342 w 326031"/>
                <a:gd name="connsiteY11" fmla="*/ 139728 h 508100"/>
                <a:gd name="connsiteX12" fmla="*/ 67747 w 326031"/>
                <a:gd name="connsiteY12" fmla="*/ 169367 h 508100"/>
                <a:gd name="connsiteX13" fmla="*/ 55044 w 326031"/>
                <a:gd name="connsiteY13" fmla="*/ 182069 h 508100"/>
                <a:gd name="connsiteX14" fmla="*/ 71981 w 326031"/>
                <a:gd name="connsiteY14" fmla="*/ 207475 h 508100"/>
                <a:gd name="connsiteX15" fmla="*/ 76215 w 326031"/>
                <a:gd name="connsiteY15" fmla="*/ 249816 h 508100"/>
                <a:gd name="connsiteX16" fmla="*/ 67747 w 326031"/>
                <a:gd name="connsiteY16" fmla="*/ 262519 h 508100"/>
                <a:gd name="connsiteX17" fmla="*/ 76215 w 326031"/>
                <a:gd name="connsiteY17" fmla="*/ 279455 h 508100"/>
                <a:gd name="connsiteX18" fmla="*/ 67747 w 326031"/>
                <a:gd name="connsiteY18" fmla="*/ 300626 h 508100"/>
                <a:gd name="connsiteX19" fmla="*/ 67747 w 326031"/>
                <a:gd name="connsiteY19" fmla="*/ 313329 h 508100"/>
                <a:gd name="connsiteX20" fmla="*/ 80449 w 326031"/>
                <a:gd name="connsiteY20" fmla="*/ 300626 h 508100"/>
                <a:gd name="connsiteX21" fmla="*/ 93152 w 326031"/>
                <a:gd name="connsiteY21" fmla="*/ 317563 h 508100"/>
                <a:gd name="connsiteX22" fmla="*/ 71981 w 326031"/>
                <a:gd name="connsiteY22" fmla="*/ 330266 h 508100"/>
                <a:gd name="connsiteX23" fmla="*/ 67747 w 326031"/>
                <a:gd name="connsiteY23" fmla="*/ 338734 h 508100"/>
                <a:gd name="connsiteX24" fmla="*/ 46576 w 326031"/>
                <a:gd name="connsiteY24" fmla="*/ 342968 h 508100"/>
                <a:gd name="connsiteX25" fmla="*/ 29639 w 326031"/>
                <a:gd name="connsiteY25" fmla="*/ 351436 h 508100"/>
                <a:gd name="connsiteX26" fmla="*/ 25405 w 326031"/>
                <a:gd name="connsiteY26" fmla="*/ 351436 h 508100"/>
                <a:gd name="connsiteX27" fmla="*/ 29639 w 326031"/>
                <a:gd name="connsiteY27" fmla="*/ 376842 h 508100"/>
                <a:gd name="connsiteX28" fmla="*/ 46576 w 326031"/>
                <a:gd name="connsiteY28" fmla="*/ 393778 h 508100"/>
                <a:gd name="connsiteX29" fmla="*/ 46576 w 326031"/>
                <a:gd name="connsiteY29" fmla="*/ 402247 h 508100"/>
                <a:gd name="connsiteX30" fmla="*/ 67747 w 326031"/>
                <a:gd name="connsiteY30" fmla="*/ 423417 h 508100"/>
                <a:gd name="connsiteX31" fmla="*/ 101620 w 326031"/>
                <a:gd name="connsiteY31" fmla="*/ 423417 h 508100"/>
                <a:gd name="connsiteX32" fmla="*/ 122791 w 326031"/>
                <a:gd name="connsiteY32" fmla="*/ 453057 h 508100"/>
                <a:gd name="connsiteX33" fmla="*/ 156665 w 326031"/>
                <a:gd name="connsiteY33" fmla="*/ 448822 h 508100"/>
                <a:gd name="connsiteX34" fmla="*/ 186304 w 326031"/>
                <a:gd name="connsiteY34" fmla="*/ 465759 h 508100"/>
                <a:gd name="connsiteX35" fmla="*/ 207475 w 326031"/>
                <a:gd name="connsiteY35" fmla="*/ 478462 h 508100"/>
                <a:gd name="connsiteX36" fmla="*/ 211709 w 326031"/>
                <a:gd name="connsiteY36" fmla="*/ 495398 h 508100"/>
                <a:gd name="connsiteX37" fmla="*/ 224411 w 326031"/>
                <a:gd name="connsiteY37" fmla="*/ 508101 h 508100"/>
                <a:gd name="connsiteX38" fmla="*/ 237114 w 326031"/>
                <a:gd name="connsiteY38" fmla="*/ 499633 h 508100"/>
                <a:gd name="connsiteX39" fmla="*/ 232880 w 326031"/>
                <a:gd name="connsiteY39" fmla="*/ 491164 h 508100"/>
                <a:gd name="connsiteX40" fmla="*/ 245582 w 326031"/>
                <a:gd name="connsiteY40" fmla="*/ 474228 h 508100"/>
                <a:gd name="connsiteX41" fmla="*/ 245582 w 326031"/>
                <a:gd name="connsiteY41" fmla="*/ 465759 h 508100"/>
                <a:gd name="connsiteX42" fmla="*/ 266753 w 326031"/>
                <a:gd name="connsiteY42" fmla="*/ 461525 h 508100"/>
                <a:gd name="connsiteX43" fmla="*/ 292158 w 326031"/>
                <a:gd name="connsiteY43" fmla="*/ 444588 h 508100"/>
                <a:gd name="connsiteX44" fmla="*/ 321797 w 326031"/>
                <a:gd name="connsiteY44" fmla="*/ 440354 h 508100"/>
                <a:gd name="connsiteX45" fmla="*/ 326032 w 326031"/>
                <a:gd name="connsiteY45" fmla="*/ 427652 h 508100"/>
                <a:gd name="connsiteX46" fmla="*/ 300627 w 326031"/>
                <a:gd name="connsiteY46" fmla="*/ 419183 h 508100"/>
                <a:gd name="connsiteX47" fmla="*/ 292158 w 326031"/>
                <a:gd name="connsiteY47" fmla="*/ 402247 h 508100"/>
                <a:gd name="connsiteX48" fmla="*/ 300627 w 326031"/>
                <a:gd name="connsiteY48" fmla="*/ 381076 h 508100"/>
                <a:gd name="connsiteX49" fmla="*/ 309095 w 326031"/>
                <a:gd name="connsiteY49" fmla="*/ 368373 h 508100"/>
                <a:gd name="connsiteX50" fmla="*/ 309095 w 326031"/>
                <a:gd name="connsiteY50" fmla="*/ 342968 h 508100"/>
                <a:gd name="connsiteX51" fmla="*/ 300627 w 326031"/>
                <a:gd name="connsiteY51" fmla="*/ 338734 h 508100"/>
                <a:gd name="connsiteX52" fmla="*/ 287924 w 326031"/>
                <a:gd name="connsiteY52" fmla="*/ 342968 h 508100"/>
                <a:gd name="connsiteX53" fmla="*/ 287924 w 326031"/>
                <a:gd name="connsiteY53" fmla="*/ 351436 h 508100"/>
                <a:gd name="connsiteX54" fmla="*/ 279456 w 326031"/>
                <a:gd name="connsiteY54" fmla="*/ 364139 h 508100"/>
                <a:gd name="connsiteX55" fmla="*/ 266753 w 326031"/>
                <a:gd name="connsiteY55" fmla="*/ 347202 h 508100"/>
                <a:gd name="connsiteX56" fmla="*/ 262519 w 326031"/>
                <a:gd name="connsiteY56" fmla="*/ 338734 h 508100"/>
                <a:gd name="connsiteX57" fmla="*/ 270987 w 326031"/>
                <a:gd name="connsiteY57" fmla="*/ 326031 h 508100"/>
                <a:gd name="connsiteX58" fmla="*/ 258285 w 326031"/>
                <a:gd name="connsiteY58" fmla="*/ 317563 h 508100"/>
                <a:gd name="connsiteX59" fmla="*/ 258285 w 326031"/>
                <a:gd name="connsiteY59" fmla="*/ 283690 h 508100"/>
                <a:gd name="connsiteX60" fmla="*/ 249816 w 326031"/>
                <a:gd name="connsiteY60" fmla="*/ 283690 h 508100"/>
                <a:gd name="connsiteX61" fmla="*/ 249816 w 326031"/>
                <a:gd name="connsiteY61" fmla="*/ 270987 h 508100"/>
                <a:gd name="connsiteX62" fmla="*/ 262519 w 326031"/>
                <a:gd name="connsiteY62" fmla="*/ 254050 h 508100"/>
                <a:gd name="connsiteX63" fmla="*/ 262519 w 326031"/>
                <a:gd name="connsiteY63" fmla="*/ 245582 h 508100"/>
                <a:gd name="connsiteX64" fmla="*/ 270987 w 326031"/>
                <a:gd name="connsiteY64" fmla="*/ 228645 h 508100"/>
                <a:gd name="connsiteX65" fmla="*/ 262519 w 326031"/>
                <a:gd name="connsiteY65" fmla="*/ 215943 h 508100"/>
                <a:gd name="connsiteX66" fmla="*/ 245582 w 326031"/>
                <a:gd name="connsiteY66" fmla="*/ 207475 h 508100"/>
                <a:gd name="connsiteX67" fmla="*/ 262519 w 326031"/>
                <a:gd name="connsiteY67" fmla="*/ 182069 h 508100"/>
                <a:gd name="connsiteX68" fmla="*/ 270987 w 326031"/>
                <a:gd name="connsiteY68" fmla="*/ 169367 h 508100"/>
                <a:gd name="connsiteX69" fmla="*/ 270987 w 326031"/>
                <a:gd name="connsiteY69" fmla="*/ 160899 h 508100"/>
                <a:gd name="connsiteX70" fmla="*/ 258285 w 326031"/>
                <a:gd name="connsiteY70" fmla="*/ 148196 h 508100"/>
                <a:gd name="connsiteX71" fmla="*/ 258285 w 326031"/>
                <a:gd name="connsiteY71" fmla="*/ 143962 h 508100"/>
                <a:gd name="connsiteX72" fmla="*/ 262519 w 326031"/>
                <a:gd name="connsiteY72" fmla="*/ 131259 h 508100"/>
                <a:gd name="connsiteX73" fmla="*/ 258285 w 326031"/>
                <a:gd name="connsiteY73" fmla="*/ 122791 h 508100"/>
                <a:gd name="connsiteX74" fmla="*/ 270987 w 326031"/>
                <a:gd name="connsiteY74" fmla="*/ 114323 h 508100"/>
                <a:gd name="connsiteX75" fmla="*/ 262519 w 326031"/>
                <a:gd name="connsiteY75" fmla="*/ 93152 h 508100"/>
                <a:gd name="connsiteX76" fmla="*/ 254051 w 326031"/>
                <a:gd name="connsiteY76" fmla="*/ 67747 h 508100"/>
                <a:gd name="connsiteX77" fmla="*/ 254051 w 326031"/>
                <a:gd name="connsiteY77" fmla="*/ 50810 h 508100"/>
                <a:gd name="connsiteX78" fmla="*/ 241348 w 326031"/>
                <a:gd name="connsiteY78" fmla="*/ 50810 h 508100"/>
                <a:gd name="connsiteX79" fmla="*/ 237114 w 326031"/>
                <a:gd name="connsiteY79" fmla="*/ 16937 h 508100"/>
                <a:gd name="connsiteX80" fmla="*/ 237114 w 326031"/>
                <a:gd name="connsiteY80" fmla="*/ 21171 h 508100"/>
                <a:gd name="connsiteX81" fmla="*/ 224411 w 326031"/>
                <a:gd name="connsiteY81" fmla="*/ 12703 h 508100"/>
                <a:gd name="connsiteX82" fmla="*/ 220177 w 326031"/>
                <a:gd name="connsiteY82" fmla="*/ 0 h 5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6031" h="508100">
                  <a:moveTo>
                    <a:pt x="220177" y="0"/>
                  </a:moveTo>
                  <a:lnTo>
                    <a:pt x="177835" y="4234"/>
                  </a:lnTo>
                  <a:lnTo>
                    <a:pt x="139728" y="8468"/>
                  </a:lnTo>
                  <a:lnTo>
                    <a:pt x="97386" y="12703"/>
                  </a:lnTo>
                  <a:lnTo>
                    <a:pt x="97386" y="33873"/>
                  </a:lnTo>
                  <a:lnTo>
                    <a:pt x="76215" y="46576"/>
                  </a:lnTo>
                  <a:lnTo>
                    <a:pt x="29639" y="38108"/>
                  </a:lnTo>
                  <a:lnTo>
                    <a:pt x="0" y="50810"/>
                  </a:lnTo>
                  <a:lnTo>
                    <a:pt x="12703" y="71981"/>
                  </a:lnTo>
                  <a:lnTo>
                    <a:pt x="12703" y="88918"/>
                  </a:lnTo>
                  <a:lnTo>
                    <a:pt x="50810" y="122791"/>
                  </a:lnTo>
                  <a:lnTo>
                    <a:pt x="42342" y="139728"/>
                  </a:lnTo>
                  <a:lnTo>
                    <a:pt x="67747" y="169367"/>
                  </a:lnTo>
                  <a:lnTo>
                    <a:pt x="55044" y="182069"/>
                  </a:lnTo>
                  <a:lnTo>
                    <a:pt x="71981" y="207475"/>
                  </a:lnTo>
                  <a:lnTo>
                    <a:pt x="76215" y="249816"/>
                  </a:lnTo>
                  <a:lnTo>
                    <a:pt x="67747" y="262519"/>
                  </a:lnTo>
                  <a:lnTo>
                    <a:pt x="76215" y="279455"/>
                  </a:lnTo>
                  <a:lnTo>
                    <a:pt x="67747" y="300626"/>
                  </a:lnTo>
                  <a:lnTo>
                    <a:pt x="67747" y="313329"/>
                  </a:lnTo>
                  <a:lnTo>
                    <a:pt x="80449" y="300626"/>
                  </a:lnTo>
                  <a:lnTo>
                    <a:pt x="93152" y="317563"/>
                  </a:lnTo>
                  <a:lnTo>
                    <a:pt x="71981" y="330266"/>
                  </a:lnTo>
                  <a:lnTo>
                    <a:pt x="67747" y="338734"/>
                  </a:lnTo>
                  <a:lnTo>
                    <a:pt x="46576" y="342968"/>
                  </a:lnTo>
                  <a:lnTo>
                    <a:pt x="29639" y="351436"/>
                  </a:lnTo>
                  <a:lnTo>
                    <a:pt x="25405" y="351436"/>
                  </a:lnTo>
                  <a:lnTo>
                    <a:pt x="29639" y="376842"/>
                  </a:lnTo>
                  <a:lnTo>
                    <a:pt x="46576" y="393778"/>
                  </a:lnTo>
                  <a:lnTo>
                    <a:pt x="46576" y="402247"/>
                  </a:lnTo>
                  <a:lnTo>
                    <a:pt x="67747" y="423417"/>
                  </a:lnTo>
                  <a:lnTo>
                    <a:pt x="101620" y="423417"/>
                  </a:lnTo>
                  <a:lnTo>
                    <a:pt x="122791" y="453057"/>
                  </a:lnTo>
                  <a:lnTo>
                    <a:pt x="156665" y="448822"/>
                  </a:lnTo>
                  <a:lnTo>
                    <a:pt x="186304" y="465759"/>
                  </a:lnTo>
                  <a:lnTo>
                    <a:pt x="207475" y="478462"/>
                  </a:lnTo>
                  <a:lnTo>
                    <a:pt x="211709" y="495398"/>
                  </a:lnTo>
                  <a:lnTo>
                    <a:pt x="224411" y="508101"/>
                  </a:lnTo>
                  <a:lnTo>
                    <a:pt x="237114" y="499633"/>
                  </a:lnTo>
                  <a:lnTo>
                    <a:pt x="232880" y="491164"/>
                  </a:lnTo>
                  <a:lnTo>
                    <a:pt x="245582" y="474228"/>
                  </a:lnTo>
                  <a:lnTo>
                    <a:pt x="245582" y="465759"/>
                  </a:lnTo>
                  <a:lnTo>
                    <a:pt x="266753" y="461525"/>
                  </a:lnTo>
                  <a:lnTo>
                    <a:pt x="292158" y="444588"/>
                  </a:lnTo>
                  <a:lnTo>
                    <a:pt x="321797" y="440354"/>
                  </a:lnTo>
                  <a:lnTo>
                    <a:pt x="326032" y="427652"/>
                  </a:lnTo>
                  <a:lnTo>
                    <a:pt x="300627" y="419183"/>
                  </a:lnTo>
                  <a:lnTo>
                    <a:pt x="292158" y="402247"/>
                  </a:lnTo>
                  <a:lnTo>
                    <a:pt x="300627" y="381076"/>
                  </a:lnTo>
                  <a:lnTo>
                    <a:pt x="309095" y="368373"/>
                  </a:lnTo>
                  <a:lnTo>
                    <a:pt x="309095" y="342968"/>
                  </a:lnTo>
                  <a:lnTo>
                    <a:pt x="300627" y="338734"/>
                  </a:lnTo>
                  <a:lnTo>
                    <a:pt x="287924" y="342968"/>
                  </a:lnTo>
                  <a:lnTo>
                    <a:pt x="287924" y="351436"/>
                  </a:lnTo>
                  <a:lnTo>
                    <a:pt x="279456" y="364139"/>
                  </a:lnTo>
                  <a:lnTo>
                    <a:pt x="266753" y="347202"/>
                  </a:lnTo>
                  <a:lnTo>
                    <a:pt x="262519" y="338734"/>
                  </a:lnTo>
                  <a:lnTo>
                    <a:pt x="270987" y="326031"/>
                  </a:lnTo>
                  <a:lnTo>
                    <a:pt x="258285" y="317563"/>
                  </a:lnTo>
                  <a:lnTo>
                    <a:pt x="258285" y="283690"/>
                  </a:lnTo>
                  <a:lnTo>
                    <a:pt x="249816" y="283690"/>
                  </a:lnTo>
                  <a:lnTo>
                    <a:pt x="249816" y="270987"/>
                  </a:lnTo>
                  <a:lnTo>
                    <a:pt x="262519" y="254050"/>
                  </a:lnTo>
                  <a:lnTo>
                    <a:pt x="262519" y="245582"/>
                  </a:lnTo>
                  <a:lnTo>
                    <a:pt x="270987" y="228645"/>
                  </a:lnTo>
                  <a:lnTo>
                    <a:pt x="262519" y="215943"/>
                  </a:lnTo>
                  <a:lnTo>
                    <a:pt x="245582" y="207475"/>
                  </a:lnTo>
                  <a:lnTo>
                    <a:pt x="262519" y="182069"/>
                  </a:lnTo>
                  <a:lnTo>
                    <a:pt x="270987" y="169367"/>
                  </a:lnTo>
                  <a:lnTo>
                    <a:pt x="270987" y="160899"/>
                  </a:lnTo>
                  <a:lnTo>
                    <a:pt x="258285" y="148196"/>
                  </a:lnTo>
                  <a:lnTo>
                    <a:pt x="258285" y="143962"/>
                  </a:lnTo>
                  <a:lnTo>
                    <a:pt x="262519" y="131259"/>
                  </a:lnTo>
                  <a:lnTo>
                    <a:pt x="258285" y="122791"/>
                  </a:lnTo>
                  <a:lnTo>
                    <a:pt x="270987" y="114323"/>
                  </a:lnTo>
                  <a:lnTo>
                    <a:pt x="262519" y="93152"/>
                  </a:lnTo>
                  <a:lnTo>
                    <a:pt x="254051" y="67747"/>
                  </a:lnTo>
                  <a:lnTo>
                    <a:pt x="254051" y="50810"/>
                  </a:lnTo>
                  <a:lnTo>
                    <a:pt x="241348" y="50810"/>
                  </a:lnTo>
                  <a:lnTo>
                    <a:pt x="237114" y="16937"/>
                  </a:lnTo>
                  <a:lnTo>
                    <a:pt x="237114" y="21171"/>
                  </a:lnTo>
                  <a:lnTo>
                    <a:pt x="224411" y="12703"/>
                  </a:lnTo>
                  <a:lnTo>
                    <a:pt x="22017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27AE5B9-F85C-0300-BC96-DE4B096A33ED}"/>
                </a:ext>
              </a:extLst>
            </p:cNvPr>
            <p:cNvSpPr/>
            <p:nvPr/>
          </p:nvSpPr>
          <p:spPr>
            <a:xfrm>
              <a:off x="2228636" y="2231227"/>
              <a:ext cx="508101" cy="359904"/>
            </a:xfrm>
            <a:custGeom>
              <a:avLst/>
              <a:gdLst>
                <a:gd name="connsiteX0" fmla="*/ 131259 w 508101"/>
                <a:gd name="connsiteY0" fmla="*/ 0 h 359904"/>
                <a:gd name="connsiteX1" fmla="*/ 118557 w 508101"/>
                <a:gd name="connsiteY1" fmla="*/ 12703 h 359904"/>
                <a:gd name="connsiteX2" fmla="*/ 84684 w 508101"/>
                <a:gd name="connsiteY2" fmla="*/ 16937 h 359904"/>
                <a:gd name="connsiteX3" fmla="*/ 76215 w 508101"/>
                <a:gd name="connsiteY3" fmla="*/ 25405 h 359904"/>
                <a:gd name="connsiteX4" fmla="*/ 50810 w 508101"/>
                <a:gd name="connsiteY4" fmla="*/ 8468 h 359904"/>
                <a:gd name="connsiteX5" fmla="*/ 21171 w 508101"/>
                <a:gd name="connsiteY5" fmla="*/ 29639 h 359904"/>
                <a:gd name="connsiteX6" fmla="*/ 29639 w 508101"/>
                <a:gd name="connsiteY6" fmla="*/ 46576 h 359904"/>
                <a:gd name="connsiteX7" fmla="*/ 8468 w 508101"/>
                <a:gd name="connsiteY7" fmla="*/ 76215 h 359904"/>
                <a:gd name="connsiteX8" fmla="*/ 0 w 508101"/>
                <a:gd name="connsiteY8" fmla="*/ 114323 h 359904"/>
                <a:gd name="connsiteX9" fmla="*/ 21171 w 508101"/>
                <a:gd name="connsiteY9" fmla="*/ 118557 h 359904"/>
                <a:gd name="connsiteX10" fmla="*/ 16937 w 508101"/>
                <a:gd name="connsiteY10" fmla="*/ 135494 h 359904"/>
                <a:gd name="connsiteX11" fmla="*/ 29639 w 508101"/>
                <a:gd name="connsiteY11" fmla="*/ 143962 h 359904"/>
                <a:gd name="connsiteX12" fmla="*/ 21171 w 508101"/>
                <a:gd name="connsiteY12" fmla="*/ 156664 h 359904"/>
                <a:gd name="connsiteX13" fmla="*/ 8468 w 508101"/>
                <a:gd name="connsiteY13" fmla="*/ 160899 h 359904"/>
                <a:gd name="connsiteX14" fmla="*/ 12703 w 508101"/>
                <a:gd name="connsiteY14" fmla="*/ 177835 h 359904"/>
                <a:gd name="connsiteX15" fmla="*/ 29639 w 508101"/>
                <a:gd name="connsiteY15" fmla="*/ 182069 h 359904"/>
                <a:gd name="connsiteX16" fmla="*/ 12703 w 508101"/>
                <a:gd name="connsiteY16" fmla="*/ 186304 h 359904"/>
                <a:gd name="connsiteX17" fmla="*/ 12703 w 508101"/>
                <a:gd name="connsiteY17" fmla="*/ 207475 h 359904"/>
                <a:gd name="connsiteX18" fmla="*/ 25405 w 508101"/>
                <a:gd name="connsiteY18" fmla="*/ 220177 h 359904"/>
                <a:gd name="connsiteX19" fmla="*/ 25405 w 508101"/>
                <a:gd name="connsiteY19" fmla="*/ 266753 h 359904"/>
                <a:gd name="connsiteX20" fmla="*/ 21171 w 508101"/>
                <a:gd name="connsiteY20" fmla="*/ 275221 h 359904"/>
                <a:gd name="connsiteX21" fmla="*/ 25405 w 508101"/>
                <a:gd name="connsiteY21" fmla="*/ 296392 h 359904"/>
                <a:gd name="connsiteX22" fmla="*/ 50810 w 508101"/>
                <a:gd name="connsiteY22" fmla="*/ 300626 h 359904"/>
                <a:gd name="connsiteX23" fmla="*/ 50810 w 508101"/>
                <a:gd name="connsiteY23" fmla="*/ 313329 h 359904"/>
                <a:gd name="connsiteX24" fmla="*/ 67747 w 508101"/>
                <a:gd name="connsiteY24" fmla="*/ 317563 h 359904"/>
                <a:gd name="connsiteX25" fmla="*/ 80449 w 508101"/>
                <a:gd name="connsiteY25" fmla="*/ 309095 h 359904"/>
                <a:gd name="connsiteX26" fmla="*/ 88918 w 508101"/>
                <a:gd name="connsiteY26" fmla="*/ 317563 h 359904"/>
                <a:gd name="connsiteX27" fmla="*/ 118557 w 508101"/>
                <a:gd name="connsiteY27" fmla="*/ 326031 h 359904"/>
                <a:gd name="connsiteX28" fmla="*/ 139728 w 508101"/>
                <a:gd name="connsiteY28" fmla="*/ 313329 h 359904"/>
                <a:gd name="connsiteX29" fmla="*/ 148196 w 508101"/>
                <a:gd name="connsiteY29" fmla="*/ 300626 h 359904"/>
                <a:gd name="connsiteX30" fmla="*/ 165133 w 508101"/>
                <a:gd name="connsiteY30" fmla="*/ 300626 h 359904"/>
                <a:gd name="connsiteX31" fmla="*/ 190538 w 508101"/>
                <a:gd name="connsiteY31" fmla="*/ 321797 h 359904"/>
                <a:gd name="connsiteX32" fmla="*/ 211709 w 508101"/>
                <a:gd name="connsiteY32" fmla="*/ 317563 h 359904"/>
                <a:gd name="connsiteX33" fmla="*/ 228646 w 508101"/>
                <a:gd name="connsiteY33" fmla="*/ 334500 h 359904"/>
                <a:gd name="connsiteX34" fmla="*/ 237114 w 508101"/>
                <a:gd name="connsiteY34" fmla="*/ 334500 h 359904"/>
                <a:gd name="connsiteX35" fmla="*/ 245582 w 508101"/>
                <a:gd name="connsiteY35" fmla="*/ 347202 h 359904"/>
                <a:gd name="connsiteX36" fmla="*/ 266753 w 508101"/>
                <a:gd name="connsiteY36" fmla="*/ 347202 h 359904"/>
                <a:gd name="connsiteX37" fmla="*/ 270987 w 508101"/>
                <a:gd name="connsiteY37" fmla="*/ 338734 h 359904"/>
                <a:gd name="connsiteX38" fmla="*/ 279456 w 508101"/>
                <a:gd name="connsiteY38" fmla="*/ 355671 h 359904"/>
                <a:gd name="connsiteX39" fmla="*/ 296392 w 508101"/>
                <a:gd name="connsiteY39" fmla="*/ 359905 h 359904"/>
                <a:gd name="connsiteX40" fmla="*/ 321797 w 508101"/>
                <a:gd name="connsiteY40" fmla="*/ 347202 h 359904"/>
                <a:gd name="connsiteX41" fmla="*/ 321797 w 508101"/>
                <a:gd name="connsiteY41" fmla="*/ 330266 h 359904"/>
                <a:gd name="connsiteX42" fmla="*/ 338734 w 508101"/>
                <a:gd name="connsiteY42" fmla="*/ 326031 h 359904"/>
                <a:gd name="connsiteX43" fmla="*/ 351437 w 508101"/>
                <a:gd name="connsiteY43" fmla="*/ 326031 h 359904"/>
                <a:gd name="connsiteX44" fmla="*/ 364139 w 508101"/>
                <a:gd name="connsiteY44" fmla="*/ 347202 h 359904"/>
                <a:gd name="connsiteX45" fmla="*/ 393778 w 508101"/>
                <a:gd name="connsiteY45" fmla="*/ 351436 h 359904"/>
                <a:gd name="connsiteX46" fmla="*/ 410715 w 508101"/>
                <a:gd name="connsiteY46" fmla="*/ 334500 h 359904"/>
                <a:gd name="connsiteX47" fmla="*/ 427652 w 508101"/>
                <a:gd name="connsiteY47" fmla="*/ 296392 h 359904"/>
                <a:gd name="connsiteX48" fmla="*/ 448823 w 508101"/>
                <a:gd name="connsiteY48" fmla="*/ 287924 h 359904"/>
                <a:gd name="connsiteX49" fmla="*/ 457291 w 508101"/>
                <a:gd name="connsiteY49" fmla="*/ 275221 h 359904"/>
                <a:gd name="connsiteX50" fmla="*/ 469994 w 508101"/>
                <a:gd name="connsiteY50" fmla="*/ 283690 h 359904"/>
                <a:gd name="connsiteX51" fmla="*/ 495399 w 508101"/>
                <a:gd name="connsiteY51" fmla="*/ 279455 h 359904"/>
                <a:gd name="connsiteX52" fmla="*/ 503867 w 508101"/>
                <a:gd name="connsiteY52" fmla="*/ 211709 h 359904"/>
                <a:gd name="connsiteX53" fmla="*/ 508101 w 508101"/>
                <a:gd name="connsiteY53" fmla="*/ 182069 h 359904"/>
                <a:gd name="connsiteX54" fmla="*/ 503867 w 508101"/>
                <a:gd name="connsiteY54" fmla="*/ 165133 h 359904"/>
                <a:gd name="connsiteX55" fmla="*/ 491164 w 508101"/>
                <a:gd name="connsiteY55" fmla="*/ 160899 h 359904"/>
                <a:gd name="connsiteX56" fmla="*/ 482696 w 508101"/>
                <a:gd name="connsiteY56" fmla="*/ 114323 h 359904"/>
                <a:gd name="connsiteX57" fmla="*/ 469994 w 508101"/>
                <a:gd name="connsiteY57" fmla="*/ 127025 h 359904"/>
                <a:gd name="connsiteX58" fmla="*/ 440354 w 508101"/>
                <a:gd name="connsiteY58" fmla="*/ 122791 h 359904"/>
                <a:gd name="connsiteX59" fmla="*/ 440354 w 508101"/>
                <a:gd name="connsiteY59" fmla="*/ 139728 h 359904"/>
                <a:gd name="connsiteX60" fmla="*/ 419183 w 508101"/>
                <a:gd name="connsiteY60" fmla="*/ 143962 h 359904"/>
                <a:gd name="connsiteX61" fmla="*/ 419183 w 508101"/>
                <a:gd name="connsiteY61" fmla="*/ 122791 h 359904"/>
                <a:gd name="connsiteX62" fmla="*/ 402247 w 508101"/>
                <a:gd name="connsiteY62" fmla="*/ 118557 h 359904"/>
                <a:gd name="connsiteX63" fmla="*/ 393778 w 508101"/>
                <a:gd name="connsiteY63" fmla="*/ 127025 h 359904"/>
                <a:gd name="connsiteX64" fmla="*/ 393778 w 508101"/>
                <a:gd name="connsiteY64" fmla="*/ 97386 h 359904"/>
                <a:gd name="connsiteX65" fmla="*/ 376842 w 508101"/>
                <a:gd name="connsiteY65" fmla="*/ 114323 h 359904"/>
                <a:gd name="connsiteX66" fmla="*/ 347202 w 508101"/>
                <a:gd name="connsiteY66" fmla="*/ 105854 h 359904"/>
                <a:gd name="connsiteX67" fmla="*/ 338734 w 508101"/>
                <a:gd name="connsiteY67" fmla="*/ 127025 h 359904"/>
                <a:gd name="connsiteX68" fmla="*/ 283690 w 508101"/>
                <a:gd name="connsiteY68" fmla="*/ 156664 h 359904"/>
                <a:gd name="connsiteX69" fmla="*/ 283690 w 508101"/>
                <a:gd name="connsiteY69" fmla="*/ 173601 h 359904"/>
                <a:gd name="connsiteX70" fmla="*/ 270987 w 508101"/>
                <a:gd name="connsiteY70" fmla="*/ 173601 h 359904"/>
                <a:gd name="connsiteX71" fmla="*/ 270987 w 508101"/>
                <a:gd name="connsiteY71" fmla="*/ 143962 h 359904"/>
                <a:gd name="connsiteX72" fmla="*/ 237114 w 508101"/>
                <a:gd name="connsiteY72" fmla="*/ 127025 h 359904"/>
                <a:gd name="connsiteX73" fmla="*/ 241348 w 508101"/>
                <a:gd name="connsiteY73" fmla="*/ 101620 h 359904"/>
                <a:gd name="connsiteX74" fmla="*/ 211709 w 508101"/>
                <a:gd name="connsiteY74" fmla="*/ 80449 h 359904"/>
                <a:gd name="connsiteX75" fmla="*/ 211709 w 508101"/>
                <a:gd name="connsiteY75" fmla="*/ 55044 h 359904"/>
                <a:gd name="connsiteX76" fmla="*/ 190538 w 508101"/>
                <a:gd name="connsiteY76" fmla="*/ 50810 h 359904"/>
                <a:gd name="connsiteX77" fmla="*/ 190538 w 508101"/>
                <a:gd name="connsiteY77" fmla="*/ 25405 h 359904"/>
                <a:gd name="connsiteX78" fmla="*/ 173601 w 508101"/>
                <a:gd name="connsiteY78" fmla="*/ 21171 h 359904"/>
                <a:gd name="connsiteX79" fmla="*/ 177835 w 508101"/>
                <a:gd name="connsiteY79" fmla="*/ 4234 h 359904"/>
                <a:gd name="connsiteX80" fmla="*/ 143962 w 508101"/>
                <a:gd name="connsiteY80" fmla="*/ 4234 h 359904"/>
                <a:gd name="connsiteX81" fmla="*/ 139728 w 508101"/>
                <a:gd name="connsiteY81" fmla="*/ 21171 h 359904"/>
                <a:gd name="connsiteX82" fmla="*/ 131259 w 508101"/>
                <a:gd name="connsiteY82" fmla="*/ 0 h 35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08101" h="359904">
                  <a:moveTo>
                    <a:pt x="131259" y="0"/>
                  </a:moveTo>
                  <a:lnTo>
                    <a:pt x="118557" y="12703"/>
                  </a:lnTo>
                  <a:lnTo>
                    <a:pt x="84684" y="16937"/>
                  </a:lnTo>
                  <a:lnTo>
                    <a:pt x="76215" y="25405"/>
                  </a:lnTo>
                  <a:lnTo>
                    <a:pt x="50810" y="8468"/>
                  </a:lnTo>
                  <a:lnTo>
                    <a:pt x="21171" y="29639"/>
                  </a:lnTo>
                  <a:lnTo>
                    <a:pt x="29639" y="46576"/>
                  </a:lnTo>
                  <a:lnTo>
                    <a:pt x="8468" y="76215"/>
                  </a:lnTo>
                  <a:lnTo>
                    <a:pt x="0" y="114323"/>
                  </a:lnTo>
                  <a:lnTo>
                    <a:pt x="21171" y="118557"/>
                  </a:lnTo>
                  <a:lnTo>
                    <a:pt x="16937" y="135494"/>
                  </a:lnTo>
                  <a:lnTo>
                    <a:pt x="29639" y="143962"/>
                  </a:lnTo>
                  <a:lnTo>
                    <a:pt x="21171" y="156664"/>
                  </a:lnTo>
                  <a:lnTo>
                    <a:pt x="8468" y="160899"/>
                  </a:lnTo>
                  <a:lnTo>
                    <a:pt x="12703" y="177835"/>
                  </a:lnTo>
                  <a:lnTo>
                    <a:pt x="29639" y="182069"/>
                  </a:lnTo>
                  <a:lnTo>
                    <a:pt x="12703" y="186304"/>
                  </a:lnTo>
                  <a:lnTo>
                    <a:pt x="12703" y="207475"/>
                  </a:lnTo>
                  <a:lnTo>
                    <a:pt x="25405" y="220177"/>
                  </a:lnTo>
                  <a:lnTo>
                    <a:pt x="25405" y="266753"/>
                  </a:lnTo>
                  <a:lnTo>
                    <a:pt x="21171" y="275221"/>
                  </a:lnTo>
                  <a:lnTo>
                    <a:pt x="25405" y="296392"/>
                  </a:lnTo>
                  <a:lnTo>
                    <a:pt x="50810" y="300626"/>
                  </a:lnTo>
                  <a:lnTo>
                    <a:pt x="50810" y="313329"/>
                  </a:lnTo>
                  <a:lnTo>
                    <a:pt x="67747" y="317563"/>
                  </a:lnTo>
                  <a:lnTo>
                    <a:pt x="80449" y="309095"/>
                  </a:lnTo>
                  <a:lnTo>
                    <a:pt x="88918" y="317563"/>
                  </a:lnTo>
                  <a:lnTo>
                    <a:pt x="118557" y="326031"/>
                  </a:lnTo>
                  <a:lnTo>
                    <a:pt x="139728" y="313329"/>
                  </a:lnTo>
                  <a:lnTo>
                    <a:pt x="148196" y="300626"/>
                  </a:lnTo>
                  <a:lnTo>
                    <a:pt x="165133" y="300626"/>
                  </a:lnTo>
                  <a:lnTo>
                    <a:pt x="190538" y="321797"/>
                  </a:lnTo>
                  <a:lnTo>
                    <a:pt x="211709" y="317563"/>
                  </a:lnTo>
                  <a:lnTo>
                    <a:pt x="228646" y="334500"/>
                  </a:lnTo>
                  <a:lnTo>
                    <a:pt x="237114" y="334500"/>
                  </a:lnTo>
                  <a:lnTo>
                    <a:pt x="245582" y="347202"/>
                  </a:lnTo>
                  <a:lnTo>
                    <a:pt x="266753" y="347202"/>
                  </a:lnTo>
                  <a:lnTo>
                    <a:pt x="270987" y="338734"/>
                  </a:lnTo>
                  <a:lnTo>
                    <a:pt x="279456" y="355671"/>
                  </a:lnTo>
                  <a:lnTo>
                    <a:pt x="296392" y="359905"/>
                  </a:lnTo>
                  <a:lnTo>
                    <a:pt x="321797" y="347202"/>
                  </a:lnTo>
                  <a:lnTo>
                    <a:pt x="321797" y="330266"/>
                  </a:lnTo>
                  <a:lnTo>
                    <a:pt x="338734" y="326031"/>
                  </a:lnTo>
                  <a:lnTo>
                    <a:pt x="351437" y="326031"/>
                  </a:lnTo>
                  <a:lnTo>
                    <a:pt x="364139" y="347202"/>
                  </a:lnTo>
                  <a:lnTo>
                    <a:pt x="393778" y="351436"/>
                  </a:lnTo>
                  <a:lnTo>
                    <a:pt x="410715" y="334500"/>
                  </a:lnTo>
                  <a:lnTo>
                    <a:pt x="427652" y="296392"/>
                  </a:lnTo>
                  <a:lnTo>
                    <a:pt x="448823" y="287924"/>
                  </a:lnTo>
                  <a:lnTo>
                    <a:pt x="457291" y="275221"/>
                  </a:lnTo>
                  <a:lnTo>
                    <a:pt x="469994" y="283690"/>
                  </a:lnTo>
                  <a:lnTo>
                    <a:pt x="495399" y="279455"/>
                  </a:lnTo>
                  <a:lnTo>
                    <a:pt x="503867" y="211709"/>
                  </a:lnTo>
                  <a:lnTo>
                    <a:pt x="508101" y="182069"/>
                  </a:lnTo>
                  <a:lnTo>
                    <a:pt x="503867" y="165133"/>
                  </a:lnTo>
                  <a:lnTo>
                    <a:pt x="491164" y="160899"/>
                  </a:lnTo>
                  <a:lnTo>
                    <a:pt x="482696" y="114323"/>
                  </a:lnTo>
                  <a:lnTo>
                    <a:pt x="469994" y="127025"/>
                  </a:lnTo>
                  <a:lnTo>
                    <a:pt x="440354" y="122791"/>
                  </a:lnTo>
                  <a:lnTo>
                    <a:pt x="440354" y="139728"/>
                  </a:lnTo>
                  <a:lnTo>
                    <a:pt x="419183" y="143962"/>
                  </a:lnTo>
                  <a:lnTo>
                    <a:pt x="419183" y="122791"/>
                  </a:lnTo>
                  <a:lnTo>
                    <a:pt x="402247" y="118557"/>
                  </a:lnTo>
                  <a:lnTo>
                    <a:pt x="393778" y="127025"/>
                  </a:lnTo>
                  <a:lnTo>
                    <a:pt x="393778" y="97386"/>
                  </a:lnTo>
                  <a:lnTo>
                    <a:pt x="376842" y="114323"/>
                  </a:lnTo>
                  <a:lnTo>
                    <a:pt x="347202" y="105854"/>
                  </a:lnTo>
                  <a:lnTo>
                    <a:pt x="338734" y="127025"/>
                  </a:lnTo>
                  <a:lnTo>
                    <a:pt x="283690" y="156664"/>
                  </a:lnTo>
                  <a:lnTo>
                    <a:pt x="283690" y="173601"/>
                  </a:lnTo>
                  <a:lnTo>
                    <a:pt x="270987" y="173601"/>
                  </a:lnTo>
                  <a:lnTo>
                    <a:pt x="270987" y="143962"/>
                  </a:lnTo>
                  <a:lnTo>
                    <a:pt x="237114" y="127025"/>
                  </a:lnTo>
                  <a:lnTo>
                    <a:pt x="241348" y="101620"/>
                  </a:lnTo>
                  <a:lnTo>
                    <a:pt x="211709" y="80449"/>
                  </a:lnTo>
                  <a:lnTo>
                    <a:pt x="211709" y="55044"/>
                  </a:lnTo>
                  <a:lnTo>
                    <a:pt x="190538" y="50810"/>
                  </a:lnTo>
                  <a:lnTo>
                    <a:pt x="190538" y="25405"/>
                  </a:lnTo>
                  <a:lnTo>
                    <a:pt x="173601" y="21171"/>
                  </a:lnTo>
                  <a:lnTo>
                    <a:pt x="177835" y="4234"/>
                  </a:lnTo>
                  <a:lnTo>
                    <a:pt x="143962" y="4234"/>
                  </a:lnTo>
                  <a:lnTo>
                    <a:pt x="139728" y="21171"/>
                  </a:lnTo>
                  <a:lnTo>
                    <a:pt x="13125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24A51F7-3054-02C1-F021-B8EF8F853CD3}"/>
                </a:ext>
              </a:extLst>
            </p:cNvPr>
            <p:cNvSpPr/>
            <p:nvPr/>
          </p:nvSpPr>
          <p:spPr>
            <a:xfrm>
              <a:off x="2622415" y="3065359"/>
              <a:ext cx="486930" cy="364138"/>
            </a:xfrm>
            <a:custGeom>
              <a:avLst/>
              <a:gdLst>
                <a:gd name="connsiteX0" fmla="*/ 275221 w 486930"/>
                <a:gd name="connsiteY0" fmla="*/ 0 h 364138"/>
                <a:gd name="connsiteX1" fmla="*/ 266753 w 486930"/>
                <a:gd name="connsiteY1" fmla="*/ 12703 h 364138"/>
                <a:gd name="connsiteX2" fmla="*/ 241348 w 486930"/>
                <a:gd name="connsiteY2" fmla="*/ 12703 h 364138"/>
                <a:gd name="connsiteX3" fmla="*/ 254051 w 486930"/>
                <a:gd name="connsiteY3" fmla="*/ 25405 h 364138"/>
                <a:gd name="connsiteX4" fmla="*/ 245582 w 486930"/>
                <a:gd name="connsiteY4" fmla="*/ 50810 h 364138"/>
                <a:gd name="connsiteX5" fmla="*/ 220177 w 486930"/>
                <a:gd name="connsiteY5" fmla="*/ 59278 h 364138"/>
                <a:gd name="connsiteX6" fmla="*/ 211709 w 486930"/>
                <a:gd name="connsiteY6" fmla="*/ 50810 h 364138"/>
                <a:gd name="connsiteX7" fmla="*/ 215943 w 486930"/>
                <a:gd name="connsiteY7" fmla="*/ 25405 h 364138"/>
                <a:gd name="connsiteX8" fmla="*/ 211709 w 486930"/>
                <a:gd name="connsiteY8" fmla="*/ 12703 h 364138"/>
                <a:gd name="connsiteX9" fmla="*/ 194772 w 486930"/>
                <a:gd name="connsiteY9" fmla="*/ 12703 h 364138"/>
                <a:gd name="connsiteX10" fmla="*/ 186304 w 486930"/>
                <a:gd name="connsiteY10" fmla="*/ 21171 h 364138"/>
                <a:gd name="connsiteX11" fmla="*/ 190538 w 486930"/>
                <a:gd name="connsiteY11" fmla="*/ 59278 h 364138"/>
                <a:gd name="connsiteX12" fmla="*/ 203240 w 486930"/>
                <a:gd name="connsiteY12" fmla="*/ 76215 h 364138"/>
                <a:gd name="connsiteX13" fmla="*/ 190538 w 486930"/>
                <a:gd name="connsiteY13" fmla="*/ 88918 h 364138"/>
                <a:gd name="connsiteX14" fmla="*/ 169367 w 486930"/>
                <a:gd name="connsiteY14" fmla="*/ 84683 h 364138"/>
                <a:gd name="connsiteX15" fmla="*/ 139728 w 486930"/>
                <a:gd name="connsiteY15" fmla="*/ 76215 h 364138"/>
                <a:gd name="connsiteX16" fmla="*/ 131259 w 486930"/>
                <a:gd name="connsiteY16" fmla="*/ 50810 h 364138"/>
                <a:gd name="connsiteX17" fmla="*/ 110089 w 486930"/>
                <a:gd name="connsiteY17" fmla="*/ 50810 h 364138"/>
                <a:gd name="connsiteX18" fmla="*/ 84684 w 486930"/>
                <a:gd name="connsiteY18" fmla="*/ 38108 h 364138"/>
                <a:gd name="connsiteX19" fmla="*/ 76215 w 486930"/>
                <a:gd name="connsiteY19" fmla="*/ 21171 h 364138"/>
                <a:gd name="connsiteX20" fmla="*/ 46576 w 486930"/>
                <a:gd name="connsiteY20" fmla="*/ 4234 h 364138"/>
                <a:gd name="connsiteX21" fmla="*/ 4234 w 486930"/>
                <a:gd name="connsiteY21" fmla="*/ 63513 h 364138"/>
                <a:gd name="connsiteX22" fmla="*/ 0 w 486930"/>
                <a:gd name="connsiteY22" fmla="*/ 101620 h 364138"/>
                <a:gd name="connsiteX23" fmla="*/ 46576 w 486930"/>
                <a:gd name="connsiteY23" fmla="*/ 143962 h 364138"/>
                <a:gd name="connsiteX24" fmla="*/ 46576 w 486930"/>
                <a:gd name="connsiteY24" fmla="*/ 160899 h 364138"/>
                <a:gd name="connsiteX25" fmla="*/ 59278 w 486930"/>
                <a:gd name="connsiteY25" fmla="*/ 160899 h 364138"/>
                <a:gd name="connsiteX26" fmla="*/ 88918 w 486930"/>
                <a:gd name="connsiteY26" fmla="*/ 245582 h 364138"/>
                <a:gd name="connsiteX27" fmla="*/ 118557 w 486930"/>
                <a:gd name="connsiteY27" fmla="*/ 262519 h 364138"/>
                <a:gd name="connsiteX28" fmla="*/ 152430 w 486930"/>
                <a:gd name="connsiteY28" fmla="*/ 292158 h 364138"/>
                <a:gd name="connsiteX29" fmla="*/ 186304 w 486930"/>
                <a:gd name="connsiteY29" fmla="*/ 292158 h 364138"/>
                <a:gd name="connsiteX30" fmla="*/ 199006 w 486930"/>
                <a:gd name="connsiteY30" fmla="*/ 321797 h 364138"/>
                <a:gd name="connsiteX31" fmla="*/ 232880 w 486930"/>
                <a:gd name="connsiteY31" fmla="*/ 321797 h 364138"/>
                <a:gd name="connsiteX32" fmla="*/ 249816 w 486930"/>
                <a:gd name="connsiteY32" fmla="*/ 347202 h 364138"/>
                <a:gd name="connsiteX33" fmla="*/ 283690 w 486930"/>
                <a:gd name="connsiteY33" fmla="*/ 364139 h 364138"/>
                <a:gd name="connsiteX34" fmla="*/ 283690 w 486930"/>
                <a:gd name="connsiteY34" fmla="*/ 338734 h 364138"/>
                <a:gd name="connsiteX35" fmla="*/ 292158 w 486930"/>
                <a:gd name="connsiteY35" fmla="*/ 347202 h 364138"/>
                <a:gd name="connsiteX36" fmla="*/ 338734 w 486930"/>
                <a:gd name="connsiteY36" fmla="*/ 321797 h 364138"/>
                <a:gd name="connsiteX37" fmla="*/ 359905 w 486930"/>
                <a:gd name="connsiteY37" fmla="*/ 317563 h 364138"/>
                <a:gd name="connsiteX38" fmla="*/ 368373 w 486930"/>
                <a:gd name="connsiteY38" fmla="*/ 342968 h 364138"/>
                <a:gd name="connsiteX39" fmla="*/ 398013 w 486930"/>
                <a:gd name="connsiteY39" fmla="*/ 330266 h 364138"/>
                <a:gd name="connsiteX40" fmla="*/ 423418 w 486930"/>
                <a:gd name="connsiteY40" fmla="*/ 347202 h 364138"/>
                <a:gd name="connsiteX41" fmla="*/ 440354 w 486930"/>
                <a:gd name="connsiteY41" fmla="*/ 338734 h 364138"/>
                <a:gd name="connsiteX42" fmla="*/ 461525 w 486930"/>
                <a:gd name="connsiteY42" fmla="*/ 334500 h 364138"/>
                <a:gd name="connsiteX43" fmla="*/ 465759 w 486930"/>
                <a:gd name="connsiteY43" fmla="*/ 326031 h 364138"/>
                <a:gd name="connsiteX44" fmla="*/ 486930 w 486930"/>
                <a:gd name="connsiteY44" fmla="*/ 313329 h 364138"/>
                <a:gd name="connsiteX45" fmla="*/ 474228 w 486930"/>
                <a:gd name="connsiteY45" fmla="*/ 296392 h 364138"/>
                <a:gd name="connsiteX46" fmla="*/ 461525 w 486930"/>
                <a:gd name="connsiteY46" fmla="*/ 309095 h 364138"/>
                <a:gd name="connsiteX47" fmla="*/ 461525 w 486930"/>
                <a:gd name="connsiteY47" fmla="*/ 296392 h 364138"/>
                <a:gd name="connsiteX48" fmla="*/ 469994 w 486930"/>
                <a:gd name="connsiteY48" fmla="*/ 275221 h 364138"/>
                <a:gd name="connsiteX49" fmla="*/ 461525 w 486930"/>
                <a:gd name="connsiteY49" fmla="*/ 258285 h 364138"/>
                <a:gd name="connsiteX50" fmla="*/ 469994 w 486930"/>
                <a:gd name="connsiteY50" fmla="*/ 245582 h 364138"/>
                <a:gd name="connsiteX51" fmla="*/ 465759 w 486930"/>
                <a:gd name="connsiteY51" fmla="*/ 203240 h 364138"/>
                <a:gd name="connsiteX52" fmla="*/ 448823 w 486930"/>
                <a:gd name="connsiteY52" fmla="*/ 177835 h 364138"/>
                <a:gd name="connsiteX53" fmla="*/ 461525 w 486930"/>
                <a:gd name="connsiteY53" fmla="*/ 165133 h 364138"/>
                <a:gd name="connsiteX54" fmla="*/ 436120 w 486930"/>
                <a:gd name="connsiteY54" fmla="*/ 135494 h 364138"/>
                <a:gd name="connsiteX55" fmla="*/ 444589 w 486930"/>
                <a:gd name="connsiteY55" fmla="*/ 118557 h 364138"/>
                <a:gd name="connsiteX56" fmla="*/ 406481 w 486930"/>
                <a:gd name="connsiteY56" fmla="*/ 84683 h 364138"/>
                <a:gd name="connsiteX57" fmla="*/ 406481 w 486930"/>
                <a:gd name="connsiteY57" fmla="*/ 67747 h 364138"/>
                <a:gd name="connsiteX58" fmla="*/ 393778 w 486930"/>
                <a:gd name="connsiteY58" fmla="*/ 46576 h 364138"/>
                <a:gd name="connsiteX59" fmla="*/ 372608 w 486930"/>
                <a:gd name="connsiteY59" fmla="*/ 29639 h 364138"/>
                <a:gd name="connsiteX60" fmla="*/ 334500 w 486930"/>
                <a:gd name="connsiteY60" fmla="*/ 29639 h 364138"/>
                <a:gd name="connsiteX61" fmla="*/ 321797 w 486930"/>
                <a:gd name="connsiteY61" fmla="*/ 21171 h 364138"/>
                <a:gd name="connsiteX62" fmla="*/ 304861 w 486930"/>
                <a:gd name="connsiteY62" fmla="*/ 16937 h 364138"/>
                <a:gd name="connsiteX63" fmla="*/ 283690 w 486930"/>
                <a:gd name="connsiteY63" fmla="*/ 0 h 364138"/>
                <a:gd name="connsiteX64" fmla="*/ 275221 w 486930"/>
                <a:gd name="connsiteY64" fmla="*/ 0 h 36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86930" h="364138">
                  <a:moveTo>
                    <a:pt x="275221" y="0"/>
                  </a:moveTo>
                  <a:lnTo>
                    <a:pt x="266753" y="12703"/>
                  </a:lnTo>
                  <a:lnTo>
                    <a:pt x="241348" y="12703"/>
                  </a:lnTo>
                  <a:lnTo>
                    <a:pt x="254051" y="25405"/>
                  </a:lnTo>
                  <a:lnTo>
                    <a:pt x="245582" y="50810"/>
                  </a:lnTo>
                  <a:lnTo>
                    <a:pt x="220177" y="59278"/>
                  </a:lnTo>
                  <a:lnTo>
                    <a:pt x="211709" y="50810"/>
                  </a:lnTo>
                  <a:lnTo>
                    <a:pt x="215943" y="25405"/>
                  </a:lnTo>
                  <a:lnTo>
                    <a:pt x="211709" y="12703"/>
                  </a:lnTo>
                  <a:lnTo>
                    <a:pt x="194772" y="12703"/>
                  </a:lnTo>
                  <a:lnTo>
                    <a:pt x="186304" y="21171"/>
                  </a:lnTo>
                  <a:lnTo>
                    <a:pt x="190538" y="59278"/>
                  </a:lnTo>
                  <a:lnTo>
                    <a:pt x="203240" y="76215"/>
                  </a:lnTo>
                  <a:lnTo>
                    <a:pt x="190538" y="88918"/>
                  </a:lnTo>
                  <a:lnTo>
                    <a:pt x="169367" y="84683"/>
                  </a:lnTo>
                  <a:lnTo>
                    <a:pt x="139728" y="76215"/>
                  </a:lnTo>
                  <a:lnTo>
                    <a:pt x="131259" y="50810"/>
                  </a:lnTo>
                  <a:lnTo>
                    <a:pt x="110089" y="50810"/>
                  </a:lnTo>
                  <a:lnTo>
                    <a:pt x="84684" y="38108"/>
                  </a:lnTo>
                  <a:lnTo>
                    <a:pt x="76215" y="21171"/>
                  </a:lnTo>
                  <a:lnTo>
                    <a:pt x="46576" y="4234"/>
                  </a:lnTo>
                  <a:lnTo>
                    <a:pt x="4234" y="63513"/>
                  </a:lnTo>
                  <a:lnTo>
                    <a:pt x="0" y="101620"/>
                  </a:lnTo>
                  <a:lnTo>
                    <a:pt x="46576" y="143962"/>
                  </a:lnTo>
                  <a:lnTo>
                    <a:pt x="46576" y="160899"/>
                  </a:lnTo>
                  <a:lnTo>
                    <a:pt x="59278" y="160899"/>
                  </a:lnTo>
                  <a:lnTo>
                    <a:pt x="88918" y="245582"/>
                  </a:lnTo>
                  <a:lnTo>
                    <a:pt x="118557" y="262519"/>
                  </a:lnTo>
                  <a:lnTo>
                    <a:pt x="152430" y="292158"/>
                  </a:lnTo>
                  <a:lnTo>
                    <a:pt x="186304" y="292158"/>
                  </a:lnTo>
                  <a:lnTo>
                    <a:pt x="199006" y="321797"/>
                  </a:lnTo>
                  <a:lnTo>
                    <a:pt x="232880" y="321797"/>
                  </a:lnTo>
                  <a:lnTo>
                    <a:pt x="249816" y="347202"/>
                  </a:lnTo>
                  <a:lnTo>
                    <a:pt x="283690" y="364139"/>
                  </a:lnTo>
                  <a:lnTo>
                    <a:pt x="283690" y="338734"/>
                  </a:lnTo>
                  <a:lnTo>
                    <a:pt x="292158" y="347202"/>
                  </a:lnTo>
                  <a:lnTo>
                    <a:pt x="338734" y="321797"/>
                  </a:lnTo>
                  <a:lnTo>
                    <a:pt x="359905" y="317563"/>
                  </a:lnTo>
                  <a:lnTo>
                    <a:pt x="368373" y="342968"/>
                  </a:lnTo>
                  <a:lnTo>
                    <a:pt x="398013" y="330266"/>
                  </a:lnTo>
                  <a:lnTo>
                    <a:pt x="423418" y="347202"/>
                  </a:lnTo>
                  <a:lnTo>
                    <a:pt x="440354" y="338734"/>
                  </a:lnTo>
                  <a:lnTo>
                    <a:pt x="461525" y="334500"/>
                  </a:lnTo>
                  <a:lnTo>
                    <a:pt x="465759" y="326031"/>
                  </a:lnTo>
                  <a:lnTo>
                    <a:pt x="486930" y="313329"/>
                  </a:lnTo>
                  <a:lnTo>
                    <a:pt x="474228" y="296392"/>
                  </a:lnTo>
                  <a:lnTo>
                    <a:pt x="461525" y="309095"/>
                  </a:lnTo>
                  <a:lnTo>
                    <a:pt x="461525" y="296392"/>
                  </a:lnTo>
                  <a:lnTo>
                    <a:pt x="469994" y="275221"/>
                  </a:lnTo>
                  <a:lnTo>
                    <a:pt x="461525" y="258285"/>
                  </a:lnTo>
                  <a:lnTo>
                    <a:pt x="469994" y="245582"/>
                  </a:lnTo>
                  <a:lnTo>
                    <a:pt x="465759" y="203240"/>
                  </a:lnTo>
                  <a:lnTo>
                    <a:pt x="448823" y="177835"/>
                  </a:lnTo>
                  <a:lnTo>
                    <a:pt x="461525" y="165133"/>
                  </a:lnTo>
                  <a:lnTo>
                    <a:pt x="436120" y="135494"/>
                  </a:lnTo>
                  <a:lnTo>
                    <a:pt x="444589" y="118557"/>
                  </a:lnTo>
                  <a:lnTo>
                    <a:pt x="406481" y="84683"/>
                  </a:lnTo>
                  <a:lnTo>
                    <a:pt x="406481" y="67747"/>
                  </a:lnTo>
                  <a:lnTo>
                    <a:pt x="393778" y="46576"/>
                  </a:lnTo>
                  <a:lnTo>
                    <a:pt x="372608" y="29639"/>
                  </a:lnTo>
                  <a:lnTo>
                    <a:pt x="334500" y="29639"/>
                  </a:lnTo>
                  <a:lnTo>
                    <a:pt x="321797" y="21171"/>
                  </a:lnTo>
                  <a:lnTo>
                    <a:pt x="304861" y="16937"/>
                  </a:lnTo>
                  <a:lnTo>
                    <a:pt x="283690" y="0"/>
                  </a:lnTo>
                  <a:lnTo>
                    <a:pt x="27522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B744D53-5674-00DB-BFAA-229C4DF2F399}"/>
                </a:ext>
              </a:extLst>
            </p:cNvPr>
            <p:cNvSpPr/>
            <p:nvPr/>
          </p:nvSpPr>
          <p:spPr>
            <a:xfrm>
              <a:off x="2745206" y="1875556"/>
              <a:ext cx="342968" cy="571613"/>
            </a:xfrm>
            <a:custGeom>
              <a:avLst/>
              <a:gdLst>
                <a:gd name="connsiteX0" fmla="*/ 4234 w 342968"/>
                <a:gd name="connsiteY0" fmla="*/ 0 h 571613"/>
                <a:gd name="connsiteX1" fmla="*/ 0 w 342968"/>
                <a:gd name="connsiteY1" fmla="*/ 12703 h 571613"/>
                <a:gd name="connsiteX2" fmla="*/ 29639 w 342968"/>
                <a:gd name="connsiteY2" fmla="*/ 42342 h 571613"/>
                <a:gd name="connsiteX3" fmla="*/ 29639 w 342968"/>
                <a:gd name="connsiteY3" fmla="*/ 71981 h 571613"/>
                <a:gd name="connsiteX4" fmla="*/ 16937 w 342968"/>
                <a:gd name="connsiteY4" fmla="*/ 88918 h 571613"/>
                <a:gd name="connsiteX5" fmla="*/ 25405 w 342968"/>
                <a:gd name="connsiteY5" fmla="*/ 97386 h 571613"/>
                <a:gd name="connsiteX6" fmla="*/ 29639 w 342968"/>
                <a:gd name="connsiteY6" fmla="*/ 97386 h 571613"/>
                <a:gd name="connsiteX7" fmla="*/ 29639 w 342968"/>
                <a:gd name="connsiteY7" fmla="*/ 127025 h 571613"/>
                <a:gd name="connsiteX8" fmla="*/ 38108 w 342968"/>
                <a:gd name="connsiteY8" fmla="*/ 152430 h 571613"/>
                <a:gd name="connsiteX9" fmla="*/ 71981 w 342968"/>
                <a:gd name="connsiteY9" fmla="*/ 190538 h 571613"/>
                <a:gd name="connsiteX10" fmla="*/ 80449 w 342968"/>
                <a:gd name="connsiteY10" fmla="*/ 228645 h 571613"/>
                <a:gd name="connsiteX11" fmla="*/ 88918 w 342968"/>
                <a:gd name="connsiteY11" fmla="*/ 237114 h 571613"/>
                <a:gd name="connsiteX12" fmla="*/ 88918 w 342968"/>
                <a:gd name="connsiteY12" fmla="*/ 292158 h 571613"/>
                <a:gd name="connsiteX13" fmla="*/ 105854 w 342968"/>
                <a:gd name="connsiteY13" fmla="*/ 330266 h 571613"/>
                <a:gd name="connsiteX14" fmla="*/ 105854 w 342968"/>
                <a:gd name="connsiteY14" fmla="*/ 372607 h 571613"/>
                <a:gd name="connsiteX15" fmla="*/ 88918 w 342968"/>
                <a:gd name="connsiteY15" fmla="*/ 410715 h 571613"/>
                <a:gd name="connsiteX16" fmla="*/ 110089 w 342968"/>
                <a:gd name="connsiteY16" fmla="*/ 465759 h 571613"/>
                <a:gd name="connsiteX17" fmla="*/ 143962 w 342968"/>
                <a:gd name="connsiteY17" fmla="*/ 474228 h 571613"/>
                <a:gd name="connsiteX18" fmla="*/ 143962 w 342968"/>
                <a:gd name="connsiteY18" fmla="*/ 491164 h 571613"/>
                <a:gd name="connsiteX19" fmla="*/ 131259 w 342968"/>
                <a:gd name="connsiteY19" fmla="*/ 499633 h 571613"/>
                <a:gd name="connsiteX20" fmla="*/ 101620 w 342968"/>
                <a:gd name="connsiteY20" fmla="*/ 499633 h 571613"/>
                <a:gd name="connsiteX21" fmla="*/ 105854 w 342968"/>
                <a:gd name="connsiteY21" fmla="*/ 516569 h 571613"/>
                <a:gd name="connsiteX22" fmla="*/ 114323 w 342968"/>
                <a:gd name="connsiteY22" fmla="*/ 546208 h 571613"/>
                <a:gd name="connsiteX23" fmla="*/ 139728 w 342968"/>
                <a:gd name="connsiteY23" fmla="*/ 567379 h 571613"/>
                <a:gd name="connsiteX24" fmla="*/ 152430 w 342968"/>
                <a:gd name="connsiteY24" fmla="*/ 571614 h 571613"/>
                <a:gd name="connsiteX25" fmla="*/ 165133 w 342968"/>
                <a:gd name="connsiteY25" fmla="*/ 554677 h 571613"/>
                <a:gd name="connsiteX26" fmla="*/ 177835 w 342968"/>
                <a:gd name="connsiteY26" fmla="*/ 554677 h 571613"/>
                <a:gd name="connsiteX27" fmla="*/ 194772 w 342968"/>
                <a:gd name="connsiteY27" fmla="*/ 533506 h 571613"/>
                <a:gd name="connsiteX28" fmla="*/ 211709 w 342968"/>
                <a:gd name="connsiteY28" fmla="*/ 546208 h 571613"/>
                <a:gd name="connsiteX29" fmla="*/ 228646 w 342968"/>
                <a:gd name="connsiteY29" fmla="*/ 546208 h 571613"/>
                <a:gd name="connsiteX30" fmla="*/ 241348 w 342968"/>
                <a:gd name="connsiteY30" fmla="*/ 550443 h 571613"/>
                <a:gd name="connsiteX31" fmla="*/ 241348 w 342968"/>
                <a:gd name="connsiteY31" fmla="*/ 554677 h 571613"/>
                <a:gd name="connsiteX32" fmla="*/ 266753 w 342968"/>
                <a:gd name="connsiteY32" fmla="*/ 558911 h 571613"/>
                <a:gd name="connsiteX33" fmla="*/ 283690 w 342968"/>
                <a:gd name="connsiteY33" fmla="*/ 546208 h 571613"/>
                <a:gd name="connsiteX34" fmla="*/ 304861 w 342968"/>
                <a:gd name="connsiteY34" fmla="*/ 554677 h 571613"/>
                <a:gd name="connsiteX35" fmla="*/ 330266 w 342968"/>
                <a:gd name="connsiteY35" fmla="*/ 533506 h 571613"/>
                <a:gd name="connsiteX36" fmla="*/ 338734 w 342968"/>
                <a:gd name="connsiteY36" fmla="*/ 503867 h 571613"/>
                <a:gd name="connsiteX37" fmla="*/ 338734 w 342968"/>
                <a:gd name="connsiteY37" fmla="*/ 491164 h 571613"/>
                <a:gd name="connsiteX38" fmla="*/ 342968 w 342968"/>
                <a:gd name="connsiteY38" fmla="*/ 478462 h 571613"/>
                <a:gd name="connsiteX39" fmla="*/ 326032 w 342968"/>
                <a:gd name="connsiteY39" fmla="*/ 461525 h 571613"/>
                <a:gd name="connsiteX40" fmla="*/ 287924 w 342968"/>
                <a:gd name="connsiteY40" fmla="*/ 436120 h 571613"/>
                <a:gd name="connsiteX41" fmla="*/ 258285 w 342968"/>
                <a:gd name="connsiteY41" fmla="*/ 436120 h 571613"/>
                <a:gd name="connsiteX42" fmla="*/ 228646 w 342968"/>
                <a:gd name="connsiteY42" fmla="*/ 398012 h 571613"/>
                <a:gd name="connsiteX43" fmla="*/ 254051 w 342968"/>
                <a:gd name="connsiteY43" fmla="*/ 389544 h 571613"/>
                <a:gd name="connsiteX44" fmla="*/ 262519 w 342968"/>
                <a:gd name="connsiteY44" fmla="*/ 368373 h 571613"/>
                <a:gd name="connsiteX45" fmla="*/ 249816 w 342968"/>
                <a:gd name="connsiteY45" fmla="*/ 359905 h 571613"/>
                <a:gd name="connsiteX46" fmla="*/ 262519 w 342968"/>
                <a:gd name="connsiteY46" fmla="*/ 347202 h 571613"/>
                <a:gd name="connsiteX47" fmla="*/ 270987 w 342968"/>
                <a:gd name="connsiteY47" fmla="*/ 355671 h 571613"/>
                <a:gd name="connsiteX48" fmla="*/ 292158 w 342968"/>
                <a:gd name="connsiteY48" fmla="*/ 342968 h 571613"/>
                <a:gd name="connsiteX49" fmla="*/ 304861 w 342968"/>
                <a:gd name="connsiteY49" fmla="*/ 326031 h 571613"/>
                <a:gd name="connsiteX50" fmla="*/ 309095 w 342968"/>
                <a:gd name="connsiteY50" fmla="*/ 304861 h 571613"/>
                <a:gd name="connsiteX51" fmla="*/ 300627 w 342968"/>
                <a:gd name="connsiteY51" fmla="*/ 287924 h 571613"/>
                <a:gd name="connsiteX52" fmla="*/ 309095 w 342968"/>
                <a:gd name="connsiteY52" fmla="*/ 279455 h 571613"/>
                <a:gd name="connsiteX53" fmla="*/ 296392 w 342968"/>
                <a:gd name="connsiteY53" fmla="*/ 262519 h 571613"/>
                <a:gd name="connsiteX54" fmla="*/ 309095 w 342968"/>
                <a:gd name="connsiteY54" fmla="*/ 245582 h 571613"/>
                <a:gd name="connsiteX55" fmla="*/ 296392 w 342968"/>
                <a:gd name="connsiteY55" fmla="*/ 232880 h 571613"/>
                <a:gd name="connsiteX56" fmla="*/ 287924 w 342968"/>
                <a:gd name="connsiteY56" fmla="*/ 249816 h 571613"/>
                <a:gd name="connsiteX57" fmla="*/ 266753 w 342968"/>
                <a:gd name="connsiteY57" fmla="*/ 237114 h 571613"/>
                <a:gd name="connsiteX58" fmla="*/ 237114 w 342968"/>
                <a:gd name="connsiteY58" fmla="*/ 211709 h 571613"/>
                <a:gd name="connsiteX59" fmla="*/ 237114 w 342968"/>
                <a:gd name="connsiteY59" fmla="*/ 199006 h 571613"/>
                <a:gd name="connsiteX60" fmla="*/ 245582 w 342968"/>
                <a:gd name="connsiteY60" fmla="*/ 186304 h 571613"/>
                <a:gd name="connsiteX61" fmla="*/ 245582 w 342968"/>
                <a:gd name="connsiteY61" fmla="*/ 173601 h 571613"/>
                <a:gd name="connsiteX62" fmla="*/ 228646 w 342968"/>
                <a:gd name="connsiteY62" fmla="*/ 173601 h 571613"/>
                <a:gd name="connsiteX63" fmla="*/ 228646 w 342968"/>
                <a:gd name="connsiteY63" fmla="*/ 139728 h 571613"/>
                <a:gd name="connsiteX64" fmla="*/ 186304 w 342968"/>
                <a:gd name="connsiteY64" fmla="*/ 93152 h 571613"/>
                <a:gd name="connsiteX65" fmla="*/ 199006 w 342968"/>
                <a:gd name="connsiteY65" fmla="*/ 59278 h 571613"/>
                <a:gd name="connsiteX66" fmla="*/ 215943 w 342968"/>
                <a:gd name="connsiteY66" fmla="*/ 59278 h 571613"/>
                <a:gd name="connsiteX67" fmla="*/ 203240 w 342968"/>
                <a:gd name="connsiteY67" fmla="*/ 21171 h 571613"/>
                <a:gd name="connsiteX68" fmla="*/ 135494 w 342968"/>
                <a:gd name="connsiteY68" fmla="*/ 16937 h 571613"/>
                <a:gd name="connsiteX69" fmla="*/ 101620 w 342968"/>
                <a:gd name="connsiteY69" fmla="*/ 42342 h 571613"/>
                <a:gd name="connsiteX70" fmla="*/ 63513 w 342968"/>
                <a:gd name="connsiteY70" fmla="*/ 16937 h 571613"/>
                <a:gd name="connsiteX71" fmla="*/ 4234 w 342968"/>
                <a:gd name="connsiteY71" fmla="*/ 0 h 57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42968" h="571613">
                  <a:moveTo>
                    <a:pt x="4234" y="0"/>
                  </a:moveTo>
                  <a:lnTo>
                    <a:pt x="0" y="12703"/>
                  </a:lnTo>
                  <a:lnTo>
                    <a:pt x="29639" y="42342"/>
                  </a:lnTo>
                  <a:lnTo>
                    <a:pt x="29639" y="71981"/>
                  </a:lnTo>
                  <a:lnTo>
                    <a:pt x="16937" y="88918"/>
                  </a:lnTo>
                  <a:lnTo>
                    <a:pt x="25405" y="97386"/>
                  </a:lnTo>
                  <a:lnTo>
                    <a:pt x="29639" y="97386"/>
                  </a:lnTo>
                  <a:lnTo>
                    <a:pt x="29639" y="127025"/>
                  </a:lnTo>
                  <a:lnTo>
                    <a:pt x="38108" y="152430"/>
                  </a:lnTo>
                  <a:lnTo>
                    <a:pt x="71981" y="190538"/>
                  </a:lnTo>
                  <a:lnTo>
                    <a:pt x="80449" y="228645"/>
                  </a:lnTo>
                  <a:lnTo>
                    <a:pt x="88918" y="237114"/>
                  </a:lnTo>
                  <a:lnTo>
                    <a:pt x="88918" y="292158"/>
                  </a:lnTo>
                  <a:lnTo>
                    <a:pt x="105854" y="330266"/>
                  </a:lnTo>
                  <a:lnTo>
                    <a:pt x="105854" y="372607"/>
                  </a:lnTo>
                  <a:lnTo>
                    <a:pt x="88918" y="410715"/>
                  </a:lnTo>
                  <a:lnTo>
                    <a:pt x="110089" y="465759"/>
                  </a:lnTo>
                  <a:lnTo>
                    <a:pt x="143962" y="474228"/>
                  </a:lnTo>
                  <a:lnTo>
                    <a:pt x="143962" y="491164"/>
                  </a:lnTo>
                  <a:lnTo>
                    <a:pt x="131259" y="499633"/>
                  </a:lnTo>
                  <a:lnTo>
                    <a:pt x="101620" y="499633"/>
                  </a:lnTo>
                  <a:lnTo>
                    <a:pt x="105854" y="516569"/>
                  </a:lnTo>
                  <a:lnTo>
                    <a:pt x="114323" y="546208"/>
                  </a:lnTo>
                  <a:lnTo>
                    <a:pt x="139728" y="567379"/>
                  </a:lnTo>
                  <a:lnTo>
                    <a:pt x="152430" y="571614"/>
                  </a:lnTo>
                  <a:lnTo>
                    <a:pt x="165133" y="554677"/>
                  </a:lnTo>
                  <a:lnTo>
                    <a:pt x="177835" y="554677"/>
                  </a:lnTo>
                  <a:lnTo>
                    <a:pt x="194772" y="533506"/>
                  </a:lnTo>
                  <a:lnTo>
                    <a:pt x="211709" y="546208"/>
                  </a:lnTo>
                  <a:lnTo>
                    <a:pt x="228646" y="546208"/>
                  </a:lnTo>
                  <a:lnTo>
                    <a:pt x="241348" y="550443"/>
                  </a:lnTo>
                  <a:lnTo>
                    <a:pt x="241348" y="554677"/>
                  </a:lnTo>
                  <a:lnTo>
                    <a:pt x="266753" y="558911"/>
                  </a:lnTo>
                  <a:lnTo>
                    <a:pt x="283690" y="546208"/>
                  </a:lnTo>
                  <a:lnTo>
                    <a:pt x="304861" y="554677"/>
                  </a:lnTo>
                  <a:lnTo>
                    <a:pt x="330266" y="533506"/>
                  </a:lnTo>
                  <a:lnTo>
                    <a:pt x="338734" y="503867"/>
                  </a:lnTo>
                  <a:lnTo>
                    <a:pt x="338734" y="491164"/>
                  </a:lnTo>
                  <a:lnTo>
                    <a:pt x="342968" y="478462"/>
                  </a:lnTo>
                  <a:lnTo>
                    <a:pt x="326032" y="461525"/>
                  </a:lnTo>
                  <a:lnTo>
                    <a:pt x="287924" y="436120"/>
                  </a:lnTo>
                  <a:lnTo>
                    <a:pt x="258285" y="436120"/>
                  </a:lnTo>
                  <a:lnTo>
                    <a:pt x="228646" y="398012"/>
                  </a:lnTo>
                  <a:lnTo>
                    <a:pt x="254051" y="389544"/>
                  </a:lnTo>
                  <a:lnTo>
                    <a:pt x="262519" y="368373"/>
                  </a:lnTo>
                  <a:lnTo>
                    <a:pt x="249816" y="359905"/>
                  </a:lnTo>
                  <a:lnTo>
                    <a:pt x="262519" y="347202"/>
                  </a:lnTo>
                  <a:lnTo>
                    <a:pt x="270987" y="355671"/>
                  </a:lnTo>
                  <a:lnTo>
                    <a:pt x="292158" y="342968"/>
                  </a:lnTo>
                  <a:lnTo>
                    <a:pt x="304861" y="326031"/>
                  </a:lnTo>
                  <a:lnTo>
                    <a:pt x="309095" y="304861"/>
                  </a:lnTo>
                  <a:lnTo>
                    <a:pt x="300627" y="287924"/>
                  </a:lnTo>
                  <a:lnTo>
                    <a:pt x="309095" y="279455"/>
                  </a:lnTo>
                  <a:lnTo>
                    <a:pt x="296392" y="262519"/>
                  </a:lnTo>
                  <a:lnTo>
                    <a:pt x="309095" y="245582"/>
                  </a:lnTo>
                  <a:lnTo>
                    <a:pt x="296392" y="232880"/>
                  </a:lnTo>
                  <a:lnTo>
                    <a:pt x="287924" y="249816"/>
                  </a:lnTo>
                  <a:lnTo>
                    <a:pt x="266753" y="237114"/>
                  </a:lnTo>
                  <a:lnTo>
                    <a:pt x="237114" y="211709"/>
                  </a:lnTo>
                  <a:lnTo>
                    <a:pt x="237114" y="199006"/>
                  </a:lnTo>
                  <a:lnTo>
                    <a:pt x="245582" y="186304"/>
                  </a:lnTo>
                  <a:lnTo>
                    <a:pt x="245582" y="173601"/>
                  </a:lnTo>
                  <a:lnTo>
                    <a:pt x="228646" y="173601"/>
                  </a:lnTo>
                  <a:lnTo>
                    <a:pt x="228646" y="139728"/>
                  </a:lnTo>
                  <a:lnTo>
                    <a:pt x="186304" y="93152"/>
                  </a:lnTo>
                  <a:lnTo>
                    <a:pt x="199006" y="59278"/>
                  </a:lnTo>
                  <a:lnTo>
                    <a:pt x="215943" y="59278"/>
                  </a:lnTo>
                  <a:lnTo>
                    <a:pt x="203240" y="21171"/>
                  </a:lnTo>
                  <a:lnTo>
                    <a:pt x="135494" y="16937"/>
                  </a:lnTo>
                  <a:lnTo>
                    <a:pt x="101620" y="42342"/>
                  </a:lnTo>
                  <a:lnTo>
                    <a:pt x="63513" y="16937"/>
                  </a:lnTo>
                  <a:lnTo>
                    <a:pt x="423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B827A88-FF53-88DB-9369-FAEC1EE54D18}"/>
                </a:ext>
              </a:extLst>
            </p:cNvPr>
            <p:cNvSpPr/>
            <p:nvPr/>
          </p:nvSpPr>
          <p:spPr>
            <a:xfrm>
              <a:off x="2190529" y="2523385"/>
              <a:ext cx="495398" cy="355670"/>
            </a:xfrm>
            <a:custGeom>
              <a:avLst/>
              <a:gdLst>
                <a:gd name="connsiteX0" fmla="*/ 63513 w 495398"/>
                <a:gd name="connsiteY0" fmla="*/ 0 h 355670"/>
                <a:gd name="connsiteX1" fmla="*/ 38108 w 495398"/>
                <a:gd name="connsiteY1" fmla="*/ 12703 h 355670"/>
                <a:gd name="connsiteX2" fmla="*/ 21171 w 495398"/>
                <a:gd name="connsiteY2" fmla="*/ 12703 h 355670"/>
                <a:gd name="connsiteX3" fmla="*/ 0 w 495398"/>
                <a:gd name="connsiteY3" fmla="*/ 25405 h 355670"/>
                <a:gd name="connsiteX4" fmla="*/ 0 w 495398"/>
                <a:gd name="connsiteY4" fmla="*/ 38108 h 355670"/>
                <a:gd name="connsiteX5" fmla="*/ 12703 w 495398"/>
                <a:gd name="connsiteY5" fmla="*/ 67747 h 355670"/>
                <a:gd name="connsiteX6" fmla="*/ 16937 w 495398"/>
                <a:gd name="connsiteY6" fmla="*/ 88918 h 355670"/>
                <a:gd name="connsiteX7" fmla="*/ 59278 w 495398"/>
                <a:gd name="connsiteY7" fmla="*/ 97386 h 355670"/>
                <a:gd name="connsiteX8" fmla="*/ 76215 w 495398"/>
                <a:gd name="connsiteY8" fmla="*/ 114323 h 355670"/>
                <a:gd name="connsiteX9" fmla="*/ 84684 w 495398"/>
                <a:gd name="connsiteY9" fmla="*/ 101620 h 355670"/>
                <a:gd name="connsiteX10" fmla="*/ 97386 w 495398"/>
                <a:gd name="connsiteY10" fmla="*/ 118557 h 355670"/>
                <a:gd name="connsiteX11" fmla="*/ 88918 w 495398"/>
                <a:gd name="connsiteY11" fmla="*/ 127025 h 355670"/>
                <a:gd name="connsiteX12" fmla="*/ 88918 w 495398"/>
                <a:gd name="connsiteY12" fmla="*/ 148196 h 355670"/>
                <a:gd name="connsiteX13" fmla="*/ 76215 w 495398"/>
                <a:gd name="connsiteY13" fmla="*/ 148196 h 355670"/>
                <a:gd name="connsiteX14" fmla="*/ 67747 w 495398"/>
                <a:gd name="connsiteY14" fmla="*/ 165133 h 355670"/>
                <a:gd name="connsiteX15" fmla="*/ 50810 w 495398"/>
                <a:gd name="connsiteY15" fmla="*/ 165133 h 355670"/>
                <a:gd name="connsiteX16" fmla="*/ 42342 w 495398"/>
                <a:gd name="connsiteY16" fmla="*/ 194772 h 355670"/>
                <a:gd name="connsiteX17" fmla="*/ 59278 w 495398"/>
                <a:gd name="connsiteY17" fmla="*/ 220177 h 355670"/>
                <a:gd name="connsiteX18" fmla="*/ 84684 w 495398"/>
                <a:gd name="connsiteY18" fmla="*/ 228645 h 355670"/>
                <a:gd name="connsiteX19" fmla="*/ 93152 w 495398"/>
                <a:gd name="connsiteY19" fmla="*/ 211709 h 355670"/>
                <a:gd name="connsiteX20" fmla="*/ 88918 w 495398"/>
                <a:gd name="connsiteY20" fmla="*/ 228645 h 355670"/>
                <a:gd name="connsiteX21" fmla="*/ 110089 w 495398"/>
                <a:gd name="connsiteY21" fmla="*/ 237114 h 355670"/>
                <a:gd name="connsiteX22" fmla="*/ 139728 w 495398"/>
                <a:gd name="connsiteY22" fmla="*/ 266753 h 355670"/>
                <a:gd name="connsiteX23" fmla="*/ 148196 w 495398"/>
                <a:gd name="connsiteY23" fmla="*/ 283690 h 355670"/>
                <a:gd name="connsiteX24" fmla="*/ 143962 w 495398"/>
                <a:gd name="connsiteY24" fmla="*/ 304861 h 355670"/>
                <a:gd name="connsiteX25" fmla="*/ 139728 w 495398"/>
                <a:gd name="connsiteY25" fmla="*/ 321797 h 355670"/>
                <a:gd name="connsiteX26" fmla="*/ 160899 w 495398"/>
                <a:gd name="connsiteY26" fmla="*/ 338734 h 355670"/>
                <a:gd name="connsiteX27" fmla="*/ 169367 w 495398"/>
                <a:gd name="connsiteY27" fmla="*/ 326031 h 355670"/>
                <a:gd name="connsiteX28" fmla="*/ 160899 w 495398"/>
                <a:gd name="connsiteY28" fmla="*/ 313329 h 355670"/>
                <a:gd name="connsiteX29" fmla="*/ 160899 w 495398"/>
                <a:gd name="connsiteY29" fmla="*/ 287924 h 355670"/>
                <a:gd name="connsiteX30" fmla="*/ 177835 w 495398"/>
                <a:gd name="connsiteY30" fmla="*/ 292158 h 355670"/>
                <a:gd name="connsiteX31" fmla="*/ 186304 w 495398"/>
                <a:gd name="connsiteY31" fmla="*/ 270987 h 355670"/>
                <a:gd name="connsiteX32" fmla="*/ 190538 w 495398"/>
                <a:gd name="connsiteY32" fmla="*/ 283690 h 355670"/>
                <a:gd name="connsiteX33" fmla="*/ 207475 w 495398"/>
                <a:gd name="connsiteY33" fmla="*/ 300626 h 355670"/>
                <a:gd name="connsiteX34" fmla="*/ 220177 w 495398"/>
                <a:gd name="connsiteY34" fmla="*/ 283690 h 355670"/>
                <a:gd name="connsiteX35" fmla="*/ 207475 w 495398"/>
                <a:gd name="connsiteY35" fmla="*/ 262519 h 355670"/>
                <a:gd name="connsiteX36" fmla="*/ 224411 w 495398"/>
                <a:gd name="connsiteY36" fmla="*/ 287924 h 355670"/>
                <a:gd name="connsiteX37" fmla="*/ 245582 w 495398"/>
                <a:gd name="connsiteY37" fmla="*/ 283690 h 355670"/>
                <a:gd name="connsiteX38" fmla="*/ 241348 w 495398"/>
                <a:gd name="connsiteY38" fmla="*/ 270987 h 355670"/>
                <a:gd name="connsiteX39" fmla="*/ 262519 w 495398"/>
                <a:gd name="connsiteY39" fmla="*/ 279455 h 355670"/>
                <a:gd name="connsiteX40" fmla="*/ 279456 w 495398"/>
                <a:gd name="connsiteY40" fmla="*/ 296392 h 355670"/>
                <a:gd name="connsiteX41" fmla="*/ 270987 w 495398"/>
                <a:gd name="connsiteY41" fmla="*/ 309095 h 355670"/>
                <a:gd name="connsiteX42" fmla="*/ 249816 w 495398"/>
                <a:gd name="connsiteY42" fmla="*/ 300626 h 355670"/>
                <a:gd name="connsiteX43" fmla="*/ 228646 w 495398"/>
                <a:gd name="connsiteY43" fmla="*/ 292158 h 355670"/>
                <a:gd name="connsiteX44" fmla="*/ 215943 w 495398"/>
                <a:gd name="connsiteY44" fmla="*/ 304861 h 355670"/>
                <a:gd name="connsiteX45" fmla="*/ 232880 w 495398"/>
                <a:gd name="connsiteY45" fmla="*/ 313329 h 355670"/>
                <a:gd name="connsiteX46" fmla="*/ 245582 w 495398"/>
                <a:gd name="connsiteY46" fmla="*/ 334500 h 355670"/>
                <a:gd name="connsiteX47" fmla="*/ 330266 w 495398"/>
                <a:gd name="connsiteY47" fmla="*/ 326031 h 355670"/>
                <a:gd name="connsiteX48" fmla="*/ 351437 w 495398"/>
                <a:gd name="connsiteY48" fmla="*/ 330266 h 355670"/>
                <a:gd name="connsiteX49" fmla="*/ 342968 w 495398"/>
                <a:gd name="connsiteY49" fmla="*/ 338734 h 355670"/>
                <a:gd name="connsiteX50" fmla="*/ 342968 w 495398"/>
                <a:gd name="connsiteY50" fmla="*/ 351436 h 355670"/>
                <a:gd name="connsiteX51" fmla="*/ 342968 w 495398"/>
                <a:gd name="connsiteY51" fmla="*/ 355671 h 355670"/>
                <a:gd name="connsiteX52" fmla="*/ 351437 w 495398"/>
                <a:gd name="connsiteY52" fmla="*/ 355671 h 355670"/>
                <a:gd name="connsiteX53" fmla="*/ 364139 w 495398"/>
                <a:gd name="connsiteY53" fmla="*/ 342968 h 355670"/>
                <a:gd name="connsiteX54" fmla="*/ 372608 w 495398"/>
                <a:gd name="connsiteY54" fmla="*/ 351436 h 355670"/>
                <a:gd name="connsiteX55" fmla="*/ 398013 w 495398"/>
                <a:gd name="connsiteY55" fmla="*/ 351436 h 355670"/>
                <a:gd name="connsiteX56" fmla="*/ 427652 w 495398"/>
                <a:gd name="connsiteY56" fmla="*/ 334500 h 355670"/>
                <a:gd name="connsiteX57" fmla="*/ 469994 w 495398"/>
                <a:gd name="connsiteY57" fmla="*/ 321797 h 355670"/>
                <a:gd name="connsiteX58" fmla="*/ 474228 w 495398"/>
                <a:gd name="connsiteY58" fmla="*/ 275221 h 355670"/>
                <a:gd name="connsiteX59" fmla="*/ 482696 w 495398"/>
                <a:gd name="connsiteY59" fmla="*/ 270987 h 355670"/>
                <a:gd name="connsiteX60" fmla="*/ 465759 w 495398"/>
                <a:gd name="connsiteY60" fmla="*/ 241348 h 355670"/>
                <a:gd name="connsiteX61" fmla="*/ 478462 w 495398"/>
                <a:gd name="connsiteY61" fmla="*/ 228645 h 355670"/>
                <a:gd name="connsiteX62" fmla="*/ 474228 w 495398"/>
                <a:gd name="connsiteY62" fmla="*/ 224411 h 355670"/>
                <a:gd name="connsiteX63" fmla="*/ 469994 w 495398"/>
                <a:gd name="connsiteY63" fmla="*/ 215943 h 355670"/>
                <a:gd name="connsiteX64" fmla="*/ 482696 w 495398"/>
                <a:gd name="connsiteY64" fmla="*/ 211709 h 355670"/>
                <a:gd name="connsiteX65" fmla="*/ 495399 w 495398"/>
                <a:gd name="connsiteY65" fmla="*/ 194772 h 355670"/>
                <a:gd name="connsiteX66" fmla="*/ 491164 w 495398"/>
                <a:gd name="connsiteY66" fmla="*/ 182069 h 355670"/>
                <a:gd name="connsiteX67" fmla="*/ 478462 w 495398"/>
                <a:gd name="connsiteY67" fmla="*/ 182069 h 355670"/>
                <a:gd name="connsiteX68" fmla="*/ 474228 w 495398"/>
                <a:gd name="connsiteY68" fmla="*/ 165133 h 355670"/>
                <a:gd name="connsiteX69" fmla="*/ 482696 w 495398"/>
                <a:gd name="connsiteY69" fmla="*/ 152430 h 355670"/>
                <a:gd name="connsiteX70" fmla="*/ 469994 w 495398"/>
                <a:gd name="connsiteY70" fmla="*/ 127025 h 355670"/>
                <a:gd name="connsiteX71" fmla="*/ 453057 w 495398"/>
                <a:gd name="connsiteY71" fmla="*/ 118557 h 355670"/>
                <a:gd name="connsiteX72" fmla="*/ 431886 w 495398"/>
                <a:gd name="connsiteY72" fmla="*/ 118557 h 355670"/>
                <a:gd name="connsiteX73" fmla="*/ 423418 w 495398"/>
                <a:gd name="connsiteY73" fmla="*/ 114323 h 355670"/>
                <a:gd name="connsiteX74" fmla="*/ 423418 w 495398"/>
                <a:gd name="connsiteY74" fmla="*/ 105854 h 355670"/>
                <a:gd name="connsiteX75" fmla="*/ 436120 w 495398"/>
                <a:gd name="connsiteY75" fmla="*/ 97386 h 355670"/>
                <a:gd name="connsiteX76" fmla="*/ 440354 w 495398"/>
                <a:gd name="connsiteY76" fmla="*/ 71981 h 355670"/>
                <a:gd name="connsiteX77" fmla="*/ 436120 w 495398"/>
                <a:gd name="connsiteY77" fmla="*/ 55044 h 355670"/>
                <a:gd name="connsiteX78" fmla="*/ 431886 w 495398"/>
                <a:gd name="connsiteY78" fmla="*/ 59278 h 355670"/>
                <a:gd name="connsiteX79" fmla="*/ 402247 w 495398"/>
                <a:gd name="connsiteY79" fmla="*/ 59278 h 355670"/>
                <a:gd name="connsiteX80" fmla="*/ 389544 w 495398"/>
                <a:gd name="connsiteY80" fmla="*/ 33873 h 355670"/>
                <a:gd name="connsiteX81" fmla="*/ 376842 w 495398"/>
                <a:gd name="connsiteY81" fmla="*/ 33873 h 355670"/>
                <a:gd name="connsiteX82" fmla="*/ 359905 w 495398"/>
                <a:gd name="connsiteY82" fmla="*/ 38108 h 355670"/>
                <a:gd name="connsiteX83" fmla="*/ 359905 w 495398"/>
                <a:gd name="connsiteY83" fmla="*/ 55044 h 355670"/>
                <a:gd name="connsiteX84" fmla="*/ 334500 w 495398"/>
                <a:gd name="connsiteY84" fmla="*/ 71981 h 355670"/>
                <a:gd name="connsiteX85" fmla="*/ 317563 w 495398"/>
                <a:gd name="connsiteY85" fmla="*/ 63513 h 355670"/>
                <a:gd name="connsiteX86" fmla="*/ 309095 w 495398"/>
                <a:gd name="connsiteY86" fmla="*/ 46576 h 355670"/>
                <a:gd name="connsiteX87" fmla="*/ 300627 w 495398"/>
                <a:gd name="connsiteY87" fmla="*/ 55044 h 355670"/>
                <a:gd name="connsiteX88" fmla="*/ 283690 w 495398"/>
                <a:gd name="connsiteY88" fmla="*/ 55044 h 355670"/>
                <a:gd name="connsiteX89" fmla="*/ 275221 w 495398"/>
                <a:gd name="connsiteY89" fmla="*/ 42342 h 355670"/>
                <a:gd name="connsiteX90" fmla="*/ 266753 w 495398"/>
                <a:gd name="connsiteY90" fmla="*/ 42342 h 355670"/>
                <a:gd name="connsiteX91" fmla="*/ 249816 w 495398"/>
                <a:gd name="connsiteY91" fmla="*/ 25405 h 355670"/>
                <a:gd name="connsiteX92" fmla="*/ 228646 w 495398"/>
                <a:gd name="connsiteY92" fmla="*/ 29639 h 355670"/>
                <a:gd name="connsiteX93" fmla="*/ 203240 w 495398"/>
                <a:gd name="connsiteY93" fmla="*/ 8468 h 355670"/>
                <a:gd name="connsiteX94" fmla="*/ 182070 w 495398"/>
                <a:gd name="connsiteY94" fmla="*/ 12703 h 355670"/>
                <a:gd name="connsiteX95" fmla="*/ 177835 w 495398"/>
                <a:gd name="connsiteY95" fmla="*/ 25405 h 355670"/>
                <a:gd name="connsiteX96" fmla="*/ 152430 w 495398"/>
                <a:gd name="connsiteY96" fmla="*/ 38108 h 355670"/>
                <a:gd name="connsiteX97" fmla="*/ 122791 w 495398"/>
                <a:gd name="connsiteY97" fmla="*/ 25405 h 355670"/>
                <a:gd name="connsiteX98" fmla="*/ 118557 w 495398"/>
                <a:gd name="connsiteY98" fmla="*/ 16937 h 355670"/>
                <a:gd name="connsiteX99" fmla="*/ 105854 w 495398"/>
                <a:gd name="connsiteY99" fmla="*/ 25405 h 355670"/>
                <a:gd name="connsiteX100" fmla="*/ 88918 w 495398"/>
                <a:gd name="connsiteY100" fmla="*/ 25405 h 355670"/>
                <a:gd name="connsiteX101" fmla="*/ 88918 w 495398"/>
                <a:gd name="connsiteY101" fmla="*/ 12703 h 355670"/>
                <a:gd name="connsiteX102" fmla="*/ 63513 w 495398"/>
                <a:gd name="connsiteY102" fmla="*/ 4234 h 355670"/>
                <a:gd name="connsiteX103" fmla="*/ 63513 w 495398"/>
                <a:gd name="connsiteY103" fmla="*/ 0 h 35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95398" h="355670">
                  <a:moveTo>
                    <a:pt x="63513" y="0"/>
                  </a:moveTo>
                  <a:lnTo>
                    <a:pt x="38108" y="12703"/>
                  </a:lnTo>
                  <a:lnTo>
                    <a:pt x="21171" y="12703"/>
                  </a:lnTo>
                  <a:lnTo>
                    <a:pt x="0" y="25405"/>
                  </a:lnTo>
                  <a:lnTo>
                    <a:pt x="0" y="38108"/>
                  </a:lnTo>
                  <a:lnTo>
                    <a:pt x="12703" y="67747"/>
                  </a:lnTo>
                  <a:lnTo>
                    <a:pt x="16937" y="88918"/>
                  </a:lnTo>
                  <a:lnTo>
                    <a:pt x="59278" y="97386"/>
                  </a:lnTo>
                  <a:lnTo>
                    <a:pt x="76215" y="114323"/>
                  </a:lnTo>
                  <a:lnTo>
                    <a:pt x="84684" y="101620"/>
                  </a:lnTo>
                  <a:lnTo>
                    <a:pt x="97386" y="118557"/>
                  </a:lnTo>
                  <a:lnTo>
                    <a:pt x="88918" y="127025"/>
                  </a:lnTo>
                  <a:lnTo>
                    <a:pt x="88918" y="148196"/>
                  </a:lnTo>
                  <a:lnTo>
                    <a:pt x="76215" y="148196"/>
                  </a:lnTo>
                  <a:lnTo>
                    <a:pt x="67747" y="165133"/>
                  </a:lnTo>
                  <a:lnTo>
                    <a:pt x="50810" y="165133"/>
                  </a:lnTo>
                  <a:lnTo>
                    <a:pt x="42342" y="194772"/>
                  </a:lnTo>
                  <a:lnTo>
                    <a:pt x="59278" y="220177"/>
                  </a:lnTo>
                  <a:lnTo>
                    <a:pt x="84684" y="228645"/>
                  </a:lnTo>
                  <a:lnTo>
                    <a:pt x="93152" y="211709"/>
                  </a:lnTo>
                  <a:lnTo>
                    <a:pt x="88918" y="228645"/>
                  </a:lnTo>
                  <a:lnTo>
                    <a:pt x="110089" y="237114"/>
                  </a:lnTo>
                  <a:lnTo>
                    <a:pt x="139728" y="266753"/>
                  </a:lnTo>
                  <a:lnTo>
                    <a:pt x="148196" y="283690"/>
                  </a:lnTo>
                  <a:lnTo>
                    <a:pt x="143962" y="304861"/>
                  </a:lnTo>
                  <a:lnTo>
                    <a:pt x="139728" y="321797"/>
                  </a:lnTo>
                  <a:lnTo>
                    <a:pt x="160899" y="338734"/>
                  </a:lnTo>
                  <a:lnTo>
                    <a:pt x="169367" y="326031"/>
                  </a:lnTo>
                  <a:lnTo>
                    <a:pt x="160899" y="313329"/>
                  </a:lnTo>
                  <a:lnTo>
                    <a:pt x="160899" y="287924"/>
                  </a:lnTo>
                  <a:lnTo>
                    <a:pt x="177835" y="292158"/>
                  </a:lnTo>
                  <a:lnTo>
                    <a:pt x="186304" y="270987"/>
                  </a:lnTo>
                  <a:lnTo>
                    <a:pt x="190538" y="283690"/>
                  </a:lnTo>
                  <a:lnTo>
                    <a:pt x="207475" y="300626"/>
                  </a:lnTo>
                  <a:lnTo>
                    <a:pt x="220177" y="283690"/>
                  </a:lnTo>
                  <a:lnTo>
                    <a:pt x="207475" y="262519"/>
                  </a:lnTo>
                  <a:lnTo>
                    <a:pt x="224411" y="287924"/>
                  </a:lnTo>
                  <a:lnTo>
                    <a:pt x="245582" y="283690"/>
                  </a:lnTo>
                  <a:lnTo>
                    <a:pt x="241348" y="270987"/>
                  </a:lnTo>
                  <a:lnTo>
                    <a:pt x="262519" y="279455"/>
                  </a:lnTo>
                  <a:lnTo>
                    <a:pt x="279456" y="296392"/>
                  </a:lnTo>
                  <a:lnTo>
                    <a:pt x="270987" y="309095"/>
                  </a:lnTo>
                  <a:lnTo>
                    <a:pt x="249816" y="300626"/>
                  </a:lnTo>
                  <a:lnTo>
                    <a:pt x="228646" y="292158"/>
                  </a:lnTo>
                  <a:lnTo>
                    <a:pt x="215943" y="304861"/>
                  </a:lnTo>
                  <a:lnTo>
                    <a:pt x="232880" y="313329"/>
                  </a:lnTo>
                  <a:lnTo>
                    <a:pt x="245582" y="334500"/>
                  </a:lnTo>
                  <a:lnTo>
                    <a:pt x="330266" y="326031"/>
                  </a:lnTo>
                  <a:lnTo>
                    <a:pt x="351437" y="330266"/>
                  </a:lnTo>
                  <a:lnTo>
                    <a:pt x="342968" y="338734"/>
                  </a:lnTo>
                  <a:lnTo>
                    <a:pt x="342968" y="351436"/>
                  </a:lnTo>
                  <a:lnTo>
                    <a:pt x="342968" y="355671"/>
                  </a:lnTo>
                  <a:lnTo>
                    <a:pt x="351437" y="355671"/>
                  </a:lnTo>
                  <a:lnTo>
                    <a:pt x="364139" y="342968"/>
                  </a:lnTo>
                  <a:lnTo>
                    <a:pt x="372608" y="351436"/>
                  </a:lnTo>
                  <a:lnTo>
                    <a:pt x="398013" y="351436"/>
                  </a:lnTo>
                  <a:lnTo>
                    <a:pt x="427652" y="334500"/>
                  </a:lnTo>
                  <a:lnTo>
                    <a:pt x="469994" y="321797"/>
                  </a:lnTo>
                  <a:lnTo>
                    <a:pt x="474228" y="275221"/>
                  </a:lnTo>
                  <a:lnTo>
                    <a:pt x="482696" y="270987"/>
                  </a:lnTo>
                  <a:lnTo>
                    <a:pt x="465759" y="241348"/>
                  </a:lnTo>
                  <a:lnTo>
                    <a:pt x="478462" y="228645"/>
                  </a:lnTo>
                  <a:lnTo>
                    <a:pt x="474228" y="224411"/>
                  </a:lnTo>
                  <a:lnTo>
                    <a:pt x="469994" y="215943"/>
                  </a:lnTo>
                  <a:lnTo>
                    <a:pt x="482696" y="211709"/>
                  </a:lnTo>
                  <a:lnTo>
                    <a:pt x="495399" y="194772"/>
                  </a:lnTo>
                  <a:lnTo>
                    <a:pt x="491164" y="182069"/>
                  </a:lnTo>
                  <a:lnTo>
                    <a:pt x="478462" y="182069"/>
                  </a:lnTo>
                  <a:lnTo>
                    <a:pt x="474228" y="165133"/>
                  </a:lnTo>
                  <a:lnTo>
                    <a:pt x="482696" y="152430"/>
                  </a:lnTo>
                  <a:lnTo>
                    <a:pt x="469994" y="127025"/>
                  </a:lnTo>
                  <a:lnTo>
                    <a:pt x="453057" y="118557"/>
                  </a:lnTo>
                  <a:lnTo>
                    <a:pt x="431886" y="118557"/>
                  </a:lnTo>
                  <a:lnTo>
                    <a:pt x="423418" y="114323"/>
                  </a:lnTo>
                  <a:lnTo>
                    <a:pt x="423418" y="105854"/>
                  </a:lnTo>
                  <a:lnTo>
                    <a:pt x="436120" y="97386"/>
                  </a:lnTo>
                  <a:lnTo>
                    <a:pt x="440354" y="71981"/>
                  </a:lnTo>
                  <a:lnTo>
                    <a:pt x="436120" y="55044"/>
                  </a:lnTo>
                  <a:lnTo>
                    <a:pt x="431886" y="59278"/>
                  </a:lnTo>
                  <a:lnTo>
                    <a:pt x="402247" y="59278"/>
                  </a:lnTo>
                  <a:lnTo>
                    <a:pt x="389544" y="33873"/>
                  </a:lnTo>
                  <a:lnTo>
                    <a:pt x="376842" y="33873"/>
                  </a:lnTo>
                  <a:lnTo>
                    <a:pt x="359905" y="38108"/>
                  </a:lnTo>
                  <a:lnTo>
                    <a:pt x="359905" y="55044"/>
                  </a:lnTo>
                  <a:lnTo>
                    <a:pt x="334500" y="71981"/>
                  </a:lnTo>
                  <a:lnTo>
                    <a:pt x="317563" y="63513"/>
                  </a:lnTo>
                  <a:lnTo>
                    <a:pt x="309095" y="46576"/>
                  </a:lnTo>
                  <a:lnTo>
                    <a:pt x="300627" y="55044"/>
                  </a:lnTo>
                  <a:lnTo>
                    <a:pt x="283690" y="55044"/>
                  </a:lnTo>
                  <a:lnTo>
                    <a:pt x="275221" y="42342"/>
                  </a:lnTo>
                  <a:lnTo>
                    <a:pt x="266753" y="42342"/>
                  </a:lnTo>
                  <a:lnTo>
                    <a:pt x="249816" y="25405"/>
                  </a:lnTo>
                  <a:lnTo>
                    <a:pt x="228646" y="29639"/>
                  </a:lnTo>
                  <a:lnTo>
                    <a:pt x="203240" y="8468"/>
                  </a:lnTo>
                  <a:lnTo>
                    <a:pt x="182070" y="12703"/>
                  </a:lnTo>
                  <a:lnTo>
                    <a:pt x="177835" y="25405"/>
                  </a:lnTo>
                  <a:lnTo>
                    <a:pt x="152430" y="38108"/>
                  </a:lnTo>
                  <a:lnTo>
                    <a:pt x="122791" y="25405"/>
                  </a:lnTo>
                  <a:lnTo>
                    <a:pt x="118557" y="16937"/>
                  </a:lnTo>
                  <a:lnTo>
                    <a:pt x="105854" y="25405"/>
                  </a:lnTo>
                  <a:lnTo>
                    <a:pt x="88918" y="25405"/>
                  </a:lnTo>
                  <a:lnTo>
                    <a:pt x="88918" y="12703"/>
                  </a:lnTo>
                  <a:lnTo>
                    <a:pt x="63513" y="4234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0958867-5F6E-6E30-BD5F-30DF5575C6A9}"/>
                </a:ext>
              </a:extLst>
            </p:cNvPr>
            <p:cNvSpPr/>
            <p:nvPr/>
          </p:nvSpPr>
          <p:spPr>
            <a:xfrm>
              <a:off x="1881434" y="2277803"/>
              <a:ext cx="406480" cy="440354"/>
            </a:xfrm>
            <a:custGeom>
              <a:avLst/>
              <a:gdLst>
                <a:gd name="connsiteX0" fmla="*/ 254051 w 406480"/>
                <a:gd name="connsiteY0" fmla="*/ 0 h 440354"/>
                <a:gd name="connsiteX1" fmla="*/ 232880 w 406480"/>
                <a:gd name="connsiteY1" fmla="*/ 16937 h 440354"/>
                <a:gd name="connsiteX2" fmla="*/ 215943 w 406480"/>
                <a:gd name="connsiteY2" fmla="*/ 8468 h 440354"/>
                <a:gd name="connsiteX3" fmla="*/ 182070 w 406480"/>
                <a:gd name="connsiteY3" fmla="*/ 12703 h 440354"/>
                <a:gd name="connsiteX4" fmla="*/ 177835 w 406480"/>
                <a:gd name="connsiteY4" fmla="*/ 29639 h 440354"/>
                <a:gd name="connsiteX5" fmla="*/ 156665 w 406480"/>
                <a:gd name="connsiteY5" fmla="*/ 33873 h 440354"/>
                <a:gd name="connsiteX6" fmla="*/ 152430 w 406480"/>
                <a:gd name="connsiteY6" fmla="*/ 16937 h 440354"/>
                <a:gd name="connsiteX7" fmla="*/ 118557 w 406480"/>
                <a:gd name="connsiteY7" fmla="*/ 21171 h 440354"/>
                <a:gd name="connsiteX8" fmla="*/ 118557 w 406480"/>
                <a:gd name="connsiteY8" fmla="*/ 33873 h 440354"/>
                <a:gd name="connsiteX9" fmla="*/ 93152 w 406480"/>
                <a:gd name="connsiteY9" fmla="*/ 33873 h 440354"/>
                <a:gd name="connsiteX10" fmla="*/ 84684 w 406480"/>
                <a:gd name="connsiteY10" fmla="*/ 25405 h 440354"/>
                <a:gd name="connsiteX11" fmla="*/ 71981 w 406480"/>
                <a:gd name="connsiteY11" fmla="*/ 33873 h 440354"/>
                <a:gd name="connsiteX12" fmla="*/ 67747 w 406480"/>
                <a:gd name="connsiteY12" fmla="*/ 50810 h 440354"/>
                <a:gd name="connsiteX13" fmla="*/ 29639 w 406480"/>
                <a:gd name="connsiteY13" fmla="*/ 50810 h 440354"/>
                <a:gd name="connsiteX14" fmla="*/ 4234 w 406480"/>
                <a:gd name="connsiteY14" fmla="*/ 76215 h 440354"/>
                <a:gd name="connsiteX15" fmla="*/ 25405 w 406480"/>
                <a:gd name="connsiteY15" fmla="*/ 93152 h 440354"/>
                <a:gd name="connsiteX16" fmla="*/ 0 w 406480"/>
                <a:gd name="connsiteY16" fmla="*/ 110089 h 440354"/>
                <a:gd name="connsiteX17" fmla="*/ 8468 w 406480"/>
                <a:gd name="connsiteY17" fmla="*/ 127025 h 440354"/>
                <a:gd name="connsiteX18" fmla="*/ 0 w 406480"/>
                <a:gd name="connsiteY18" fmla="*/ 156664 h 440354"/>
                <a:gd name="connsiteX19" fmla="*/ 25405 w 406480"/>
                <a:gd name="connsiteY19" fmla="*/ 160899 h 440354"/>
                <a:gd name="connsiteX20" fmla="*/ 33873 w 406480"/>
                <a:gd name="connsiteY20" fmla="*/ 152430 h 440354"/>
                <a:gd name="connsiteX21" fmla="*/ 38108 w 406480"/>
                <a:gd name="connsiteY21" fmla="*/ 156664 h 440354"/>
                <a:gd name="connsiteX22" fmla="*/ 97386 w 406480"/>
                <a:gd name="connsiteY22" fmla="*/ 152430 h 440354"/>
                <a:gd name="connsiteX23" fmla="*/ 135494 w 406480"/>
                <a:gd name="connsiteY23" fmla="*/ 122791 h 440354"/>
                <a:gd name="connsiteX24" fmla="*/ 101620 w 406480"/>
                <a:gd name="connsiteY24" fmla="*/ 156664 h 440354"/>
                <a:gd name="connsiteX25" fmla="*/ 105854 w 406480"/>
                <a:gd name="connsiteY25" fmla="*/ 169367 h 440354"/>
                <a:gd name="connsiteX26" fmla="*/ 135494 w 406480"/>
                <a:gd name="connsiteY26" fmla="*/ 156664 h 440354"/>
                <a:gd name="connsiteX27" fmla="*/ 131259 w 406480"/>
                <a:gd name="connsiteY27" fmla="*/ 177835 h 440354"/>
                <a:gd name="connsiteX28" fmla="*/ 160899 w 406480"/>
                <a:gd name="connsiteY28" fmla="*/ 177835 h 440354"/>
                <a:gd name="connsiteX29" fmla="*/ 160899 w 406480"/>
                <a:gd name="connsiteY29" fmla="*/ 190538 h 440354"/>
                <a:gd name="connsiteX30" fmla="*/ 127025 w 406480"/>
                <a:gd name="connsiteY30" fmla="*/ 186304 h 440354"/>
                <a:gd name="connsiteX31" fmla="*/ 97386 w 406480"/>
                <a:gd name="connsiteY31" fmla="*/ 177835 h 440354"/>
                <a:gd name="connsiteX32" fmla="*/ 59278 w 406480"/>
                <a:gd name="connsiteY32" fmla="*/ 165133 h 440354"/>
                <a:gd name="connsiteX33" fmla="*/ 38108 w 406480"/>
                <a:gd name="connsiteY33" fmla="*/ 186304 h 440354"/>
                <a:gd name="connsiteX34" fmla="*/ 67747 w 406480"/>
                <a:gd name="connsiteY34" fmla="*/ 199006 h 440354"/>
                <a:gd name="connsiteX35" fmla="*/ 63513 w 406480"/>
                <a:gd name="connsiteY35" fmla="*/ 237114 h 440354"/>
                <a:gd name="connsiteX36" fmla="*/ 71981 w 406480"/>
                <a:gd name="connsiteY36" fmla="*/ 232880 h 440354"/>
                <a:gd name="connsiteX37" fmla="*/ 88918 w 406480"/>
                <a:gd name="connsiteY37" fmla="*/ 207475 h 440354"/>
                <a:gd name="connsiteX38" fmla="*/ 122791 w 406480"/>
                <a:gd name="connsiteY38" fmla="*/ 224411 h 440354"/>
                <a:gd name="connsiteX39" fmla="*/ 135494 w 406480"/>
                <a:gd name="connsiteY39" fmla="*/ 228645 h 440354"/>
                <a:gd name="connsiteX40" fmla="*/ 143962 w 406480"/>
                <a:gd name="connsiteY40" fmla="*/ 249816 h 440354"/>
                <a:gd name="connsiteX41" fmla="*/ 135494 w 406480"/>
                <a:gd name="connsiteY41" fmla="*/ 266753 h 440354"/>
                <a:gd name="connsiteX42" fmla="*/ 114323 w 406480"/>
                <a:gd name="connsiteY42" fmla="*/ 266753 h 440354"/>
                <a:gd name="connsiteX43" fmla="*/ 97386 w 406480"/>
                <a:gd name="connsiteY43" fmla="*/ 266753 h 440354"/>
                <a:gd name="connsiteX44" fmla="*/ 63513 w 406480"/>
                <a:gd name="connsiteY44" fmla="*/ 270987 h 440354"/>
                <a:gd name="connsiteX45" fmla="*/ 12703 w 406480"/>
                <a:gd name="connsiteY45" fmla="*/ 275221 h 440354"/>
                <a:gd name="connsiteX46" fmla="*/ 4234 w 406480"/>
                <a:gd name="connsiteY46" fmla="*/ 287924 h 440354"/>
                <a:gd name="connsiteX47" fmla="*/ 16937 w 406480"/>
                <a:gd name="connsiteY47" fmla="*/ 296392 h 440354"/>
                <a:gd name="connsiteX48" fmla="*/ 33873 w 406480"/>
                <a:gd name="connsiteY48" fmla="*/ 296392 h 440354"/>
                <a:gd name="connsiteX49" fmla="*/ 50810 w 406480"/>
                <a:gd name="connsiteY49" fmla="*/ 309095 h 440354"/>
                <a:gd name="connsiteX50" fmla="*/ 67747 w 406480"/>
                <a:gd name="connsiteY50" fmla="*/ 304861 h 440354"/>
                <a:gd name="connsiteX51" fmla="*/ 101620 w 406480"/>
                <a:gd name="connsiteY51" fmla="*/ 342968 h 440354"/>
                <a:gd name="connsiteX52" fmla="*/ 110089 w 406480"/>
                <a:gd name="connsiteY52" fmla="*/ 381076 h 440354"/>
                <a:gd name="connsiteX53" fmla="*/ 97386 w 406480"/>
                <a:gd name="connsiteY53" fmla="*/ 402247 h 440354"/>
                <a:gd name="connsiteX54" fmla="*/ 131259 w 406480"/>
                <a:gd name="connsiteY54" fmla="*/ 410715 h 440354"/>
                <a:gd name="connsiteX55" fmla="*/ 165133 w 406480"/>
                <a:gd name="connsiteY55" fmla="*/ 410715 h 440354"/>
                <a:gd name="connsiteX56" fmla="*/ 173601 w 406480"/>
                <a:gd name="connsiteY56" fmla="*/ 393778 h 440354"/>
                <a:gd name="connsiteX57" fmla="*/ 156665 w 406480"/>
                <a:gd name="connsiteY57" fmla="*/ 376842 h 440354"/>
                <a:gd name="connsiteX58" fmla="*/ 173601 w 406480"/>
                <a:gd name="connsiteY58" fmla="*/ 381076 h 440354"/>
                <a:gd name="connsiteX59" fmla="*/ 186304 w 406480"/>
                <a:gd name="connsiteY59" fmla="*/ 381076 h 440354"/>
                <a:gd name="connsiteX60" fmla="*/ 211709 w 406480"/>
                <a:gd name="connsiteY60" fmla="*/ 393778 h 440354"/>
                <a:gd name="connsiteX61" fmla="*/ 224411 w 406480"/>
                <a:gd name="connsiteY61" fmla="*/ 393778 h 440354"/>
                <a:gd name="connsiteX62" fmla="*/ 224411 w 406480"/>
                <a:gd name="connsiteY62" fmla="*/ 364139 h 440354"/>
                <a:gd name="connsiteX63" fmla="*/ 232880 w 406480"/>
                <a:gd name="connsiteY63" fmla="*/ 393778 h 440354"/>
                <a:gd name="connsiteX64" fmla="*/ 254051 w 406480"/>
                <a:gd name="connsiteY64" fmla="*/ 423417 h 440354"/>
                <a:gd name="connsiteX65" fmla="*/ 296392 w 406480"/>
                <a:gd name="connsiteY65" fmla="*/ 427652 h 440354"/>
                <a:gd name="connsiteX66" fmla="*/ 296392 w 406480"/>
                <a:gd name="connsiteY66" fmla="*/ 419183 h 440354"/>
                <a:gd name="connsiteX67" fmla="*/ 304861 w 406480"/>
                <a:gd name="connsiteY67" fmla="*/ 431886 h 440354"/>
                <a:gd name="connsiteX68" fmla="*/ 334500 w 406480"/>
                <a:gd name="connsiteY68" fmla="*/ 436120 h 440354"/>
                <a:gd name="connsiteX69" fmla="*/ 351437 w 406480"/>
                <a:gd name="connsiteY69" fmla="*/ 436120 h 440354"/>
                <a:gd name="connsiteX70" fmla="*/ 355671 w 406480"/>
                <a:gd name="connsiteY70" fmla="*/ 440354 h 440354"/>
                <a:gd name="connsiteX71" fmla="*/ 359905 w 406480"/>
                <a:gd name="connsiteY71" fmla="*/ 410715 h 440354"/>
                <a:gd name="connsiteX72" fmla="*/ 376842 w 406480"/>
                <a:gd name="connsiteY72" fmla="*/ 410715 h 440354"/>
                <a:gd name="connsiteX73" fmla="*/ 389544 w 406480"/>
                <a:gd name="connsiteY73" fmla="*/ 393778 h 440354"/>
                <a:gd name="connsiteX74" fmla="*/ 398013 w 406480"/>
                <a:gd name="connsiteY74" fmla="*/ 393778 h 440354"/>
                <a:gd name="connsiteX75" fmla="*/ 402247 w 406480"/>
                <a:gd name="connsiteY75" fmla="*/ 372607 h 440354"/>
                <a:gd name="connsiteX76" fmla="*/ 406481 w 406480"/>
                <a:gd name="connsiteY76" fmla="*/ 364139 h 440354"/>
                <a:gd name="connsiteX77" fmla="*/ 393778 w 406480"/>
                <a:gd name="connsiteY77" fmla="*/ 351436 h 440354"/>
                <a:gd name="connsiteX78" fmla="*/ 385310 w 406480"/>
                <a:gd name="connsiteY78" fmla="*/ 359905 h 440354"/>
                <a:gd name="connsiteX79" fmla="*/ 368373 w 406480"/>
                <a:gd name="connsiteY79" fmla="*/ 342968 h 440354"/>
                <a:gd name="connsiteX80" fmla="*/ 330266 w 406480"/>
                <a:gd name="connsiteY80" fmla="*/ 338734 h 440354"/>
                <a:gd name="connsiteX81" fmla="*/ 321797 w 406480"/>
                <a:gd name="connsiteY81" fmla="*/ 313329 h 440354"/>
                <a:gd name="connsiteX82" fmla="*/ 309095 w 406480"/>
                <a:gd name="connsiteY82" fmla="*/ 283690 h 440354"/>
                <a:gd name="connsiteX83" fmla="*/ 309095 w 406480"/>
                <a:gd name="connsiteY83" fmla="*/ 275221 h 440354"/>
                <a:gd name="connsiteX84" fmla="*/ 330266 w 406480"/>
                <a:gd name="connsiteY84" fmla="*/ 258285 h 440354"/>
                <a:gd name="connsiteX85" fmla="*/ 347202 w 406480"/>
                <a:gd name="connsiteY85" fmla="*/ 258285 h 440354"/>
                <a:gd name="connsiteX86" fmla="*/ 372608 w 406480"/>
                <a:gd name="connsiteY86" fmla="*/ 245582 h 440354"/>
                <a:gd name="connsiteX87" fmla="*/ 368373 w 406480"/>
                <a:gd name="connsiteY87" fmla="*/ 228645 h 440354"/>
                <a:gd name="connsiteX88" fmla="*/ 372608 w 406480"/>
                <a:gd name="connsiteY88" fmla="*/ 220177 h 440354"/>
                <a:gd name="connsiteX89" fmla="*/ 372608 w 406480"/>
                <a:gd name="connsiteY89" fmla="*/ 173601 h 440354"/>
                <a:gd name="connsiteX90" fmla="*/ 359905 w 406480"/>
                <a:gd name="connsiteY90" fmla="*/ 160899 h 440354"/>
                <a:gd name="connsiteX91" fmla="*/ 359905 w 406480"/>
                <a:gd name="connsiteY91" fmla="*/ 139728 h 440354"/>
                <a:gd name="connsiteX92" fmla="*/ 376842 w 406480"/>
                <a:gd name="connsiteY92" fmla="*/ 135494 h 440354"/>
                <a:gd name="connsiteX93" fmla="*/ 359905 w 406480"/>
                <a:gd name="connsiteY93" fmla="*/ 131259 h 440354"/>
                <a:gd name="connsiteX94" fmla="*/ 355671 w 406480"/>
                <a:gd name="connsiteY94" fmla="*/ 114323 h 440354"/>
                <a:gd name="connsiteX95" fmla="*/ 368373 w 406480"/>
                <a:gd name="connsiteY95" fmla="*/ 110089 h 440354"/>
                <a:gd name="connsiteX96" fmla="*/ 376842 w 406480"/>
                <a:gd name="connsiteY96" fmla="*/ 97386 h 440354"/>
                <a:gd name="connsiteX97" fmla="*/ 364139 w 406480"/>
                <a:gd name="connsiteY97" fmla="*/ 88918 h 440354"/>
                <a:gd name="connsiteX98" fmla="*/ 368373 w 406480"/>
                <a:gd name="connsiteY98" fmla="*/ 71981 h 440354"/>
                <a:gd name="connsiteX99" fmla="*/ 347202 w 406480"/>
                <a:gd name="connsiteY99" fmla="*/ 67747 h 440354"/>
                <a:gd name="connsiteX100" fmla="*/ 355671 w 406480"/>
                <a:gd name="connsiteY100" fmla="*/ 29639 h 440354"/>
                <a:gd name="connsiteX101" fmla="*/ 330266 w 406480"/>
                <a:gd name="connsiteY101" fmla="*/ 12703 h 440354"/>
                <a:gd name="connsiteX102" fmla="*/ 287924 w 406480"/>
                <a:gd name="connsiteY102" fmla="*/ 16937 h 440354"/>
                <a:gd name="connsiteX103" fmla="*/ 287924 w 406480"/>
                <a:gd name="connsiteY103" fmla="*/ 46576 h 440354"/>
                <a:gd name="connsiteX104" fmla="*/ 275221 w 406480"/>
                <a:gd name="connsiteY104" fmla="*/ 46576 h 440354"/>
                <a:gd name="connsiteX105" fmla="*/ 275221 w 406480"/>
                <a:gd name="connsiteY105" fmla="*/ 33873 h 440354"/>
                <a:gd name="connsiteX106" fmla="*/ 254051 w 406480"/>
                <a:gd name="connsiteY106" fmla="*/ 33873 h 440354"/>
                <a:gd name="connsiteX107" fmla="*/ 254051 w 406480"/>
                <a:gd name="connsiteY107" fmla="*/ 0 h 4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406480" h="440354">
                  <a:moveTo>
                    <a:pt x="254051" y="0"/>
                  </a:moveTo>
                  <a:lnTo>
                    <a:pt x="232880" y="16937"/>
                  </a:lnTo>
                  <a:lnTo>
                    <a:pt x="215943" y="8468"/>
                  </a:lnTo>
                  <a:lnTo>
                    <a:pt x="182070" y="12703"/>
                  </a:lnTo>
                  <a:lnTo>
                    <a:pt x="177835" y="29639"/>
                  </a:lnTo>
                  <a:lnTo>
                    <a:pt x="156665" y="33873"/>
                  </a:lnTo>
                  <a:lnTo>
                    <a:pt x="152430" y="16937"/>
                  </a:lnTo>
                  <a:lnTo>
                    <a:pt x="118557" y="21171"/>
                  </a:lnTo>
                  <a:lnTo>
                    <a:pt x="118557" y="33873"/>
                  </a:lnTo>
                  <a:lnTo>
                    <a:pt x="93152" y="33873"/>
                  </a:lnTo>
                  <a:lnTo>
                    <a:pt x="84684" y="25405"/>
                  </a:lnTo>
                  <a:lnTo>
                    <a:pt x="71981" y="33873"/>
                  </a:lnTo>
                  <a:lnTo>
                    <a:pt x="67747" y="50810"/>
                  </a:lnTo>
                  <a:lnTo>
                    <a:pt x="29639" y="50810"/>
                  </a:lnTo>
                  <a:lnTo>
                    <a:pt x="4234" y="76215"/>
                  </a:lnTo>
                  <a:lnTo>
                    <a:pt x="25405" y="93152"/>
                  </a:lnTo>
                  <a:lnTo>
                    <a:pt x="0" y="110089"/>
                  </a:lnTo>
                  <a:lnTo>
                    <a:pt x="8468" y="127025"/>
                  </a:lnTo>
                  <a:lnTo>
                    <a:pt x="0" y="156664"/>
                  </a:lnTo>
                  <a:lnTo>
                    <a:pt x="25405" y="160899"/>
                  </a:lnTo>
                  <a:lnTo>
                    <a:pt x="33873" y="152430"/>
                  </a:lnTo>
                  <a:lnTo>
                    <a:pt x="38108" y="156664"/>
                  </a:lnTo>
                  <a:lnTo>
                    <a:pt x="97386" y="152430"/>
                  </a:lnTo>
                  <a:lnTo>
                    <a:pt x="135494" y="122791"/>
                  </a:lnTo>
                  <a:lnTo>
                    <a:pt x="101620" y="156664"/>
                  </a:lnTo>
                  <a:lnTo>
                    <a:pt x="105854" y="169367"/>
                  </a:lnTo>
                  <a:lnTo>
                    <a:pt x="135494" y="156664"/>
                  </a:lnTo>
                  <a:lnTo>
                    <a:pt x="131259" y="177835"/>
                  </a:lnTo>
                  <a:lnTo>
                    <a:pt x="160899" y="177835"/>
                  </a:lnTo>
                  <a:lnTo>
                    <a:pt x="160899" y="190538"/>
                  </a:lnTo>
                  <a:lnTo>
                    <a:pt x="127025" y="186304"/>
                  </a:lnTo>
                  <a:lnTo>
                    <a:pt x="97386" y="177835"/>
                  </a:lnTo>
                  <a:lnTo>
                    <a:pt x="59278" y="165133"/>
                  </a:lnTo>
                  <a:lnTo>
                    <a:pt x="38108" y="186304"/>
                  </a:lnTo>
                  <a:lnTo>
                    <a:pt x="67747" y="199006"/>
                  </a:lnTo>
                  <a:lnTo>
                    <a:pt x="63513" y="237114"/>
                  </a:lnTo>
                  <a:lnTo>
                    <a:pt x="71981" y="232880"/>
                  </a:lnTo>
                  <a:lnTo>
                    <a:pt x="88918" y="207475"/>
                  </a:lnTo>
                  <a:lnTo>
                    <a:pt x="122791" y="224411"/>
                  </a:lnTo>
                  <a:lnTo>
                    <a:pt x="135494" y="228645"/>
                  </a:lnTo>
                  <a:lnTo>
                    <a:pt x="143962" y="249816"/>
                  </a:lnTo>
                  <a:lnTo>
                    <a:pt x="135494" y="266753"/>
                  </a:lnTo>
                  <a:lnTo>
                    <a:pt x="114323" y="266753"/>
                  </a:lnTo>
                  <a:lnTo>
                    <a:pt x="97386" y="266753"/>
                  </a:lnTo>
                  <a:lnTo>
                    <a:pt x="63513" y="270987"/>
                  </a:lnTo>
                  <a:lnTo>
                    <a:pt x="12703" y="275221"/>
                  </a:lnTo>
                  <a:lnTo>
                    <a:pt x="4234" y="287924"/>
                  </a:lnTo>
                  <a:lnTo>
                    <a:pt x="16937" y="296392"/>
                  </a:lnTo>
                  <a:lnTo>
                    <a:pt x="33873" y="296392"/>
                  </a:lnTo>
                  <a:lnTo>
                    <a:pt x="50810" y="309095"/>
                  </a:lnTo>
                  <a:lnTo>
                    <a:pt x="67747" y="304861"/>
                  </a:lnTo>
                  <a:lnTo>
                    <a:pt x="101620" y="342968"/>
                  </a:lnTo>
                  <a:lnTo>
                    <a:pt x="110089" y="381076"/>
                  </a:lnTo>
                  <a:lnTo>
                    <a:pt x="97386" y="402247"/>
                  </a:lnTo>
                  <a:lnTo>
                    <a:pt x="131259" y="410715"/>
                  </a:lnTo>
                  <a:lnTo>
                    <a:pt x="165133" y="410715"/>
                  </a:lnTo>
                  <a:lnTo>
                    <a:pt x="173601" y="393778"/>
                  </a:lnTo>
                  <a:lnTo>
                    <a:pt x="156665" y="376842"/>
                  </a:lnTo>
                  <a:lnTo>
                    <a:pt x="173601" y="381076"/>
                  </a:lnTo>
                  <a:lnTo>
                    <a:pt x="186304" y="381076"/>
                  </a:lnTo>
                  <a:lnTo>
                    <a:pt x="211709" y="393778"/>
                  </a:lnTo>
                  <a:lnTo>
                    <a:pt x="224411" y="393778"/>
                  </a:lnTo>
                  <a:lnTo>
                    <a:pt x="224411" y="364139"/>
                  </a:lnTo>
                  <a:lnTo>
                    <a:pt x="232880" y="393778"/>
                  </a:lnTo>
                  <a:lnTo>
                    <a:pt x="254051" y="423417"/>
                  </a:lnTo>
                  <a:lnTo>
                    <a:pt x="296392" y="427652"/>
                  </a:lnTo>
                  <a:lnTo>
                    <a:pt x="296392" y="419183"/>
                  </a:lnTo>
                  <a:lnTo>
                    <a:pt x="304861" y="431886"/>
                  </a:lnTo>
                  <a:lnTo>
                    <a:pt x="334500" y="436120"/>
                  </a:lnTo>
                  <a:lnTo>
                    <a:pt x="351437" y="436120"/>
                  </a:lnTo>
                  <a:lnTo>
                    <a:pt x="355671" y="440354"/>
                  </a:lnTo>
                  <a:lnTo>
                    <a:pt x="359905" y="410715"/>
                  </a:lnTo>
                  <a:lnTo>
                    <a:pt x="376842" y="410715"/>
                  </a:lnTo>
                  <a:lnTo>
                    <a:pt x="389544" y="393778"/>
                  </a:lnTo>
                  <a:lnTo>
                    <a:pt x="398013" y="393778"/>
                  </a:lnTo>
                  <a:lnTo>
                    <a:pt x="402247" y="372607"/>
                  </a:lnTo>
                  <a:lnTo>
                    <a:pt x="406481" y="364139"/>
                  </a:lnTo>
                  <a:lnTo>
                    <a:pt x="393778" y="351436"/>
                  </a:lnTo>
                  <a:lnTo>
                    <a:pt x="385310" y="359905"/>
                  </a:lnTo>
                  <a:lnTo>
                    <a:pt x="368373" y="342968"/>
                  </a:lnTo>
                  <a:lnTo>
                    <a:pt x="330266" y="338734"/>
                  </a:lnTo>
                  <a:lnTo>
                    <a:pt x="321797" y="313329"/>
                  </a:lnTo>
                  <a:lnTo>
                    <a:pt x="309095" y="283690"/>
                  </a:lnTo>
                  <a:lnTo>
                    <a:pt x="309095" y="275221"/>
                  </a:lnTo>
                  <a:lnTo>
                    <a:pt x="330266" y="258285"/>
                  </a:lnTo>
                  <a:lnTo>
                    <a:pt x="347202" y="258285"/>
                  </a:lnTo>
                  <a:lnTo>
                    <a:pt x="372608" y="245582"/>
                  </a:lnTo>
                  <a:lnTo>
                    <a:pt x="368373" y="228645"/>
                  </a:lnTo>
                  <a:lnTo>
                    <a:pt x="372608" y="220177"/>
                  </a:lnTo>
                  <a:lnTo>
                    <a:pt x="372608" y="173601"/>
                  </a:lnTo>
                  <a:lnTo>
                    <a:pt x="359905" y="160899"/>
                  </a:lnTo>
                  <a:lnTo>
                    <a:pt x="359905" y="139728"/>
                  </a:lnTo>
                  <a:lnTo>
                    <a:pt x="376842" y="135494"/>
                  </a:lnTo>
                  <a:lnTo>
                    <a:pt x="359905" y="131259"/>
                  </a:lnTo>
                  <a:lnTo>
                    <a:pt x="355671" y="114323"/>
                  </a:lnTo>
                  <a:lnTo>
                    <a:pt x="368373" y="110089"/>
                  </a:lnTo>
                  <a:lnTo>
                    <a:pt x="376842" y="97386"/>
                  </a:lnTo>
                  <a:lnTo>
                    <a:pt x="364139" y="88918"/>
                  </a:lnTo>
                  <a:lnTo>
                    <a:pt x="368373" y="71981"/>
                  </a:lnTo>
                  <a:lnTo>
                    <a:pt x="347202" y="67747"/>
                  </a:lnTo>
                  <a:lnTo>
                    <a:pt x="355671" y="29639"/>
                  </a:lnTo>
                  <a:lnTo>
                    <a:pt x="330266" y="12703"/>
                  </a:lnTo>
                  <a:lnTo>
                    <a:pt x="287924" y="16937"/>
                  </a:lnTo>
                  <a:lnTo>
                    <a:pt x="287924" y="46576"/>
                  </a:lnTo>
                  <a:lnTo>
                    <a:pt x="275221" y="46576"/>
                  </a:lnTo>
                  <a:lnTo>
                    <a:pt x="275221" y="33873"/>
                  </a:lnTo>
                  <a:lnTo>
                    <a:pt x="254051" y="33873"/>
                  </a:lnTo>
                  <a:lnTo>
                    <a:pt x="25405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5498542-9FA3-2537-8476-FAC7ACFE9775}"/>
                </a:ext>
              </a:extLst>
            </p:cNvPr>
            <p:cNvSpPr/>
            <p:nvPr/>
          </p:nvSpPr>
          <p:spPr>
            <a:xfrm>
              <a:off x="2613946" y="2332847"/>
              <a:ext cx="376841" cy="461524"/>
            </a:xfrm>
            <a:custGeom>
              <a:avLst/>
              <a:gdLst>
                <a:gd name="connsiteX0" fmla="*/ 110089 w 376841"/>
                <a:gd name="connsiteY0" fmla="*/ 0 h 461524"/>
                <a:gd name="connsiteX1" fmla="*/ 93152 w 376841"/>
                <a:gd name="connsiteY1" fmla="*/ 12703 h 461524"/>
                <a:gd name="connsiteX2" fmla="*/ 105854 w 376841"/>
                <a:gd name="connsiteY2" fmla="*/ 63513 h 461524"/>
                <a:gd name="connsiteX3" fmla="*/ 118557 w 376841"/>
                <a:gd name="connsiteY3" fmla="*/ 67747 h 461524"/>
                <a:gd name="connsiteX4" fmla="*/ 122791 w 376841"/>
                <a:gd name="connsiteY4" fmla="*/ 80449 h 461524"/>
                <a:gd name="connsiteX5" fmla="*/ 118557 w 376841"/>
                <a:gd name="connsiteY5" fmla="*/ 110089 h 461524"/>
                <a:gd name="connsiteX6" fmla="*/ 110089 w 376841"/>
                <a:gd name="connsiteY6" fmla="*/ 177835 h 461524"/>
                <a:gd name="connsiteX7" fmla="*/ 84684 w 376841"/>
                <a:gd name="connsiteY7" fmla="*/ 182069 h 461524"/>
                <a:gd name="connsiteX8" fmla="*/ 71981 w 376841"/>
                <a:gd name="connsiteY8" fmla="*/ 173601 h 461524"/>
                <a:gd name="connsiteX9" fmla="*/ 63513 w 376841"/>
                <a:gd name="connsiteY9" fmla="*/ 186304 h 461524"/>
                <a:gd name="connsiteX10" fmla="*/ 42342 w 376841"/>
                <a:gd name="connsiteY10" fmla="*/ 194772 h 461524"/>
                <a:gd name="connsiteX11" fmla="*/ 25405 w 376841"/>
                <a:gd name="connsiteY11" fmla="*/ 232880 h 461524"/>
                <a:gd name="connsiteX12" fmla="*/ 12703 w 376841"/>
                <a:gd name="connsiteY12" fmla="*/ 245582 h 461524"/>
                <a:gd name="connsiteX13" fmla="*/ 16937 w 376841"/>
                <a:gd name="connsiteY13" fmla="*/ 258285 h 461524"/>
                <a:gd name="connsiteX14" fmla="*/ 12703 w 376841"/>
                <a:gd name="connsiteY14" fmla="*/ 283690 h 461524"/>
                <a:gd name="connsiteX15" fmla="*/ 0 w 376841"/>
                <a:gd name="connsiteY15" fmla="*/ 296392 h 461524"/>
                <a:gd name="connsiteX16" fmla="*/ 0 w 376841"/>
                <a:gd name="connsiteY16" fmla="*/ 304861 h 461524"/>
                <a:gd name="connsiteX17" fmla="*/ 8468 w 376841"/>
                <a:gd name="connsiteY17" fmla="*/ 309095 h 461524"/>
                <a:gd name="connsiteX18" fmla="*/ 29639 w 376841"/>
                <a:gd name="connsiteY18" fmla="*/ 309095 h 461524"/>
                <a:gd name="connsiteX19" fmla="*/ 50810 w 376841"/>
                <a:gd name="connsiteY19" fmla="*/ 317563 h 461524"/>
                <a:gd name="connsiteX20" fmla="*/ 63513 w 376841"/>
                <a:gd name="connsiteY20" fmla="*/ 342968 h 461524"/>
                <a:gd name="connsiteX21" fmla="*/ 50810 w 376841"/>
                <a:gd name="connsiteY21" fmla="*/ 355671 h 461524"/>
                <a:gd name="connsiteX22" fmla="*/ 55044 w 376841"/>
                <a:gd name="connsiteY22" fmla="*/ 372607 h 461524"/>
                <a:gd name="connsiteX23" fmla="*/ 71981 w 376841"/>
                <a:gd name="connsiteY23" fmla="*/ 372607 h 461524"/>
                <a:gd name="connsiteX24" fmla="*/ 71981 w 376841"/>
                <a:gd name="connsiteY24" fmla="*/ 389544 h 461524"/>
                <a:gd name="connsiteX25" fmla="*/ 59278 w 376841"/>
                <a:gd name="connsiteY25" fmla="*/ 402247 h 461524"/>
                <a:gd name="connsiteX26" fmla="*/ 46576 w 376841"/>
                <a:gd name="connsiteY26" fmla="*/ 410715 h 461524"/>
                <a:gd name="connsiteX27" fmla="*/ 55044 w 376841"/>
                <a:gd name="connsiteY27" fmla="*/ 414949 h 461524"/>
                <a:gd name="connsiteX28" fmla="*/ 55044 w 376841"/>
                <a:gd name="connsiteY28" fmla="*/ 423417 h 461524"/>
                <a:gd name="connsiteX29" fmla="*/ 42342 w 376841"/>
                <a:gd name="connsiteY29" fmla="*/ 431886 h 461524"/>
                <a:gd name="connsiteX30" fmla="*/ 59278 w 376841"/>
                <a:gd name="connsiteY30" fmla="*/ 461525 h 461524"/>
                <a:gd name="connsiteX31" fmla="*/ 88918 w 376841"/>
                <a:gd name="connsiteY31" fmla="*/ 448822 h 461524"/>
                <a:gd name="connsiteX32" fmla="*/ 182070 w 376841"/>
                <a:gd name="connsiteY32" fmla="*/ 440354 h 461524"/>
                <a:gd name="connsiteX33" fmla="*/ 190538 w 376841"/>
                <a:gd name="connsiteY33" fmla="*/ 423417 h 461524"/>
                <a:gd name="connsiteX34" fmla="*/ 203240 w 376841"/>
                <a:gd name="connsiteY34" fmla="*/ 410715 h 461524"/>
                <a:gd name="connsiteX35" fmla="*/ 237114 w 376841"/>
                <a:gd name="connsiteY35" fmla="*/ 406481 h 461524"/>
                <a:gd name="connsiteX36" fmla="*/ 241348 w 376841"/>
                <a:gd name="connsiteY36" fmla="*/ 389544 h 461524"/>
                <a:gd name="connsiteX37" fmla="*/ 262519 w 376841"/>
                <a:gd name="connsiteY37" fmla="*/ 389544 h 461524"/>
                <a:gd name="connsiteX38" fmla="*/ 275221 w 376841"/>
                <a:gd name="connsiteY38" fmla="*/ 410715 h 461524"/>
                <a:gd name="connsiteX39" fmla="*/ 309095 w 376841"/>
                <a:gd name="connsiteY39" fmla="*/ 419183 h 461524"/>
                <a:gd name="connsiteX40" fmla="*/ 313329 w 376841"/>
                <a:gd name="connsiteY40" fmla="*/ 406481 h 461524"/>
                <a:gd name="connsiteX41" fmla="*/ 321797 w 376841"/>
                <a:gd name="connsiteY41" fmla="*/ 376842 h 461524"/>
                <a:gd name="connsiteX42" fmla="*/ 342968 w 376841"/>
                <a:gd name="connsiteY42" fmla="*/ 330266 h 461524"/>
                <a:gd name="connsiteX43" fmla="*/ 351437 w 376841"/>
                <a:gd name="connsiteY43" fmla="*/ 321797 h 461524"/>
                <a:gd name="connsiteX44" fmla="*/ 376842 w 376841"/>
                <a:gd name="connsiteY44" fmla="*/ 326031 h 461524"/>
                <a:gd name="connsiteX45" fmla="*/ 376842 w 376841"/>
                <a:gd name="connsiteY45" fmla="*/ 283690 h 461524"/>
                <a:gd name="connsiteX46" fmla="*/ 368373 w 376841"/>
                <a:gd name="connsiteY46" fmla="*/ 275221 h 461524"/>
                <a:gd name="connsiteX47" fmla="*/ 368373 w 376841"/>
                <a:gd name="connsiteY47" fmla="*/ 228645 h 461524"/>
                <a:gd name="connsiteX48" fmla="*/ 364139 w 376841"/>
                <a:gd name="connsiteY48" fmla="*/ 215943 h 461524"/>
                <a:gd name="connsiteX49" fmla="*/ 364139 w 376841"/>
                <a:gd name="connsiteY49" fmla="*/ 190538 h 461524"/>
                <a:gd name="connsiteX50" fmla="*/ 376842 w 376841"/>
                <a:gd name="connsiteY50" fmla="*/ 173601 h 461524"/>
                <a:gd name="connsiteX51" fmla="*/ 376842 w 376841"/>
                <a:gd name="connsiteY51" fmla="*/ 143962 h 461524"/>
                <a:gd name="connsiteX52" fmla="*/ 368373 w 376841"/>
                <a:gd name="connsiteY52" fmla="*/ 139728 h 461524"/>
                <a:gd name="connsiteX53" fmla="*/ 372608 w 376841"/>
                <a:gd name="connsiteY53" fmla="*/ 93152 h 461524"/>
                <a:gd name="connsiteX54" fmla="*/ 359905 w 376841"/>
                <a:gd name="connsiteY54" fmla="*/ 88918 h 461524"/>
                <a:gd name="connsiteX55" fmla="*/ 342968 w 376841"/>
                <a:gd name="connsiteY55" fmla="*/ 88918 h 461524"/>
                <a:gd name="connsiteX56" fmla="*/ 326032 w 376841"/>
                <a:gd name="connsiteY56" fmla="*/ 76215 h 461524"/>
                <a:gd name="connsiteX57" fmla="*/ 309095 w 376841"/>
                <a:gd name="connsiteY57" fmla="*/ 97386 h 461524"/>
                <a:gd name="connsiteX58" fmla="*/ 296392 w 376841"/>
                <a:gd name="connsiteY58" fmla="*/ 97386 h 461524"/>
                <a:gd name="connsiteX59" fmla="*/ 283690 w 376841"/>
                <a:gd name="connsiteY59" fmla="*/ 114323 h 461524"/>
                <a:gd name="connsiteX60" fmla="*/ 270987 w 376841"/>
                <a:gd name="connsiteY60" fmla="*/ 114323 h 461524"/>
                <a:gd name="connsiteX61" fmla="*/ 245582 w 376841"/>
                <a:gd name="connsiteY61" fmla="*/ 88918 h 461524"/>
                <a:gd name="connsiteX62" fmla="*/ 237114 w 376841"/>
                <a:gd name="connsiteY62" fmla="*/ 59278 h 461524"/>
                <a:gd name="connsiteX63" fmla="*/ 232880 w 376841"/>
                <a:gd name="connsiteY63" fmla="*/ 42342 h 461524"/>
                <a:gd name="connsiteX64" fmla="*/ 156665 w 376841"/>
                <a:gd name="connsiteY64" fmla="*/ 42342 h 461524"/>
                <a:gd name="connsiteX65" fmla="*/ 127025 w 376841"/>
                <a:gd name="connsiteY65" fmla="*/ 25405 h 461524"/>
                <a:gd name="connsiteX66" fmla="*/ 148196 w 376841"/>
                <a:gd name="connsiteY66" fmla="*/ 0 h 461524"/>
                <a:gd name="connsiteX67" fmla="*/ 110089 w 376841"/>
                <a:gd name="connsiteY67" fmla="*/ 0 h 46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76841" h="461524">
                  <a:moveTo>
                    <a:pt x="110089" y="0"/>
                  </a:moveTo>
                  <a:lnTo>
                    <a:pt x="93152" y="12703"/>
                  </a:lnTo>
                  <a:lnTo>
                    <a:pt x="105854" y="63513"/>
                  </a:lnTo>
                  <a:lnTo>
                    <a:pt x="118557" y="67747"/>
                  </a:lnTo>
                  <a:lnTo>
                    <a:pt x="122791" y="80449"/>
                  </a:lnTo>
                  <a:lnTo>
                    <a:pt x="118557" y="110089"/>
                  </a:lnTo>
                  <a:lnTo>
                    <a:pt x="110089" y="177835"/>
                  </a:lnTo>
                  <a:lnTo>
                    <a:pt x="84684" y="182069"/>
                  </a:lnTo>
                  <a:lnTo>
                    <a:pt x="71981" y="173601"/>
                  </a:lnTo>
                  <a:lnTo>
                    <a:pt x="63513" y="186304"/>
                  </a:lnTo>
                  <a:lnTo>
                    <a:pt x="42342" y="194772"/>
                  </a:lnTo>
                  <a:lnTo>
                    <a:pt x="25405" y="232880"/>
                  </a:lnTo>
                  <a:lnTo>
                    <a:pt x="12703" y="245582"/>
                  </a:lnTo>
                  <a:lnTo>
                    <a:pt x="16937" y="258285"/>
                  </a:lnTo>
                  <a:lnTo>
                    <a:pt x="12703" y="283690"/>
                  </a:lnTo>
                  <a:lnTo>
                    <a:pt x="0" y="296392"/>
                  </a:lnTo>
                  <a:lnTo>
                    <a:pt x="0" y="304861"/>
                  </a:lnTo>
                  <a:lnTo>
                    <a:pt x="8468" y="309095"/>
                  </a:lnTo>
                  <a:lnTo>
                    <a:pt x="29639" y="309095"/>
                  </a:lnTo>
                  <a:lnTo>
                    <a:pt x="50810" y="317563"/>
                  </a:lnTo>
                  <a:lnTo>
                    <a:pt x="63513" y="342968"/>
                  </a:lnTo>
                  <a:lnTo>
                    <a:pt x="50810" y="355671"/>
                  </a:lnTo>
                  <a:lnTo>
                    <a:pt x="55044" y="372607"/>
                  </a:lnTo>
                  <a:lnTo>
                    <a:pt x="71981" y="372607"/>
                  </a:lnTo>
                  <a:lnTo>
                    <a:pt x="71981" y="389544"/>
                  </a:lnTo>
                  <a:lnTo>
                    <a:pt x="59278" y="402247"/>
                  </a:lnTo>
                  <a:lnTo>
                    <a:pt x="46576" y="410715"/>
                  </a:lnTo>
                  <a:lnTo>
                    <a:pt x="55044" y="414949"/>
                  </a:lnTo>
                  <a:lnTo>
                    <a:pt x="55044" y="423417"/>
                  </a:lnTo>
                  <a:lnTo>
                    <a:pt x="42342" y="431886"/>
                  </a:lnTo>
                  <a:lnTo>
                    <a:pt x="59278" y="461525"/>
                  </a:lnTo>
                  <a:lnTo>
                    <a:pt x="88918" y="448822"/>
                  </a:lnTo>
                  <a:lnTo>
                    <a:pt x="182070" y="440354"/>
                  </a:lnTo>
                  <a:lnTo>
                    <a:pt x="190538" y="423417"/>
                  </a:lnTo>
                  <a:lnTo>
                    <a:pt x="203240" y="410715"/>
                  </a:lnTo>
                  <a:lnTo>
                    <a:pt x="237114" y="406481"/>
                  </a:lnTo>
                  <a:lnTo>
                    <a:pt x="241348" y="389544"/>
                  </a:lnTo>
                  <a:lnTo>
                    <a:pt x="262519" y="389544"/>
                  </a:lnTo>
                  <a:lnTo>
                    <a:pt x="275221" y="410715"/>
                  </a:lnTo>
                  <a:lnTo>
                    <a:pt x="309095" y="419183"/>
                  </a:lnTo>
                  <a:lnTo>
                    <a:pt x="313329" y="406481"/>
                  </a:lnTo>
                  <a:lnTo>
                    <a:pt x="321797" y="376842"/>
                  </a:lnTo>
                  <a:lnTo>
                    <a:pt x="342968" y="330266"/>
                  </a:lnTo>
                  <a:lnTo>
                    <a:pt x="351437" y="321797"/>
                  </a:lnTo>
                  <a:lnTo>
                    <a:pt x="376842" y="326031"/>
                  </a:lnTo>
                  <a:lnTo>
                    <a:pt x="376842" y="283690"/>
                  </a:lnTo>
                  <a:lnTo>
                    <a:pt x="368373" y="275221"/>
                  </a:lnTo>
                  <a:lnTo>
                    <a:pt x="368373" y="228645"/>
                  </a:lnTo>
                  <a:lnTo>
                    <a:pt x="364139" y="215943"/>
                  </a:lnTo>
                  <a:lnTo>
                    <a:pt x="364139" y="190538"/>
                  </a:lnTo>
                  <a:lnTo>
                    <a:pt x="376842" y="173601"/>
                  </a:lnTo>
                  <a:lnTo>
                    <a:pt x="376842" y="143962"/>
                  </a:lnTo>
                  <a:lnTo>
                    <a:pt x="368373" y="139728"/>
                  </a:lnTo>
                  <a:lnTo>
                    <a:pt x="372608" y="93152"/>
                  </a:lnTo>
                  <a:lnTo>
                    <a:pt x="359905" y="88918"/>
                  </a:lnTo>
                  <a:lnTo>
                    <a:pt x="342968" y="88918"/>
                  </a:lnTo>
                  <a:lnTo>
                    <a:pt x="326032" y="76215"/>
                  </a:lnTo>
                  <a:lnTo>
                    <a:pt x="309095" y="97386"/>
                  </a:lnTo>
                  <a:lnTo>
                    <a:pt x="296392" y="97386"/>
                  </a:lnTo>
                  <a:lnTo>
                    <a:pt x="283690" y="114323"/>
                  </a:lnTo>
                  <a:lnTo>
                    <a:pt x="270987" y="114323"/>
                  </a:lnTo>
                  <a:lnTo>
                    <a:pt x="245582" y="88918"/>
                  </a:lnTo>
                  <a:lnTo>
                    <a:pt x="237114" y="59278"/>
                  </a:lnTo>
                  <a:lnTo>
                    <a:pt x="232880" y="42342"/>
                  </a:lnTo>
                  <a:lnTo>
                    <a:pt x="156665" y="42342"/>
                  </a:lnTo>
                  <a:lnTo>
                    <a:pt x="127025" y="25405"/>
                  </a:lnTo>
                  <a:lnTo>
                    <a:pt x="148196" y="0"/>
                  </a:lnTo>
                  <a:lnTo>
                    <a:pt x="11008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6535EF9-ACD2-E143-4DB1-8D85C480E7A9}"/>
                </a:ext>
              </a:extLst>
            </p:cNvPr>
            <p:cNvSpPr/>
            <p:nvPr/>
          </p:nvSpPr>
          <p:spPr>
            <a:xfrm>
              <a:off x="2512326" y="2722391"/>
              <a:ext cx="495398" cy="431885"/>
            </a:xfrm>
            <a:custGeom>
              <a:avLst/>
              <a:gdLst>
                <a:gd name="connsiteX0" fmla="*/ 342968 w 495398"/>
                <a:gd name="connsiteY0" fmla="*/ 0 h 431885"/>
                <a:gd name="connsiteX1" fmla="*/ 338734 w 495398"/>
                <a:gd name="connsiteY1" fmla="*/ 16937 h 431885"/>
                <a:gd name="connsiteX2" fmla="*/ 304861 w 495398"/>
                <a:gd name="connsiteY2" fmla="*/ 21171 h 431885"/>
                <a:gd name="connsiteX3" fmla="*/ 292158 w 495398"/>
                <a:gd name="connsiteY3" fmla="*/ 38108 h 431885"/>
                <a:gd name="connsiteX4" fmla="*/ 287924 w 495398"/>
                <a:gd name="connsiteY4" fmla="*/ 50810 h 431885"/>
                <a:gd name="connsiteX5" fmla="*/ 190538 w 495398"/>
                <a:gd name="connsiteY5" fmla="*/ 59278 h 431885"/>
                <a:gd name="connsiteX6" fmla="*/ 152430 w 495398"/>
                <a:gd name="connsiteY6" fmla="*/ 80449 h 431885"/>
                <a:gd name="connsiteX7" fmla="*/ 148196 w 495398"/>
                <a:gd name="connsiteY7" fmla="*/ 122791 h 431885"/>
                <a:gd name="connsiteX8" fmla="*/ 105854 w 495398"/>
                <a:gd name="connsiteY8" fmla="*/ 139728 h 431885"/>
                <a:gd name="connsiteX9" fmla="*/ 76215 w 495398"/>
                <a:gd name="connsiteY9" fmla="*/ 152430 h 431885"/>
                <a:gd name="connsiteX10" fmla="*/ 55044 w 495398"/>
                <a:gd name="connsiteY10" fmla="*/ 152430 h 431885"/>
                <a:gd name="connsiteX11" fmla="*/ 42342 w 495398"/>
                <a:gd name="connsiteY11" fmla="*/ 143962 h 431885"/>
                <a:gd name="connsiteX12" fmla="*/ 29639 w 495398"/>
                <a:gd name="connsiteY12" fmla="*/ 156664 h 431885"/>
                <a:gd name="connsiteX13" fmla="*/ 25405 w 495398"/>
                <a:gd name="connsiteY13" fmla="*/ 156664 h 431885"/>
                <a:gd name="connsiteX14" fmla="*/ 29639 w 495398"/>
                <a:gd name="connsiteY14" fmla="*/ 160899 h 431885"/>
                <a:gd name="connsiteX15" fmla="*/ 4234 w 495398"/>
                <a:gd name="connsiteY15" fmla="*/ 190538 h 431885"/>
                <a:gd name="connsiteX16" fmla="*/ 8468 w 495398"/>
                <a:gd name="connsiteY16" fmla="*/ 194772 h 431885"/>
                <a:gd name="connsiteX17" fmla="*/ 16937 w 495398"/>
                <a:gd name="connsiteY17" fmla="*/ 207475 h 431885"/>
                <a:gd name="connsiteX18" fmla="*/ 0 w 495398"/>
                <a:gd name="connsiteY18" fmla="*/ 228645 h 431885"/>
                <a:gd name="connsiteX19" fmla="*/ 16937 w 495398"/>
                <a:gd name="connsiteY19" fmla="*/ 237114 h 431885"/>
                <a:gd name="connsiteX20" fmla="*/ 46576 w 495398"/>
                <a:gd name="connsiteY20" fmla="*/ 245582 h 431885"/>
                <a:gd name="connsiteX21" fmla="*/ 46576 w 495398"/>
                <a:gd name="connsiteY21" fmla="*/ 232880 h 431885"/>
                <a:gd name="connsiteX22" fmla="*/ 63513 w 495398"/>
                <a:gd name="connsiteY22" fmla="*/ 254050 h 431885"/>
                <a:gd name="connsiteX23" fmla="*/ 93152 w 495398"/>
                <a:gd name="connsiteY23" fmla="*/ 254050 h 431885"/>
                <a:gd name="connsiteX24" fmla="*/ 114323 w 495398"/>
                <a:gd name="connsiteY24" fmla="*/ 232880 h 431885"/>
                <a:gd name="connsiteX25" fmla="*/ 139728 w 495398"/>
                <a:gd name="connsiteY25" fmla="*/ 232880 h 431885"/>
                <a:gd name="connsiteX26" fmla="*/ 110089 w 495398"/>
                <a:gd name="connsiteY26" fmla="*/ 245582 h 431885"/>
                <a:gd name="connsiteX27" fmla="*/ 114323 w 495398"/>
                <a:gd name="connsiteY27" fmla="*/ 262519 h 431885"/>
                <a:gd name="connsiteX28" fmla="*/ 118557 w 495398"/>
                <a:gd name="connsiteY28" fmla="*/ 275221 h 431885"/>
                <a:gd name="connsiteX29" fmla="*/ 101620 w 495398"/>
                <a:gd name="connsiteY29" fmla="*/ 292158 h 431885"/>
                <a:gd name="connsiteX30" fmla="*/ 84684 w 495398"/>
                <a:gd name="connsiteY30" fmla="*/ 292158 h 431885"/>
                <a:gd name="connsiteX31" fmla="*/ 88918 w 495398"/>
                <a:gd name="connsiteY31" fmla="*/ 313329 h 431885"/>
                <a:gd name="connsiteX32" fmla="*/ 118557 w 495398"/>
                <a:gd name="connsiteY32" fmla="*/ 309095 h 431885"/>
                <a:gd name="connsiteX33" fmla="*/ 160899 w 495398"/>
                <a:gd name="connsiteY33" fmla="*/ 347202 h 431885"/>
                <a:gd name="connsiteX34" fmla="*/ 156665 w 495398"/>
                <a:gd name="connsiteY34" fmla="*/ 347202 h 431885"/>
                <a:gd name="connsiteX35" fmla="*/ 186304 w 495398"/>
                <a:gd name="connsiteY35" fmla="*/ 364139 h 431885"/>
                <a:gd name="connsiteX36" fmla="*/ 194772 w 495398"/>
                <a:gd name="connsiteY36" fmla="*/ 381076 h 431885"/>
                <a:gd name="connsiteX37" fmla="*/ 220177 w 495398"/>
                <a:gd name="connsiteY37" fmla="*/ 393778 h 431885"/>
                <a:gd name="connsiteX38" fmla="*/ 241348 w 495398"/>
                <a:gd name="connsiteY38" fmla="*/ 393778 h 431885"/>
                <a:gd name="connsiteX39" fmla="*/ 249816 w 495398"/>
                <a:gd name="connsiteY39" fmla="*/ 419183 h 431885"/>
                <a:gd name="connsiteX40" fmla="*/ 279456 w 495398"/>
                <a:gd name="connsiteY40" fmla="*/ 427652 h 431885"/>
                <a:gd name="connsiteX41" fmla="*/ 300627 w 495398"/>
                <a:gd name="connsiteY41" fmla="*/ 431886 h 431885"/>
                <a:gd name="connsiteX42" fmla="*/ 313329 w 495398"/>
                <a:gd name="connsiteY42" fmla="*/ 419183 h 431885"/>
                <a:gd name="connsiteX43" fmla="*/ 300627 w 495398"/>
                <a:gd name="connsiteY43" fmla="*/ 402247 h 431885"/>
                <a:gd name="connsiteX44" fmla="*/ 296392 w 495398"/>
                <a:gd name="connsiteY44" fmla="*/ 364139 h 431885"/>
                <a:gd name="connsiteX45" fmla="*/ 304861 w 495398"/>
                <a:gd name="connsiteY45" fmla="*/ 355671 h 431885"/>
                <a:gd name="connsiteX46" fmla="*/ 321797 w 495398"/>
                <a:gd name="connsiteY46" fmla="*/ 355671 h 431885"/>
                <a:gd name="connsiteX47" fmla="*/ 326032 w 495398"/>
                <a:gd name="connsiteY47" fmla="*/ 368373 h 431885"/>
                <a:gd name="connsiteX48" fmla="*/ 321797 w 495398"/>
                <a:gd name="connsiteY48" fmla="*/ 393778 h 431885"/>
                <a:gd name="connsiteX49" fmla="*/ 330266 w 495398"/>
                <a:gd name="connsiteY49" fmla="*/ 402247 h 431885"/>
                <a:gd name="connsiteX50" fmla="*/ 355671 w 495398"/>
                <a:gd name="connsiteY50" fmla="*/ 393778 h 431885"/>
                <a:gd name="connsiteX51" fmla="*/ 364139 w 495398"/>
                <a:gd name="connsiteY51" fmla="*/ 368373 h 431885"/>
                <a:gd name="connsiteX52" fmla="*/ 351437 w 495398"/>
                <a:gd name="connsiteY52" fmla="*/ 355671 h 431885"/>
                <a:gd name="connsiteX53" fmla="*/ 376842 w 495398"/>
                <a:gd name="connsiteY53" fmla="*/ 355671 h 431885"/>
                <a:gd name="connsiteX54" fmla="*/ 385310 w 495398"/>
                <a:gd name="connsiteY54" fmla="*/ 342968 h 431885"/>
                <a:gd name="connsiteX55" fmla="*/ 393778 w 495398"/>
                <a:gd name="connsiteY55" fmla="*/ 342968 h 431885"/>
                <a:gd name="connsiteX56" fmla="*/ 414949 w 495398"/>
                <a:gd name="connsiteY56" fmla="*/ 359905 h 431885"/>
                <a:gd name="connsiteX57" fmla="*/ 427652 w 495398"/>
                <a:gd name="connsiteY57" fmla="*/ 364139 h 431885"/>
                <a:gd name="connsiteX58" fmla="*/ 427652 w 495398"/>
                <a:gd name="connsiteY58" fmla="*/ 347202 h 431885"/>
                <a:gd name="connsiteX59" fmla="*/ 419183 w 495398"/>
                <a:gd name="connsiteY59" fmla="*/ 330266 h 431885"/>
                <a:gd name="connsiteX60" fmla="*/ 406481 w 495398"/>
                <a:gd name="connsiteY60" fmla="*/ 330266 h 431885"/>
                <a:gd name="connsiteX61" fmla="*/ 402247 w 495398"/>
                <a:gd name="connsiteY61" fmla="*/ 330266 h 431885"/>
                <a:gd name="connsiteX62" fmla="*/ 393778 w 495398"/>
                <a:gd name="connsiteY62" fmla="*/ 330266 h 431885"/>
                <a:gd name="connsiteX63" fmla="*/ 402247 w 495398"/>
                <a:gd name="connsiteY63" fmla="*/ 321797 h 431885"/>
                <a:gd name="connsiteX64" fmla="*/ 402247 w 495398"/>
                <a:gd name="connsiteY64" fmla="*/ 309095 h 431885"/>
                <a:gd name="connsiteX65" fmla="*/ 414949 w 495398"/>
                <a:gd name="connsiteY65" fmla="*/ 304861 h 431885"/>
                <a:gd name="connsiteX66" fmla="*/ 419183 w 495398"/>
                <a:gd name="connsiteY66" fmla="*/ 287924 h 431885"/>
                <a:gd name="connsiteX67" fmla="*/ 414949 w 495398"/>
                <a:gd name="connsiteY67" fmla="*/ 283690 h 431885"/>
                <a:gd name="connsiteX68" fmla="*/ 414949 w 495398"/>
                <a:gd name="connsiteY68" fmla="*/ 262519 h 431885"/>
                <a:gd name="connsiteX69" fmla="*/ 398013 w 495398"/>
                <a:gd name="connsiteY69" fmla="*/ 262519 h 431885"/>
                <a:gd name="connsiteX70" fmla="*/ 381076 w 495398"/>
                <a:gd name="connsiteY70" fmla="*/ 241348 h 431885"/>
                <a:gd name="connsiteX71" fmla="*/ 381076 w 495398"/>
                <a:gd name="connsiteY71" fmla="*/ 228645 h 431885"/>
                <a:gd name="connsiteX72" fmla="*/ 398013 w 495398"/>
                <a:gd name="connsiteY72" fmla="*/ 215943 h 431885"/>
                <a:gd name="connsiteX73" fmla="*/ 431886 w 495398"/>
                <a:gd name="connsiteY73" fmla="*/ 211709 h 431885"/>
                <a:gd name="connsiteX74" fmla="*/ 478462 w 495398"/>
                <a:gd name="connsiteY74" fmla="*/ 211709 h 431885"/>
                <a:gd name="connsiteX75" fmla="*/ 495399 w 495398"/>
                <a:gd name="connsiteY75" fmla="*/ 203240 h 431885"/>
                <a:gd name="connsiteX76" fmla="*/ 491164 w 495398"/>
                <a:gd name="connsiteY76" fmla="*/ 173601 h 431885"/>
                <a:gd name="connsiteX77" fmla="*/ 465759 w 495398"/>
                <a:gd name="connsiteY77" fmla="*/ 152430 h 431885"/>
                <a:gd name="connsiteX78" fmla="*/ 440354 w 495398"/>
                <a:gd name="connsiteY78" fmla="*/ 152430 h 431885"/>
                <a:gd name="connsiteX79" fmla="*/ 431886 w 495398"/>
                <a:gd name="connsiteY79" fmla="*/ 148196 h 431885"/>
                <a:gd name="connsiteX80" fmla="*/ 431886 w 495398"/>
                <a:gd name="connsiteY80" fmla="*/ 122791 h 431885"/>
                <a:gd name="connsiteX81" fmla="*/ 448823 w 495398"/>
                <a:gd name="connsiteY81" fmla="*/ 105854 h 431885"/>
                <a:gd name="connsiteX82" fmla="*/ 436120 w 495398"/>
                <a:gd name="connsiteY82" fmla="*/ 88918 h 431885"/>
                <a:gd name="connsiteX83" fmla="*/ 423418 w 495398"/>
                <a:gd name="connsiteY83" fmla="*/ 63513 h 431885"/>
                <a:gd name="connsiteX84" fmla="*/ 410715 w 495398"/>
                <a:gd name="connsiteY84" fmla="*/ 50810 h 431885"/>
                <a:gd name="connsiteX85" fmla="*/ 410715 w 495398"/>
                <a:gd name="connsiteY85" fmla="*/ 33873 h 431885"/>
                <a:gd name="connsiteX86" fmla="*/ 406481 w 495398"/>
                <a:gd name="connsiteY86" fmla="*/ 29639 h 431885"/>
                <a:gd name="connsiteX87" fmla="*/ 376842 w 495398"/>
                <a:gd name="connsiteY87" fmla="*/ 21171 h 431885"/>
                <a:gd name="connsiteX88" fmla="*/ 364139 w 495398"/>
                <a:gd name="connsiteY88" fmla="*/ 4234 h 431885"/>
                <a:gd name="connsiteX89" fmla="*/ 342968 w 495398"/>
                <a:gd name="connsiteY89" fmla="*/ 0 h 43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95398" h="431885">
                  <a:moveTo>
                    <a:pt x="342968" y="0"/>
                  </a:moveTo>
                  <a:lnTo>
                    <a:pt x="338734" y="16937"/>
                  </a:lnTo>
                  <a:lnTo>
                    <a:pt x="304861" y="21171"/>
                  </a:lnTo>
                  <a:lnTo>
                    <a:pt x="292158" y="38108"/>
                  </a:lnTo>
                  <a:lnTo>
                    <a:pt x="287924" y="50810"/>
                  </a:lnTo>
                  <a:lnTo>
                    <a:pt x="190538" y="59278"/>
                  </a:lnTo>
                  <a:lnTo>
                    <a:pt x="152430" y="80449"/>
                  </a:lnTo>
                  <a:lnTo>
                    <a:pt x="148196" y="122791"/>
                  </a:lnTo>
                  <a:lnTo>
                    <a:pt x="105854" y="139728"/>
                  </a:lnTo>
                  <a:lnTo>
                    <a:pt x="76215" y="152430"/>
                  </a:lnTo>
                  <a:lnTo>
                    <a:pt x="55044" y="152430"/>
                  </a:lnTo>
                  <a:lnTo>
                    <a:pt x="42342" y="143962"/>
                  </a:lnTo>
                  <a:lnTo>
                    <a:pt x="29639" y="156664"/>
                  </a:lnTo>
                  <a:lnTo>
                    <a:pt x="25405" y="156664"/>
                  </a:lnTo>
                  <a:lnTo>
                    <a:pt x="29639" y="160899"/>
                  </a:lnTo>
                  <a:lnTo>
                    <a:pt x="4234" y="190538"/>
                  </a:lnTo>
                  <a:lnTo>
                    <a:pt x="8468" y="194772"/>
                  </a:lnTo>
                  <a:lnTo>
                    <a:pt x="16937" y="207475"/>
                  </a:lnTo>
                  <a:lnTo>
                    <a:pt x="0" y="228645"/>
                  </a:lnTo>
                  <a:lnTo>
                    <a:pt x="16937" y="237114"/>
                  </a:lnTo>
                  <a:lnTo>
                    <a:pt x="46576" y="245582"/>
                  </a:lnTo>
                  <a:lnTo>
                    <a:pt x="46576" y="232880"/>
                  </a:lnTo>
                  <a:lnTo>
                    <a:pt x="63513" y="254050"/>
                  </a:lnTo>
                  <a:lnTo>
                    <a:pt x="93152" y="254050"/>
                  </a:lnTo>
                  <a:lnTo>
                    <a:pt x="114323" y="232880"/>
                  </a:lnTo>
                  <a:lnTo>
                    <a:pt x="139728" y="232880"/>
                  </a:lnTo>
                  <a:lnTo>
                    <a:pt x="110089" y="245582"/>
                  </a:lnTo>
                  <a:lnTo>
                    <a:pt x="114323" y="262519"/>
                  </a:lnTo>
                  <a:lnTo>
                    <a:pt x="118557" y="275221"/>
                  </a:lnTo>
                  <a:lnTo>
                    <a:pt x="101620" y="292158"/>
                  </a:lnTo>
                  <a:lnTo>
                    <a:pt x="84684" y="292158"/>
                  </a:lnTo>
                  <a:lnTo>
                    <a:pt x="88918" y="313329"/>
                  </a:lnTo>
                  <a:lnTo>
                    <a:pt x="118557" y="309095"/>
                  </a:lnTo>
                  <a:lnTo>
                    <a:pt x="160899" y="347202"/>
                  </a:lnTo>
                  <a:lnTo>
                    <a:pt x="156665" y="347202"/>
                  </a:lnTo>
                  <a:lnTo>
                    <a:pt x="186304" y="364139"/>
                  </a:lnTo>
                  <a:lnTo>
                    <a:pt x="194772" y="381076"/>
                  </a:lnTo>
                  <a:lnTo>
                    <a:pt x="220177" y="393778"/>
                  </a:lnTo>
                  <a:lnTo>
                    <a:pt x="241348" y="393778"/>
                  </a:lnTo>
                  <a:lnTo>
                    <a:pt x="249816" y="419183"/>
                  </a:lnTo>
                  <a:lnTo>
                    <a:pt x="279456" y="427652"/>
                  </a:lnTo>
                  <a:lnTo>
                    <a:pt x="300627" y="431886"/>
                  </a:lnTo>
                  <a:lnTo>
                    <a:pt x="313329" y="419183"/>
                  </a:lnTo>
                  <a:lnTo>
                    <a:pt x="300627" y="402247"/>
                  </a:lnTo>
                  <a:lnTo>
                    <a:pt x="296392" y="364139"/>
                  </a:lnTo>
                  <a:lnTo>
                    <a:pt x="304861" y="355671"/>
                  </a:lnTo>
                  <a:lnTo>
                    <a:pt x="321797" y="355671"/>
                  </a:lnTo>
                  <a:lnTo>
                    <a:pt x="326032" y="368373"/>
                  </a:lnTo>
                  <a:lnTo>
                    <a:pt x="321797" y="393778"/>
                  </a:lnTo>
                  <a:lnTo>
                    <a:pt x="330266" y="402247"/>
                  </a:lnTo>
                  <a:lnTo>
                    <a:pt x="355671" y="393778"/>
                  </a:lnTo>
                  <a:lnTo>
                    <a:pt x="364139" y="368373"/>
                  </a:lnTo>
                  <a:lnTo>
                    <a:pt x="351437" y="355671"/>
                  </a:lnTo>
                  <a:lnTo>
                    <a:pt x="376842" y="355671"/>
                  </a:lnTo>
                  <a:lnTo>
                    <a:pt x="385310" y="342968"/>
                  </a:lnTo>
                  <a:lnTo>
                    <a:pt x="393778" y="342968"/>
                  </a:lnTo>
                  <a:lnTo>
                    <a:pt x="414949" y="359905"/>
                  </a:lnTo>
                  <a:lnTo>
                    <a:pt x="427652" y="364139"/>
                  </a:lnTo>
                  <a:lnTo>
                    <a:pt x="427652" y="347202"/>
                  </a:lnTo>
                  <a:lnTo>
                    <a:pt x="419183" y="330266"/>
                  </a:lnTo>
                  <a:lnTo>
                    <a:pt x="406481" y="330266"/>
                  </a:lnTo>
                  <a:lnTo>
                    <a:pt x="402247" y="330266"/>
                  </a:lnTo>
                  <a:lnTo>
                    <a:pt x="393778" y="330266"/>
                  </a:lnTo>
                  <a:lnTo>
                    <a:pt x="402247" y="321797"/>
                  </a:lnTo>
                  <a:lnTo>
                    <a:pt x="402247" y="309095"/>
                  </a:lnTo>
                  <a:lnTo>
                    <a:pt x="414949" y="304861"/>
                  </a:lnTo>
                  <a:lnTo>
                    <a:pt x="419183" y="287924"/>
                  </a:lnTo>
                  <a:lnTo>
                    <a:pt x="414949" y="283690"/>
                  </a:lnTo>
                  <a:lnTo>
                    <a:pt x="414949" y="262519"/>
                  </a:lnTo>
                  <a:lnTo>
                    <a:pt x="398013" y="262519"/>
                  </a:lnTo>
                  <a:lnTo>
                    <a:pt x="381076" y="241348"/>
                  </a:lnTo>
                  <a:lnTo>
                    <a:pt x="381076" y="228645"/>
                  </a:lnTo>
                  <a:lnTo>
                    <a:pt x="398013" y="215943"/>
                  </a:lnTo>
                  <a:lnTo>
                    <a:pt x="431886" y="211709"/>
                  </a:lnTo>
                  <a:lnTo>
                    <a:pt x="478462" y="211709"/>
                  </a:lnTo>
                  <a:lnTo>
                    <a:pt x="495399" y="203240"/>
                  </a:lnTo>
                  <a:lnTo>
                    <a:pt x="491164" y="173601"/>
                  </a:lnTo>
                  <a:lnTo>
                    <a:pt x="465759" y="152430"/>
                  </a:lnTo>
                  <a:lnTo>
                    <a:pt x="440354" y="152430"/>
                  </a:lnTo>
                  <a:lnTo>
                    <a:pt x="431886" y="148196"/>
                  </a:lnTo>
                  <a:lnTo>
                    <a:pt x="431886" y="122791"/>
                  </a:lnTo>
                  <a:lnTo>
                    <a:pt x="448823" y="105854"/>
                  </a:lnTo>
                  <a:lnTo>
                    <a:pt x="436120" y="88918"/>
                  </a:lnTo>
                  <a:lnTo>
                    <a:pt x="423418" y="63513"/>
                  </a:lnTo>
                  <a:lnTo>
                    <a:pt x="410715" y="50810"/>
                  </a:lnTo>
                  <a:lnTo>
                    <a:pt x="410715" y="33873"/>
                  </a:lnTo>
                  <a:lnTo>
                    <a:pt x="406481" y="29639"/>
                  </a:lnTo>
                  <a:lnTo>
                    <a:pt x="376842" y="21171"/>
                  </a:lnTo>
                  <a:lnTo>
                    <a:pt x="364139" y="4234"/>
                  </a:lnTo>
                  <a:lnTo>
                    <a:pt x="34296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27092E4-6B7C-954E-E4F7-62D968D22273}"/>
                </a:ext>
              </a:extLst>
            </p:cNvPr>
            <p:cNvSpPr/>
            <p:nvPr/>
          </p:nvSpPr>
          <p:spPr>
            <a:xfrm>
              <a:off x="2893402" y="2743562"/>
              <a:ext cx="465759" cy="368373"/>
            </a:xfrm>
            <a:custGeom>
              <a:avLst/>
              <a:gdLst>
                <a:gd name="connsiteX0" fmla="*/ 33873 w 465759"/>
                <a:gd name="connsiteY0" fmla="*/ 0 h 368373"/>
                <a:gd name="connsiteX1" fmla="*/ 29639 w 465759"/>
                <a:gd name="connsiteY1" fmla="*/ 8468 h 368373"/>
                <a:gd name="connsiteX2" fmla="*/ 25405 w 465759"/>
                <a:gd name="connsiteY2" fmla="*/ 8468 h 368373"/>
                <a:gd name="connsiteX3" fmla="*/ 25405 w 465759"/>
                <a:gd name="connsiteY3" fmla="*/ 12703 h 368373"/>
                <a:gd name="connsiteX4" fmla="*/ 25405 w 465759"/>
                <a:gd name="connsiteY4" fmla="*/ 29639 h 368373"/>
                <a:gd name="connsiteX5" fmla="*/ 42342 w 465759"/>
                <a:gd name="connsiteY5" fmla="*/ 38108 h 368373"/>
                <a:gd name="connsiteX6" fmla="*/ 55044 w 465759"/>
                <a:gd name="connsiteY6" fmla="*/ 67747 h 368373"/>
                <a:gd name="connsiteX7" fmla="*/ 67747 w 465759"/>
                <a:gd name="connsiteY7" fmla="*/ 84683 h 368373"/>
                <a:gd name="connsiteX8" fmla="*/ 50810 w 465759"/>
                <a:gd name="connsiteY8" fmla="*/ 101620 h 368373"/>
                <a:gd name="connsiteX9" fmla="*/ 50810 w 465759"/>
                <a:gd name="connsiteY9" fmla="*/ 127025 h 368373"/>
                <a:gd name="connsiteX10" fmla="*/ 59278 w 465759"/>
                <a:gd name="connsiteY10" fmla="*/ 131259 h 368373"/>
                <a:gd name="connsiteX11" fmla="*/ 84684 w 465759"/>
                <a:gd name="connsiteY11" fmla="*/ 127025 h 368373"/>
                <a:gd name="connsiteX12" fmla="*/ 110089 w 465759"/>
                <a:gd name="connsiteY12" fmla="*/ 148196 h 368373"/>
                <a:gd name="connsiteX13" fmla="*/ 114323 w 465759"/>
                <a:gd name="connsiteY13" fmla="*/ 182069 h 368373"/>
                <a:gd name="connsiteX14" fmla="*/ 97386 w 465759"/>
                <a:gd name="connsiteY14" fmla="*/ 190538 h 368373"/>
                <a:gd name="connsiteX15" fmla="*/ 50810 w 465759"/>
                <a:gd name="connsiteY15" fmla="*/ 190538 h 368373"/>
                <a:gd name="connsiteX16" fmla="*/ 16937 w 465759"/>
                <a:gd name="connsiteY16" fmla="*/ 194772 h 368373"/>
                <a:gd name="connsiteX17" fmla="*/ 0 w 465759"/>
                <a:gd name="connsiteY17" fmla="*/ 203240 h 368373"/>
                <a:gd name="connsiteX18" fmla="*/ 0 w 465759"/>
                <a:gd name="connsiteY18" fmla="*/ 220177 h 368373"/>
                <a:gd name="connsiteX19" fmla="*/ 16937 w 465759"/>
                <a:gd name="connsiteY19" fmla="*/ 241348 h 368373"/>
                <a:gd name="connsiteX20" fmla="*/ 33873 w 465759"/>
                <a:gd name="connsiteY20" fmla="*/ 241348 h 368373"/>
                <a:gd name="connsiteX21" fmla="*/ 33873 w 465759"/>
                <a:gd name="connsiteY21" fmla="*/ 262519 h 368373"/>
                <a:gd name="connsiteX22" fmla="*/ 42342 w 465759"/>
                <a:gd name="connsiteY22" fmla="*/ 266753 h 368373"/>
                <a:gd name="connsiteX23" fmla="*/ 33873 w 465759"/>
                <a:gd name="connsiteY23" fmla="*/ 283690 h 368373"/>
                <a:gd name="connsiteX24" fmla="*/ 21171 w 465759"/>
                <a:gd name="connsiteY24" fmla="*/ 287924 h 368373"/>
                <a:gd name="connsiteX25" fmla="*/ 21171 w 465759"/>
                <a:gd name="connsiteY25" fmla="*/ 300626 h 368373"/>
                <a:gd name="connsiteX26" fmla="*/ 12703 w 465759"/>
                <a:gd name="connsiteY26" fmla="*/ 309095 h 368373"/>
                <a:gd name="connsiteX27" fmla="*/ 21171 w 465759"/>
                <a:gd name="connsiteY27" fmla="*/ 309095 h 368373"/>
                <a:gd name="connsiteX28" fmla="*/ 25405 w 465759"/>
                <a:gd name="connsiteY28" fmla="*/ 309095 h 368373"/>
                <a:gd name="connsiteX29" fmla="*/ 38108 w 465759"/>
                <a:gd name="connsiteY29" fmla="*/ 309095 h 368373"/>
                <a:gd name="connsiteX30" fmla="*/ 50810 w 465759"/>
                <a:gd name="connsiteY30" fmla="*/ 326031 h 368373"/>
                <a:gd name="connsiteX31" fmla="*/ 50810 w 465759"/>
                <a:gd name="connsiteY31" fmla="*/ 342968 h 368373"/>
                <a:gd name="connsiteX32" fmla="*/ 63513 w 465759"/>
                <a:gd name="connsiteY32" fmla="*/ 351436 h 368373"/>
                <a:gd name="connsiteX33" fmla="*/ 101620 w 465759"/>
                <a:gd name="connsiteY33" fmla="*/ 351436 h 368373"/>
                <a:gd name="connsiteX34" fmla="*/ 122791 w 465759"/>
                <a:gd name="connsiteY34" fmla="*/ 368373 h 368373"/>
                <a:gd name="connsiteX35" fmla="*/ 152430 w 465759"/>
                <a:gd name="connsiteY35" fmla="*/ 355671 h 368373"/>
                <a:gd name="connsiteX36" fmla="*/ 199006 w 465759"/>
                <a:gd name="connsiteY36" fmla="*/ 364139 h 368373"/>
                <a:gd name="connsiteX37" fmla="*/ 220177 w 465759"/>
                <a:gd name="connsiteY37" fmla="*/ 351436 h 368373"/>
                <a:gd name="connsiteX38" fmla="*/ 220177 w 465759"/>
                <a:gd name="connsiteY38" fmla="*/ 330266 h 368373"/>
                <a:gd name="connsiteX39" fmla="*/ 262519 w 465759"/>
                <a:gd name="connsiteY39" fmla="*/ 326031 h 368373"/>
                <a:gd name="connsiteX40" fmla="*/ 300627 w 465759"/>
                <a:gd name="connsiteY40" fmla="*/ 321797 h 368373"/>
                <a:gd name="connsiteX41" fmla="*/ 342968 w 465759"/>
                <a:gd name="connsiteY41" fmla="*/ 317563 h 368373"/>
                <a:gd name="connsiteX42" fmla="*/ 347202 w 465759"/>
                <a:gd name="connsiteY42" fmla="*/ 330266 h 368373"/>
                <a:gd name="connsiteX43" fmla="*/ 359905 w 465759"/>
                <a:gd name="connsiteY43" fmla="*/ 338734 h 368373"/>
                <a:gd name="connsiteX44" fmla="*/ 368373 w 465759"/>
                <a:gd name="connsiteY44" fmla="*/ 321797 h 368373"/>
                <a:gd name="connsiteX45" fmla="*/ 398013 w 465759"/>
                <a:gd name="connsiteY45" fmla="*/ 287924 h 368373"/>
                <a:gd name="connsiteX46" fmla="*/ 410715 w 465759"/>
                <a:gd name="connsiteY46" fmla="*/ 287924 h 368373"/>
                <a:gd name="connsiteX47" fmla="*/ 427652 w 465759"/>
                <a:gd name="connsiteY47" fmla="*/ 224411 h 368373"/>
                <a:gd name="connsiteX48" fmla="*/ 448823 w 465759"/>
                <a:gd name="connsiteY48" fmla="*/ 199006 h 368373"/>
                <a:gd name="connsiteX49" fmla="*/ 448823 w 465759"/>
                <a:gd name="connsiteY49" fmla="*/ 165133 h 368373"/>
                <a:gd name="connsiteX50" fmla="*/ 465759 w 465759"/>
                <a:gd name="connsiteY50" fmla="*/ 143962 h 368373"/>
                <a:gd name="connsiteX51" fmla="*/ 465759 w 465759"/>
                <a:gd name="connsiteY51" fmla="*/ 135494 h 368373"/>
                <a:gd name="connsiteX52" fmla="*/ 457291 w 465759"/>
                <a:gd name="connsiteY52" fmla="*/ 127025 h 368373"/>
                <a:gd name="connsiteX53" fmla="*/ 461525 w 465759"/>
                <a:gd name="connsiteY53" fmla="*/ 114323 h 368373"/>
                <a:gd name="connsiteX54" fmla="*/ 440354 w 465759"/>
                <a:gd name="connsiteY54" fmla="*/ 110089 h 368373"/>
                <a:gd name="connsiteX55" fmla="*/ 376842 w 465759"/>
                <a:gd name="connsiteY55" fmla="*/ 67747 h 368373"/>
                <a:gd name="connsiteX56" fmla="*/ 317563 w 465759"/>
                <a:gd name="connsiteY56" fmla="*/ 50810 h 368373"/>
                <a:gd name="connsiteX57" fmla="*/ 296392 w 465759"/>
                <a:gd name="connsiteY57" fmla="*/ 50810 h 368373"/>
                <a:gd name="connsiteX58" fmla="*/ 296392 w 465759"/>
                <a:gd name="connsiteY58" fmla="*/ 33873 h 368373"/>
                <a:gd name="connsiteX59" fmla="*/ 279456 w 465759"/>
                <a:gd name="connsiteY59" fmla="*/ 25405 h 368373"/>
                <a:gd name="connsiteX60" fmla="*/ 266753 w 465759"/>
                <a:gd name="connsiteY60" fmla="*/ 25405 h 368373"/>
                <a:gd name="connsiteX61" fmla="*/ 241348 w 465759"/>
                <a:gd name="connsiteY61" fmla="*/ 12703 h 368373"/>
                <a:gd name="connsiteX62" fmla="*/ 220177 w 465759"/>
                <a:gd name="connsiteY62" fmla="*/ 33873 h 368373"/>
                <a:gd name="connsiteX63" fmla="*/ 182070 w 465759"/>
                <a:gd name="connsiteY63" fmla="*/ 33873 h 368373"/>
                <a:gd name="connsiteX64" fmla="*/ 165133 w 465759"/>
                <a:gd name="connsiteY64" fmla="*/ 25405 h 368373"/>
                <a:gd name="connsiteX65" fmla="*/ 118557 w 465759"/>
                <a:gd name="connsiteY65" fmla="*/ 8468 h 368373"/>
                <a:gd name="connsiteX66" fmla="*/ 110089 w 465759"/>
                <a:gd name="connsiteY66" fmla="*/ 21171 h 368373"/>
                <a:gd name="connsiteX67" fmla="*/ 84684 w 465759"/>
                <a:gd name="connsiteY67" fmla="*/ 8468 h 368373"/>
                <a:gd name="connsiteX68" fmla="*/ 59278 w 465759"/>
                <a:gd name="connsiteY68" fmla="*/ 8468 h 368373"/>
                <a:gd name="connsiteX69" fmla="*/ 33873 w 465759"/>
                <a:gd name="connsiteY69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65759" h="368373">
                  <a:moveTo>
                    <a:pt x="33873" y="0"/>
                  </a:moveTo>
                  <a:lnTo>
                    <a:pt x="29639" y="8468"/>
                  </a:lnTo>
                  <a:lnTo>
                    <a:pt x="25405" y="8468"/>
                  </a:lnTo>
                  <a:lnTo>
                    <a:pt x="25405" y="12703"/>
                  </a:lnTo>
                  <a:lnTo>
                    <a:pt x="25405" y="29639"/>
                  </a:lnTo>
                  <a:lnTo>
                    <a:pt x="42342" y="38108"/>
                  </a:lnTo>
                  <a:lnTo>
                    <a:pt x="55044" y="67747"/>
                  </a:lnTo>
                  <a:lnTo>
                    <a:pt x="67747" y="84683"/>
                  </a:lnTo>
                  <a:lnTo>
                    <a:pt x="50810" y="101620"/>
                  </a:lnTo>
                  <a:lnTo>
                    <a:pt x="50810" y="127025"/>
                  </a:lnTo>
                  <a:lnTo>
                    <a:pt x="59278" y="131259"/>
                  </a:lnTo>
                  <a:lnTo>
                    <a:pt x="84684" y="127025"/>
                  </a:lnTo>
                  <a:lnTo>
                    <a:pt x="110089" y="148196"/>
                  </a:lnTo>
                  <a:lnTo>
                    <a:pt x="114323" y="182069"/>
                  </a:lnTo>
                  <a:lnTo>
                    <a:pt x="97386" y="190538"/>
                  </a:lnTo>
                  <a:lnTo>
                    <a:pt x="50810" y="190538"/>
                  </a:lnTo>
                  <a:lnTo>
                    <a:pt x="16937" y="194772"/>
                  </a:lnTo>
                  <a:lnTo>
                    <a:pt x="0" y="203240"/>
                  </a:lnTo>
                  <a:lnTo>
                    <a:pt x="0" y="220177"/>
                  </a:lnTo>
                  <a:lnTo>
                    <a:pt x="16937" y="241348"/>
                  </a:lnTo>
                  <a:lnTo>
                    <a:pt x="33873" y="241348"/>
                  </a:lnTo>
                  <a:lnTo>
                    <a:pt x="33873" y="262519"/>
                  </a:lnTo>
                  <a:lnTo>
                    <a:pt x="42342" y="266753"/>
                  </a:lnTo>
                  <a:lnTo>
                    <a:pt x="33873" y="283690"/>
                  </a:lnTo>
                  <a:lnTo>
                    <a:pt x="21171" y="287924"/>
                  </a:lnTo>
                  <a:lnTo>
                    <a:pt x="21171" y="300626"/>
                  </a:lnTo>
                  <a:lnTo>
                    <a:pt x="12703" y="309095"/>
                  </a:lnTo>
                  <a:lnTo>
                    <a:pt x="21171" y="309095"/>
                  </a:lnTo>
                  <a:lnTo>
                    <a:pt x="25405" y="309095"/>
                  </a:lnTo>
                  <a:lnTo>
                    <a:pt x="38108" y="309095"/>
                  </a:lnTo>
                  <a:lnTo>
                    <a:pt x="50810" y="326031"/>
                  </a:lnTo>
                  <a:lnTo>
                    <a:pt x="50810" y="342968"/>
                  </a:lnTo>
                  <a:lnTo>
                    <a:pt x="63513" y="351436"/>
                  </a:lnTo>
                  <a:lnTo>
                    <a:pt x="101620" y="351436"/>
                  </a:lnTo>
                  <a:lnTo>
                    <a:pt x="122791" y="368373"/>
                  </a:lnTo>
                  <a:lnTo>
                    <a:pt x="152430" y="355671"/>
                  </a:lnTo>
                  <a:lnTo>
                    <a:pt x="199006" y="364139"/>
                  </a:lnTo>
                  <a:lnTo>
                    <a:pt x="220177" y="351436"/>
                  </a:lnTo>
                  <a:lnTo>
                    <a:pt x="220177" y="330266"/>
                  </a:lnTo>
                  <a:lnTo>
                    <a:pt x="262519" y="326031"/>
                  </a:lnTo>
                  <a:lnTo>
                    <a:pt x="300627" y="321797"/>
                  </a:lnTo>
                  <a:lnTo>
                    <a:pt x="342968" y="317563"/>
                  </a:lnTo>
                  <a:lnTo>
                    <a:pt x="347202" y="330266"/>
                  </a:lnTo>
                  <a:lnTo>
                    <a:pt x="359905" y="338734"/>
                  </a:lnTo>
                  <a:lnTo>
                    <a:pt x="368373" y="321797"/>
                  </a:lnTo>
                  <a:lnTo>
                    <a:pt x="398013" y="287924"/>
                  </a:lnTo>
                  <a:lnTo>
                    <a:pt x="410715" y="287924"/>
                  </a:lnTo>
                  <a:lnTo>
                    <a:pt x="427652" y="224411"/>
                  </a:lnTo>
                  <a:lnTo>
                    <a:pt x="448823" y="199006"/>
                  </a:lnTo>
                  <a:lnTo>
                    <a:pt x="448823" y="165133"/>
                  </a:lnTo>
                  <a:lnTo>
                    <a:pt x="465759" y="143962"/>
                  </a:lnTo>
                  <a:lnTo>
                    <a:pt x="465759" y="135494"/>
                  </a:lnTo>
                  <a:lnTo>
                    <a:pt x="457291" y="127025"/>
                  </a:lnTo>
                  <a:lnTo>
                    <a:pt x="461525" y="114323"/>
                  </a:lnTo>
                  <a:lnTo>
                    <a:pt x="440354" y="110089"/>
                  </a:lnTo>
                  <a:lnTo>
                    <a:pt x="376842" y="67747"/>
                  </a:lnTo>
                  <a:lnTo>
                    <a:pt x="317563" y="50810"/>
                  </a:lnTo>
                  <a:lnTo>
                    <a:pt x="296392" y="50810"/>
                  </a:lnTo>
                  <a:lnTo>
                    <a:pt x="296392" y="33873"/>
                  </a:lnTo>
                  <a:lnTo>
                    <a:pt x="279456" y="25405"/>
                  </a:lnTo>
                  <a:lnTo>
                    <a:pt x="266753" y="25405"/>
                  </a:lnTo>
                  <a:lnTo>
                    <a:pt x="241348" y="12703"/>
                  </a:lnTo>
                  <a:lnTo>
                    <a:pt x="220177" y="33873"/>
                  </a:lnTo>
                  <a:lnTo>
                    <a:pt x="182070" y="33873"/>
                  </a:lnTo>
                  <a:lnTo>
                    <a:pt x="165133" y="25405"/>
                  </a:lnTo>
                  <a:lnTo>
                    <a:pt x="118557" y="8468"/>
                  </a:lnTo>
                  <a:lnTo>
                    <a:pt x="110089" y="21171"/>
                  </a:lnTo>
                  <a:lnTo>
                    <a:pt x="84684" y="8468"/>
                  </a:lnTo>
                  <a:lnTo>
                    <a:pt x="59278" y="8468"/>
                  </a:lnTo>
                  <a:lnTo>
                    <a:pt x="3387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EA23761-249E-5DC3-6533-7454300E2675}"/>
                </a:ext>
              </a:extLst>
            </p:cNvPr>
            <p:cNvSpPr/>
            <p:nvPr/>
          </p:nvSpPr>
          <p:spPr>
            <a:xfrm>
              <a:off x="3172857" y="2455638"/>
              <a:ext cx="389544" cy="406480"/>
            </a:xfrm>
            <a:custGeom>
              <a:avLst/>
              <a:gdLst>
                <a:gd name="connsiteX0" fmla="*/ 224411 w 389544"/>
                <a:gd name="connsiteY0" fmla="*/ 0 h 406480"/>
                <a:gd name="connsiteX1" fmla="*/ 186304 w 389544"/>
                <a:gd name="connsiteY1" fmla="*/ 0 h 406480"/>
                <a:gd name="connsiteX2" fmla="*/ 143962 w 389544"/>
                <a:gd name="connsiteY2" fmla="*/ 38108 h 406480"/>
                <a:gd name="connsiteX3" fmla="*/ 122791 w 389544"/>
                <a:gd name="connsiteY3" fmla="*/ 38108 h 406480"/>
                <a:gd name="connsiteX4" fmla="*/ 93152 w 389544"/>
                <a:gd name="connsiteY4" fmla="*/ 46576 h 406480"/>
                <a:gd name="connsiteX5" fmla="*/ 84684 w 389544"/>
                <a:gd name="connsiteY5" fmla="*/ 63513 h 406480"/>
                <a:gd name="connsiteX6" fmla="*/ 80449 w 389544"/>
                <a:gd name="connsiteY6" fmla="*/ 93152 h 406480"/>
                <a:gd name="connsiteX7" fmla="*/ 84684 w 389544"/>
                <a:gd name="connsiteY7" fmla="*/ 114323 h 406480"/>
                <a:gd name="connsiteX8" fmla="*/ 59278 w 389544"/>
                <a:gd name="connsiteY8" fmla="*/ 135494 h 406480"/>
                <a:gd name="connsiteX9" fmla="*/ 55044 w 389544"/>
                <a:gd name="connsiteY9" fmla="*/ 148196 h 406480"/>
                <a:gd name="connsiteX10" fmla="*/ 59278 w 389544"/>
                <a:gd name="connsiteY10" fmla="*/ 160899 h 406480"/>
                <a:gd name="connsiteX11" fmla="*/ 50810 w 389544"/>
                <a:gd name="connsiteY11" fmla="*/ 173601 h 406480"/>
                <a:gd name="connsiteX12" fmla="*/ 55044 w 389544"/>
                <a:gd name="connsiteY12" fmla="*/ 182069 h 406480"/>
                <a:gd name="connsiteX13" fmla="*/ 29639 w 389544"/>
                <a:gd name="connsiteY13" fmla="*/ 182069 h 406480"/>
                <a:gd name="connsiteX14" fmla="*/ 25405 w 389544"/>
                <a:gd name="connsiteY14" fmla="*/ 194772 h 406480"/>
                <a:gd name="connsiteX15" fmla="*/ 38108 w 389544"/>
                <a:gd name="connsiteY15" fmla="*/ 220177 h 406480"/>
                <a:gd name="connsiteX16" fmla="*/ 33873 w 389544"/>
                <a:gd name="connsiteY16" fmla="*/ 228645 h 406480"/>
                <a:gd name="connsiteX17" fmla="*/ 25405 w 389544"/>
                <a:gd name="connsiteY17" fmla="*/ 237114 h 406480"/>
                <a:gd name="connsiteX18" fmla="*/ 4234 w 389544"/>
                <a:gd name="connsiteY18" fmla="*/ 241348 h 406480"/>
                <a:gd name="connsiteX19" fmla="*/ 0 w 389544"/>
                <a:gd name="connsiteY19" fmla="*/ 245582 h 406480"/>
                <a:gd name="connsiteX20" fmla="*/ 8468 w 389544"/>
                <a:gd name="connsiteY20" fmla="*/ 254050 h 406480"/>
                <a:gd name="connsiteX21" fmla="*/ 8468 w 389544"/>
                <a:gd name="connsiteY21" fmla="*/ 300626 h 406480"/>
                <a:gd name="connsiteX22" fmla="*/ 4234 w 389544"/>
                <a:gd name="connsiteY22" fmla="*/ 313329 h 406480"/>
                <a:gd name="connsiteX23" fmla="*/ 16937 w 389544"/>
                <a:gd name="connsiteY23" fmla="*/ 321797 h 406480"/>
                <a:gd name="connsiteX24" fmla="*/ 16937 w 389544"/>
                <a:gd name="connsiteY24" fmla="*/ 338734 h 406480"/>
                <a:gd name="connsiteX25" fmla="*/ 38108 w 389544"/>
                <a:gd name="connsiteY25" fmla="*/ 338734 h 406480"/>
                <a:gd name="connsiteX26" fmla="*/ 97386 w 389544"/>
                <a:gd name="connsiteY26" fmla="*/ 355671 h 406480"/>
                <a:gd name="connsiteX27" fmla="*/ 160899 w 389544"/>
                <a:gd name="connsiteY27" fmla="*/ 398012 h 406480"/>
                <a:gd name="connsiteX28" fmla="*/ 182070 w 389544"/>
                <a:gd name="connsiteY28" fmla="*/ 402247 h 406480"/>
                <a:gd name="connsiteX29" fmla="*/ 194772 w 389544"/>
                <a:gd name="connsiteY29" fmla="*/ 385310 h 406480"/>
                <a:gd name="connsiteX30" fmla="*/ 224411 w 389544"/>
                <a:gd name="connsiteY30" fmla="*/ 406481 h 406480"/>
                <a:gd name="connsiteX31" fmla="*/ 241348 w 389544"/>
                <a:gd name="connsiteY31" fmla="*/ 406481 h 406480"/>
                <a:gd name="connsiteX32" fmla="*/ 232880 w 389544"/>
                <a:gd name="connsiteY32" fmla="*/ 372607 h 406480"/>
                <a:gd name="connsiteX33" fmla="*/ 249816 w 389544"/>
                <a:gd name="connsiteY33" fmla="*/ 385310 h 406480"/>
                <a:gd name="connsiteX34" fmla="*/ 258285 w 389544"/>
                <a:gd name="connsiteY34" fmla="*/ 372607 h 406480"/>
                <a:gd name="connsiteX35" fmla="*/ 304861 w 389544"/>
                <a:gd name="connsiteY35" fmla="*/ 359905 h 406480"/>
                <a:gd name="connsiteX36" fmla="*/ 296392 w 389544"/>
                <a:gd name="connsiteY36" fmla="*/ 338734 h 406480"/>
                <a:gd name="connsiteX37" fmla="*/ 309095 w 389544"/>
                <a:gd name="connsiteY37" fmla="*/ 326031 h 406480"/>
                <a:gd name="connsiteX38" fmla="*/ 330266 w 389544"/>
                <a:gd name="connsiteY38" fmla="*/ 317563 h 406480"/>
                <a:gd name="connsiteX39" fmla="*/ 351437 w 389544"/>
                <a:gd name="connsiteY39" fmla="*/ 292158 h 406480"/>
                <a:gd name="connsiteX40" fmla="*/ 351437 w 389544"/>
                <a:gd name="connsiteY40" fmla="*/ 262519 h 406480"/>
                <a:gd name="connsiteX41" fmla="*/ 368373 w 389544"/>
                <a:gd name="connsiteY41" fmla="*/ 262519 h 406480"/>
                <a:gd name="connsiteX42" fmla="*/ 372608 w 389544"/>
                <a:gd name="connsiteY42" fmla="*/ 241348 h 406480"/>
                <a:gd name="connsiteX43" fmla="*/ 376842 w 389544"/>
                <a:gd name="connsiteY43" fmla="*/ 207475 h 406480"/>
                <a:gd name="connsiteX44" fmla="*/ 359905 w 389544"/>
                <a:gd name="connsiteY44" fmla="*/ 194772 h 406480"/>
                <a:gd name="connsiteX45" fmla="*/ 372608 w 389544"/>
                <a:gd name="connsiteY45" fmla="*/ 173601 h 406480"/>
                <a:gd name="connsiteX46" fmla="*/ 389544 w 389544"/>
                <a:gd name="connsiteY46" fmla="*/ 148196 h 406480"/>
                <a:gd name="connsiteX47" fmla="*/ 368373 w 389544"/>
                <a:gd name="connsiteY47" fmla="*/ 135494 h 406480"/>
                <a:gd name="connsiteX48" fmla="*/ 347202 w 389544"/>
                <a:gd name="connsiteY48" fmla="*/ 131259 h 406480"/>
                <a:gd name="connsiteX49" fmla="*/ 326032 w 389544"/>
                <a:gd name="connsiteY49" fmla="*/ 101620 h 406480"/>
                <a:gd name="connsiteX50" fmla="*/ 321797 w 389544"/>
                <a:gd name="connsiteY50" fmla="*/ 101620 h 406480"/>
                <a:gd name="connsiteX51" fmla="*/ 317563 w 389544"/>
                <a:gd name="connsiteY51" fmla="*/ 114323 h 406480"/>
                <a:gd name="connsiteX52" fmla="*/ 317563 w 389544"/>
                <a:gd name="connsiteY52" fmla="*/ 105854 h 406480"/>
                <a:gd name="connsiteX53" fmla="*/ 287924 w 389544"/>
                <a:gd name="connsiteY53" fmla="*/ 105854 h 406480"/>
                <a:gd name="connsiteX54" fmla="*/ 270987 w 389544"/>
                <a:gd name="connsiteY54" fmla="*/ 80449 h 406480"/>
                <a:gd name="connsiteX55" fmla="*/ 245582 w 389544"/>
                <a:gd name="connsiteY55" fmla="*/ 71981 h 406480"/>
                <a:gd name="connsiteX56" fmla="*/ 237114 w 389544"/>
                <a:gd name="connsiteY56" fmla="*/ 16937 h 406480"/>
                <a:gd name="connsiteX57" fmla="*/ 224411 w 389544"/>
                <a:gd name="connsiteY57" fmla="*/ 0 h 40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89544" h="406480">
                  <a:moveTo>
                    <a:pt x="224411" y="0"/>
                  </a:moveTo>
                  <a:lnTo>
                    <a:pt x="186304" y="0"/>
                  </a:lnTo>
                  <a:lnTo>
                    <a:pt x="143962" y="38108"/>
                  </a:lnTo>
                  <a:lnTo>
                    <a:pt x="122791" y="38108"/>
                  </a:lnTo>
                  <a:lnTo>
                    <a:pt x="93152" y="46576"/>
                  </a:lnTo>
                  <a:lnTo>
                    <a:pt x="84684" y="63513"/>
                  </a:lnTo>
                  <a:lnTo>
                    <a:pt x="80449" y="93152"/>
                  </a:lnTo>
                  <a:lnTo>
                    <a:pt x="84684" y="114323"/>
                  </a:lnTo>
                  <a:lnTo>
                    <a:pt x="59278" y="135494"/>
                  </a:lnTo>
                  <a:lnTo>
                    <a:pt x="55044" y="148196"/>
                  </a:lnTo>
                  <a:lnTo>
                    <a:pt x="59278" y="160899"/>
                  </a:lnTo>
                  <a:lnTo>
                    <a:pt x="50810" y="173601"/>
                  </a:lnTo>
                  <a:lnTo>
                    <a:pt x="55044" y="182069"/>
                  </a:lnTo>
                  <a:lnTo>
                    <a:pt x="29639" y="182069"/>
                  </a:lnTo>
                  <a:lnTo>
                    <a:pt x="25405" y="194772"/>
                  </a:lnTo>
                  <a:lnTo>
                    <a:pt x="38108" y="220177"/>
                  </a:lnTo>
                  <a:lnTo>
                    <a:pt x="33873" y="228645"/>
                  </a:lnTo>
                  <a:lnTo>
                    <a:pt x="25405" y="237114"/>
                  </a:lnTo>
                  <a:lnTo>
                    <a:pt x="4234" y="241348"/>
                  </a:lnTo>
                  <a:lnTo>
                    <a:pt x="0" y="245582"/>
                  </a:lnTo>
                  <a:lnTo>
                    <a:pt x="8468" y="254050"/>
                  </a:lnTo>
                  <a:lnTo>
                    <a:pt x="8468" y="300626"/>
                  </a:lnTo>
                  <a:lnTo>
                    <a:pt x="4234" y="313329"/>
                  </a:lnTo>
                  <a:lnTo>
                    <a:pt x="16937" y="321797"/>
                  </a:lnTo>
                  <a:lnTo>
                    <a:pt x="16937" y="338734"/>
                  </a:lnTo>
                  <a:lnTo>
                    <a:pt x="38108" y="338734"/>
                  </a:lnTo>
                  <a:lnTo>
                    <a:pt x="97386" y="355671"/>
                  </a:lnTo>
                  <a:lnTo>
                    <a:pt x="160899" y="398012"/>
                  </a:lnTo>
                  <a:lnTo>
                    <a:pt x="182070" y="402247"/>
                  </a:lnTo>
                  <a:lnTo>
                    <a:pt x="194772" y="385310"/>
                  </a:lnTo>
                  <a:lnTo>
                    <a:pt x="224411" y="406481"/>
                  </a:lnTo>
                  <a:lnTo>
                    <a:pt x="241348" y="406481"/>
                  </a:lnTo>
                  <a:lnTo>
                    <a:pt x="232880" y="372607"/>
                  </a:lnTo>
                  <a:lnTo>
                    <a:pt x="249816" y="385310"/>
                  </a:lnTo>
                  <a:lnTo>
                    <a:pt x="258285" y="372607"/>
                  </a:lnTo>
                  <a:lnTo>
                    <a:pt x="304861" y="359905"/>
                  </a:lnTo>
                  <a:lnTo>
                    <a:pt x="296392" y="338734"/>
                  </a:lnTo>
                  <a:lnTo>
                    <a:pt x="309095" y="326031"/>
                  </a:lnTo>
                  <a:lnTo>
                    <a:pt x="330266" y="317563"/>
                  </a:lnTo>
                  <a:lnTo>
                    <a:pt x="351437" y="292158"/>
                  </a:lnTo>
                  <a:lnTo>
                    <a:pt x="351437" y="262519"/>
                  </a:lnTo>
                  <a:lnTo>
                    <a:pt x="368373" y="262519"/>
                  </a:lnTo>
                  <a:lnTo>
                    <a:pt x="372608" y="241348"/>
                  </a:lnTo>
                  <a:lnTo>
                    <a:pt x="376842" y="207475"/>
                  </a:lnTo>
                  <a:lnTo>
                    <a:pt x="359905" y="194772"/>
                  </a:lnTo>
                  <a:lnTo>
                    <a:pt x="372608" y="173601"/>
                  </a:lnTo>
                  <a:lnTo>
                    <a:pt x="389544" y="148196"/>
                  </a:lnTo>
                  <a:lnTo>
                    <a:pt x="368373" y="135494"/>
                  </a:lnTo>
                  <a:lnTo>
                    <a:pt x="347202" y="131259"/>
                  </a:lnTo>
                  <a:lnTo>
                    <a:pt x="326032" y="101620"/>
                  </a:lnTo>
                  <a:lnTo>
                    <a:pt x="321797" y="101620"/>
                  </a:lnTo>
                  <a:lnTo>
                    <a:pt x="317563" y="114323"/>
                  </a:lnTo>
                  <a:lnTo>
                    <a:pt x="317563" y="105854"/>
                  </a:lnTo>
                  <a:lnTo>
                    <a:pt x="287924" y="105854"/>
                  </a:lnTo>
                  <a:lnTo>
                    <a:pt x="270987" y="80449"/>
                  </a:lnTo>
                  <a:lnTo>
                    <a:pt x="245582" y="71981"/>
                  </a:lnTo>
                  <a:lnTo>
                    <a:pt x="237114" y="16937"/>
                  </a:lnTo>
                  <a:lnTo>
                    <a:pt x="22441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15875BF-5C3A-175E-4DAB-2DD90D1B5055}"/>
                </a:ext>
              </a:extLst>
            </p:cNvPr>
            <p:cNvSpPr/>
            <p:nvPr/>
          </p:nvSpPr>
          <p:spPr>
            <a:xfrm>
              <a:off x="2923041" y="2413296"/>
              <a:ext cx="372607" cy="364138"/>
            </a:xfrm>
            <a:custGeom>
              <a:avLst/>
              <a:gdLst>
                <a:gd name="connsiteX0" fmla="*/ 317563 w 372607"/>
                <a:gd name="connsiteY0" fmla="*/ 0 h 364138"/>
                <a:gd name="connsiteX1" fmla="*/ 304861 w 372607"/>
                <a:gd name="connsiteY1" fmla="*/ 0 h 364138"/>
                <a:gd name="connsiteX2" fmla="*/ 296392 w 372607"/>
                <a:gd name="connsiteY2" fmla="*/ 16937 h 364138"/>
                <a:gd name="connsiteX3" fmla="*/ 275221 w 372607"/>
                <a:gd name="connsiteY3" fmla="*/ 25405 h 364138"/>
                <a:gd name="connsiteX4" fmla="*/ 232880 w 372607"/>
                <a:gd name="connsiteY4" fmla="*/ 21171 h 364138"/>
                <a:gd name="connsiteX5" fmla="*/ 190538 w 372607"/>
                <a:gd name="connsiteY5" fmla="*/ 42342 h 364138"/>
                <a:gd name="connsiteX6" fmla="*/ 177835 w 372607"/>
                <a:gd name="connsiteY6" fmla="*/ 33873 h 364138"/>
                <a:gd name="connsiteX7" fmla="*/ 152430 w 372607"/>
                <a:gd name="connsiteY7" fmla="*/ 50810 h 364138"/>
                <a:gd name="connsiteX8" fmla="*/ 135494 w 372607"/>
                <a:gd name="connsiteY8" fmla="*/ 38108 h 364138"/>
                <a:gd name="connsiteX9" fmla="*/ 127025 w 372607"/>
                <a:gd name="connsiteY9" fmla="*/ 16937 h 364138"/>
                <a:gd name="connsiteX10" fmla="*/ 101620 w 372607"/>
                <a:gd name="connsiteY10" fmla="*/ 8468 h 364138"/>
                <a:gd name="connsiteX11" fmla="*/ 88918 w 372607"/>
                <a:gd name="connsiteY11" fmla="*/ 21171 h 364138"/>
                <a:gd name="connsiteX12" fmla="*/ 63513 w 372607"/>
                <a:gd name="connsiteY12" fmla="*/ 16937 h 364138"/>
                <a:gd name="connsiteX13" fmla="*/ 59278 w 372607"/>
                <a:gd name="connsiteY13" fmla="*/ 59278 h 364138"/>
                <a:gd name="connsiteX14" fmla="*/ 67747 w 372607"/>
                <a:gd name="connsiteY14" fmla="*/ 63513 h 364138"/>
                <a:gd name="connsiteX15" fmla="*/ 67747 w 372607"/>
                <a:gd name="connsiteY15" fmla="*/ 93152 h 364138"/>
                <a:gd name="connsiteX16" fmla="*/ 55044 w 372607"/>
                <a:gd name="connsiteY16" fmla="*/ 110089 h 364138"/>
                <a:gd name="connsiteX17" fmla="*/ 55044 w 372607"/>
                <a:gd name="connsiteY17" fmla="*/ 135494 h 364138"/>
                <a:gd name="connsiteX18" fmla="*/ 59278 w 372607"/>
                <a:gd name="connsiteY18" fmla="*/ 148196 h 364138"/>
                <a:gd name="connsiteX19" fmla="*/ 59278 w 372607"/>
                <a:gd name="connsiteY19" fmla="*/ 194772 h 364138"/>
                <a:gd name="connsiteX20" fmla="*/ 67747 w 372607"/>
                <a:gd name="connsiteY20" fmla="*/ 203240 h 364138"/>
                <a:gd name="connsiteX21" fmla="*/ 67747 w 372607"/>
                <a:gd name="connsiteY21" fmla="*/ 245582 h 364138"/>
                <a:gd name="connsiteX22" fmla="*/ 42342 w 372607"/>
                <a:gd name="connsiteY22" fmla="*/ 241348 h 364138"/>
                <a:gd name="connsiteX23" fmla="*/ 33873 w 372607"/>
                <a:gd name="connsiteY23" fmla="*/ 249816 h 364138"/>
                <a:gd name="connsiteX24" fmla="*/ 12703 w 372607"/>
                <a:gd name="connsiteY24" fmla="*/ 296392 h 364138"/>
                <a:gd name="connsiteX25" fmla="*/ 4234 w 372607"/>
                <a:gd name="connsiteY25" fmla="*/ 326031 h 364138"/>
                <a:gd name="connsiteX26" fmla="*/ 0 w 372607"/>
                <a:gd name="connsiteY26" fmla="*/ 330266 h 364138"/>
                <a:gd name="connsiteX27" fmla="*/ 29639 w 372607"/>
                <a:gd name="connsiteY27" fmla="*/ 334500 h 364138"/>
                <a:gd name="connsiteX28" fmla="*/ 50810 w 372607"/>
                <a:gd name="connsiteY28" fmla="*/ 334500 h 364138"/>
                <a:gd name="connsiteX29" fmla="*/ 76215 w 372607"/>
                <a:gd name="connsiteY29" fmla="*/ 351436 h 364138"/>
                <a:gd name="connsiteX30" fmla="*/ 88918 w 372607"/>
                <a:gd name="connsiteY30" fmla="*/ 338734 h 364138"/>
                <a:gd name="connsiteX31" fmla="*/ 131259 w 372607"/>
                <a:gd name="connsiteY31" fmla="*/ 355671 h 364138"/>
                <a:gd name="connsiteX32" fmla="*/ 152430 w 372607"/>
                <a:gd name="connsiteY32" fmla="*/ 364139 h 364138"/>
                <a:gd name="connsiteX33" fmla="*/ 190538 w 372607"/>
                <a:gd name="connsiteY33" fmla="*/ 364139 h 364138"/>
                <a:gd name="connsiteX34" fmla="*/ 207475 w 372607"/>
                <a:gd name="connsiteY34" fmla="*/ 342968 h 364138"/>
                <a:gd name="connsiteX35" fmla="*/ 237114 w 372607"/>
                <a:gd name="connsiteY35" fmla="*/ 355671 h 364138"/>
                <a:gd name="connsiteX36" fmla="*/ 254051 w 372607"/>
                <a:gd name="connsiteY36" fmla="*/ 355671 h 364138"/>
                <a:gd name="connsiteX37" fmla="*/ 258285 w 372607"/>
                <a:gd name="connsiteY37" fmla="*/ 342968 h 364138"/>
                <a:gd name="connsiteX38" fmla="*/ 258285 w 372607"/>
                <a:gd name="connsiteY38" fmla="*/ 296392 h 364138"/>
                <a:gd name="connsiteX39" fmla="*/ 249816 w 372607"/>
                <a:gd name="connsiteY39" fmla="*/ 287924 h 364138"/>
                <a:gd name="connsiteX40" fmla="*/ 254051 w 372607"/>
                <a:gd name="connsiteY40" fmla="*/ 279455 h 364138"/>
                <a:gd name="connsiteX41" fmla="*/ 275221 w 372607"/>
                <a:gd name="connsiteY41" fmla="*/ 279455 h 364138"/>
                <a:gd name="connsiteX42" fmla="*/ 283690 w 372607"/>
                <a:gd name="connsiteY42" fmla="*/ 270987 h 364138"/>
                <a:gd name="connsiteX43" fmla="*/ 287924 w 372607"/>
                <a:gd name="connsiteY43" fmla="*/ 262519 h 364138"/>
                <a:gd name="connsiteX44" fmla="*/ 275221 w 372607"/>
                <a:gd name="connsiteY44" fmla="*/ 237114 h 364138"/>
                <a:gd name="connsiteX45" fmla="*/ 279456 w 372607"/>
                <a:gd name="connsiteY45" fmla="*/ 224411 h 364138"/>
                <a:gd name="connsiteX46" fmla="*/ 304861 w 372607"/>
                <a:gd name="connsiteY46" fmla="*/ 224411 h 364138"/>
                <a:gd name="connsiteX47" fmla="*/ 300627 w 372607"/>
                <a:gd name="connsiteY47" fmla="*/ 215943 h 364138"/>
                <a:gd name="connsiteX48" fmla="*/ 309095 w 372607"/>
                <a:gd name="connsiteY48" fmla="*/ 199006 h 364138"/>
                <a:gd name="connsiteX49" fmla="*/ 304861 w 372607"/>
                <a:gd name="connsiteY49" fmla="*/ 190538 h 364138"/>
                <a:gd name="connsiteX50" fmla="*/ 309095 w 372607"/>
                <a:gd name="connsiteY50" fmla="*/ 177835 h 364138"/>
                <a:gd name="connsiteX51" fmla="*/ 334500 w 372607"/>
                <a:gd name="connsiteY51" fmla="*/ 156664 h 364138"/>
                <a:gd name="connsiteX52" fmla="*/ 330266 w 372607"/>
                <a:gd name="connsiteY52" fmla="*/ 139728 h 364138"/>
                <a:gd name="connsiteX53" fmla="*/ 334500 w 372607"/>
                <a:gd name="connsiteY53" fmla="*/ 105854 h 364138"/>
                <a:gd name="connsiteX54" fmla="*/ 342968 w 372607"/>
                <a:gd name="connsiteY54" fmla="*/ 88918 h 364138"/>
                <a:gd name="connsiteX55" fmla="*/ 372608 w 372607"/>
                <a:gd name="connsiteY55" fmla="*/ 80449 h 364138"/>
                <a:gd name="connsiteX56" fmla="*/ 368373 w 372607"/>
                <a:gd name="connsiteY56" fmla="*/ 80449 h 364138"/>
                <a:gd name="connsiteX57" fmla="*/ 359905 w 372607"/>
                <a:gd name="connsiteY57" fmla="*/ 55044 h 364138"/>
                <a:gd name="connsiteX58" fmla="*/ 338734 w 372607"/>
                <a:gd name="connsiteY58" fmla="*/ 46576 h 364138"/>
                <a:gd name="connsiteX59" fmla="*/ 334500 w 372607"/>
                <a:gd name="connsiteY59" fmla="*/ 12703 h 364138"/>
                <a:gd name="connsiteX60" fmla="*/ 317563 w 372607"/>
                <a:gd name="connsiteY60" fmla="*/ 0 h 36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72607" h="364138">
                  <a:moveTo>
                    <a:pt x="317563" y="0"/>
                  </a:moveTo>
                  <a:lnTo>
                    <a:pt x="304861" y="0"/>
                  </a:lnTo>
                  <a:lnTo>
                    <a:pt x="296392" y="16937"/>
                  </a:lnTo>
                  <a:lnTo>
                    <a:pt x="275221" y="25405"/>
                  </a:lnTo>
                  <a:lnTo>
                    <a:pt x="232880" y="21171"/>
                  </a:lnTo>
                  <a:lnTo>
                    <a:pt x="190538" y="42342"/>
                  </a:lnTo>
                  <a:lnTo>
                    <a:pt x="177835" y="33873"/>
                  </a:lnTo>
                  <a:lnTo>
                    <a:pt x="152430" y="50810"/>
                  </a:lnTo>
                  <a:lnTo>
                    <a:pt x="135494" y="38108"/>
                  </a:lnTo>
                  <a:lnTo>
                    <a:pt x="127025" y="16937"/>
                  </a:lnTo>
                  <a:lnTo>
                    <a:pt x="101620" y="8468"/>
                  </a:lnTo>
                  <a:lnTo>
                    <a:pt x="88918" y="21171"/>
                  </a:lnTo>
                  <a:lnTo>
                    <a:pt x="63513" y="16937"/>
                  </a:lnTo>
                  <a:lnTo>
                    <a:pt x="59278" y="59278"/>
                  </a:lnTo>
                  <a:lnTo>
                    <a:pt x="67747" y="63513"/>
                  </a:lnTo>
                  <a:lnTo>
                    <a:pt x="67747" y="93152"/>
                  </a:lnTo>
                  <a:lnTo>
                    <a:pt x="55044" y="110089"/>
                  </a:lnTo>
                  <a:lnTo>
                    <a:pt x="55044" y="135494"/>
                  </a:lnTo>
                  <a:lnTo>
                    <a:pt x="59278" y="148196"/>
                  </a:lnTo>
                  <a:lnTo>
                    <a:pt x="59278" y="194772"/>
                  </a:lnTo>
                  <a:lnTo>
                    <a:pt x="67747" y="203240"/>
                  </a:lnTo>
                  <a:lnTo>
                    <a:pt x="67747" y="245582"/>
                  </a:lnTo>
                  <a:lnTo>
                    <a:pt x="42342" y="241348"/>
                  </a:lnTo>
                  <a:lnTo>
                    <a:pt x="33873" y="249816"/>
                  </a:lnTo>
                  <a:lnTo>
                    <a:pt x="12703" y="296392"/>
                  </a:lnTo>
                  <a:lnTo>
                    <a:pt x="4234" y="326031"/>
                  </a:lnTo>
                  <a:lnTo>
                    <a:pt x="0" y="330266"/>
                  </a:lnTo>
                  <a:lnTo>
                    <a:pt x="29639" y="334500"/>
                  </a:lnTo>
                  <a:lnTo>
                    <a:pt x="50810" y="334500"/>
                  </a:lnTo>
                  <a:lnTo>
                    <a:pt x="76215" y="351436"/>
                  </a:lnTo>
                  <a:lnTo>
                    <a:pt x="88918" y="338734"/>
                  </a:lnTo>
                  <a:lnTo>
                    <a:pt x="131259" y="355671"/>
                  </a:lnTo>
                  <a:lnTo>
                    <a:pt x="152430" y="364139"/>
                  </a:lnTo>
                  <a:lnTo>
                    <a:pt x="190538" y="364139"/>
                  </a:lnTo>
                  <a:lnTo>
                    <a:pt x="207475" y="342968"/>
                  </a:lnTo>
                  <a:lnTo>
                    <a:pt x="237114" y="355671"/>
                  </a:lnTo>
                  <a:lnTo>
                    <a:pt x="254051" y="355671"/>
                  </a:lnTo>
                  <a:lnTo>
                    <a:pt x="258285" y="342968"/>
                  </a:lnTo>
                  <a:lnTo>
                    <a:pt x="258285" y="296392"/>
                  </a:lnTo>
                  <a:lnTo>
                    <a:pt x="249816" y="287924"/>
                  </a:lnTo>
                  <a:lnTo>
                    <a:pt x="254051" y="279455"/>
                  </a:lnTo>
                  <a:lnTo>
                    <a:pt x="275221" y="279455"/>
                  </a:lnTo>
                  <a:lnTo>
                    <a:pt x="283690" y="270987"/>
                  </a:lnTo>
                  <a:lnTo>
                    <a:pt x="287924" y="262519"/>
                  </a:lnTo>
                  <a:lnTo>
                    <a:pt x="275221" y="237114"/>
                  </a:lnTo>
                  <a:lnTo>
                    <a:pt x="279456" y="224411"/>
                  </a:lnTo>
                  <a:lnTo>
                    <a:pt x="304861" y="224411"/>
                  </a:lnTo>
                  <a:lnTo>
                    <a:pt x="300627" y="215943"/>
                  </a:lnTo>
                  <a:lnTo>
                    <a:pt x="309095" y="199006"/>
                  </a:lnTo>
                  <a:lnTo>
                    <a:pt x="304861" y="190538"/>
                  </a:lnTo>
                  <a:lnTo>
                    <a:pt x="309095" y="177835"/>
                  </a:lnTo>
                  <a:lnTo>
                    <a:pt x="334500" y="156664"/>
                  </a:lnTo>
                  <a:lnTo>
                    <a:pt x="330266" y="139728"/>
                  </a:lnTo>
                  <a:lnTo>
                    <a:pt x="334500" y="105854"/>
                  </a:lnTo>
                  <a:lnTo>
                    <a:pt x="342968" y="88918"/>
                  </a:lnTo>
                  <a:lnTo>
                    <a:pt x="372608" y="80449"/>
                  </a:lnTo>
                  <a:lnTo>
                    <a:pt x="368373" y="80449"/>
                  </a:lnTo>
                  <a:lnTo>
                    <a:pt x="359905" y="55044"/>
                  </a:lnTo>
                  <a:lnTo>
                    <a:pt x="338734" y="46576"/>
                  </a:lnTo>
                  <a:lnTo>
                    <a:pt x="334500" y="12703"/>
                  </a:lnTo>
                  <a:lnTo>
                    <a:pt x="31756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BDEB989-DC96-814A-FC00-DB397E33FE73}"/>
                </a:ext>
              </a:extLst>
            </p:cNvPr>
            <p:cNvSpPr/>
            <p:nvPr/>
          </p:nvSpPr>
          <p:spPr>
            <a:xfrm>
              <a:off x="2973851" y="2032221"/>
              <a:ext cx="465759" cy="296392"/>
            </a:xfrm>
            <a:custGeom>
              <a:avLst/>
              <a:gdLst>
                <a:gd name="connsiteX0" fmla="*/ 427652 w 465759"/>
                <a:gd name="connsiteY0" fmla="*/ 0 h 296392"/>
                <a:gd name="connsiteX1" fmla="*/ 389544 w 465759"/>
                <a:gd name="connsiteY1" fmla="*/ 8468 h 296392"/>
                <a:gd name="connsiteX2" fmla="*/ 334500 w 465759"/>
                <a:gd name="connsiteY2" fmla="*/ 42342 h 296392"/>
                <a:gd name="connsiteX3" fmla="*/ 266753 w 465759"/>
                <a:gd name="connsiteY3" fmla="*/ 67747 h 296392"/>
                <a:gd name="connsiteX4" fmla="*/ 215943 w 465759"/>
                <a:gd name="connsiteY4" fmla="*/ 38108 h 296392"/>
                <a:gd name="connsiteX5" fmla="*/ 88918 w 465759"/>
                <a:gd name="connsiteY5" fmla="*/ 21171 h 296392"/>
                <a:gd name="connsiteX6" fmla="*/ 59278 w 465759"/>
                <a:gd name="connsiteY6" fmla="*/ 4234 h 296392"/>
                <a:gd name="connsiteX7" fmla="*/ 16937 w 465759"/>
                <a:gd name="connsiteY7" fmla="*/ 16937 h 296392"/>
                <a:gd name="connsiteX8" fmla="*/ 16937 w 465759"/>
                <a:gd name="connsiteY8" fmla="*/ 33873 h 296392"/>
                <a:gd name="connsiteX9" fmla="*/ 8468 w 465759"/>
                <a:gd name="connsiteY9" fmla="*/ 42342 h 296392"/>
                <a:gd name="connsiteX10" fmla="*/ 8468 w 465759"/>
                <a:gd name="connsiteY10" fmla="*/ 55044 h 296392"/>
                <a:gd name="connsiteX11" fmla="*/ 38108 w 465759"/>
                <a:gd name="connsiteY11" fmla="*/ 84683 h 296392"/>
                <a:gd name="connsiteX12" fmla="*/ 59278 w 465759"/>
                <a:gd name="connsiteY12" fmla="*/ 93152 h 296392"/>
                <a:gd name="connsiteX13" fmla="*/ 67747 w 465759"/>
                <a:gd name="connsiteY13" fmla="*/ 76215 h 296392"/>
                <a:gd name="connsiteX14" fmla="*/ 80449 w 465759"/>
                <a:gd name="connsiteY14" fmla="*/ 88918 h 296392"/>
                <a:gd name="connsiteX15" fmla="*/ 67747 w 465759"/>
                <a:gd name="connsiteY15" fmla="*/ 105854 h 296392"/>
                <a:gd name="connsiteX16" fmla="*/ 80449 w 465759"/>
                <a:gd name="connsiteY16" fmla="*/ 122791 h 296392"/>
                <a:gd name="connsiteX17" fmla="*/ 71981 w 465759"/>
                <a:gd name="connsiteY17" fmla="*/ 131259 h 296392"/>
                <a:gd name="connsiteX18" fmla="*/ 80449 w 465759"/>
                <a:gd name="connsiteY18" fmla="*/ 148196 h 296392"/>
                <a:gd name="connsiteX19" fmla="*/ 76215 w 465759"/>
                <a:gd name="connsiteY19" fmla="*/ 169367 h 296392"/>
                <a:gd name="connsiteX20" fmla="*/ 63513 w 465759"/>
                <a:gd name="connsiteY20" fmla="*/ 190538 h 296392"/>
                <a:gd name="connsiteX21" fmla="*/ 42342 w 465759"/>
                <a:gd name="connsiteY21" fmla="*/ 199006 h 296392"/>
                <a:gd name="connsiteX22" fmla="*/ 33873 w 465759"/>
                <a:gd name="connsiteY22" fmla="*/ 194772 h 296392"/>
                <a:gd name="connsiteX23" fmla="*/ 21171 w 465759"/>
                <a:gd name="connsiteY23" fmla="*/ 203240 h 296392"/>
                <a:gd name="connsiteX24" fmla="*/ 33873 w 465759"/>
                <a:gd name="connsiteY24" fmla="*/ 215943 h 296392"/>
                <a:gd name="connsiteX25" fmla="*/ 25405 w 465759"/>
                <a:gd name="connsiteY25" fmla="*/ 232880 h 296392"/>
                <a:gd name="connsiteX26" fmla="*/ 0 w 465759"/>
                <a:gd name="connsiteY26" fmla="*/ 241348 h 296392"/>
                <a:gd name="connsiteX27" fmla="*/ 29639 w 465759"/>
                <a:gd name="connsiteY27" fmla="*/ 279455 h 296392"/>
                <a:gd name="connsiteX28" fmla="*/ 59278 w 465759"/>
                <a:gd name="connsiteY28" fmla="*/ 279455 h 296392"/>
                <a:gd name="connsiteX29" fmla="*/ 80449 w 465759"/>
                <a:gd name="connsiteY29" fmla="*/ 296392 h 296392"/>
                <a:gd name="connsiteX30" fmla="*/ 110089 w 465759"/>
                <a:gd name="connsiteY30" fmla="*/ 283690 h 296392"/>
                <a:gd name="connsiteX31" fmla="*/ 135494 w 465759"/>
                <a:gd name="connsiteY31" fmla="*/ 258285 h 296392"/>
                <a:gd name="connsiteX32" fmla="*/ 165133 w 465759"/>
                <a:gd name="connsiteY32" fmla="*/ 266753 h 296392"/>
                <a:gd name="connsiteX33" fmla="*/ 194772 w 465759"/>
                <a:gd name="connsiteY33" fmla="*/ 249816 h 296392"/>
                <a:gd name="connsiteX34" fmla="*/ 211709 w 465759"/>
                <a:gd name="connsiteY34" fmla="*/ 241348 h 296392"/>
                <a:gd name="connsiteX35" fmla="*/ 228646 w 465759"/>
                <a:gd name="connsiteY35" fmla="*/ 262519 h 296392"/>
                <a:gd name="connsiteX36" fmla="*/ 258285 w 465759"/>
                <a:gd name="connsiteY36" fmla="*/ 254050 h 296392"/>
                <a:gd name="connsiteX37" fmla="*/ 283690 w 465759"/>
                <a:gd name="connsiteY37" fmla="*/ 270987 h 296392"/>
                <a:gd name="connsiteX38" fmla="*/ 313329 w 465759"/>
                <a:gd name="connsiteY38" fmla="*/ 258285 h 296392"/>
                <a:gd name="connsiteX39" fmla="*/ 342968 w 465759"/>
                <a:gd name="connsiteY39" fmla="*/ 237114 h 296392"/>
                <a:gd name="connsiteX40" fmla="*/ 359905 w 465759"/>
                <a:gd name="connsiteY40" fmla="*/ 215943 h 296392"/>
                <a:gd name="connsiteX41" fmla="*/ 372608 w 465759"/>
                <a:gd name="connsiteY41" fmla="*/ 215943 h 296392"/>
                <a:gd name="connsiteX42" fmla="*/ 376842 w 465759"/>
                <a:gd name="connsiteY42" fmla="*/ 228645 h 296392"/>
                <a:gd name="connsiteX43" fmla="*/ 385310 w 465759"/>
                <a:gd name="connsiteY43" fmla="*/ 228645 h 296392"/>
                <a:gd name="connsiteX44" fmla="*/ 389544 w 465759"/>
                <a:gd name="connsiteY44" fmla="*/ 215943 h 296392"/>
                <a:gd name="connsiteX45" fmla="*/ 419183 w 465759"/>
                <a:gd name="connsiteY45" fmla="*/ 211709 h 296392"/>
                <a:gd name="connsiteX46" fmla="*/ 427652 w 465759"/>
                <a:gd name="connsiteY46" fmla="*/ 215943 h 296392"/>
                <a:gd name="connsiteX47" fmla="*/ 457291 w 465759"/>
                <a:gd name="connsiteY47" fmla="*/ 211709 h 296392"/>
                <a:gd name="connsiteX48" fmla="*/ 465759 w 465759"/>
                <a:gd name="connsiteY48" fmla="*/ 194772 h 296392"/>
                <a:gd name="connsiteX49" fmla="*/ 461525 w 465759"/>
                <a:gd name="connsiteY49" fmla="*/ 182069 h 296392"/>
                <a:gd name="connsiteX50" fmla="*/ 444589 w 465759"/>
                <a:gd name="connsiteY50" fmla="*/ 177835 h 296392"/>
                <a:gd name="connsiteX51" fmla="*/ 444589 w 465759"/>
                <a:gd name="connsiteY51" fmla="*/ 165133 h 296392"/>
                <a:gd name="connsiteX52" fmla="*/ 457291 w 465759"/>
                <a:gd name="connsiteY52" fmla="*/ 156664 h 296392"/>
                <a:gd name="connsiteX53" fmla="*/ 461525 w 465759"/>
                <a:gd name="connsiteY53" fmla="*/ 139728 h 296392"/>
                <a:gd name="connsiteX54" fmla="*/ 453057 w 465759"/>
                <a:gd name="connsiteY54" fmla="*/ 105854 h 296392"/>
                <a:gd name="connsiteX55" fmla="*/ 431886 w 465759"/>
                <a:gd name="connsiteY55" fmla="*/ 76215 h 296392"/>
                <a:gd name="connsiteX56" fmla="*/ 448823 w 465759"/>
                <a:gd name="connsiteY56" fmla="*/ 67747 h 296392"/>
                <a:gd name="connsiteX57" fmla="*/ 448823 w 465759"/>
                <a:gd name="connsiteY57" fmla="*/ 63513 h 296392"/>
                <a:gd name="connsiteX58" fmla="*/ 431886 w 465759"/>
                <a:gd name="connsiteY58" fmla="*/ 59278 h 296392"/>
                <a:gd name="connsiteX59" fmla="*/ 427652 w 465759"/>
                <a:gd name="connsiteY59" fmla="*/ 0 h 29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65759" h="296392">
                  <a:moveTo>
                    <a:pt x="427652" y="0"/>
                  </a:moveTo>
                  <a:lnTo>
                    <a:pt x="389544" y="8468"/>
                  </a:lnTo>
                  <a:lnTo>
                    <a:pt x="334500" y="42342"/>
                  </a:lnTo>
                  <a:lnTo>
                    <a:pt x="266753" y="67747"/>
                  </a:lnTo>
                  <a:lnTo>
                    <a:pt x="215943" y="38108"/>
                  </a:lnTo>
                  <a:lnTo>
                    <a:pt x="88918" y="21171"/>
                  </a:lnTo>
                  <a:lnTo>
                    <a:pt x="59278" y="4234"/>
                  </a:lnTo>
                  <a:lnTo>
                    <a:pt x="16937" y="16937"/>
                  </a:lnTo>
                  <a:lnTo>
                    <a:pt x="16937" y="33873"/>
                  </a:lnTo>
                  <a:lnTo>
                    <a:pt x="8468" y="42342"/>
                  </a:lnTo>
                  <a:lnTo>
                    <a:pt x="8468" y="55044"/>
                  </a:lnTo>
                  <a:lnTo>
                    <a:pt x="38108" y="84683"/>
                  </a:lnTo>
                  <a:lnTo>
                    <a:pt x="59278" y="93152"/>
                  </a:lnTo>
                  <a:lnTo>
                    <a:pt x="67747" y="76215"/>
                  </a:lnTo>
                  <a:lnTo>
                    <a:pt x="80449" y="88918"/>
                  </a:lnTo>
                  <a:lnTo>
                    <a:pt x="67747" y="105854"/>
                  </a:lnTo>
                  <a:lnTo>
                    <a:pt x="80449" y="122791"/>
                  </a:lnTo>
                  <a:lnTo>
                    <a:pt x="71981" y="131259"/>
                  </a:lnTo>
                  <a:lnTo>
                    <a:pt x="80449" y="148196"/>
                  </a:lnTo>
                  <a:lnTo>
                    <a:pt x="76215" y="169367"/>
                  </a:lnTo>
                  <a:lnTo>
                    <a:pt x="63513" y="190538"/>
                  </a:lnTo>
                  <a:lnTo>
                    <a:pt x="42342" y="199006"/>
                  </a:lnTo>
                  <a:lnTo>
                    <a:pt x="33873" y="194772"/>
                  </a:lnTo>
                  <a:lnTo>
                    <a:pt x="21171" y="203240"/>
                  </a:lnTo>
                  <a:lnTo>
                    <a:pt x="33873" y="215943"/>
                  </a:lnTo>
                  <a:lnTo>
                    <a:pt x="25405" y="232880"/>
                  </a:lnTo>
                  <a:lnTo>
                    <a:pt x="0" y="241348"/>
                  </a:lnTo>
                  <a:lnTo>
                    <a:pt x="29639" y="279455"/>
                  </a:lnTo>
                  <a:lnTo>
                    <a:pt x="59278" y="279455"/>
                  </a:lnTo>
                  <a:lnTo>
                    <a:pt x="80449" y="296392"/>
                  </a:lnTo>
                  <a:lnTo>
                    <a:pt x="110089" y="283690"/>
                  </a:lnTo>
                  <a:lnTo>
                    <a:pt x="135494" y="258285"/>
                  </a:lnTo>
                  <a:lnTo>
                    <a:pt x="165133" y="266753"/>
                  </a:lnTo>
                  <a:lnTo>
                    <a:pt x="194772" y="249816"/>
                  </a:lnTo>
                  <a:lnTo>
                    <a:pt x="211709" y="241348"/>
                  </a:lnTo>
                  <a:lnTo>
                    <a:pt x="228646" y="262519"/>
                  </a:lnTo>
                  <a:lnTo>
                    <a:pt x="258285" y="254050"/>
                  </a:lnTo>
                  <a:lnTo>
                    <a:pt x="283690" y="270987"/>
                  </a:lnTo>
                  <a:lnTo>
                    <a:pt x="313329" y="258285"/>
                  </a:lnTo>
                  <a:lnTo>
                    <a:pt x="342968" y="237114"/>
                  </a:lnTo>
                  <a:lnTo>
                    <a:pt x="359905" y="215943"/>
                  </a:lnTo>
                  <a:lnTo>
                    <a:pt x="372608" y="215943"/>
                  </a:lnTo>
                  <a:lnTo>
                    <a:pt x="376842" y="228645"/>
                  </a:lnTo>
                  <a:lnTo>
                    <a:pt x="385310" y="228645"/>
                  </a:lnTo>
                  <a:lnTo>
                    <a:pt x="389544" y="215943"/>
                  </a:lnTo>
                  <a:lnTo>
                    <a:pt x="419183" y="211709"/>
                  </a:lnTo>
                  <a:lnTo>
                    <a:pt x="427652" y="215943"/>
                  </a:lnTo>
                  <a:lnTo>
                    <a:pt x="457291" y="211709"/>
                  </a:lnTo>
                  <a:lnTo>
                    <a:pt x="465759" y="194772"/>
                  </a:lnTo>
                  <a:lnTo>
                    <a:pt x="461525" y="182069"/>
                  </a:lnTo>
                  <a:lnTo>
                    <a:pt x="444589" y="177835"/>
                  </a:lnTo>
                  <a:lnTo>
                    <a:pt x="444589" y="165133"/>
                  </a:lnTo>
                  <a:lnTo>
                    <a:pt x="457291" y="156664"/>
                  </a:lnTo>
                  <a:lnTo>
                    <a:pt x="461525" y="139728"/>
                  </a:lnTo>
                  <a:lnTo>
                    <a:pt x="453057" y="105854"/>
                  </a:lnTo>
                  <a:lnTo>
                    <a:pt x="431886" y="76215"/>
                  </a:lnTo>
                  <a:lnTo>
                    <a:pt x="448823" y="67747"/>
                  </a:lnTo>
                  <a:lnTo>
                    <a:pt x="448823" y="63513"/>
                  </a:lnTo>
                  <a:lnTo>
                    <a:pt x="431886" y="59278"/>
                  </a:lnTo>
                  <a:lnTo>
                    <a:pt x="42765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D429315-8870-9711-9E76-07E7798332FC}"/>
                </a:ext>
              </a:extLst>
            </p:cNvPr>
            <p:cNvSpPr/>
            <p:nvPr/>
          </p:nvSpPr>
          <p:spPr>
            <a:xfrm>
              <a:off x="3050066" y="2243929"/>
              <a:ext cx="537740" cy="347202"/>
            </a:xfrm>
            <a:custGeom>
              <a:avLst/>
              <a:gdLst>
                <a:gd name="connsiteX0" fmla="*/ 381076 w 537740"/>
                <a:gd name="connsiteY0" fmla="*/ 0 h 347202"/>
                <a:gd name="connsiteX1" fmla="*/ 351437 w 537740"/>
                <a:gd name="connsiteY1" fmla="*/ 4234 h 347202"/>
                <a:gd name="connsiteX2" fmla="*/ 342968 w 537740"/>
                <a:gd name="connsiteY2" fmla="*/ 0 h 347202"/>
                <a:gd name="connsiteX3" fmla="*/ 313329 w 537740"/>
                <a:gd name="connsiteY3" fmla="*/ 4234 h 347202"/>
                <a:gd name="connsiteX4" fmla="*/ 309095 w 537740"/>
                <a:gd name="connsiteY4" fmla="*/ 16937 h 347202"/>
                <a:gd name="connsiteX5" fmla="*/ 300627 w 537740"/>
                <a:gd name="connsiteY5" fmla="*/ 16937 h 347202"/>
                <a:gd name="connsiteX6" fmla="*/ 296392 w 537740"/>
                <a:gd name="connsiteY6" fmla="*/ 4234 h 347202"/>
                <a:gd name="connsiteX7" fmla="*/ 283690 w 537740"/>
                <a:gd name="connsiteY7" fmla="*/ 4234 h 347202"/>
                <a:gd name="connsiteX8" fmla="*/ 266753 w 537740"/>
                <a:gd name="connsiteY8" fmla="*/ 25405 h 347202"/>
                <a:gd name="connsiteX9" fmla="*/ 237114 w 537740"/>
                <a:gd name="connsiteY9" fmla="*/ 46576 h 347202"/>
                <a:gd name="connsiteX10" fmla="*/ 207475 w 537740"/>
                <a:gd name="connsiteY10" fmla="*/ 59278 h 347202"/>
                <a:gd name="connsiteX11" fmla="*/ 182070 w 537740"/>
                <a:gd name="connsiteY11" fmla="*/ 42342 h 347202"/>
                <a:gd name="connsiteX12" fmla="*/ 152430 w 537740"/>
                <a:gd name="connsiteY12" fmla="*/ 50810 h 347202"/>
                <a:gd name="connsiteX13" fmla="*/ 135494 w 537740"/>
                <a:gd name="connsiteY13" fmla="*/ 29639 h 347202"/>
                <a:gd name="connsiteX14" fmla="*/ 118557 w 537740"/>
                <a:gd name="connsiteY14" fmla="*/ 38108 h 347202"/>
                <a:gd name="connsiteX15" fmla="*/ 88918 w 537740"/>
                <a:gd name="connsiteY15" fmla="*/ 55044 h 347202"/>
                <a:gd name="connsiteX16" fmla="*/ 59278 w 537740"/>
                <a:gd name="connsiteY16" fmla="*/ 46576 h 347202"/>
                <a:gd name="connsiteX17" fmla="*/ 33873 w 537740"/>
                <a:gd name="connsiteY17" fmla="*/ 71981 h 347202"/>
                <a:gd name="connsiteX18" fmla="*/ 4234 w 537740"/>
                <a:gd name="connsiteY18" fmla="*/ 84683 h 347202"/>
                <a:gd name="connsiteX19" fmla="*/ 21171 w 537740"/>
                <a:gd name="connsiteY19" fmla="*/ 93152 h 347202"/>
                <a:gd name="connsiteX20" fmla="*/ 38108 w 537740"/>
                <a:gd name="connsiteY20" fmla="*/ 110089 h 347202"/>
                <a:gd name="connsiteX21" fmla="*/ 33873 w 537740"/>
                <a:gd name="connsiteY21" fmla="*/ 122791 h 347202"/>
                <a:gd name="connsiteX22" fmla="*/ 33873 w 537740"/>
                <a:gd name="connsiteY22" fmla="*/ 135494 h 347202"/>
                <a:gd name="connsiteX23" fmla="*/ 25405 w 537740"/>
                <a:gd name="connsiteY23" fmla="*/ 165133 h 347202"/>
                <a:gd name="connsiteX24" fmla="*/ 0 w 537740"/>
                <a:gd name="connsiteY24" fmla="*/ 190538 h 347202"/>
                <a:gd name="connsiteX25" fmla="*/ 8468 w 537740"/>
                <a:gd name="connsiteY25" fmla="*/ 207475 h 347202"/>
                <a:gd name="connsiteX26" fmla="*/ 25405 w 537740"/>
                <a:gd name="connsiteY26" fmla="*/ 220177 h 347202"/>
                <a:gd name="connsiteX27" fmla="*/ 50810 w 537740"/>
                <a:gd name="connsiteY27" fmla="*/ 203240 h 347202"/>
                <a:gd name="connsiteX28" fmla="*/ 63513 w 537740"/>
                <a:gd name="connsiteY28" fmla="*/ 211709 h 347202"/>
                <a:gd name="connsiteX29" fmla="*/ 105854 w 537740"/>
                <a:gd name="connsiteY29" fmla="*/ 190538 h 347202"/>
                <a:gd name="connsiteX30" fmla="*/ 148196 w 537740"/>
                <a:gd name="connsiteY30" fmla="*/ 194772 h 347202"/>
                <a:gd name="connsiteX31" fmla="*/ 169367 w 537740"/>
                <a:gd name="connsiteY31" fmla="*/ 186304 h 347202"/>
                <a:gd name="connsiteX32" fmla="*/ 177835 w 537740"/>
                <a:gd name="connsiteY32" fmla="*/ 169367 h 347202"/>
                <a:gd name="connsiteX33" fmla="*/ 190538 w 537740"/>
                <a:gd name="connsiteY33" fmla="*/ 169367 h 347202"/>
                <a:gd name="connsiteX34" fmla="*/ 207475 w 537740"/>
                <a:gd name="connsiteY34" fmla="*/ 182069 h 347202"/>
                <a:gd name="connsiteX35" fmla="*/ 211709 w 537740"/>
                <a:gd name="connsiteY35" fmla="*/ 215943 h 347202"/>
                <a:gd name="connsiteX36" fmla="*/ 232880 w 537740"/>
                <a:gd name="connsiteY36" fmla="*/ 224411 h 347202"/>
                <a:gd name="connsiteX37" fmla="*/ 241348 w 537740"/>
                <a:gd name="connsiteY37" fmla="*/ 249816 h 347202"/>
                <a:gd name="connsiteX38" fmla="*/ 266753 w 537740"/>
                <a:gd name="connsiteY38" fmla="*/ 249816 h 347202"/>
                <a:gd name="connsiteX39" fmla="*/ 309095 w 537740"/>
                <a:gd name="connsiteY39" fmla="*/ 211709 h 347202"/>
                <a:gd name="connsiteX40" fmla="*/ 347202 w 537740"/>
                <a:gd name="connsiteY40" fmla="*/ 211709 h 347202"/>
                <a:gd name="connsiteX41" fmla="*/ 359905 w 537740"/>
                <a:gd name="connsiteY41" fmla="*/ 228645 h 347202"/>
                <a:gd name="connsiteX42" fmla="*/ 368373 w 537740"/>
                <a:gd name="connsiteY42" fmla="*/ 283690 h 347202"/>
                <a:gd name="connsiteX43" fmla="*/ 393778 w 537740"/>
                <a:gd name="connsiteY43" fmla="*/ 292158 h 347202"/>
                <a:gd name="connsiteX44" fmla="*/ 410715 w 537740"/>
                <a:gd name="connsiteY44" fmla="*/ 317563 h 347202"/>
                <a:gd name="connsiteX45" fmla="*/ 440354 w 537740"/>
                <a:gd name="connsiteY45" fmla="*/ 317563 h 347202"/>
                <a:gd name="connsiteX46" fmla="*/ 440354 w 537740"/>
                <a:gd name="connsiteY46" fmla="*/ 326031 h 347202"/>
                <a:gd name="connsiteX47" fmla="*/ 444589 w 537740"/>
                <a:gd name="connsiteY47" fmla="*/ 309095 h 347202"/>
                <a:gd name="connsiteX48" fmla="*/ 448823 w 537740"/>
                <a:gd name="connsiteY48" fmla="*/ 309095 h 347202"/>
                <a:gd name="connsiteX49" fmla="*/ 474228 w 537740"/>
                <a:gd name="connsiteY49" fmla="*/ 342968 h 347202"/>
                <a:gd name="connsiteX50" fmla="*/ 486930 w 537740"/>
                <a:gd name="connsiteY50" fmla="*/ 347202 h 347202"/>
                <a:gd name="connsiteX51" fmla="*/ 486930 w 537740"/>
                <a:gd name="connsiteY51" fmla="*/ 309095 h 347202"/>
                <a:gd name="connsiteX52" fmla="*/ 478462 w 537740"/>
                <a:gd name="connsiteY52" fmla="*/ 296392 h 347202"/>
                <a:gd name="connsiteX53" fmla="*/ 474228 w 537740"/>
                <a:gd name="connsiteY53" fmla="*/ 283690 h 347202"/>
                <a:gd name="connsiteX54" fmla="*/ 499633 w 537740"/>
                <a:gd name="connsiteY54" fmla="*/ 270987 h 347202"/>
                <a:gd name="connsiteX55" fmla="*/ 520804 w 537740"/>
                <a:gd name="connsiteY55" fmla="*/ 266753 h 347202"/>
                <a:gd name="connsiteX56" fmla="*/ 537740 w 537740"/>
                <a:gd name="connsiteY56" fmla="*/ 245582 h 347202"/>
                <a:gd name="connsiteX57" fmla="*/ 533506 w 537740"/>
                <a:gd name="connsiteY57" fmla="*/ 190538 h 347202"/>
                <a:gd name="connsiteX58" fmla="*/ 499633 w 537740"/>
                <a:gd name="connsiteY58" fmla="*/ 160899 h 347202"/>
                <a:gd name="connsiteX59" fmla="*/ 499633 w 537740"/>
                <a:gd name="connsiteY59" fmla="*/ 135494 h 347202"/>
                <a:gd name="connsiteX60" fmla="*/ 474228 w 537740"/>
                <a:gd name="connsiteY60" fmla="*/ 118557 h 347202"/>
                <a:gd name="connsiteX61" fmla="*/ 482696 w 537740"/>
                <a:gd name="connsiteY61" fmla="*/ 101620 h 347202"/>
                <a:gd name="connsiteX62" fmla="*/ 474228 w 537740"/>
                <a:gd name="connsiteY62" fmla="*/ 80449 h 347202"/>
                <a:gd name="connsiteX63" fmla="*/ 453057 w 537740"/>
                <a:gd name="connsiteY63" fmla="*/ 71981 h 347202"/>
                <a:gd name="connsiteX64" fmla="*/ 440354 w 537740"/>
                <a:gd name="connsiteY64" fmla="*/ 59278 h 347202"/>
                <a:gd name="connsiteX65" fmla="*/ 431886 w 537740"/>
                <a:gd name="connsiteY65" fmla="*/ 38108 h 347202"/>
                <a:gd name="connsiteX66" fmla="*/ 389544 w 537740"/>
                <a:gd name="connsiteY66" fmla="*/ 33873 h 347202"/>
                <a:gd name="connsiteX67" fmla="*/ 376842 w 537740"/>
                <a:gd name="connsiteY67" fmla="*/ 16937 h 347202"/>
                <a:gd name="connsiteX68" fmla="*/ 381076 w 537740"/>
                <a:gd name="connsiteY68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37740" h="347202">
                  <a:moveTo>
                    <a:pt x="381076" y="0"/>
                  </a:moveTo>
                  <a:lnTo>
                    <a:pt x="351437" y="4234"/>
                  </a:lnTo>
                  <a:lnTo>
                    <a:pt x="342968" y="0"/>
                  </a:lnTo>
                  <a:lnTo>
                    <a:pt x="313329" y="4234"/>
                  </a:lnTo>
                  <a:lnTo>
                    <a:pt x="309095" y="16937"/>
                  </a:lnTo>
                  <a:lnTo>
                    <a:pt x="300627" y="16937"/>
                  </a:lnTo>
                  <a:lnTo>
                    <a:pt x="296392" y="4234"/>
                  </a:lnTo>
                  <a:lnTo>
                    <a:pt x="283690" y="4234"/>
                  </a:lnTo>
                  <a:lnTo>
                    <a:pt x="266753" y="25405"/>
                  </a:lnTo>
                  <a:lnTo>
                    <a:pt x="237114" y="46576"/>
                  </a:lnTo>
                  <a:lnTo>
                    <a:pt x="207475" y="59278"/>
                  </a:lnTo>
                  <a:lnTo>
                    <a:pt x="182070" y="42342"/>
                  </a:lnTo>
                  <a:lnTo>
                    <a:pt x="152430" y="50810"/>
                  </a:lnTo>
                  <a:lnTo>
                    <a:pt x="135494" y="29639"/>
                  </a:lnTo>
                  <a:lnTo>
                    <a:pt x="118557" y="38108"/>
                  </a:lnTo>
                  <a:lnTo>
                    <a:pt x="88918" y="55044"/>
                  </a:lnTo>
                  <a:lnTo>
                    <a:pt x="59278" y="46576"/>
                  </a:lnTo>
                  <a:lnTo>
                    <a:pt x="33873" y="71981"/>
                  </a:lnTo>
                  <a:lnTo>
                    <a:pt x="4234" y="84683"/>
                  </a:lnTo>
                  <a:lnTo>
                    <a:pt x="21171" y="93152"/>
                  </a:lnTo>
                  <a:lnTo>
                    <a:pt x="38108" y="110089"/>
                  </a:lnTo>
                  <a:lnTo>
                    <a:pt x="33873" y="122791"/>
                  </a:lnTo>
                  <a:lnTo>
                    <a:pt x="33873" y="135494"/>
                  </a:lnTo>
                  <a:lnTo>
                    <a:pt x="25405" y="165133"/>
                  </a:lnTo>
                  <a:lnTo>
                    <a:pt x="0" y="190538"/>
                  </a:lnTo>
                  <a:lnTo>
                    <a:pt x="8468" y="207475"/>
                  </a:lnTo>
                  <a:lnTo>
                    <a:pt x="25405" y="220177"/>
                  </a:lnTo>
                  <a:lnTo>
                    <a:pt x="50810" y="203240"/>
                  </a:lnTo>
                  <a:lnTo>
                    <a:pt x="63513" y="211709"/>
                  </a:lnTo>
                  <a:lnTo>
                    <a:pt x="105854" y="190538"/>
                  </a:lnTo>
                  <a:lnTo>
                    <a:pt x="148196" y="194772"/>
                  </a:lnTo>
                  <a:lnTo>
                    <a:pt x="169367" y="186304"/>
                  </a:lnTo>
                  <a:lnTo>
                    <a:pt x="177835" y="169367"/>
                  </a:lnTo>
                  <a:lnTo>
                    <a:pt x="190538" y="169367"/>
                  </a:lnTo>
                  <a:lnTo>
                    <a:pt x="207475" y="182069"/>
                  </a:lnTo>
                  <a:lnTo>
                    <a:pt x="211709" y="215943"/>
                  </a:lnTo>
                  <a:lnTo>
                    <a:pt x="232880" y="224411"/>
                  </a:lnTo>
                  <a:lnTo>
                    <a:pt x="241348" y="249816"/>
                  </a:lnTo>
                  <a:lnTo>
                    <a:pt x="266753" y="249816"/>
                  </a:lnTo>
                  <a:lnTo>
                    <a:pt x="309095" y="211709"/>
                  </a:lnTo>
                  <a:lnTo>
                    <a:pt x="347202" y="211709"/>
                  </a:lnTo>
                  <a:lnTo>
                    <a:pt x="359905" y="228645"/>
                  </a:lnTo>
                  <a:lnTo>
                    <a:pt x="368373" y="283690"/>
                  </a:lnTo>
                  <a:lnTo>
                    <a:pt x="393778" y="292158"/>
                  </a:lnTo>
                  <a:lnTo>
                    <a:pt x="410715" y="317563"/>
                  </a:lnTo>
                  <a:lnTo>
                    <a:pt x="440354" y="317563"/>
                  </a:lnTo>
                  <a:lnTo>
                    <a:pt x="440354" y="326031"/>
                  </a:lnTo>
                  <a:lnTo>
                    <a:pt x="444589" y="309095"/>
                  </a:lnTo>
                  <a:lnTo>
                    <a:pt x="448823" y="309095"/>
                  </a:lnTo>
                  <a:lnTo>
                    <a:pt x="474228" y="342968"/>
                  </a:lnTo>
                  <a:lnTo>
                    <a:pt x="486930" y="347202"/>
                  </a:lnTo>
                  <a:lnTo>
                    <a:pt x="486930" y="309095"/>
                  </a:lnTo>
                  <a:lnTo>
                    <a:pt x="478462" y="296392"/>
                  </a:lnTo>
                  <a:lnTo>
                    <a:pt x="474228" y="283690"/>
                  </a:lnTo>
                  <a:lnTo>
                    <a:pt x="499633" y="270987"/>
                  </a:lnTo>
                  <a:lnTo>
                    <a:pt x="520804" y="266753"/>
                  </a:lnTo>
                  <a:lnTo>
                    <a:pt x="537740" y="245582"/>
                  </a:lnTo>
                  <a:lnTo>
                    <a:pt x="533506" y="190538"/>
                  </a:lnTo>
                  <a:lnTo>
                    <a:pt x="499633" y="160899"/>
                  </a:lnTo>
                  <a:lnTo>
                    <a:pt x="499633" y="135494"/>
                  </a:lnTo>
                  <a:lnTo>
                    <a:pt x="474228" y="118557"/>
                  </a:lnTo>
                  <a:lnTo>
                    <a:pt x="482696" y="101620"/>
                  </a:lnTo>
                  <a:lnTo>
                    <a:pt x="474228" y="80449"/>
                  </a:lnTo>
                  <a:lnTo>
                    <a:pt x="453057" y="71981"/>
                  </a:lnTo>
                  <a:lnTo>
                    <a:pt x="440354" y="59278"/>
                  </a:lnTo>
                  <a:lnTo>
                    <a:pt x="431886" y="38108"/>
                  </a:lnTo>
                  <a:lnTo>
                    <a:pt x="389544" y="33873"/>
                  </a:lnTo>
                  <a:lnTo>
                    <a:pt x="376842" y="16937"/>
                  </a:lnTo>
                  <a:lnTo>
                    <a:pt x="38107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FE715B6-B1BD-741A-13F9-070D97E8A585}"/>
                </a:ext>
              </a:extLst>
            </p:cNvPr>
            <p:cNvSpPr/>
            <p:nvPr/>
          </p:nvSpPr>
          <p:spPr>
            <a:xfrm>
              <a:off x="3524294" y="2252398"/>
              <a:ext cx="368373" cy="444588"/>
            </a:xfrm>
            <a:custGeom>
              <a:avLst/>
              <a:gdLst>
                <a:gd name="connsiteX0" fmla="*/ 224411 w 368373"/>
                <a:gd name="connsiteY0" fmla="*/ 0 h 444588"/>
                <a:gd name="connsiteX1" fmla="*/ 215943 w 368373"/>
                <a:gd name="connsiteY1" fmla="*/ 8468 h 444588"/>
                <a:gd name="connsiteX2" fmla="*/ 215943 w 368373"/>
                <a:gd name="connsiteY2" fmla="*/ 33873 h 444588"/>
                <a:gd name="connsiteX3" fmla="*/ 182070 w 368373"/>
                <a:gd name="connsiteY3" fmla="*/ 50810 h 444588"/>
                <a:gd name="connsiteX4" fmla="*/ 182070 w 368373"/>
                <a:gd name="connsiteY4" fmla="*/ 71981 h 444588"/>
                <a:gd name="connsiteX5" fmla="*/ 173601 w 368373"/>
                <a:gd name="connsiteY5" fmla="*/ 80449 h 444588"/>
                <a:gd name="connsiteX6" fmla="*/ 135494 w 368373"/>
                <a:gd name="connsiteY6" fmla="*/ 80449 h 444588"/>
                <a:gd name="connsiteX7" fmla="*/ 118557 w 368373"/>
                <a:gd name="connsiteY7" fmla="*/ 76215 h 444588"/>
                <a:gd name="connsiteX8" fmla="*/ 63513 w 368373"/>
                <a:gd name="connsiteY8" fmla="*/ 105854 h 444588"/>
                <a:gd name="connsiteX9" fmla="*/ 42342 w 368373"/>
                <a:gd name="connsiteY9" fmla="*/ 105854 h 444588"/>
                <a:gd name="connsiteX10" fmla="*/ 21171 w 368373"/>
                <a:gd name="connsiteY10" fmla="*/ 122791 h 444588"/>
                <a:gd name="connsiteX11" fmla="*/ 25405 w 368373"/>
                <a:gd name="connsiteY11" fmla="*/ 127025 h 444588"/>
                <a:gd name="connsiteX12" fmla="*/ 25405 w 368373"/>
                <a:gd name="connsiteY12" fmla="*/ 152430 h 444588"/>
                <a:gd name="connsiteX13" fmla="*/ 59278 w 368373"/>
                <a:gd name="connsiteY13" fmla="*/ 182069 h 444588"/>
                <a:gd name="connsiteX14" fmla="*/ 59278 w 368373"/>
                <a:gd name="connsiteY14" fmla="*/ 237114 h 444588"/>
                <a:gd name="connsiteX15" fmla="*/ 46576 w 368373"/>
                <a:gd name="connsiteY15" fmla="*/ 258285 h 444588"/>
                <a:gd name="connsiteX16" fmla="*/ 21171 w 368373"/>
                <a:gd name="connsiteY16" fmla="*/ 262519 h 444588"/>
                <a:gd name="connsiteX17" fmla="*/ 0 w 368373"/>
                <a:gd name="connsiteY17" fmla="*/ 275221 h 444588"/>
                <a:gd name="connsiteX18" fmla="*/ 4234 w 368373"/>
                <a:gd name="connsiteY18" fmla="*/ 287924 h 444588"/>
                <a:gd name="connsiteX19" fmla="*/ 12703 w 368373"/>
                <a:gd name="connsiteY19" fmla="*/ 300626 h 444588"/>
                <a:gd name="connsiteX20" fmla="*/ 12703 w 368373"/>
                <a:gd name="connsiteY20" fmla="*/ 338734 h 444588"/>
                <a:gd name="connsiteX21" fmla="*/ 16937 w 368373"/>
                <a:gd name="connsiteY21" fmla="*/ 338734 h 444588"/>
                <a:gd name="connsiteX22" fmla="*/ 38108 w 368373"/>
                <a:gd name="connsiteY22" fmla="*/ 351436 h 444588"/>
                <a:gd name="connsiteX23" fmla="*/ 29639 w 368373"/>
                <a:gd name="connsiteY23" fmla="*/ 364139 h 444588"/>
                <a:gd name="connsiteX24" fmla="*/ 46576 w 368373"/>
                <a:gd name="connsiteY24" fmla="*/ 372607 h 444588"/>
                <a:gd name="connsiteX25" fmla="*/ 67747 w 368373"/>
                <a:gd name="connsiteY25" fmla="*/ 368373 h 444588"/>
                <a:gd name="connsiteX26" fmla="*/ 84684 w 368373"/>
                <a:gd name="connsiteY26" fmla="*/ 368373 h 444588"/>
                <a:gd name="connsiteX27" fmla="*/ 84684 w 368373"/>
                <a:gd name="connsiteY27" fmla="*/ 372607 h 444588"/>
                <a:gd name="connsiteX28" fmla="*/ 67747 w 368373"/>
                <a:gd name="connsiteY28" fmla="*/ 381076 h 444588"/>
                <a:gd name="connsiteX29" fmla="*/ 80449 w 368373"/>
                <a:gd name="connsiteY29" fmla="*/ 385310 h 444588"/>
                <a:gd name="connsiteX30" fmla="*/ 101620 w 368373"/>
                <a:gd name="connsiteY30" fmla="*/ 385310 h 444588"/>
                <a:gd name="connsiteX31" fmla="*/ 110089 w 368373"/>
                <a:gd name="connsiteY31" fmla="*/ 406481 h 444588"/>
                <a:gd name="connsiteX32" fmla="*/ 122791 w 368373"/>
                <a:gd name="connsiteY32" fmla="*/ 410715 h 444588"/>
                <a:gd name="connsiteX33" fmla="*/ 131259 w 368373"/>
                <a:gd name="connsiteY33" fmla="*/ 431886 h 444588"/>
                <a:gd name="connsiteX34" fmla="*/ 165133 w 368373"/>
                <a:gd name="connsiteY34" fmla="*/ 444588 h 444588"/>
                <a:gd name="connsiteX35" fmla="*/ 186304 w 368373"/>
                <a:gd name="connsiteY35" fmla="*/ 440354 h 444588"/>
                <a:gd name="connsiteX36" fmla="*/ 203240 w 368373"/>
                <a:gd name="connsiteY36" fmla="*/ 423417 h 444588"/>
                <a:gd name="connsiteX37" fmla="*/ 220177 w 368373"/>
                <a:gd name="connsiteY37" fmla="*/ 427652 h 444588"/>
                <a:gd name="connsiteX38" fmla="*/ 224411 w 368373"/>
                <a:gd name="connsiteY38" fmla="*/ 419183 h 444588"/>
                <a:gd name="connsiteX39" fmla="*/ 224411 w 368373"/>
                <a:gd name="connsiteY39" fmla="*/ 406481 h 444588"/>
                <a:gd name="connsiteX40" fmla="*/ 232880 w 368373"/>
                <a:gd name="connsiteY40" fmla="*/ 402247 h 444588"/>
                <a:gd name="connsiteX41" fmla="*/ 245582 w 368373"/>
                <a:gd name="connsiteY41" fmla="*/ 410715 h 444588"/>
                <a:gd name="connsiteX42" fmla="*/ 258285 w 368373"/>
                <a:gd name="connsiteY42" fmla="*/ 402247 h 444588"/>
                <a:gd name="connsiteX43" fmla="*/ 258285 w 368373"/>
                <a:gd name="connsiteY43" fmla="*/ 393778 h 444588"/>
                <a:gd name="connsiteX44" fmla="*/ 266753 w 368373"/>
                <a:gd name="connsiteY44" fmla="*/ 385310 h 444588"/>
                <a:gd name="connsiteX45" fmla="*/ 279456 w 368373"/>
                <a:gd name="connsiteY45" fmla="*/ 389544 h 444588"/>
                <a:gd name="connsiteX46" fmla="*/ 287924 w 368373"/>
                <a:gd name="connsiteY46" fmla="*/ 398012 h 444588"/>
                <a:gd name="connsiteX47" fmla="*/ 304861 w 368373"/>
                <a:gd name="connsiteY47" fmla="*/ 389544 h 444588"/>
                <a:gd name="connsiteX48" fmla="*/ 326032 w 368373"/>
                <a:gd name="connsiteY48" fmla="*/ 389544 h 444588"/>
                <a:gd name="connsiteX49" fmla="*/ 338734 w 368373"/>
                <a:gd name="connsiteY49" fmla="*/ 376842 h 444588"/>
                <a:gd name="connsiteX50" fmla="*/ 347202 w 368373"/>
                <a:gd name="connsiteY50" fmla="*/ 347202 h 444588"/>
                <a:gd name="connsiteX51" fmla="*/ 359905 w 368373"/>
                <a:gd name="connsiteY51" fmla="*/ 347202 h 444588"/>
                <a:gd name="connsiteX52" fmla="*/ 355671 w 368373"/>
                <a:gd name="connsiteY52" fmla="*/ 317563 h 444588"/>
                <a:gd name="connsiteX53" fmla="*/ 368373 w 368373"/>
                <a:gd name="connsiteY53" fmla="*/ 304861 h 444588"/>
                <a:gd name="connsiteX54" fmla="*/ 364139 w 368373"/>
                <a:gd name="connsiteY54" fmla="*/ 296392 h 444588"/>
                <a:gd name="connsiteX55" fmla="*/ 368373 w 368373"/>
                <a:gd name="connsiteY55" fmla="*/ 292158 h 444588"/>
                <a:gd name="connsiteX56" fmla="*/ 364139 w 368373"/>
                <a:gd name="connsiteY56" fmla="*/ 292158 h 444588"/>
                <a:gd name="connsiteX57" fmla="*/ 359905 w 368373"/>
                <a:gd name="connsiteY57" fmla="*/ 254050 h 444588"/>
                <a:gd name="connsiteX58" fmla="*/ 355671 w 368373"/>
                <a:gd name="connsiteY58" fmla="*/ 245582 h 444588"/>
                <a:gd name="connsiteX59" fmla="*/ 351437 w 368373"/>
                <a:gd name="connsiteY59" fmla="*/ 228645 h 444588"/>
                <a:gd name="connsiteX60" fmla="*/ 321797 w 368373"/>
                <a:gd name="connsiteY60" fmla="*/ 220177 h 444588"/>
                <a:gd name="connsiteX61" fmla="*/ 309095 w 368373"/>
                <a:gd name="connsiteY61" fmla="*/ 203240 h 444588"/>
                <a:gd name="connsiteX62" fmla="*/ 304861 w 368373"/>
                <a:gd name="connsiteY62" fmla="*/ 173601 h 444588"/>
                <a:gd name="connsiteX63" fmla="*/ 283690 w 368373"/>
                <a:gd name="connsiteY63" fmla="*/ 169367 h 444588"/>
                <a:gd name="connsiteX64" fmla="*/ 283690 w 368373"/>
                <a:gd name="connsiteY64" fmla="*/ 152430 h 444588"/>
                <a:gd name="connsiteX65" fmla="*/ 258285 w 368373"/>
                <a:gd name="connsiteY65" fmla="*/ 135494 h 444588"/>
                <a:gd name="connsiteX66" fmla="*/ 249816 w 368373"/>
                <a:gd name="connsiteY66" fmla="*/ 110089 h 444588"/>
                <a:gd name="connsiteX67" fmla="*/ 258285 w 368373"/>
                <a:gd name="connsiteY67" fmla="*/ 93152 h 444588"/>
                <a:gd name="connsiteX68" fmla="*/ 249816 w 368373"/>
                <a:gd name="connsiteY68" fmla="*/ 80449 h 444588"/>
                <a:gd name="connsiteX69" fmla="*/ 249816 w 368373"/>
                <a:gd name="connsiteY69" fmla="*/ 63513 h 444588"/>
                <a:gd name="connsiteX70" fmla="*/ 254051 w 368373"/>
                <a:gd name="connsiteY70" fmla="*/ 46576 h 444588"/>
                <a:gd name="connsiteX71" fmla="*/ 241348 w 368373"/>
                <a:gd name="connsiteY71" fmla="*/ 33873 h 444588"/>
                <a:gd name="connsiteX72" fmla="*/ 237114 w 368373"/>
                <a:gd name="connsiteY72" fmla="*/ 16937 h 444588"/>
                <a:gd name="connsiteX73" fmla="*/ 224411 w 368373"/>
                <a:gd name="connsiteY73" fmla="*/ 0 h 4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68373" h="444588">
                  <a:moveTo>
                    <a:pt x="224411" y="0"/>
                  </a:moveTo>
                  <a:lnTo>
                    <a:pt x="215943" y="8468"/>
                  </a:lnTo>
                  <a:lnTo>
                    <a:pt x="215943" y="33873"/>
                  </a:lnTo>
                  <a:lnTo>
                    <a:pt x="182070" y="50810"/>
                  </a:lnTo>
                  <a:lnTo>
                    <a:pt x="182070" y="71981"/>
                  </a:lnTo>
                  <a:lnTo>
                    <a:pt x="173601" y="80449"/>
                  </a:lnTo>
                  <a:lnTo>
                    <a:pt x="135494" y="80449"/>
                  </a:lnTo>
                  <a:lnTo>
                    <a:pt x="118557" y="76215"/>
                  </a:lnTo>
                  <a:lnTo>
                    <a:pt x="63513" y="105854"/>
                  </a:lnTo>
                  <a:lnTo>
                    <a:pt x="42342" y="105854"/>
                  </a:lnTo>
                  <a:lnTo>
                    <a:pt x="21171" y="122791"/>
                  </a:lnTo>
                  <a:lnTo>
                    <a:pt x="25405" y="127025"/>
                  </a:lnTo>
                  <a:lnTo>
                    <a:pt x="25405" y="152430"/>
                  </a:lnTo>
                  <a:lnTo>
                    <a:pt x="59278" y="182069"/>
                  </a:lnTo>
                  <a:lnTo>
                    <a:pt x="59278" y="237114"/>
                  </a:lnTo>
                  <a:lnTo>
                    <a:pt x="46576" y="258285"/>
                  </a:lnTo>
                  <a:lnTo>
                    <a:pt x="21171" y="262519"/>
                  </a:lnTo>
                  <a:lnTo>
                    <a:pt x="0" y="275221"/>
                  </a:lnTo>
                  <a:lnTo>
                    <a:pt x="4234" y="287924"/>
                  </a:lnTo>
                  <a:lnTo>
                    <a:pt x="12703" y="300626"/>
                  </a:lnTo>
                  <a:lnTo>
                    <a:pt x="12703" y="338734"/>
                  </a:lnTo>
                  <a:lnTo>
                    <a:pt x="16937" y="338734"/>
                  </a:lnTo>
                  <a:lnTo>
                    <a:pt x="38108" y="351436"/>
                  </a:lnTo>
                  <a:lnTo>
                    <a:pt x="29639" y="364139"/>
                  </a:lnTo>
                  <a:lnTo>
                    <a:pt x="46576" y="372607"/>
                  </a:lnTo>
                  <a:lnTo>
                    <a:pt x="67747" y="368373"/>
                  </a:lnTo>
                  <a:lnTo>
                    <a:pt x="84684" y="368373"/>
                  </a:lnTo>
                  <a:lnTo>
                    <a:pt x="84684" y="372607"/>
                  </a:lnTo>
                  <a:lnTo>
                    <a:pt x="67747" y="381076"/>
                  </a:lnTo>
                  <a:lnTo>
                    <a:pt x="80449" y="385310"/>
                  </a:lnTo>
                  <a:lnTo>
                    <a:pt x="101620" y="385310"/>
                  </a:lnTo>
                  <a:lnTo>
                    <a:pt x="110089" y="406481"/>
                  </a:lnTo>
                  <a:lnTo>
                    <a:pt x="122791" y="410715"/>
                  </a:lnTo>
                  <a:lnTo>
                    <a:pt x="131259" y="431886"/>
                  </a:lnTo>
                  <a:lnTo>
                    <a:pt x="165133" y="444588"/>
                  </a:lnTo>
                  <a:lnTo>
                    <a:pt x="186304" y="440354"/>
                  </a:lnTo>
                  <a:lnTo>
                    <a:pt x="203240" y="423417"/>
                  </a:lnTo>
                  <a:lnTo>
                    <a:pt x="220177" y="427652"/>
                  </a:lnTo>
                  <a:lnTo>
                    <a:pt x="224411" y="419183"/>
                  </a:lnTo>
                  <a:lnTo>
                    <a:pt x="224411" y="406481"/>
                  </a:lnTo>
                  <a:lnTo>
                    <a:pt x="232880" y="402247"/>
                  </a:lnTo>
                  <a:lnTo>
                    <a:pt x="245582" y="410715"/>
                  </a:lnTo>
                  <a:lnTo>
                    <a:pt x="258285" y="402247"/>
                  </a:lnTo>
                  <a:lnTo>
                    <a:pt x="258285" y="393778"/>
                  </a:lnTo>
                  <a:lnTo>
                    <a:pt x="266753" y="385310"/>
                  </a:lnTo>
                  <a:lnTo>
                    <a:pt x="279456" y="389544"/>
                  </a:lnTo>
                  <a:lnTo>
                    <a:pt x="287924" y="398012"/>
                  </a:lnTo>
                  <a:lnTo>
                    <a:pt x="304861" y="389544"/>
                  </a:lnTo>
                  <a:lnTo>
                    <a:pt x="326032" y="389544"/>
                  </a:lnTo>
                  <a:lnTo>
                    <a:pt x="338734" y="376842"/>
                  </a:lnTo>
                  <a:lnTo>
                    <a:pt x="347202" y="347202"/>
                  </a:lnTo>
                  <a:lnTo>
                    <a:pt x="359905" y="347202"/>
                  </a:lnTo>
                  <a:lnTo>
                    <a:pt x="355671" y="317563"/>
                  </a:lnTo>
                  <a:lnTo>
                    <a:pt x="368373" y="304861"/>
                  </a:lnTo>
                  <a:lnTo>
                    <a:pt x="364139" y="296392"/>
                  </a:lnTo>
                  <a:lnTo>
                    <a:pt x="368373" y="292158"/>
                  </a:lnTo>
                  <a:lnTo>
                    <a:pt x="364139" y="292158"/>
                  </a:lnTo>
                  <a:lnTo>
                    <a:pt x="359905" y="254050"/>
                  </a:lnTo>
                  <a:lnTo>
                    <a:pt x="355671" y="245582"/>
                  </a:lnTo>
                  <a:lnTo>
                    <a:pt x="351437" y="228645"/>
                  </a:lnTo>
                  <a:lnTo>
                    <a:pt x="321797" y="220177"/>
                  </a:lnTo>
                  <a:lnTo>
                    <a:pt x="309095" y="203240"/>
                  </a:lnTo>
                  <a:lnTo>
                    <a:pt x="304861" y="173601"/>
                  </a:lnTo>
                  <a:lnTo>
                    <a:pt x="283690" y="169367"/>
                  </a:lnTo>
                  <a:lnTo>
                    <a:pt x="283690" y="152430"/>
                  </a:lnTo>
                  <a:lnTo>
                    <a:pt x="258285" y="135494"/>
                  </a:lnTo>
                  <a:lnTo>
                    <a:pt x="249816" y="110089"/>
                  </a:lnTo>
                  <a:lnTo>
                    <a:pt x="258285" y="93152"/>
                  </a:lnTo>
                  <a:lnTo>
                    <a:pt x="249816" y="80449"/>
                  </a:lnTo>
                  <a:lnTo>
                    <a:pt x="249816" y="63513"/>
                  </a:lnTo>
                  <a:lnTo>
                    <a:pt x="254051" y="46576"/>
                  </a:lnTo>
                  <a:lnTo>
                    <a:pt x="241348" y="33873"/>
                  </a:lnTo>
                  <a:lnTo>
                    <a:pt x="237114" y="16937"/>
                  </a:lnTo>
                  <a:lnTo>
                    <a:pt x="22441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6FF5087-A5FD-192F-6336-9BE619FE7267}"/>
                </a:ext>
              </a:extLst>
            </p:cNvPr>
            <p:cNvSpPr/>
            <p:nvPr/>
          </p:nvSpPr>
          <p:spPr>
            <a:xfrm>
              <a:off x="4146718" y="2497980"/>
              <a:ext cx="448822" cy="478461"/>
            </a:xfrm>
            <a:custGeom>
              <a:avLst/>
              <a:gdLst>
                <a:gd name="connsiteX0" fmla="*/ 156665 w 448822"/>
                <a:gd name="connsiteY0" fmla="*/ 0 h 478461"/>
                <a:gd name="connsiteX1" fmla="*/ 143962 w 448822"/>
                <a:gd name="connsiteY1" fmla="*/ 12703 h 478461"/>
                <a:gd name="connsiteX2" fmla="*/ 84684 w 448822"/>
                <a:gd name="connsiteY2" fmla="*/ 8468 h 478461"/>
                <a:gd name="connsiteX3" fmla="*/ 59278 w 448822"/>
                <a:gd name="connsiteY3" fmla="*/ 21171 h 478461"/>
                <a:gd name="connsiteX4" fmla="*/ 46576 w 448822"/>
                <a:gd name="connsiteY4" fmla="*/ 46576 h 478461"/>
                <a:gd name="connsiteX5" fmla="*/ 59278 w 448822"/>
                <a:gd name="connsiteY5" fmla="*/ 59278 h 478461"/>
                <a:gd name="connsiteX6" fmla="*/ 42342 w 448822"/>
                <a:gd name="connsiteY6" fmla="*/ 80449 h 478461"/>
                <a:gd name="connsiteX7" fmla="*/ 25405 w 448822"/>
                <a:gd name="connsiteY7" fmla="*/ 97386 h 478461"/>
                <a:gd name="connsiteX8" fmla="*/ 55044 w 448822"/>
                <a:gd name="connsiteY8" fmla="*/ 122791 h 478461"/>
                <a:gd name="connsiteX9" fmla="*/ 63513 w 448822"/>
                <a:gd name="connsiteY9" fmla="*/ 148196 h 478461"/>
                <a:gd name="connsiteX10" fmla="*/ 80449 w 448822"/>
                <a:gd name="connsiteY10" fmla="*/ 169367 h 478461"/>
                <a:gd name="connsiteX11" fmla="*/ 80449 w 448822"/>
                <a:gd name="connsiteY11" fmla="*/ 194772 h 478461"/>
                <a:gd name="connsiteX12" fmla="*/ 42342 w 448822"/>
                <a:gd name="connsiteY12" fmla="*/ 228645 h 478461"/>
                <a:gd name="connsiteX13" fmla="*/ 55044 w 448822"/>
                <a:gd name="connsiteY13" fmla="*/ 245582 h 478461"/>
                <a:gd name="connsiteX14" fmla="*/ 55044 w 448822"/>
                <a:gd name="connsiteY14" fmla="*/ 266753 h 478461"/>
                <a:gd name="connsiteX15" fmla="*/ 29639 w 448822"/>
                <a:gd name="connsiteY15" fmla="*/ 283690 h 478461"/>
                <a:gd name="connsiteX16" fmla="*/ 0 w 448822"/>
                <a:gd name="connsiteY16" fmla="*/ 283690 h 478461"/>
                <a:gd name="connsiteX17" fmla="*/ 4234 w 448822"/>
                <a:gd name="connsiteY17" fmla="*/ 300626 h 478461"/>
                <a:gd name="connsiteX18" fmla="*/ 25405 w 448822"/>
                <a:gd name="connsiteY18" fmla="*/ 326031 h 478461"/>
                <a:gd name="connsiteX19" fmla="*/ 29639 w 448822"/>
                <a:gd name="connsiteY19" fmla="*/ 351436 h 478461"/>
                <a:gd name="connsiteX20" fmla="*/ 33873 w 448822"/>
                <a:gd name="connsiteY20" fmla="*/ 368373 h 478461"/>
                <a:gd name="connsiteX21" fmla="*/ 25405 w 448822"/>
                <a:gd name="connsiteY21" fmla="*/ 372607 h 478461"/>
                <a:gd name="connsiteX22" fmla="*/ 46576 w 448822"/>
                <a:gd name="connsiteY22" fmla="*/ 376842 h 478461"/>
                <a:gd name="connsiteX23" fmla="*/ 59278 w 448822"/>
                <a:gd name="connsiteY23" fmla="*/ 376842 h 478461"/>
                <a:gd name="connsiteX24" fmla="*/ 67747 w 448822"/>
                <a:gd name="connsiteY24" fmla="*/ 364139 h 478461"/>
                <a:gd name="connsiteX25" fmla="*/ 76215 w 448822"/>
                <a:gd name="connsiteY25" fmla="*/ 364139 h 478461"/>
                <a:gd name="connsiteX26" fmla="*/ 88918 w 448822"/>
                <a:gd name="connsiteY26" fmla="*/ 372607 h 478461"/>
                <a:gd name="connsiteX27" fmla="*/ 84684 w 448822"/>
                <a:gd name="connsiteY27" fmla="*/ 385310 h 478461"/>
                <a:gd name="connsiteX28" fmla="*/ 97386 w 448822"/>
                <a:gd name="connsiteY28" fmla="*/ 393778 h 478461"/>
                <a:gd name="connsiteX29" fmla="*/ 110089 w 448822"/>
                <a:gd name="connsiteY29" fmla="*/ 393778 h 478461"/>
                <a:gd name="connsiteX30" fmla="*/ 131259 w 448822"/>
                <a:gd name="connsiteY30" fmla="*/ 406481 h 478461"/>
                <a:gd name="connsiteX31" fmla="*/ 139728 w 448822"/>
                <a:gd name="connsiteY31" fmla="*/ 402247 h 478461"/>
                <a:gd name="connsiteX32" fmla="*/ 148196 w 448822"/>
                <a:gd name="connsiteY32" fmla="*/ 410715 h 478461"/>
                <a:gd name="connsiteX33" fmla="*/ 156665 w 448822"/>
                <a:gd name="connsiteY33" fmla="*/ 406481 h 478461"/>
                <a:gd name="connsiteX34" fmla="*/ 169367 w 448822"/>
                <a:gd name="connsiteY34" fmla="*/ 398012 h 478461"/>
                <a:gd name="connsiteX35" fmla="*/ 186304 w 448822"/>
                <a:gd name="connsiteY35" fmla="*/ 402247 h 478461"/>
                <a:gd name="connsiteX36" fmla="*/ 194772 w 448822"/>
                <a:gd name="connsiteY36" fmla="*/ 398012 h 478461"/>
                <a:gd name="connsiteX37" fmla="*/ 194772 w 448822"/>
                <a:gd name="connsiteY37" fmla="*/ 372607 h 478461"/>
                <a:gd name="connsiteX38" fmla="*/ 199006 w 448822"/>
                <a:gd name="connsiteY38" fmla="*/ 372607 h 478461"/>
                <a:gd name="connsiteX39" fmla="*/ 203240 w 448822"/>
                <a:gd name="connsiteY39" fmla="*/ 385310 h 478461"/>
                <a:gd name="connsiteX40" fmla="*/ 220177 w 448822"/>
                <a:gd name="connsiteY40" fmla="*/ 398012 h 478461"/>
                <a:gd name="connsiteX41" fmla="*/ 220177 w 448822"/>
                <a:gd name="connsiteY41" fmla="*/ 414949 h 478461"/>
                <a:gd name="connsiteX42" fmla="*/ 245582 w 448822"/>
                <a:gd name="connsiteY42" fmla="*/ 414949 h 478461"/>
                <a:gd name="connsiteX43" fmla="*/ 279456 w 448822"/>
                <a:gd name="connsiteY43" fmla="*/ 444588 h 478461"/>
                <a:gd name="connsiteX44" fmla="*/ 300627 w 448822"/>
                <a:gd name="connsiteY44" fmla="*/ 448822 h 478461"/>
                <a:gd name="connsiteX45" fmla="*/ 300627 w 448822"/>
                <a:gd name="connsiteY45" fmla="*/ 436120 h 478461"/>
                <a:gd name="connsiteX46" fmla="*/ 309095 w 448822"/>
                <a:gd name="connsiteY46" fmla="*/ 423417 h 478461"/>
                <a:gd name="connsiteX47" fmla="*/ 313329 w 448822"/>
                <a:gd name="connsiteY47" fmla="*/ 436120 h 478461"/>
                <a:gd name="connsiteX48" fmla="*/ 309095 w 448822"/>
                <a:gd name="connsiteY48" fmla="*/ 444588 h 478461"/>
                <a:gd name="connsiteX49" fmla="*/ 313329 w 448822"/>
                <a:gd name="connsiteY49" fmla="*/ 453057 h 478461"/>
                <a:gd name="connsiteX50" fmla="*/ 326032 w 448822"/>
                <a:gd name="connsiteY50" fmla="*/ 448822 h 478461"/>
                <a:gd name="connsiteX51" fmla="*/ 338734 w 448822"/>
                <a:gd name="connsiteY51" fmla="*/ 448822 h 478461"/>
                <a:gd name="connsiteX52" fmla="*/ 338734 w 448822"/>
                <a:gd name="connsiteY52" fmla="*/ 469993 h 478461"/>
                <a:gd name="connsiteX53" fmla="*/ 351437 w 448822"/>
                <a:gd name="connsiteY53" fmla="*/ 478462 h 478461"/>
                <a:gd name="connsiteX54" fmla="*/ 359905 w 448822"/>
                <a:gd name="connsiteY54" fmla="*/ 474228 h 478461"/>
                <a:gd name="connsiteX55" fmla="*/ 385310 w 448822"/>
                <a:gd name="connsiteY55" fmla="*/ 457291 h 478461"/>
                <a:gd name="connsiteX56" fmla="*/ 385310 w 448822"/>
                <a:gd name="connsiteY56" fmla="*/ 453057 h 478461"/>
                <a:gd name="connsiteX57" fmla="*/ 368373 w 448822"/>
                <a:gd name="connsiteY57" fmla="*/ 444588 h 478461"/>
                <a:gd name="connsiteX58" fmla="*/ 368373 w 448822"/>
                <a:gd name="connsiteY58" fmla="*/ 427652 h 478461"/>
                <a:gd name="connsiteX59" fmla="*/ 385310 w 448822"/>
                <a:gd name="connsiteY59" fmla="*/ 423417 h 478461"/>
                <a:gd name="connsiteX60" fmla="*/ 389544 w 448822"/>
                <a:gd name="connsiteY60" fmla="*/ 414949 h 478461"/>
                <a:gd name="connsiteX61" fmla="*/ 385310 w 448822"/>
                <a:gd name="connsiteY61" fmla="*/ 406481 h 478461"/>
                <a:gd name="connsiteX62" fmla="*/ 385310 w 448822"/>
                <a:gd name="connsiteY62" fmla="*/ 389544 h 478461"/>
                <a:gd name="connsiteX63" fmla="*/ 398013 w 448822"/>
                <a:gd name="connsiteY63" fmla="*/ 372607 h 478461"/>
                <a:gd name="connsiteX64" fmla="*/ 414949 w 448822"/>
                <a:gd name="connsiteY64" fmla="*/ 334500 h 478461"/>
                <a:gd name="connsiteX65" fmla="*/ 419183 w 448822"/>
                <a:gd name="connsiteY65" fmla="*/ 317563 h 478461"/>
                <a:gd name="connsiteX66" fmla="*/ 431886 w 448822"/>
                <a:gd name="connsiteY66" fmla="*/ 313329 h 478461"/>
                <a:gd name="connsiteX67" fmla="*/ 431886 w 448822"/>
                <a:gd name="connsiteY67" fmla="*/ 309095 h 478461"/>
                <a:gd name="connsiteX68" fmla="*/ 423418 w 448822"/>
                <a:gd name="connsiteY68" fmla="*/ 304861 h 478461"/>
                <a:gd name="connsiteX69" fmla="*/ 423418 w 448822"/>
                <a:gd name="connsiteY69" fmla="*/ 292158 h 478461"/>
                <a:gd name="connsiteX70" fmla="*/ 444589 w 448822"/>
                <a:gd name="connsiteY70" fmla="*/ 279455 h 478461"/>
                <a:gd name="connsiteX71" fmla="*/ 448823 w 448822"/>
                <a:gd name="connsiteY71" fmla="*/ 258285 h 478461"/>
                <a:gd name="connsiteX72" fmla="*/ 440354 w 448822"/>
                <a:gd name="connsiteY72" fmla="*/ 245582 h 478461"/>
                <a:gd name="connsiteX73" fmla="*/ 427652 w 448822"/>
                <a:gd name="connsiteY73" fmla="*/ 245582 h 478461"/>
                <a:gd name="connsiteX74" fmla="*/ 423418 w 448822"/>
                <a:gd name="connsiteY74" fmla="*/ 241348 h 478461"/>
                <a:gd name="connsiteX75" fmla="*/ 423418 w 448822"/>
                <a:gd name="connsiteY75" fmla="*/ 224411 h 478461"/>
                <a:gd name="connsiteX76" fmla="*/ 440354 w 448822"/>
                <a:gd name="connsiteY76" fmla="*/ 211709 h 478461"/>
                <a:gd name="connsiteX77" fmla="*/ 440354 w 448822"/>
                <a:gd name="connsiteY77" fmla="*/ 199006 h 478461"/>
                <a:gd name="connsiteX78" fmla="*/ 436120 w 448822"/>
                <a:gd name="connsiteY78" fmla="*/ 190538 h 478461"/>
                <a:gd name="connsiteX79" fmla="*/ 427652 w 448822"/>
                <a:gd name="connsiteY79" fmla="*/ 207475 h 478461"/>
                <a:gd name="connsiteX80" fmla="*/ 419183 w 448822"/>
                <a:gd name="connsiteY80" fmla="*/ 203240 h 478461"/>
                <a:gd name="connsiteX81" fmla="*/ 410715 w 448822"/>
                <a:gd name="connsiteY81" fmla="*/ 186304 h 478461"/>
                <a:gd name="connsiteX82" fmla="*/ 376842 w 448822"/>
                <a:gd name="connsiteY82" fmla="*/ 203240 h 478461"/>
                <a:gd name="connsiteX83" fmla="*/ 317563 w 448822"/>
                <a:gd name="connsiteY83" fmla="*/ 199006 h 478461"/>
                <a:gd name="connsiteX84" fmla="*/ 309095 w 448822"/>
                <a:gd name="connsiteY84" fmla="*/ 182069 h 478461"/>
                <a:gd name="connsiteX85" fmla="*/ 292158 w 448822"/>
                <a:gd name="connsiteY85" fmla="*/ 160899 h 478461"/>
                <a:gd name="connsiteX86" fmla="*/ 292158 w 448822"/>
                <a:gd name="connsiteY86" fmla="*/ 131259 h 478461"/>
                <a:gd name="connsiteX87" fmla="*/ 266753 w 448822"/>
                <a:gd name="connsiteY87" fmla="*/ 101620 h 478461"/>
                <a:gd name="connsiteX88" fmla="*/ 249816 w 448822"/>
                <a:gd name="connsiteY88" fmla="*/ 114323 h 478461"/>
                <a:gd name="connsiteX89" fmla="*/ 224411 w 448822"/>
                <a:gd name="connsiteY89" fmla="*/ 93152 h 478461"/>
                <a:gd name="connsiteX90" fmla="*/ 228646 w 448822"/>
                <a:gd name="connsiteY90" fmla="*/ 50810 h 478461"/>
                <a:gd name="connsiteX91" fmla="*/ 190538 w 448822"/>
                <a:gd name="connsiteY91" fmla="*/ 8468 h 478461"/>
                <a:gd name="connsiteX92" fmla="*/ 169367 w 448822"/>
                <a:gd name="connsiteY92" fmla="*/ 8468 h 478461"/>
                <a:gd name="connsiteX93" fmla="*/ 160899 w 448822"/>
                <a:gd name="connsiteY93" fmla="*/ 0 h 47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48822" h="478461">
                  <a:moveTo>
                    <a:pt x="156665" y="0"/>
                  </a:moveTo>
                  <a:lnTo>
                    <a:pt x="143962" y="12703"/>
                  </a:lnTo>
                  <a:lnTo>
                    <a:pt x="84684" y="8468"/>
                  </a:lnTo>
                  <a:lnTo>
                    <a:pt x="59278" y="21171"/>
                  </a:lnTo>
                  <a:lnTo>
                    <a:pt x="46576" y="46576"/>
                  </a:lnTo>
                  <a:lnTo>
                    <a:pt x="59278" y="59278"/>
                  </a:lnTo>
                  <a:lnTo>
                    <a:pt x="42342" y="80449"/>
                  </a:lnTo>
                  <a:lnTo>
                    <a:pt x="25405" y="97386"/>
                  </a:lnTo>
                  <a:lnTo>
                    <a:pt x="55044" y="122791"/>
                  </a:lnTo>
                  <a:lnTo>
                    <a:pt x="63513" y="148196"/>
                  </a:lnTo>
                  <a:lnTo>
                    <a:pt x="80449" y="169367"/>
                  </a:lnTo>
                  <a:lnTo>
                    <a:pt x="80449" y="194772"/>
                  </a:lnTo>
                  <a:lnTo>
                    <a:pt x="42342" y="228645"/>
                  </a:lnTo>
                  <a:lnTo>
                    <a:pt x="55044" y="245582"/>
                  </a:lnTo>
                  <a:lnTo>
                    <a:pt x="55044" y="266753"/>
                  </a:lnTo>
                  <a:lnTo>
                    <a:pt x="29639" y="283690"/>
                  </a:lnTo>
                  <a:lnTo>
                    <a:pt x="0" y="283690"/>
                  </a:lnTo>
                  <a:lnTo>
                    <a:pt x="4234" y="300626"/>
                  </a:lnTo>
                  <a:lnTo>
                    <a:pt x="25405" y="326031"/>
                  </a:lnTo>
                  <a:lnTo>
                    <a:pt x="29639" y="351436"/>
                  </a:lnTo>
                  <a:lnTo>
                    <a:pt x="33873" y="368373"/>
                  </a:lnTo>
                  <a:lnTo>
                    <a:pt x="25405" y="372607"/>
                  </a:lnTo>
                  <a:lnTo>
                    <a:pt x="46576" y="376842"/>
                  </a:lnTo>
                  <a:lnTo>
                    <a:pt x="59278" y="376842"/>
                  </a:lnTo>
                  <a:lnTo>
                    <a:pt x="67747" y="364139"/>
                  </a:lnTo>
                  <a:lnTo>
                    <a:pt x="76215" y="364139"/>
                  </a:lnTo>
                  <a:lnTo>
                    <a:pt x="88918" y="372607"/>
                  </a:lnTo>
                  <a:lnTo>
                    <a:pt x="84684" y="385310"/>
                  </a:lnTo>
                  <a:lnTo>
                    <a:pt x="97386" y="393778"/>
                  </a:lnTo>
                  <a:lnTo>
                    <a:pt x="110089" y="393778"/>
                  </a:lnTo>
                  <a:lnTo>
                    <a:pt x="131259" y="406481"/>
                  </a:lnTo>
                  <a:lnTo>
                    <a:pt x="139728" y="402247"/>
                  </a:lnTo>
                  <a:lnTo>
                    <a:pt x="148196" y="410715"/>
                  </a:lnTo>
                  <a:lnTo>
                    <a:pt x="156665" y="406481"/>
                  </a:lnTo>
                  <a:lnTo>
                    <a:pt x="169367" y="398012"/>
                  </a:lnTo>
                  <a:lnTo>
                    <a:pt x="186304" y="402247"/>
                  </a:lnTo>
                  <a:lnTo>
                    <a:pt x="194772" y="398012"/>
                  </a:lnTo>
                  <a:lnTo>
                    <a:pt x="194772" y="372607"/>
                  </a:lnTo>
                  <a:lnTo>
                    <a:pt x="199006" y="372607"/>
                  </a:lnTo>
                  <a:lnTo>
                    <a:pt x="203240" y="385310"/>
                  </a:lnTo>
                  <a:lnTo>
                    <a:pt x="220177" y="398012"/>
                  </a:lnTo>
                  <a:lnTo>
                    <a:pt x="220177" y="414949"/>
                  </a:lnTo>
                  <a:lnTo>
                    <a:pt x="245582" y="414949"/>
                  </a:lnTo>
                  <a:lnTo>
                    <a:pt x="279456" y="444588"/>
                  </a:lnTo>
                  <a:lnTo>
                    <a:pt x="300627" y="448822"/>
                  </a:lnTo>
                  <a:lnTo>
                    <a:pt x="300627" y="436120"/>
                  </a:lnTo>
                  <a:lnTo>
                    <a:pt x="309095" y="423417"/>
                  </a:lnTo>
                  <a:lnTo>
                    <a:pt x="313329" y="436120"/>
                  </a:lnTo>
                  <a:lnTo>
                    <a:pt x="309095" y="444588"/>
                  </a:lnTo>
                  <a:lnTo>
                    <a:pt x="313329" y="453057"/>
                  </a:lnTo>
                  <a:lnTo>
                    <a:pt x="326032" y="448822"/>
                  </a:lnTo>
                  <a:lnTo>
                    <a:pt x="338734" y="448822"/>
                  </a:lnTo>
                  <a:lnTo>
                    <a:pt x="338734" y="469993"/>
                  </a:lnTo>
                  <a:lnTo>
                    <a:pt x="351437" y="478462"/>
                  </a:lnTo>
                  <a:lnTo>
                    <a:pt x="359905" y="474228"/>
                  </a:lnTo>
                  <a:lnTo>
                    <a:pt x="385310" y="457291"/>
                  </a:lnTo>
                  <a:lnTo>
                    <a:pt x="385310" y="453057"/>
                  </a:lnTo>
                  <a:lnTo>
                    <a:pt x="368373" y="444588"/>
                  </a:lnTo>
                  <a:lnTo>
                    <a:pt x="368373" y="427652"/>
                  </a:lnTo>
                  <a:lnTo>
                    <a:pt x="385310" y="423417"/>
                  </a:lnTo>
                  <a:lnTo>
                    <a:pt x="389544" y="414949"/>
                  </a:lnTo>
                  <a:lnTo>
                    <a:pt x="385310" y="406481"/>
                  </a:lnTo>
                  <a:lnTo>
                    <a:pt x="385310" y="389544"/>
                  </a:lnTo>
                  <a:lnTo>
                    <a:pt x="398013" y="372607"/>
                  </a:lnTo>
                  <a:lnTo>
                    <a:pt x="414949" y="334500"/>
                  </a:lnTo>
                  <a:lnTo>
                    <a:pt x="419183" y="317563"/>
                  </a:lnTo>
                  <a:lnTo>
                    <a:pt x="431886" y="313329"/>
                  </a:lnTo>
                  <a:lnTo>
                    <a:pt x="431886" y="309095"/>
                  </a:lnTo>
                  <a:lnTo>
                    <a:pt x="423418" y="304861"/>
                  </a:lnTo>
                  <a:lnTo>
                    <a:pt x="423418" y="292158"/>
                  </a:lnTo>
                  <a:lnTo>
                    <a:pt x="444589" y="279455"/>
                  </a:lnTo>
                  <a:lnTo>
                    <a:pt x="448823" y="258285"/>
                  </a:lnTo>
                  <a:lnTo>
                    <a:pt x="440354" y="245582"/>
                  </a:lnTo>
                  <a:lnTo>
                    <a:pt x="427652" y="245582"/>
                  </a:lnTo>
                  <a:lnTo>
                    <a:pt x="423418" y="241348"/>
                  </a:lnTo>
                  <a:lnTo>
                    <a:pt x="423418" y="224411"/>
                  </a:lnTo>
                  <a:lnTo>
                    <a:pt x="440354" y="211709"/>
                  </a:lnTo>
                  <a:lnTo>
                    <a:pt x="440354" y="199006"/>
                  </a:lnTo>
                  <a:lnTo>
                    <a:pt x="436120" y="190538"/>
                  </a:lnTo>
                  <a:lnTo>
                    <a:pt x="427652" y="207475"/>
                  </a:lnTo>
                  <a:lnTo>
                    <a:pt x="419183" y="203240"/>
                  </a:lnTo>
                  <a:lnTo>
                    <a:pt x="410715" y="186304"/>
                  </a:lnTo>
                  <a:lnTo>
                    <a:pt x="376842" y="203240"/>
                  </a:lnTo>
                  <a:lnTo>
                    <a:pt x="317563" y="199006"/>
                  </a:lnTo>
                  <a:lnTo>
                    <a:pt x="309095" y="182069"/>
                  </a:lnTo>
                  <a:lnTo>
                    <a:pt x="292158" y="160899"/>
                  </a:lnTo>
                  <a:lnTo>
                    <a:pt x="292158" y="131259"/>
                  </a:lnTo>
                  <a:lnTo>
                    <a:pt x="266753" y="101620"/>
                  </a:lnTo>
                  <a:lnTo>
                    <a:pt x="249816" y="114323"/>
                  </a:lnTo>
                  <a:lnTo>
                    <a:pt x="224411" y="93152"/>
                  </a:lnTo>
                  <a:lnTo>
                    <a:pt x="228646" y="50810"/>
                  </a:lnTo>
                  <a:lnTo>
                    <a:pt x="190538" y="8468"/>
                  </a:lnTo>
                  <a:lnTo>
                    <a:pt x="169367" y="8468"/>
                  </a:lnTo>
                  <a:lnTo>
                    <a:pt x="16089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B0B8EAC-C385-28BB-29A7-B889A72FCE0C}"/>
                </a:ext>
              </a:extLst>
            </p:cNvPr>
            <p:cNvSpPr/>
            <p:nvPr/>
          </p:nvSpPr>
          <p:spPr>
            <a:xfrm>
              <a:off x="4908870" y="2641942"/>
              <a:ext cx="436120" cy="342968"/>
            </a:xfrm>
            <a:custGeom>
              <a:avLst/>
              <a:gdLst>
                <a:gd name="connsiteX0" fmla="*/ 215943 w 436120"/>
                <a:gd name="connsiteY0" fmla="*/ 0 h 342968"/>
                <a:gd name="connsiteX1" fmla="*/ 190538 w 436120"/>
                <a:gd name="connsiteY1" fmla="*/ 4234 h 342968"/>
                <a:gd name="connsiteX2" fmla="*/ 182070 w 436120"/>
                <a:gd name="connsiteY2" fmla="*/ 16937 h 342968"/>
                <a:gd name="connsiteX3" fmla="*/ 169367 w 436120"/>
                <a:gd name="connsiteY3" fmla="*/ 29639 h 342968"/>
                <a:gd name="connsiteX4" fmla="*/ 156665 w 436120"/>
                <a:gd name="connsiteY4" fmla="*/ 16937 h 342968"/>
                <a:gd name="connsiteX5" fmla="*/ 152430 w 436120"/>
                <a:gd name="connsiteY5" fmla="*/ 21171 h 342968"/>
                <a:gd name="connsiteX6" fmla="*/ 156665 w 436120"/>
                <a:gd name="connsiteY6" fmla="*/ 29639 h 342968"/>
                <a:gd name="connsiteX7" fmla="*/ 139728 w 436120"/>
                <a:gd name="connsiteY7" fmla="*/ 38108 h 342968"/>
                <a:gd name="connsiteX8" fmla="*/ 143962 w 436120"/>
                <a:gd name="connsiteY8" fmla="*/ 50810 h 342968"/>
                <a:gd name="connsiteX9" fmla="*/ 131259 w 436120"/>
                <a:gd name="connsiteY9" fmla="*/ 59278 h 342968"/>
                <a:gd name="connsiteX10" fmla="*/ 131259 w 436120"/>
                <a:gd name="connsiteY10" fmla="*/ 80449 h 342968"/>
                <a:gd name="connsiteX11" fmla="*/ 105854 w 436120"/>
                <a:gd name="connsiteY11" fmla="*/ 80449 h 342968"/>
                <a:gd name="connsiteX12" fmla="*/ 105854 w 436120"/>
                <a:gd name="connsiteY12" fmla="*/ 88918 h 342968"/>
                <a:gd name="connsiteX13" fmla="*/ 84684 w 436120"/>
                <a:gd name="connsiteY13" fmla="*/ 93152 h 342968"/>
                <a:gd name="connsiteX14" fmla="*/ 84684 w 436120"/>
                <a:gd name="connsiteY14" fmla="*/ 114323 h 342968"/>
                <a:gd name="connsiteX15" fmla="*/ 101620 w 436120"/>
                <a:gd name="connsiteY15" fmla="*/ 114323 h 342968"/>
                <a:gd name="connsiteX16" fmla="*/ 93152 w 436120"/>
                <a:gd name="connsiteY16" fmla="*/ 122791 h 342968"/>
                <a:gd name="connsiteX17" fmla="*/ 88918 w 436120"/>
                <a:gd name="connsiteY17" fmla="*/ 156664 h 342968"/>
                <a:gd name="connsiteX18" fmla="*/ 76215 w 436120"/>
                <a:gd name="connsiteY18" fmla="*/ 156664 h 342968"/>
                <a:gd name="connsiteX19" fmla="*/ 50810 w 436120"/>
                <a:gd name="connsiteY19" fmla="*/ 160899 h 342968"/>
                <a:gd name="connsiteX20" fmla="*/ 25405 w 436120"/>
                <a:gd name="connsiteY20" fmla="*/ 156664 h 342968"/>
                <a:gd name="connsiteX21" fmla="*/ 4234 w 436120"/>
                <a:gd name="connsiteY21" fmla="*/ 160899 h 342968"/>
                <a:gd name="connsiteX22" fmla="*/ 4234 w 436120"/>
                <a:gd name="connsiteY22" fmla="*/ 177835 h 342968"/>
                <a:gd name="connsiteX23" fmla="*/ 21171 w 436120"/>
                <a:gd name="connsiteY23" fmla="*/ 182069 h 342968"/>
                <a:gd name="connsiteX24" fmla="*/ 33873 w 436120"/>
                <a:gd name="connsiteY24" fmla="*/ 207475 h 342968"/>
                <a:gd name="connsiteX25" fmla="*/ 38108 w 436120"/>
                <a:gd name="connsiteY25" fmla="*/ 220177 h 342968"/>
                <a:gd name="connsiteX26" fmla="*/ 16937 w 436120"/>
                <a:gd name="connsiteY26" fmla="*/ 241348 h 342968"/>
                <a:gd name="connsiteX27" fmla="*/ 8468 w 436120"/>
                <a:gd name="connsiteY27" fmla="*/ 245582 h 342968"/>
                <a:gd name="connsiteX28" fmla="*/ 0 w 436120"/>
                <a:gd name="connsiteY28" fmla="*/ 254050 h 342968"/>
                <a:gd name="connsiteX29" fmla="*/ 16937 w 436120"/>
                <a:gd name="connsiteY29" fmla="*/ 258285 h 342968"/>
                <a:gd name="connsiteX30" fmla="*/ 21171 w 436120"/>
                <a:gd name="connsiteY30" fmla="*/ 283690 h 342968"/>
                <a:gd name="connsiteX31" fmla="*/ 33873 w 436120"/>
                <a:gd name="connsiteY31" fmla="*/ 283690 h 342968"/>
                <a:gd name="connsiteX32" fmla="*/ 38108 w 436120"/>
                <a:gd name="connsiteY32" fmla="*/ 317563 h 342968"/>
                <a:gd name="connsiteX33" fmla="*/ 42342 w 436120"/>
                <a:gd name="connsiteY33" fmla="*/ 321797 h 342968"/>
                <a:gd name="connsiteX34" fmla="*/ 42342 w 436120"/>
                <a:gd name="connsiteY34" fmla="*/ 326031 h 342968"/>
                <a:gd name="connsiteX35" fmla="*/ 55044 w 436120"/>
                <a:gd name="connsiteY35" fmla="*/ 330266 h 342968"/>
                <a:gd name="connsiteX36" fmla="*/ 67747 w 436120"/>
                <a:gd name="connsiteY36" fmla="*/ 342968 h 342968"/>
                <a:gd name="connsiteX37" fmla="*/ 88918 w 436120"/>
                <a:gd name="connsiteY37" fmla="*/ 342968 h 342968"/>
                <a:gd name="connsiteX38" fmla="*/ 97386 w 436120"/>
                <a:gd name="connsiteY38" fmla="*/ 334500 h 342968"/>
                <a:gd name="connsiteX39" fmla="*/ 110089 w 436120"/>
                <a:gd name="connsiteY39" fmla="*/ 334500 h 342968"/>
                <a:gd name="connsiteX40" fmla="*/ 122791 w 436120"/>
                <a:gd name="connsiteY40" fmla="*/ 334500 h 342968"/>
                <a:gd name="connsiteX41" fmla="*/ 152430 w 436120"/>
                <a:gd name="connsiteY41" fmla="*/ 309095 h 342968"/>
                <a:gd name="connsiteX42" fmla="*/ 160899 w 436120"/>
                <a:gd name="connsiteY42" fmla="*/ 309095 h 342968"/>
                <a:gd name="connsiteX43" fmla="*/ 173601 w 436120"/>
                <a:gd name="connsiteY43" fmla="*/ 300626 h 342968"/>
                <a:gd name="connsiteX44" fmla="*/ 203240 w 436120"/>
                <a:gd name="connsiteY44" fmla="*/ 304861 h 342968"/>
                <a:gd name="connsiteX45" fmla="*/ 228646 w 436120"/>
                <a:gd name="connsiteY45" fmla="*/ 283690 h 342968"/>
                <a:gd name="connsiteX46" fmla="*/ 245582 w 436120"/>
                <a:gd name="connsiteY46" fmla="*/ 279455 h 342968"/>
                <a:gd name="connsiteX47" fmla="*/ 254051 w 436120"/>
                <a:gd name="connsiteY47" fmla="*/ 262519 h 342968"/>
                <a:gd name="connsiteX48" fmla="*/ 266753 w 436120"/>
                <a:gd name="connsiteY48" fmla="*/ 258285 h 342968"/>
                <a:gd name="connsiteX49" fmla="*/ 279456 w 436120"/>
                <a:gd name="connsiteY49" fmla="*/ 237114 h 342968"/>
                <a:gd name="connsiteX50" fmla="*/ 300627 w 436120"/>
                <a:gd name="connsiteY50" fmla="*/ 220177 h 342968"/>
                <a:gd name="connsiteX51" fmla="*/ 321797 w 436120"/>
                <a:gd name="connsiteY51" fmla="*/ 215943 h 342968"/>
                <a:gd name="connsiteX52" fmla="*/ 334500 w 436120"/>
                <a:gd name="connsiteY52" fmla="*/ 228645 h 342968"/>
                <a:gd name="connsiteX53" fmla="*/ 364139 w 436120"/>
                <a:gd name="connsiteY53" fmla="*/ 224411 h 342968"/>
                <a:gd name="connsiteX54" fmla="*/ 364139 w 436120"/>
                <a:gd name="connsiteY54" fmla="*/ 207475 h 342968"/>
                <a:gd name="connsiteX55" fmla="*/ 376842 w 436120"/>
                <a:gd name="connsiteY55" fmla="*/ 203240 h 342968"/>
                <a:gd name="connsiteX56" fmla="*/ 385310 w 436120"/>
                <a:gd name="connsiteY56" fmla="*/ 190538 h 342968"/>
                <a:gd name="connsiteX57" fmla="*/ 402247 w 436120"/>
                <a:gd name="connsiteY57" fmla="*/ 190538 h 342968"/>
                <a:gd name="connsiteX58" fmla="*/ 414949 w 436120"/>
                <a:gd name="connsiteY58" fmla="*/ 177835 h 342968"/>
                <a:gd name="connsiteX59" fmla="*/ 414949 w 436120"/>
                <a:gd name="connsiteY59" fmla="*/ 156664 h 342968"/>
                <a:gd name="connsiteX60" fmla="*/ 414949 w 436120"/>
                <a:gd name="connsiteY60" fmla="*/ 139728 h 342968"/>
                <a:gd name="connsiteX61" fmla="*/ 410715 w 436120"/>
                <a:gd name="connsiteY61" fmla="*/ 114323 h 342968"/>
                <a:gd name="connsiteX62" fmla="*/ 410715 w 436120"/>
                <a:gd name="connsiteY62" fmla="*/ 97386 h 342968"/>
                <a:gd name="connsiteX63" fmla="*/ 423418 w 436120"/>
                <a:gd name="connsiteY63" fmla="*/ 88918 h 342968"/>
                <a:gd name="connsiteX64" fmla="*/ 436120 w 436120"/>
                <a:gd name="connsiteY64" fmla="*/ 80449 h 342968"/>
                <a:gd name="connsiteX65" fmla="*/ 385310 w 436120"/>
                <a:gd name="connsiteY65" fmla="*/ 50810 h 342968"/>
                <a:gd name="connsiteX66" fmla="*/ 372608 w 436120"/>
                <a:gd name="connsiteY66" fmla="*/ 38108 h 342968"/>
                <a:gd name="connsiteX67" fmla="*/ 359905 w 436120"/>
                <a:gd name="connsiteY67" fmla="*/ 29639 h 342968"/>
                <a:gd name="connsiteX68" fmla="*/ 347202 w 436120"/>
                <a:gd name="connsiteY68" fmla="*/ 33873 h 342968"/>
                <a:gd name="connsiteX69" fmla="*/ 342968 w 436120"/>
                <a:gd name="connsiteY69" fmla="*/ 42342 h 342968"/>
                <a:gd name="connsiteX70" fmla="*/ 334500 w 436120"/>
                <a:gd name="connsiteY70" fmla="*/ 50810 h 342968"/>
                <a:gd name="connsiteX71" fmla="*/ 326032 w 436120"/>
                <a:gd name="connsiteY71" fmla="*/ 50810 h 342968"/>
                <a:gd name="connsiteX72" fmla="*/ 300627 w 436120"/>
                <a:gd name="connsiteY72" fmla="*/ 25405 h 342968"/>
                <a:gd name="connsiteX73" fmla="*/ 270987 w 436120"/>
                <a:gd name="connsiteY73" fmla="*/ 25405 h 342968"/>
                <a:gd name="connsiteX74" fmla="*/ 254051 w 436120"/>
                <a:gd name="connsiteY74" fmla="*/ 33873 h 342968"/>
                <a:gd name="connsiteX75" fmla="*/ 245582 w 436120"/>
                <a:gd name="connsiteY75" fmla="*/ 38108 h 342968"/>
                <a:gd name="connsiteX76" fmla="*/ 224411 w 436120"/>
                <a:gd name="connsiteY76" fmla="*/ 21171 h 342968"/>
                <a:gd name="connsiteX77" fmla="*/ 224411 w 436120"/>
                <a:gd name="connsiteY77" fmla="*/ 4234 h 342968"/>
                <a:gd name="connsiteX78" fmla="*/ 215943 w 436120"/>
                <a:gd name="connsiteY78" fmla="*/ 0 h 34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36120" h="342968">
                  <a:moveTo>
                    <a:pt x="215943" y="0"/>
                  </a:moveTo>
                  <a:lnTo>
                    <a:pt x="190538" y="4234"/>
                  </a:lnTo>
                  <a:lnTo>
                    <a:pt x="182070" y="16937"/>
                  </a:lnTo>
                  <a:lnTo>
                    <a:pt x="169367" y="29639"/>
                  </a:lnTo>
                  <a:lnTo>
                    <a:pt x="156665" y="16937"/>
                  </a:lnTo>
                  <a:lnTo>
                    <a:pt x="152430" y="21171"/>
                  </a:lnTo>
                  <a:lnTo>
                    <a:pt x="156665" y="29639"/>
                  </a:lnTo>
                  <a:lnTo>
                    <a:pt x="139728" y="38108"/>
                  </a:lnTo>
                  <a:lnTo>
                    <a:pt x="143962" y="50810"/>
                  </a:lnTo>
                  <a:lnTo>
                    <a:pt x="131259" y="59278"/>
                  </a:lnTo>
                  <a:lnTo>
                    <a:pt x="131259" y="80449"/>
                  </a:lnTo>
                  <a:lnTo>
                    <a:pt x="105854" y="80449"/>
                  </a:lnTo>
                  <a:lnTo>
                    <a:pt x="105854" y="88918"/>
                  </a:lnTo>
                  <a:lnTo>
                    <a:pt x="84684" y="93152"/>
                  </a:lnTo>
                  <a:lnTo>
                    <a:pt x="84684" y="114323"/>
                  </a:lnTo>
                  <a:lnTo>
                    <a:pt x="101620" y="114323"/>
                  </a:lnTo>
                  <a:lnTo>
                    <a:pt x="93152" y="122791"/>
                  </a:lnTo>
                  <a:lnTo>
                    <a:pt x="88918" y="156664"/>
                  </a:lnTo>
                  <a:lnTo>
                    <a:pt x="76215" y="156664"/>
                  </a:lnTo>
                  <a:lnTo>
                    <a:pt x="50810" y="160899"/>
                  </a:lnTo>
                  <a:lnTo>
                    <a:pt x="25405" y="156664"/>
                  </a:lnTo>
                  <a:lnTo>
                    <a:pt x="4234" y="160899"/>
                  </a:lnTo>
                  <a:lnTo>
                    <a:pt x="4234" y="177835"/>
                  </a:lnTo>
                  <a:lnTo>
                    <a:pt x="21171" y="182069"/>
                  </a:lnTo>
                  <a:lnTo>
                    <a:pt x="33873" y="207475"/>
                  </a:lnTo>
                  <a:lnTo>
                    <a:pt x="38108" y="220177"/>
                  </a:lnTo>
                  <a:lnTo>
                    <a:pt x="16937" y="241348"/>
                  </a:lnTo>
                  <a:lnTo>
                    <a:pt x="8468" y="245582"/>
                  </a:lnTo>
                  <a:lnTo>
                    <a:pt x="0" y="254050"/>
                  </a:lnTo>
                  <a:lnTo>
                    <a:pt x="16937" y="258285"/>
                  </a:lnTo>
                  <a:lnTo>
                    <a:pt x="21171" y="283690"/>
                  </a:lnTo>
                  <a:lnTo>
                    <a:pt x="33873" y="283690"/>
                  </a:lnTo>
                  <a:lnTo>
                    <a:pt x="38108" y="317563"/>
                  </a:lnTo>
                  <a:lnTo>
                    <a:pt x="42342" y="321797"/>
                  </a:lnTo>
                  <a:lnTo>
                    <a:pt x="42342" y="326031"/>
                  </a:lnTo>
                  <a:lnTo>
                    <a:pt x="55044" y="330266"/>
                  </a:lnTo>
                  <a:lnTo>
                    <a:pt x="67747" y="342968"/>
                  </a:lnTo>
                  <a:lnTo>
                    <a:pt x="88918" y="342968"/>
                  </a:lnTo>
                  <a:lnTo>
                    <a:pt x="97386" y="334500"/>
                  </a:lnTo>
                  <a:lnTo>
                    <a:pt x="110089" y="334500"/>
                  </a:lnTo>
                  <a:lnTo>
                    <a:pt x="122791" y="334500"/>
                  </a:lnTo>
                  <a:lnTo>
                    <a:pt x="152430" y="309095"/>
                  </a:lnTo>
                  <a:lnTo>
                    <a:pt x="160899" y="309095"/>
                  </a:lnTo>
                  <a:lnTo>
                    <a:pt x="173601" y="300626"/>
                  </a:lnTo>
                  <a:lnTo>
                    <a:pt x="203240" y="304861"/>
                  </a:lnTo>
                  <a:lnTo>
                    <a:pt x="228646" y="283690"/>
                  </a:lnTo>
                  <a:lnTo>
                    <a:pt x="245582" y="279455"/>
                  </a:lnTo>
                  <a:lnTo>
                    <a:pt x="254051" y="262519"/>
                  </a:lnTo>
                  <a:lnTo>
                    <a:pt x="266753" y="258285"/>
                  </a:lnTo>
                  <a:lnTo>
                    <a:pt x="279456" y="237114"/>
                  </a:lnTo>
                  <a:lnTo>
                    <a:pt x="300627" y="220177"/>
                  </a:lnTo>
                  <a:lnTo>
                    <a:pt x="321797" y="215943"/>
                  </a:lnTo>
                  <a:lnTo>
                    <a:pt x="334500" y="228645"/>
                  </a:lnTo>
                  <a:lnTo>
                    <a:pt x="364139" y="224411"/>
                  </a:lnTo>
                  <a:lnTo>
                    <a:pt x="364139" y="207475"/>
                  </a:lnTo>
                  <a:lnTo>
                    <a:pt x="376842" y="203240"/>
                  </a:lnTo>
                  <a:lnTo>
                    <a:pt x="385310" y="190538"/>
                  </a:lnTo>
                  <a:lnTo>
                    <a:pt x="402247" y="190538"/>
                  </a:lnTo>
                  <a:lnTo>
                    <a:pt x="414949" y="177835"/>
                  </a:lnTo>
                  <a:lnTo>
                    <a:pt x="414949" y="156664"/>
                  </a:lnTo>
                  <a:lnTo>
                    <a:pt x="414949" y="139728"/>
                  </a:lnTo>
                  <a:lnTo>
                    <a:pt x="410715" y="114323"/>
                  </a:lnTo>
                  <a:lnTo>
                    <a:pt x="410715" y="97386"/>
                  </a:lnTo>
                  <a:lnTo>
                    <a:pt x="423418" y="88918"/>
                  </a:lnTo>
                  <a:lnTo>
                    <a:pt x="436120" y="80449"/>
                  </a:lnTo>
                  <a:lnTo>
                    <a:pt x="385310" y="50810"/>
                  </a:lnTo>
                  <a:lnTo>
                    <a:pt x="372608" y="38108"/>
                  </a:lnTo>
                  <a:lnTo>
                    <a:pt x="359905" y="29639"/>
                  </a:lnTo>
                  <a:lnTo>
                    <a:pt x="347202" y="33873"/>
                  </a:lnTo>
                  <a:lnTo>
                    <a:pt x="342968" y="42342"/>
                  </a:lnTo>
                  <a:lnTo>
                    <a:pt x="334500" y="50810"/>
                  </a:lnTo>
                  <a:lnTo>
                    <a:pt x="326032" y="50810"/>
                  </a:lnTo>
                  <a:lnTo>
                    <a:pt x="300627" y="25405"/>
                  </a:lnTo>
                  <a:lnTo>
                    <a:pt x="270987" y="25405"/>
                  </a:lnTo>
                  <a:lnTo>
                    <a:pt x="254051" y="33873"/>
                  </a:lnTo>
                  <a:lnTo>
                    <a:pt x="245582" y="38108"/>
                  </a:lnTo>
                  <a:lnTo>
                    <a:pt x="224411" y="21171"/>
                  </a:lnTo>
                  <a:lnTo>
                    <a:pt x="224411" y="4234"/>
                  </a:lnTo>
                  <a:lnTo>
                    <a:pt x="21594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B08C2EF-5A7B-6DE3-3CF6-C4FD969B4091}"/>
                </a:ext>
              </a:extLst>
            </p:cNvPr>
            <p:cNvSpPr/>
            <p:nvPr/>
          </p:nvSpPr>
          <p:spPr>
            <a:xfrm>
              <a:off x="3333756" y="1748531"/>
              <a:ext cx="499632" cy="364138"/>
            </a:xfrm>
            <a:custGeom>
              <a:avLst/>
              <a:gdLst>
                <a:gd name="connsiteX0" fmla="*/ 372608 w 499632"/>
                <a:gd name="connsiteY0" fmla="*/ 0 h 364138"/>
                <a:gd name="connsiteX1" fmla="*/ 364139 w 499632"/>
                <a:gd name="connsiteY1" fmla="*/ 12703 h 364138"/>
                <a:gd name="connsiteX2" fmla="*/ 296392 w 499632"/>
                <a:gd name="connsiteY2" fmla="*/ 63513 h 364138"/>
                <a:gd name="connsiteX3" fmla="*/ 182070 w 499632"/>
                <a:gd name="connsiteY3" fmla="*/ 93152 h 364138"/>
                <a:gd name="connsiteX4" fmla="*/ 105854 w 499632"/>
                <a:gd name="connsiteY4" fmla="*/ 118557 h 364138"/>
                <a:gd name="connsiteX5" fmla="*/ 42342 w 499632"/>
                <a:gd name="connsiteY5" fmla="*/ 152430 h 364138"/>
                <a:gd name="connsiteX6" fmla="*/ 4234 w 499632"/>
                <a:gd name="connsiteY6" fmla="*/ 207475 h 364138"/>
                <a:gd name="connsiteX7" fmla="*/ 0 w 499632"/>
                <a:gd name="connsiteY7" fmla="*/ 249816 h 364138"/>
                <a:gd name="connsiteX8" fmla="*/ 29639 w 499632"/>
                <a:gd name="connsiteY8" fmla="*/ 275221 h 364138"/>
                <a:gd name="connsiteX9" fmla="*/ 71981 w 499632"/>
                <a:gd name="connsiteY9" fmla="*/ 283690 h 364138"/>
                <a:gd name="connsiteX10" fmla="*/ 67747 w 499632"/>
                <a:gd name="connsiteY10" fmla="*/ 283690 h 364138"/>
                <a:gd name="connsiteX11" fmla="*/ 101620 w 499632"/>
                <a:gd name="connsiteY11" fmla="*/ 279455 h 364138"/>
                <a:gd name="connsiteX12" fmla="*/ 118557 w 499632"/>
                <a:gd name="connsiteY12" fmla="*/ 262519 h 364138"/>
                <a:gd name="connsiteX13" fmla="*/ 131259 w 499632"/>
                <a:gd name="connsiteY13" fmla="*/ 258285 h 364138"/>
                <a:gd name="connsiteX14" fmla="*/ 148196 w 499632"/>
                <a:gd name="connsiteY14" fmla="*/ 283690 h 364138"/>
                <a:gd name="connsiteX15" fmla="*/ 169367 w 499632"/>
                <a:gd name="connsiteY15" fmla="*/ 283690 h 364138"/>
                <a:gd name="connsiteX16" fmla="*/ 177835 w 499632"/>
                <a:gd name="connsiteY16" fmla="*/ 300626 h 364138"/>
                <a:gd name="connsiteX17" fmla="*/ 211709 w 499632"/>
                <a:gd name="connsiteY17" fmla="*/ 296392 h 364138"/>
                <a:gd name="connsiteX18" fmla="*/ 249816 w 499632"/>
                <a:gd name="connsiteY18" fmla="*/ 321797 h 364138"/>
                <a:gd name="connsiteX19" fmla="*/ 228646 w 499632"/>
                <a:gd name="connsiteY19" fmla="*/ 330266 h 364138"/>
                <a:gd name="connsiteX20" fmla="*/ 245582 w 499632"/>
                <a:gd name="connsiteY20" fmla="*/ 342968 h 364138"/>
                <a:gd name="connsiteX21" fmla="*/ 254051 w 499632"/>
                <a:gd name="connsiteY21" fmla="*/ 342968 h 364138"/>
                <a:gd name="connsiteX22" fmla="*/ 266753 w 499632"/>
                <a:gd name="connsiteY22" fmla="*/ 364139 h 364138"/>
                <a:gd name="connsiteX23" fmla="*/ 283690 w 499632"/>
                <a:gd name="connsiteY23" fmla="*/ 364139 h 364138"/>
                <a:gd name="connsiteX24" fmla="*/ 287924 w 499632"/>
                <a:gd name="connsiteY24" fmla="*/ 351436 h 364138"/>
                <a:gd name="connsiteX25" fmla="*/ 275221 w 499632"/>
                <a:gd name="connsiteY25" fmla="*/ 342968 h 364138"/>
                <a:gd name="connsiteX26" fmla="*/ 313329 w 499632"/>
                <a:gd name="connsiteY26" fmla="*/ 330266 h 364138"/>
                <a:gd name="connsiteX27" fmla="*/ 351437 w 499632"/>
                <a:gd name="connsiteY27" fmla="*/ 326031 h 364138"/>
                <a:gd name="connsiteX28" fmla="*/ 359905 w 499632"/>
                <a:gd name="connsiteY28" fmla="*/ 300626 h 364138"/>
                <a:gd name="connsiteX29" fmla="*/ 381076 w 499632"/>
                <a:gd name="connsiteY29" fmla="*/ 283690 h 364138"/>
                <a:gd name="connsiteX30" fmla="*/ 414949 w 499632"/>
                <a:gd name="connsiteY30" fmla="*/ 279455 h 364138"/>
                <a:gd name="connsiteX31" fmla="*/ 457291 w 499632"/>
                <a:gd name="connsiteY31" fmla="*/ 300626 h 364138"/>
                <a:gd name="connsiteX32" fmla="*/ 478462 w 499632"/>
                <a:gd name="connsiteY32" fmla="*/ 304861 h 364138"/>
                <a:gd name="connsiteX33" fmla="*/ 482696 w 499632"/>
                <a:gd name="connsiteY33" fmla="*/ 292158 h 364138"/>
                <a:gd name="connsiteX34" fmla="*/ 495399 w 499632"/>
                <a:gd name="connsiteY34" fmla="*/ 270987 h 364138"/>
                <a:gd name="connsiteX35" fmla="*/ 499633 w 499632"/>
                <a:gd name="connsiteY35" fmla="*/ 262519 h 364138"/>
                <a:gd name="connsiteX36" fmla="*/ 486930 w 499632"/>
                <a:gd name="connsiteY36" fmla="*/ 262519 h 364138"/>
                <a:gd name="connsiteX37" fmla="*/ 486930 w 499632"/>
                <a:gd name="connsiteY37" fmla="*/ 237114 h 364138"/>
                <a:gd name="connsiteX38" fmla="*/ 478462 w 499632"/>
                <a:gd name="connsiteY38" fmla="*/ 220177 h 364138"/>
                <a:gd name="connsiteX39" fmla="*/ 482696 w 499632"/>
                <a:gd name="connsiteY39" fmla="*/ 190538 h 364138"/>
                <a:gd name="connsiteX40" fmla="*/ 486930 w 499632"/>
                <a:gd name="connsiteY40" fmla="*/ 173601 h 364138"/>
                <a:gd name="connsiteX41" fmla="*/ 478462 w 499632"/>
                <a:gd name="connsiteY41" fmla="*/ 173601 h 364138"/>
                <a:gd name="connsiteX42" fmla="*/ 482696 w 499632"/>
                <a:gd name="connsiteY42" fmla="*/ 156664 h 364138"/>
                <a:gd name="connsiteX43" fmla="*/ 499633 w 499632"/>
                <a:gd name="connsiteY43" fmla="*/ 139728 h 364138"/>
                <a:gd name="connsiteX44" fmla="*/ 482696 w 499632"/>
                <a:gd name="connsiteY44" fmla="*/ 114323 h 364138"/>
                <a:gd name="connsiteX45" fmla="*/ 478462 w 499632"/>
                <a:gd name="connsiteY45" fmla="*/ 84683 h 364138"/>
                <a:gd name="connsiteX46" fmla="*/ 410715 w 499632"/>
                <a:gd name="connsiteY46" fmla="*/ 21171 h 364138"/>
                <a:gd name="connsiteX47" fmla="*/ 402247 w 499632"/>
                <a:gd name="connsiteY47" fmla="*/ 4234 h 364138"/>
                <a:gd name="connsiteX48" fmla="*/ 385310 w 499632"/>
                <a:gd name="connsiteY48" fmla="*/ 4234 h 364138"/>
                <a:gd name="connsiteX49" fmla="*/ 372608 w 499632"/>
                <a:gd name="connsiteY49" fmla="*/ 0 h 36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99632" h="364138">
                  <a:moveTo>
                    <a:pt x="372608" y="0"/>
                  </a:moveTo>
                  <a:lnTo>
                    <a:pt x="364139" y="12703"/>
                  </a:lnTo>
                  <a:lnTo>
                    <a:pt x="296392" y="63513"/>
                  </a:lnTo>
                  <a:lnTo>
                    <a:pt x="182070" y="93152"/>
                  </a:lnTo>
                  <a:lnTo>
                    <a:pt x="105854" y="118557"/>
                  </a:lnTo>
                  <a:lnTo>
                    <a:pt x="42342" y="152430"/>
                  </a:lnTo>
                  <a:lnTo>
                    <a:pt x="4234" y="207475"/>
                  </a:lnTo>
                  <a:lnTo>
                    <a:pt x="0" y="249816"/>
                  </a:lnTo>
                  <a:lnTo>
                    <a:pt x="29639" y="275221"/>
                  </a:lnTo>
                  <a:lnTo>
                    <a:pt x="71981" y="283690"/>
                  </a:lnTo>
                  <a:lnTo>
                    <a:pt x="67747" y="283690"/>
                  </a:lnTo>
                  <a:lnTo>
                    <a:pt x="101620" y="279455"/>
                  </a:lnTo>
                  <a:lnTo>
                    <a:pt x="118557" y="262519"/>
                  </a:lnTo>
                  <a:lnTo>
                    <a:pt x="131259" y="258285"/>
                  </a:lnTo>
                  <a:lnTo>
                    <a:pt x="148196" y="283690"/>
                  </a:lnTo>
                  <a:lnTo>
                    <a:pt x="169367" y="283690"/>
                  </a:lnTo>
                  <a:lnTo>
                    <a:pt x="177835" y="300626"/>
                  </a:lnTo>
                  <a:lnTo>
                    <a:pt x="211709" y="296392"/>
                  </a:lnTo>
                  <a:lnTo>
                    <a:pt x="249816" y="321797"/>
                  </a:lnTo>
                  <a:lnTo>
                    <a:pt x="228646" y="330266"/>
                  </a:lnTo>
                  <a:lnTo>
                    <a:pt x="245582" y="342968"/>
                  </a:lnTo>
                  <a:lnTo>
                    <a:pt x="254051" y="342968"/>
                  </a:lnTo>
                  <a:lnTo>
                    <a:pt x="266753" y="364139"/>
                  </a:lnTo>
                  <a:lnTo>
                    <a:pt x="283690" y="364139"/>
                  </a:lnTo>
                  <a:lnTo>
                    <a:pt x="287924" y="351436"/>
                  </a:lnTo>
                  <a:lnTo>
                    <a:pt x="275221" y="342968"/>
                  </a:lnTo>
                  <a:lnTo>
                    <a:pt x="313329" y="330266"/>
                  </a:lnTo>
                  <a:lnTo>
                    <a:pt x="351437" y="326031"/>
                  </a:lnTo>
                  <a:lnTo>
                    <a:pt x="359905" y="300626"/>
                  </a:lnTo>
                  <a:lnTo>
                    <a:pt x="381076" y="283690"/>
                  </a:lnTo>
                  <a:lnTo>
                    <a:pt x="414949" y="279455"/>
                  </a:lnTo>
                  <a:lnTo>
                    <a:pt x="457291" y="300626"/>
                  </a:lnTo>
                  <a:lnTo>
                    <a:pt x="478462" y="304861"/>
                  </a:lnTo>
                  <a:lnTo>
                    <a:pt x="482696" y="292158"/>
                  </a:lnTo>
                  <a:lnTo>
                    <a:pt x="495399" y="270987"/>
                  </a:lnTo>
                  <a:lnTo>
                    <a:pt x="499633" y="262519"/>
                  </a:lnTo>
                  <a:lnTo>
                    <a:pt x="486930" y="262519"/>
                  </a:lnTo>
                  <a:lnTo>
                    <a:pt x="486930" y="237114"/>
                  </a:lnTo>
                  <a:lnTo>
                    <a:pt x="478462" y="220177"/>
                  </a:lnTo>
                  <a:lnTo>
                    <a:pt x="482696" y="190538"/>
                  </a:lnTo>
                  <a:lnTo>
                    <a:pt x="486930" y="173601"/>
                  </a:lnTo>
                  <a:lnTo>
                    <a:pt x="478462" y="173601"/>
                  </a:lnTo>
                  <a:lnTo>
                    <a:pt x="482696" y="156664"/>
                  </a:lnTo>
                  <a:lnTo>
                    <a:pt x="499633" y="139728"/>
                  </a:lnTo>
                  <a:lnTo>
                    <a:pt x="482696" y="114323"/>
                  </a:lnTo>
                  <a:lnTo>
                    <a:pt x="478462" y="84683"/>
                  </a:lnTo>
                  <a:lnTo>
                    <a:pt x="410715" y="21171"/>
                  </a:lnTo>
                  <a:lnTo>
                    <a:pt x="402247" y="4234"/>
                  </a:lnTo>
                  <a:lnTo>
                    <a:pt x="385310" y="4234"/>
                  </a:lnTo>
                  <a:lnTo>
                    <a:pt x="37260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1EA0129-1BA9-DBBC-625D-C2DCC3F87893}"/>
                </a:ext>
              </a:extLst>
            </p:cNvPr>
            <p:cNvSpPr/>
            <p:nvPr/>
          </p:nvSpPr>
          <p:spPr>
            <a:xfrm>
              <a:off x="3401503" y="2006816"/>
              <a:ext cx="436120" cy="368373"/>
            </a:xfrm>
            <a:custGeom>
              <a:avLst/>
              <a:gdLst>
                <a:gd name="connsiteX0" fmla="*/ 63513 w 436120"/>
                <a:gd name="connsiteY0" fmla="*/ 0 h 368373"/>
                <a:gd name="connsiteX1" fmla="*/ 50810 w 436120"/>
                <a:gd name="connsiteY1" fmla="*/ 4234 h 368373"/>
                <a:gd name="connsiteX2" fmla="*/ 33873 w 436120"/>
                <a:gd name="connsiteY2" fmla="*/ 21171 h 368373"/>
                <a:gd name="connsiteX3" fmla="*/ 0 w 436120"/>
                <a:gd name="connsiteY3" fmla="*/ 25405 h 368373"/>
                <a:gd name="connsiteX4" fmla="*/ 4234 w 436120"/>
                <a:gd name="connsiteY4" fmla="*/ 84683 h 368373"/>
                <a:gd name="connsiteX5" fmla="*/ 21171 w 436120"/>
                <a:gd name="connsiteY5" fmla="*/ 88918 h 368373"/>
                <a:gd name="connsiteX6" fmla="*/ 21171 w 436120"/>
                <a:gd name="connsiteY6" fmla="*/ 93152 h 368373"/>
                <a:gd name="connsiteX7" fmla="*/ 4234 w 436120"/>
                <a:gd name="connsiteY7" fmla="*/ 101620 h 368373"/>
                <a:gd name="connsiteX8" fmla="*/ 25405 w 436120"/>
                <a:gd name="connsiteY8" fmla="*/ 131259 h 368373"/>
                <a:gd name="connsiteX9" fmla="*/ 33873 w 436120"/>
                <a:gd name="connsiteY9" fmla="*/ 165133 h 368373"/>
                <a:gd name="connsiteX10" fmla="*/ 29639 w 436120"/>
                <a:gd name="connsiteY10" fmla="*/ 182069 h 368373"/>
                <a:gd name="connsiteX11" fmla="*/ 16937 w 436120"/>
                <a:gd name="connsiteY11" fmla="*/ 190538 h 368373"/>
                <a:gd name="connsiteX12" fmla="*/ 16937 w 436120"/>
                <a:gd name="connsiteY12" fmla="*/ 203240 h 368373"/>
                <a:gd name="connsiteX13" fmla="*/ 33873 w 436120"/>
                <a:gd name="connsiteY13" fmla="*/ 207475 h 368373"/>
                <a:gd name="connsiteX14" fmla="*/ 38108 w 436120"/>
                <a:gd name="connsiteY14" fmla="*/ 220177 h 368373"/>
                <a:gd name="connsiteX15" fmla="*/ 25405 w 436120"/>
                <a:gd name="connsiteY15" fmla="*/ 258285 h 368373"/>
                <a:gd name="connsiteX16" fmla="*/ 38108 w 436120"/>
                <a:gd name="connsiteY16" fmla="*/ 270987 h 368373"/>
                <a:gd name="connsiteX17" fmla="*/ 80449 w 436120"/>
                <a:gd name="connsiteY17" fmla="*/ 275221 h 368373"/>
                <a:gd name="connsiteX18" fmla="*/ 88918 w 436120"/>
                <a:gd name="connsiteY18" fmla="*/ 296392 h 368373"/>
                <a:gd name="connsiteX19" fmla="*/ 101620 w 436120"/>
                <a:gd name="connsiteY19" fmla="*/ 309095 h 368373"/>
                <a:gd name="connsiteX20" fmla="*/ 122791 w 436120"/>
                <a:gd name="connsiteY20" fmla="*/ 317563 h 368373"/>
                <a:gd name="connsiteX21" fmla="*/ 131259 w 436120"/>
                <a:gd name="connsiteY21" fmla="*/ 338734 h 368373"/>
                <a:gd name="connsiteX22" fmla="*/ 122791 w 436120"/>
                <a:gd name="connsiteY22" fmla="*/ 355671 h 368373"/>
                <a:gd name="connsiteX23" fmla="*/ 143962 w 436120"/>
                <a:gd name="connsiteY23" fmla="*/ 368373 h 368373"/>
                <a:gd name="connsiteX24" fmla="*/ 165133 w 436120"/>
                <a:gd name="connsiteY24" fmla="*/ 351436 h 368373"/>
                <a:gd name="connsiteX25" fmla="*/ 186304 w 436120"/>
                <a:gd name="connsiteY25" fmla="*/ 351436 h 368373"/>
                <a:gd name="connsiteX26" fmla="*/ 241348 w 436120"/>
                <a:gd name="connsiteY26" fmla="*/ 321797 h 368373"/>
                <a:gd name="connsiteX27" fmla="*/ 258285 w 436120"/>
                <a:gd name="connsiteY27" fmla="*/ 330266 h 368373"/>
                <a:gd name="connsiteX28" fmla="*/ 296392 w 436120"/>
                <a:gd name="connsiteY28" fmla="*/ 330266 h 368373"/>
                <a:gd name="connsiteX29" fmla="*/ 304861 w 436120"/>
                <a:gd name="connsiteY29" fmla="*/ 317563 h 368373"/>
                <a:gd name="connsiteX30" fmla="*/ 304861 w 436120"/>
                <a:gd name="connsiteY30" fmla="*/ 296392 h 368373"/>
                <a:gd name="connsiteX31" fmla="*/ 338734 w 436120"/>
                <a:gd name="connsiteY31" fmla="*/ 279455 h 368373"/>
                <a:gd name="connsiteX32" fmla="*/ 338734 w 436120"/>
                <a:gd name="connsiteY32" fmla="*/ 254050 h 368373"/>
                <a:gd name="connsiteX33" fmla="*/ 342968 w 436120"/>
                <a:gd name="connsiteY33" fmla="*/ 245582 h 368373"/>
                <a:gd name="connsiteX34" fmla="*/ 342968 w 436120"/>
                <a:gd name="connsiteY34" fmla="*/ 241348 h 368373"/>
                <a:gd name="connsiteX35" fmla="*/ 351437 w 436120"/>
                <a:gd name="connsiteY35" fmla="*/ 232880 h 368373"/>
                <a:gd name="connsiteX36" fmla="*/ 338734 w 436120"/>
                <a:gd name="connsiteY36" fmla="*/ 228645 h 368373"/>
                <a:gd name="connsiteX37" fmla="*/ 338734 w 436120"/>
                <a:gd name="connsiteY37" fmla="*/ 220177 h 368373"/>
                <a:gd name="connsiteX38" fmla="*/ 330266 w 436120"/>
                <a:gd name="connsiteY38" fmla="*/ 207475 h 368373"/>
                <a:gd name="connsiteX39" fmla="*/ 338734 w 436120"/>
                <a:gd name="connsiteY39" fmla="*/ 199006 h 368373"/>
                <a:gd name="connsiteX40" fmla="*/ 381076 w 436120"/>
                <a:gd name="connsiteY40" fmla="*/ 186304 h 368373"/>
                <a:gd name="connsiteX41" fmla="*/ 389544 w 436120"/>
                <a:gd name="connsiteY41" fmla="*/ 169367 h 368373"/>
                <a:gd name="connsiteX42" fmla="*/ 398013 w 436120"/>
                <a:gd name="connsiteY42" fmla="*/ 135494 h 368373"/>
                <a:gd name="connsiteX43" fmla="*/ 410715 w 436120"/>
                <a:gd name="connsiteY43" fmla="*/ 118557 h 368373"/>
                <a:gd name="connsiteX44" fmla="*/ 414949 w 436120"/>
                <a:gd name="connsiteY44" fmla="*/ 101620 h 368373"/>
                <a:gd name="connsiteX45" fmla="*/ 427652 w 436120"/>
                <a:gd name="connsiteY45" fmla="*/ 110089 h 368373"/>
                <a:gd name="connsiteX46" fmla="*/ 436120 w 436120"/>
                <a:gd name="connsiteY46" fmla="*/ 105854 h 368373"/>
                <a:gd name="connsiteX47" fmla="*/ 431886 w 436120"/>
                <a:gd name="connsiteY47" fmla="*/ 93152 h 368373"/>
                <a:gd name="connsiteX48" fmla="*/ 427652 w 436120"/>
                <a:gd name="connsiteY48" fmla="*/ 59278 h 368373"/>
                <a:gd name="connsiteX49" fmla="*/ 410715 w 436120"/>
                <a:gd name="connsiteY49" fmla="*/ 46576 h 368373"/>
                <a:gd name="connsiteX50" fmla="*/ 389544 w 436120"/>
                <a:gd name="connsiteY50" fmla="*/ 42342 h 368373"/>
                <a:gd name="connsiteX51" fmla="*/ 347202 w 436120"/>
                <a:gd name="connsiteY51" fmla="*/ 21171 h 368373"/>
                <a:gd name="connsiteX52" fmla="*/ 313329 w 436120"/>
                <a:gd name="connsiteY52" fmla="*/ 25405 h 368373"/>
                <a:gd name="connsiteX53" fmla="*/ 292158 w 436120"/>
                <a:gd name="connsiteY53" fmla="*/ 38108 h 368373"/>
                <a:gd name="connsiteX54" fmla="*/ 283690 w 436120"/>
                <a:gd name="connsiteY54" fmla="*/ 67747 h 368373"/>
                <a:gd name="connsiteX55" fmla="*/ 245582 w 436120"/>
                <a:gd name="connsiteY55" fmla="*/ 71981 h 368373"/>
                <a:gd name="connsiteX56" fmla="*/ 207475 w 436120"/>
                <a:gd name="connsiteY56" fmla="*/ 84683 h 368373"/>
                <a:gd name="connsiteX57" fmla="*/ 220177 w 436120"/>
                <a:gd name="connsiteY57" fmla="*/ 93152 h 368373"/>
                <a:gd name="connsiteX58" fmla="*/ 215943 w 436120"/>
                <a:gd name="connsiteY58" fmla="*/ 105854 h 368373"/>
                <a:gd name="connsiteX59" fmla="*/ 199006 w 436120"/>
                <a:gd name="connsiteY59" fmla="*/ 105854 h 368373"/>
                <a:gd name="connsiteX60" fmla="*/ 186304 w 436120"/>
                <a:gd name="connsiteY60" fmla="*/ 84683 h 368373"/>
                <a:gd name="connsiteX61" fmla="*/ 177835 w 436120"/>
                <a:gd name="connsiteY61" fmla="*/ 84683 h 368373"/>
                <a:gd name="connsiteX62" fmla="*/ 160899 w 436120"/>
                <a:gd name="connsiteY62" fmla="*/ 71981 h 368373"/>
                <a:gd name="connsiteX63" fmla="*/ 182070 w 436120"/>
                <a:gd name="connsiteY63" fmla="*/ 63513 h 368373"/>
                <a:gd name="connsiteX64" fmla="*/ 143962 w 436120"/>
                <a:gd name="connsiteY64" fmla="*/ 38108 h 368373"/>
                <a:gd name="connsiteX65" fmla="*/ 110089 w 436120"/>
                <a:gd name="connsiteY65" fmla="*/ 42342 h 368373"/>
                <a:gd name="connsiteX66" fmla="*/ 101620 w 436120"/>
                <a:gd name="connsiteY66" fmla="*/ 25405 h 368373"/>
                <a:gd name="connsiteX67" fmla="*/ 80449 w 436120"/>
                <a:gd name="connsiteY67" fmla="*/ 25405 h 368373"/>
                <a:gd name="connsiteX68" fmla="*/ 63513 w 436120"/>
                <a:gd name="connsiteY68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6120" h="368373">
                  <a:moveTo>
                    <a:pt x="63513" y="0"/>
                  </a:moveTo>
                  <a:lnTo>
                    <a:pt x="50810" y="4234"/>
                  </a:lnTo>
                  <a:lnTo>
                    <a:pt x="33873" y="21171"/>
                  </a:lnTo>
                  <a:lnTo>
                    <a:pt x="0" y="25405"/>
                  </a:lnTo>
                  <a:lnTo>
                    <a:pt x="4234" y="84683"/>
                  </a:lnTo>
                  <a:lnTo>
                    <a:pt x="21171" y="88918"/>
                  </a:lnTo>
                  <a:lnTo>
                    <a:pt x="21171" y="93152"/>
                  </a:lnTo>
                  <a:lnTo>
                    <a:pt x="4234" y="101620"/>
                  </a:lnTo>
                  <a:lnTo>
                    <a:pt x="25405" y="131259"/>
                  </a:lnTo>
                  <a:lnTo>
                    <a:pt x="33873" y="165133"/>
                  </a:lnTo>
                  <a:lnTo>
                    <a:pt x="29639" y="182069"/>
                  </a:lnTo>
                  <a:lnTo>
                    <a:pt x="16937" y="190538"/>
                  </a:lnTo>
                  <a:lnTo>
                    <a:pt x="16937" y="203240"/>
                  </a:lnTo>
                  <a:lnTo>
                    <a:pt x="33873" y="207475"/>
                  </a:lnTo>
                  <a:lnTo>
                    <a:pt x="38108" y="220177"/>
                  </a:lnTo>
                  <a:lnTo>
                    <a:pt x="25405" y="258285"/>
                  </a:lnTo>
                  <a:lnTo>
                    <a:pt x="38108" y="270987"/>
                  </a:lnTo>
                  <a:lnTo>
                    <a:pt x="80449" y="275221"/>
                  </a:lnTo>
                  <a:lnTo>
                    <a:pt x="88918" y="296392"/>
                  </a:lnTo>
                  <a:lnTo>
                    <a:pt x="101620" y="309095"/>
                  </a:lnTo>
                  <a:lnTo>
                    <a:pt x="122791" y="317563"/>
                  </a:lnTo>
                  <a:lnTo>
                    <a:pt x="131259" y="338734"/>
                  </a:lnTo>
                  <a:lnTo>
                    <a:pt x="122791" y="355671"/>
                  </a:lnTo>
                  <a:lnTo>
                    <a:pt x="143962" y="368373"/>
                  </a:lnTo>
                  <a:lnTo>
                    <a:pt x="165133" y="351436"/>
                  </a:lnTo>
                  <a:lnTo>
                    <a:pt x="186304" y="351436"/>
                  </a:lnTo>
                  <a:lnTo>
                    <a:pt x="241348" y="321797"/>
                  </a:lnTo>
                  <a:lnTo>
                    <a:pt x="258285" y="330266"/>
                  </a:lnTo>
                  <a:lnTo>
                    <a:pt x="296392" y="330266"/>
                  </a:lnTo>
                  <a:lnTo>
                    <a:pt x="304861" y="317563"/>
                  </a:lnTo>
                  <a:lnTo>
                    <a:pt x="304861" y="296392"/>
                  </a:lnTo>
                  <a:lnTo>
                    <a:pt x="338734" y="279455"/>
                  </a:lnTo>
                  <a:lnTo>
                    <a:pt x="338734" y="254050"/>
                  </a:lnTo>
                  <a:lnTo>
                    <a:pt x="342968" y="245582"/>
                  </a:lnTo>
                  <a:lnTo>
                    <a:pt x="342968" y="241348"/>
                  </a:lnTo>
                  <a:lnTo>
                    <a:pt x="351437" y="232880"/>
                  </a:lnTo>
                  <a:lnTo>
                    <a:pt x="338734" y="228645"/>
                  </a:lnTo>
                  <a:lnTo>
                    <a:pt x="338734" y="220177"/>
                  </a:lnTo>
                  <a:lnTo>
                    <a:pt x="330266" y="207475"/>
                  </a:lnTo>
                  <a:lnTo>
                    <a:pt x="338734" y="199006"/>
                  </a:lnTo>
                  <a:lnTo>
                    <a:pt x="381076" y="186304"/>
                  </a:lnTo>
                  <a:lnTo>
                    <a:pt x="389544" y="169367"/>
                  </a:lnTo>
                  <a:lnTo>
                    <a:pt x="398013" y="135494"/>
                  </a:lnTo>
                  <a:lnTo>
                    <a:pt x="410715" y="118557"/>
                  </a:lnTo>
                  <a:lnTo>
                    <a:pt x="414949" y="101620"/>
                  </a:lnTo>
                  <a:lnTo>
                    <a:pt x="427652" y="110089"/>
                  </a:lnTo>
                  <a:lnTo>
                    <a:pt x="436120" y="105854"/>
                  </a:lnTo>
                  <a:lnTo>
                    <a:pt x="431886" y="93152"/>
                  </a:lnTo>
                  <a:lnTo>
                    <a:pt x="427652" y="59278"/>
                  </a:lnTo>
                  <a:lnTo>
                    <a:pt x="410715" y="46576"/>
                  </a:lnTo>
                  <a:lnTo>
                    <a:pt x="389544" y="42342"/>
                  </a:lnTo>
                  <a:lnTo>
                    <a:pt x="347202" y="21171"/>
                  </a:lnTo>
                  <a:lnTo>
                    <a:pt x="313329" y="25405"/>
                  </a:lnTo>
                  <a:lnTo>
                    <a:pt x="292158" y="38108"/>
                  </a:lnTo>
                  <a:lnTo>
                    <a:pt x="283690" y="67747"/>
                  </a:lnTo>
                  <a:lnTo>
                    <a:pt x="245582" y="71981"/>
                  </a:lnTo>
                  <a:lnTo>
                    <a:pt x="207475" y="84683"/>
                  </a:lnTo>
                  <a:lnTo>
                    <a:pt x="220177" y="93152"/>
                  </a:lnTo>
                  <a:lnTo>
                    <a:pt x="215943" y="105854"/>
                  </a:lnTo>
                  <a:lnTo>
                    <a:pt x="199006" y="105854"/>
                  </a:lnTo>
                  <a:lnTo>
                    <a:pt x="186304" y="84683"/>
                  </a:lnTo>
                  <a:lnTo>
                    <a:pt x="177835" y="84683"/>
                  </a:lnTo>
                  <a:lnTo>
                    <a:pt x="160899" y="71981"/>
                  </a:lnTo>
                  <a:lnTo>
                    <a:pt x="182070" y="63513"/>
                  </a:lnTo>
                  <a:lnTo>
                    <a:pt x="143962" y="38108"/>
                  </a:lnTo>
                  <a:lnTo>
                    <a:pt x="110089" y="42342"/>
                  </a:lnTo>
                  <a:lnTo>
                    <a:pt x="101620" y="25405"/>
                  </a:lnTo>
                  <a:lnTo>
                    <a:pt x="80449" y="25405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C24494B-0B78-8DF2-2FA2-8BF94FB5AAC8}"/>
                </a:ext>
              </a:extLst>
            </p:cNvPr>
            <p:cNvSpPr/>
            <p:nvPr/>
          </p:nvSpPr>
          <p:spPr>
            <a:xfrm>
              <a:off x="3304117" y="2807074"/>
              <a:ext cx="398012" cy="431885"/>
            </a:xfrm>
            <a:custGeom>
              <a:avLst/>
              <a:gdLst>
                <a:gd name="connsiteX0" fmla="*/ 169367 w 398012"/>
                <a:gd name="connsiteY0" fmla="*/ 0 h 431885"/>
                <a:gd name="connsiteX1" fmla="*/ 173601 w 398012"/>
                <a:gd name="connsiteY1" fmla="*/ 8468 h 431885"/>
                <a:gd name="connsiteX2" fmla="*/ 127025 w 398012"/>
                <a:gd name="connsiteY2" fmla="*/ 21171 h 431885"/>
                <a:gd name="connsiteX3" fmla="*/ 118557 w 398012"/>
                <a:gd name="connsiteY3" fmla="*/ 33873 h 431885"/>
                <a:gd name="connsiteX4" fmla="*/ 101620 w 398012"/>
                <a:gd name="connsiteY4" fmla="*/ 21171 h 431885"/>
                <a:gd name="connsiteX5" fmla="*/ 110089 w 398012"/>
                <a:gd name="connsiteY5" fmla="*/ 55044 h 431885"/>
                <a:gd name="connsiteX6" fmla="*/ 93152 w 398012"/>
                <a:gd name="connsiteY6" fmla="*/ 55044 h 431885"/>
                <a:gd name="connsiteX7" fmla="*/ 63513 w 398012"/>
                <a:gd name="connsiteY7" fmla="*/ 33873 h 431885"/>
                <a:gd name="connsiteX8" fmla="*/ 46576 w 398012"/>
                <a:gd name="connsiteY8" fmla="*/ 63513 h 431885"/>
                <a:gd name="connsiteX9" fmla="*/ 55044 w 398012"/>
                <a:gd name="connsiteY9" fmla="*/ 71981 h 431885"/>
                <a:gd name="connsiteX10" fmla="*/ 55044 w 398012"/>
                <a:gd name="connsiteY10" fmla="*/ 80449 h 431885"/>
                <a:gd name="connsiteX11" fmla="*/ 38108 w 398012"/>
                <a:gd name="connsiteY11" fmla="*/ 101620 h 431885"/>
                <a:gd name="connsiteX12" fmla="*/ 42342 w 398012"/>
                <a:gd name="connsiteY12" fmla="*/ 135494 h 431885"/>
                <a:gd name="connsiteX13" fmla="*/ 16937 w 398012"/>
                <a:gd name="connsiteY13" fmla="*/ 165133 h 431885"/>
                <a:gd name="connsiteX14" fmla="*/ 0 w 398012"/>
                <a:gd name="connsiteY14" fmla="*/ 224411 h 431885"/>
                <a:gd name="connsiteX15" fmla="*/ 8468 w 398012"/>
                <a:gd name="connsiteY15" fmla="*/ 249816 h 431885"/>
                <a:gd name="connsiteX16" fmla="*/ 33873 w 398012"/>
                <a:gd name="connsiteY16" fmla="*/ 258285 h 431885"/>
                <a:gd name="connsiteX17" fmla="*/ 33873 w 398012"/>
                <a:gd name="connsiteY17" fmla="*/ 275221 h 431885"/>
                <a:gd name="connsiteX18" fmla="*/ 71981 w 398012"/>
                <a:gd name="connsiteY18" fmla="*/ 283690 h 431885"/>
                <a:gd name="connsiteX19" fmla="*/ 71981 w 398012"/>
                <a:gd name="connsiteY19" fmla="*/ 313329 h 431885"/>
                <a:gd name="connsiteX20" fmla="*/ 71981 w 398012"/>
                <a:gd name="connsiteY20" fmla="*/ 334500 h 431885"/>
                <a:gd name="connsiteX21" fmla="*/ 114323 w 398012"/>
                <a:gd name="connsiteY21" fmla="*/ 334500 h 431885"/>
                <a:gd name="connsiteX22" fmla="*/ 156665 w 398012"/>
                <a:gd name="connsiteY22" fmla="*/ 321797 h 431885"/>
                <a:gd name="connsiteX23" fmla="*/ 152430 w 398012"/>
                <a:gd name="connsiteY23" fmla="*/ 304861 h 431885"/>
                <a:gd name="connsiteX24" fmla="*/ 165133 w 398012"/>
                <a:gd name="connsiteY24" fmla="*/ 300626 h 431885"/>
                <a:gd name="connsiteX25" fmla="*/ 177835 w 398012"/>
                <a:gd name="connsiteY25" fmla="*/ 317563 h 431885"/>
                <a:gd name="connsiteX26" fmla="*/ 186304 w 398012"/>
                <a:gd name="connsiteY26" fmla="*/ 321797 h 431885"/>
                <a:gd name="connsiteX27" fmla="*/ 199006 w 398012"/>
                <a:gd name="connsiteY27" fmla="*/ 355671 h 431885"/>
                <a:gd name="connsiteX28" fmla="*/ 224411 w 398012"/>
                <a:gd name="connsiteY28" fmla="*/ 385310 h 431885"/>
                <a:gd name="connsiteX29" fmla="*/ 228646 w 398012"/>
                <a:gd name="connsiteY29" fmla="*/ 406481 h 431885"/>
                <a:gd name="connsiteX30" fmla="*/ 249816 w 398012"/>
                <a:gd name="connsiteY30" fmla="*/ 431886 h 431885"/>
                <a:gd name="connsiteX31" fmla="*/ 262519 w 398012"/>
                <a:gd name="connsiteY31" fmla="*/ 427652 h 431885"/>
                <a:gd name="connsiteX32" fmla="*/ 279456 w 398012"/>
                <a:gd name="connsiteY32" fmla="*/ 414949 h 431885"/>
                <a:gd name="connsiteX33" fmla="*/ 292158 w 398012"/>
                <a:gd name="connsiteY33" fmla="*/ 351436 h 431885"/>
                <a:gd name="connsiteX34" fmla="*/ 300627 w 398012"/>
                <a:gd name="connsiteY34" fmla="*/ 330266 h 431885"/>
                <a:gd name="connsiteX35" fmla="*/ 304861 w 398012"/>
                <a:gd name="connsiteY35" fmla="*/ 300626 h 431885"/>
                <a:gd name="connsiteX36" fmla="*/ 330266 w 398012"/>
                <a:gd name="connsiteY36" fmla="*/ 292158 h 431885"/>
                <a:gd name="connsiteX37" fmla="*/ 347202 w 398012"/>
                <a:gd name="connsiteY37" fmla="*/ 296392 h 431885"/>
                <a:gd name="connsiteX38" fmla="*/ 355671 w 398012"/>
                <a:gd name="connsiteY38" fmla="*/ 304861 h 431885"/>
                <a:gd name="connsiteX39" fmla="*/ 368373 w 398012"/>
                <a:gd name="connsiteY39" fmla="*/ 287924 h 431885"/>
                <a:gd name="connsiteX40" fmla="*/ 381076 w 398012"/>
                <a:gd name="connsiteY40" fmla="*/ 275221 h 431885"/>
                <a:gd name="connsiteX41" fmla="*/ 381076 w 398012"/>
                <a:gd name="connsiteY41" fmla="*/ 262519 h 431885"/>
                <a:gd name="connsiteX42" fmla="*/ 393778 w 398012"/>
                <a:gd name="connsiteY42" fmla="*/ 262519 h 431885"/>
                <a:gd name="connsiteX43" fmla="*/ 398013 w 398012"/>
                <a:gd name="connsiteY43" fmla="*/ 249816 h 431885"/>
                <a:gd name="connsiteX44" fmla="*/ 385310 w 398012"/>
                <a:gd name="connsiteY44" fmla="*/ 232880 h 431885"/>
                <a:gd name="connsiteX45" fmla="*/ 389544 w 398012"/>
                <a:gd name="connsiteY45" fmla="*/ 224411 h 431885"/>
                <a:gd name="connsiteX46" fmla="*/ 381076 w 398012"/>
                <a:gd name="connsiteY46" fmla="*/ 215943 h 431885"/>
                <a:gd name="connsiteX47" fmla="*/ 355671 w 398012"/>
                <a:gd name="connsiteY47" fmla="*/ 182069 h 431885"/>
                <a:gd name="connsiteX48" fmla="*/ 326032 w 398012"/>
                <a:gd name="connsiteY48" fmla="*/ 182069 h 431885"/>
                <a:gd name="connsiteX49" fmla="*/ 317563 w 398012"/>
                <a:gd name="connsiteY49" fmla="*/ 169367 h 431885"/>
                <a:gd name="connsiteX50" fmla="*/ 317563 w 398012"/>
                <a:gd name="connsiteY50" fmla="*/ 118557 h 431885"/>
                <a:gd name="connsiteX51" fmla="*/ 304861 w 398012"/>
                <a:gd name="connsiteY51" fmla="*/ 84683 h 431885"/>
                <a:gd name="connsiteX52" fmla="*/ 304861 w 398012"/>
                <a:gd name="connsiteY52" fmla="*/ 46576 h 431885"/>
                <a:gd name="connsiteX53" fmla="*/ 287924 w 398012"/>
                <a:gd name="connsiteY53" fmla="*/ 42342 h 431885"/>
                <a:gd name="connsiteX54" fmla="*/ 270987 w 398012"/>
                <a:gd name="connsiteY54" fmla="*/ 29639 h 431885"/>
                <a:gd name="connsiteX55" fmla="*/ 266753 w 398012"/>
                <a:gd name="connsiteY55" fmla="*/ 29639 h 431885"/>
                <a:gd name="connsiteX56" fmla="*/ 249816 w 398012"/>
                <a:gd name="connsiteY56" fmla="*/ 42342 h 431885"/>
                <a:gd name="connsiteX57" fmla="*/ 241348 w 398012"/>
                <a:gd name="connsiteY57" fmla="*/ 33873 h 431885"/>
                <a:gd name="connsiteX58" fmla="*/ 237114 w 398012"/>
                <a:gd name="connsiteY58" fmla="*/ 21171 h 431885"/>
                <a:gd name="connsiteX59" fmla="*/ 249816 w 398012"/>
                <a:gd name="connsiteY59" fmla="*/ 12703 h 431885"/>
                <a:gd name="connsiteX60" fmla="*/ 249816 w 398012"/>
                <a:gd name="connsiteY60" fmla="*/ 8468 h 431885"/>
                <a:gd name="connsiteX61" fmla="*/ 245582 w 398012"/>
                <a:gd name="connsiteY61" fmla="*/ 4234 h 431885"/>
                <a:gd name="connsiteX62" fmla="*/ 169367 w 398012"/>
                <a:gd name="connsiteY62" fmla="*/ 0 h 43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8012" h="431885">
                  <a:moveTo>
                    <a:pt x="169367" y="0"/>
                  </a:moveTo>
                  <a:lnTo>
                    <a:pt x="173601" y="8468"/>
                  </a:lnTo>
                  <a:lnTo>
                    <a:pt x="127025" y="21171"/>
                  </a:lnTo>
                  <a:lnTo>
                    <a:pt x="118557" y="33873"/>
                  </a:lnTo>
                  <a:lnTo>
                    <a:pt x="101620" y="21171"/>
                  </a:lnTo>
                  <a:lnTo>
                    <a:pt x="110089" y="55044"/>
                  </a:lnTo>
                  <a:lnTo>
                    <a:pt x="93152" y="55044"/>
                  </a:lnTo>
                  <a:lnTo>
                    <a:pt x="63513" y="33873"/>
                  </a:lnTo>
                  <a:lnTo>
                    <a:pt x="46576" y="63513"/>
                  </a:lnTo>
                  <a:lnTo>
                    <a:pt x="55044" y="71981"/>
                  </a:lnTo>
                  <a:lnTo>
                    <a:pt x="55044" y="80449"/>
                  </a:lnTo>
                  <a:lnTo>
                    <a:pt x="38108" y="101620"/>
                  </a:lnTo>
                  <a:lnTo>
                    <a:pt x="42342" y="135494"/>
                  </a:lnTo>
                  <a:lnTo>
                    <a:pt x="16937" y="165133"/>
                  </a:lnTo>
                  <a:lnTo>
                    <a:pt x="0" y="224411"/>
                  </a:lnTo>
                  <a:lnTo>
                    <a:pt x="8468" y="249816"/>
                  </a:lnTo>
                  <a:lnTo>
                    <a:pt x="33873" y="258285"/>
                  </a:lnTo>
                  <a:lnTo>
                    <a:pt x="33873" y="275221"/>
                  </a:lnTo>
                  <a:lnTo>
                    <a:pt x="71981" y="283690"/>
                  </a:lnTo>
                  <a:lnTo>
                    <a:pt x="71981" y="313329"/>
                  </a:lnTo>
                  <a:lnTo>
                    <a:pt x="71981" y="334500"/>
                  </a:lnTo>
                  <a:lnTo>
                    <a:pt x="114323" y="334500"/>
                  </a:lnTo>
                  <a:lnTo>
                    <a:pt x="156665" y="321797"/>
                  </a:lnTo>
                  <a:lnTo>
                    <a:pt x="152430" y="304861"/>
                  </a:lnTo>
                  <a:lnTo>
                    <a:pt x="165133" y="300626"/>
                  </a:lnTo>
                  <a:lnTo>
                    <a:pt x="177835" y="317563"/>
                  </a:lnTo>
                  <a:lnTo>
                    <a:pt x="186304" y="321797"/>
                  </a:lnTo>
                  <a:lnTo>
                    <a:pt x="199006" y="355671"/>
                  </a:lnTo>
                  <a:lnTo>
                    <a:pt x="224411" y="385310"/>
                  </a:lnTo>
                  <a:lnTo>
                    <a:pt x="228646" y="406481"/>
                  </a:lnTo>
                  <a:lnTo>
                    <a:pt x="249816" y="431886"/>
                  </a:lnTo>
                  <a:lnTo>
                    <a:pt x="262519" y="427652"/>
                  </a:lnTo>
                  <a:lnTo>
                    <a:pt x="279456" y="414949"/>
                  </a:lnTo>
                  <a:lnTo>
                    <a:pt x="292158" y="351436"/>
                  </a:lnTo>
                  <a:lnTo>
                    <a:pt x="300627" y="330266"/>
                  </a:lnTo>
                  <a:lnTo>
                    <a:pt x="304861" y="300626"/>
                  </a:lnTo>
                  <a:lnTo>
                    <a:pt x="330266" y="292158"/>
                  </a:lnTo>
                  <a:lnTo>
                    <a:pt x="347202" y="296392"/>
                  </a:lnTo>
                  <a:lnTo>
                    <a:pt x="355671" y="304861"/>
                  </a:lnTo>
                  <a:lnTo>
                    <a:pt x="368373" y="287924"/>
                  </a:lnTo>
                  <a:lnTo>
                    <a:pt x="381076" y="275221"/>
                  </a:lnTo>
                  <a:lnTo>
                    <a:pt x="381076" y="262519"/>
                  </a:lnTo>
                  <a:lnTo>
                    <a:pt x="393778" y="262519"/>
                  </a:lnTo>
                  <a:lnTo>
                    <a:pt x="398013" y="249816"/>
                  </a:lnTo>
                  <a:lnTo>
                    <a:pt x="385310" y="232880"/>
                  </a:lnTo>
                  <a:lnTo>
                    <a:pt x="389544" y="224411"/>
                  </a:lnTo>
                  <a:lnTo>
                    <a:pt x="381076" y="215943"/>
                  </a:lnTo>
                  <a:lnTo>
                    <a:pt x="355671" y="182069"/>
                  </a:lnTo>
                  <a:lnTo>
                    <a:pt x="326032" y="182069"/>
                  </a:lnTo>
                  <a:lnTo>
                    <a:pt x="317563" y="169367"/>
                  </a:lnTo>
                  <a:lnTo>
                    <a:pt x="317563" y="118557"/>
                  </a:lnTo>
                  <a:lnTo>
                    <a:pt x="304861" y="84683"/>
                  </a:lnTo>
                  <a:lnTo>
                    <a:pt x="304861" y="46576"/>
                  </a:lnTo>
                  <a:lnTo>
                    <a:pt x="287924" y="42342"/>
                  </a:lnTo>
                  <a:lnTo>
                    <a:pt x="270987" y="29639"/>
                  </a:lnTo>
                  <a:lnTo>
                    <a:pt x="266753" y="29639"/>
                  </a:lnTo>
                  <a:lnTo>
                    <a:pt x="249816" y="42342"/>
                  </a:lnTo>
                  <a:lnTo>
                    <a:pt x="241348" y="33873"/>
                  </a:lnTo>
                  <a:lnTo>
                    <a:pt x="237114" y="21171"/>
                  </a:lnTo>
                  <a:lnTo>
                    <a:pt x="249816" y="12703"/>
                  </a:lnTo>
                  <a:lnTo>
                    <a:pt x="249816" y="8468"/>
                  </a:lnTo>
                  <a:lnTo>
                    <a:pt x="245582" y="4234"/>
                  </a:lnTo>
                  <a:lnTo>
                    <a:pt x="16936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27B049D-4837-2776-E857-5FD4E21D9528}"/>
                </a:ext>
              </a:extLst>
            </p:cNvPr>
            <p:cNvSpPr/>
            <p:nvPr/>
          </p:nvSpPr>
          <p:spPr>
            <a:xfrm>
              <a:off x="3744471" y="2523385"/>
              <a:ext cx="482696" cy="381075"/>
            </a:xfrm>
            <a:custGeom>
              <a:avLst/>
              <a:gdLst>
                <a:gd name="connsiteX0" fmla="*/ 211709 w 482696"/>
                <a:gd name="connsiteY0" fmla="*/ 0 h 381075"/>
                <a:gd name="connsiteX1" fmla="*/ 190538 w 482696"/>
                <a:gd name="connsiteY1" fmla="*/ 16937 h 381075"/>
                <a:gd name="connsiteX2" fmla="*/ 148196 w 482696"/>
                <a:gd name="connsiteY2" fmla="*/ 21171 h 381075"/>
                <a:gd name="connsiteX3" fmla="*/ 143962 w 482696"/>
                <a:gd name="connsiteY3" fmla="*/ 25405 h 381075"/>
                <a:gd name="connsiteX4" fmla="*/ 148196 w 482696"/>
                <a:gd name="connsiteY4" fmla="*/ 33873 h 381075"/>
                <a:gd name="connsiteX5" fmla="*/ 135494 w 482696"/>
                <a:gd name="connsiteY5" fmla="*/ 46576 h 381075"/>
                <a:gd name="connsiteX6" fmla="*/ 139728 w 482696"/>
                <a:gd name="connsiteY6" fmla="*/ 76215 h 381075"/>
                <a:gd name="connsiteX7" fmla="*/ 127025 w 482696"/>
                <a:gd name="connsiteY7" fmla="*/ 76215 h 381075"/>
                <a:gd name="connsiteX8" fmla="*/ 118557 w 482696"/>
                <a:gd name="connsiteY8" fmla="*/ 105854 h 381075"/>
                <a:gd name="connsiteX9" fmla="*/ 105854 w 482696"/>
                <a:gd name="connsiteY9" fmla="*/ 118557 h 381075"/>
                <a:gd name="connsiteX10" fmla="*/ 84684 w 482696"/>
                <a:gd name="connsiteY10" fmla="*/ 118557 h 381075"/>
                <a:gd name="connsiteX11" fmla="*/ 67747 w 482696"/>
                <a:gd name="connsiteY11" fmla="*/ 127025 h 381075"/>
                <a:gd name="connsiteX12" fmla="*/ 59278 w 482696"/>
                <a:gd name="connsiteY12" fmla="*/ 118557 h 381075"/>
                <a:gd name="connsiteX13" fmla="*/ 46576 w 482696"/>
                <a:gd name="connsiteY13" fmla="*/ 114323 h 381075"/>
                <a:gd name="connsiteX14" fmla="*/ 38108 w 482696"/>
                <a:gd name="connsiteY14" fmla="*/ 122791 h 381075"/>
                <a:gd name="connsiteX15" fmla="*/ 38108 w 482696"/>
                <a:gd name="connsiteY15" fmla="*/ 135494 h 381075"/>
                <a:gd name="connsiteX16" fmla="*/ 25405 w 482696"/>
                <a:gd name="connsiteY16" fmla="*/ 139728 h 381075"/>
                <a:gd name="connsiteX17" fmla="*/ 12703 w 482696"/>
                <a:gd name="connsiteY17" fmla="*/ 131259 h 381075"/>
                <a:gd name="connsiteX18" fmla="*/ 4234 w 482696"/>
                <a:gd name="connsiteY18" fmla="*/ 135494 h 381075"/>
                <a:gd name="connsiteX19" fmla="*/ 4234 w 482696"/>
                <a:gd name="connsiteY19" fmla="*/ 148196 h 381075"/>
                <a:gd name="connsiteX20" fmla="*/ 0 w 482696"/>
                <a:gd name="connsiteY20" fmla="*/ 156664 h 381075"/>
                <a:gd name="connsiteX21" fmla="*/ 4234 w 482696"/>
                <a:gd name="connsiteY21" fmla="*/ 156664 h 381075"/>
                <a:gd name="connsiteX22" fmla="*/ 16937 w 482696"/>
                <a:gd name="connsiteY22" fmla="*/ 156664 h 381075"/>
                <a:gd name="connsiteX23" fmla="*/ 16937 w 482696"/>
                <a:gd name="connsiteY23" fmla="*/ 165133 h 381075"/>
                <a:gd name="connsiteX24" fmla="*/ 8468 w 482696"/>
                <a:gd name="connsiteY24" fmla="*/ 182069 h 381075"/>
                <a:gd name="connsiteX25" fmla="*/ 8468 w 482696"/>
                <a:gd name="connsiteY25" fmla="*/ 190538 h 381075"/>
                <a:gd name="connsiteX26" fmla="*/ 16937 w 482696"/>
                <a:gd name="connsiteY26" fmla="*/ 190538 h 381075"/>
                <a:gd name="connsiteX27" fmla="*/ 25405 w 482696"/>
                <a:gd name="connsiteY27" fmla="*/ 199006 h 381075"/>
                <a:gd name="connsiteX28" fmla="*/ 25405 w 482696"/>
                <a:gd name="connsiteY28" fmla="*/ 207475 h 381075"/>
                <a:gd name="connsiteX29" fmla="*/ 8468 w 482696"/>
                <a:gd name="connsiteY29" fmla="*/ 224411 h 381075"/>
                <a:gd name="connsiteX30" fmla="*/ 16937 w 482696"/>
                <a:gd name="connsiteY30" fmla="*/ 245582 h 381075"/>
                <a:gd name="connsiteX31" fmla="*/ 16937 w 482696"/>
                <a:gd name="connsiteY31" fmla="*/ 254050 h 381075"/>
                <a:gd name="connsiteX32" fmla="*/ 33873 w 482696"/>
                <a:gd name="connsiteY32" fmla="*/ 266753 h 381075"/>
                <a:gd name="connsiteX33" fmla="*/ 50810 w 482696"/>
                <a:gd name="connsiteY33" fmla="*/ 266753 h 381075"/>
                <a:gd name="connsiteX34" fmla="*/ 63513 w 482696"/>
                <a:gd name="connsiteY34" fmla="*/ 279455 h 381075"/>
                <a:gd name="connsiteX35" fmla="*/ 67747 w 482696"/>
                <a:gd name="connsiteY35" fmla="*/ 296392 h 381075"/>
                <a:gd name="connsiteX36" fmla="*/ 80449 w 482696"/>
                <a:gd name="connsiteY36" fmla="*/ 313329 h 381075"/>
                <a:gd name="connsiteX37" fmla="*/ 97386 w 482696"/>
                <a:gd name="connsiteY37" fmla="*/ 309095 h 381075"/>
                <a:gd name="connsiteX38" fmla="*/ 105854 w 482696"/>
                <a:gd name="connsiteY38" fmla="*/ 296392 h 381075"/>
                <a:gd name="connsiteX39" fmla="*/ 127025 w 482696"/>
                <a:gd name="connsiteY39" fmla="*/ 296392 h 381075"/>
                <a:gd name="connsiteX40" fmla="*/ 135494 w 482696"/>
                <a:gd name="connsiteY40" fmla="*/ 304861 h 381075"/>
                <a:gd name="connsiteX41" fmla="*/ 148196 w 482696"/>
                <a:gd name="connsiteY41" fmla="*/ 304861 h 381075"/>
                <a:gd name="connsiteX42" fmla="*/ 156665 w 482696"/>
                <a:gd name="connsiteY42" fmla="*/ 296392 h 381075"/>
                <a:gd name="connsiteX43" fmla="*/ 211709 w 482696"/>
                <a:gd name="connsiteY43" fmla="*/ 296392 h 381075"/>
                <a:gd name="connsiteX44" fmla="*/ 224411 w 482696"/>
                <a:gd name="connsiteY44" fmla="*/ 317563 h 381075"/>
                <a:gd name="connsiteX45" fmla="*/ 241348 w 482696"/>
                <a:gd name="connsiteY45" fmla="*/ 321797 h 381075"/>
                <a:gd name="connsiteX46" fmla="*/ 254051 w 482696"/>
                <a:gd name="connsiteY46" fmla="*/ 334500 h 381075"/>
                <a:gd name="connsiteX47" fmla="*/ 270987 w 482696"/>
                <a:gd name="connsiteY47" fmla="*/ 334500 h 381075"/>
                <a:gd name="connsiteX48" fmla="*/ 275221 w 482696"/>
                <a:gd name="connsiteY48" fmla="*/ 326031 h 381075"/>
                <a:gd name="connsiteX49" fmla="*/ 283690 w 482696"/>
                <a:gd name="connsiteY49" fmla="*/ 326031 h 381075"/>
                <a:gd name="connsiteX50" fmla="*/ 296392 w 482696"/>
                <a:gd name="connsiteY50" fmla="*/ 342968 h 381075"/>
                <a:gd name="connsiteX51" fmla="*/ 321797 w 482696"/>
                <a:gd name="connsiteY51" fmla="*/ 342968 h 381075"/>
                <a:gd name="connsiteX52" fmla="*/ 330266 w 482696"/>
                <a:gd name="connsiteY52" fmla="*/ 351436 h 381075"/>
                <a:gd name="connsiteX53" fmla="*/ 347202 w 482696"/>
                <a:gd name="connsiteY53" fmla="*/ 376842 h 381075"/>
                <a:gd name="connsiteX54" fmla="*/ 355671 w 482696"/>
                <a:gd name="connsiteY54" fmla="*/ 381076 h 381075"/>
                <a:gd name="connsiteX55" fmla="*/ 364139 w 482696"/>
                <a:gd name="connsiteY55" fmla="*/ 381076 h 381075"/>
                <a:gd name="connsiteX56" fmla="*/ 364139 w 482696"/>
                <a:gd name="connsiteY56" fmla="*/ 359905 h 381075"/>
                <a:gd name="connsiteX57" fmla="*/ 368373 w 482696"/>
                <a:gd name="connsiteY57" fmla="*/ 359905 h 381075"/>
                <a:gd name="connsiteX58" fmla="*/ 376842 w 482696"/>
                <a:gd name="connsiteY58" fmla="*/ 359905 h 381075"/>
                <a:gd name="connsiteX59" fmla="*/ 385310 w 482696"/>
                <a:gd name="connsiteY59" fmla="*/ 372607 h 381075"/>
                <a:gd name="connsiteX60" fmla="*/ 393778 w 482696"/>
                <a:gd name="connsiteY60" fmla="*/ 376842 h 381075"/>
                <a:gd name="connsiteX61" fmla="*/ 410715 w 482696"/>
                <a:gd name="connsiteY61" fmla="*/ 372607 h 381075"/>
                <a:gd name="connsiteX62" fmla="*/ 406481 w 482696"/>
                <a:gd name="connsiteY62" fmla="*/ 368373 h 381075"/>
                <a:gd name="connsiteX63" fmla="*/ 406481 w 482696"/>
                <a:gd name="connsiteY63" fmla="*/ 351436 h 381075"/>
                <a:gd name="connsiteX64" fmla="*/ 436120 w 482696"/>
                <a:gd name="connsiteY64" fmla="*/ 342968 h 381075"/>
                <a:gd name="connsiteX65" fmla="*/ 431886 w 482696"/>
                <a:gd name="connsiteY65" fmla="*/ 326031 h 381075"/>
                <a:gd name="connsiteX66" fmla="*/ 427652 w 482696"/>
                <a:gd name="connsiteY66" fmla="*/ 300626 h 381075"/>
                <a:gd name="connsiteX67" fmla="*/ 406481 w 482696"/>
                <a:gd name="connsiteY67" fmla="*/ 275221 h 381075"/>
                <a:gd name="connsiteX68" fmla="*/ 402247 w 482696"/>
                <a:gd name="connsiteY68" fmla="*/ 258285 h 381075"/>
                <a:gd name="connsiteX69" fmla="*/ 436120 w 482696"/>
                <a:gd name="connsiteY69" fmla="*/ 258285 h 381075"/>
                <a:gd name="connsiteX70" fmla="*/ 457291 w 482696"/>
                <a:gd name="connsiteY70" fmla="*/ 241348 h 381075"/>
                <a:gd name="connsiteX71" fmla="*/ 457291 w 482696"/>
                <a:gd name="connsiteY71" fmla="*/ 220177 h 381075"/>
                <a:gd name="connsiteX72" fmla="*/ 444589 w 482696"/>
                <a:gd name="connsiteY72" fmla="*/ 203240 h 381075"/>
                <a:gd name="connsiteX73" fmla="*/ 482696 w 482696"/>
                <a:gd name="connsiteY73" fmla="*/ 169367 h 381075"/>
                <a:gd name="connsiteX74" fmla="*/ 482696 w 482696"/>
                <a:gd name="connsiteY74" fmla="*/ 143962 h 381075"/>
                <a:gd name="connsiteX75" fmla="*/ 465759 w 482696"/>
                <a:gd name="connsiteY75" fmla="*/ 122791 h 381075"/>
                <a:gd name="connsiteX76" fmla="*/ 457291 w 482696"/>
                <a:gd name="connsiteY76" fmla="*/ 97386 h 381075"/>
                <a:gd name="connsiteX77" fmla="*/ 427652 w 482696"/>
                <a:gd name="connsiteY77" fmla="*/ 71981 h 381075"/>
                <a:gd name="connsiteX78" fmla="*/ 389544 w 482696"/>
                <a:gd name="connsiteY78" fmla="*/ 93152 h 381075"/>
                <a:gd name="connsiteX79" fmla="*/ 389544 w 482696"/>
                <a:gd name="connsiteY79" fmla="*/ 80449 h 381075"/>
                <a:gd name="connsiteX80" fmla="*/ 372608 w 482696"/>
                <a:gd name="connsiteY80" fmla="*/ 80449 h 381075"/>
                <a:gd name="connsiteX81" fmla="*/ 368373 w 482696"/>
                <a:gd name="connsiteY81" fmla="*/ 93152 h 381075"/>
                <a:gd name="connsiteX82" fmla="*/ 351437 w 482696"/>
                <a:gd name="connsiteY82" fmla="*/ 93152 h 381075"/>
                <a:gd name="connsiteX83" fmla="*/ 309095 w 482696"/>
                <a:gd name="connsiteY83" fmla="*/ 93152 h 381075"/>
                <a:gd name="connsiteX84" fmla="*/ 292158 w 482696"/>
                <a:gd name="connsiteY84" fmla="*/ 101620 h 381075"/>
                <a:gd name="connsiteX85" fmla="*/ 279456 w 482696"/>
                <a:gd name="connsiteY85" fmla="*/ 93152 h 381075"/>
                <a:gd name="connsiteX86" fmla="*/ 304861 w 482696"/>
                <a:gd name="connsiteY86" fmla="*/ 76215 h 381075"/>
                <a:gd name="connsiteX87" fmla="*/ 300627 w 482696"/>
                <a:gd name="connsiteY87" fmla="*/ 46576 h 381075"/>
                <a:gd name="connsiteX88" fmla="*/ 283690 w 482696"/>
                <a:gd name="connsiteY88" fmla="*/ 38108 h 381075"/>
                <a:gd name="connsiteX89" fmla="*/ 266753 w 482696"/>
                <a:gd name="connsiteY89" fmla="*/ 16937 h 381075"/>
                <a:gd name="connsiteX90" fmla="*/ 228646 w 482696"/>
                <a:gd name="connsiteY90" fmla="*/ 12703 h 381075"/>
                <a:gd name="connsiteX91" fmla="*/ 211709 w 482696"/>
                <a:gd name="connsiteY91" fmla="*/ 0 h 3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82696" h="381075">
                  <a:moveTo>
                    <a:pt x="211709" y="0"/>
                  </a:moveTo>
                  <a:lnTo>
                    <a:pt x="190538" y="16937"/>
                  </a:lnTo>
                  <a:lnTo>
                    <a:pt x="148196" y="21171"/>
                  </a:lnTo>
                  <a:lnTo>
                    <a:pt x="143962" y="25405"/>
                  </a:lnTo>
                  <a:lnTo>
                    <a:pt x="148196" y="33873"/>
                  </a:lnTo>
                  <a:lnTo>
                    <a:pt x="135494" y="46576"/>
                  </a:lnTo>
                  <a:lnTo>
                    <a:pt x="139728" y="76215"/>
                  </a:lnTo>
                  <a:lnTo>
                    <a:pt x="127025" y="76215"/>
                  </a:lnTo>
                  <a:lnTo>
                    <a:pt x="118557" y="105854"/>
                  </a:lnTo>
                  <a:lnTo>
                    <a:pt x="105854" y="118557"/>
                  </a:lnTo>
                  <a:lnTo>
                    <a:pt x="84684" y="118557"/>
                  </a:lnTo>
                  <a:lnTo>
                    <a:pt x="67747" y="127025"/>
                  </a:lnTo>
                  <a:lnTo>
                    <a:pt x="59278" y="118557"/>
                  </a:lnTo>
                  <a:lnTo>
                    <a:pt x="46576" y="114323"/>
                  </a:lnTo>
                  <a:lnTo>
                    <a:pt x="38108" y="122791"/>
                  </a:lnTo>
                  <a:lnTo>
                    <a:pt x="38108" y="135494"/>
                  </a:lnTo>
                  <a:lnTo>
                    <a:pt x="25405" y="139728"/>
                  </a:lnTo>
                  <a:lnTo>
                    <a:pt x="12703" y="131259"/>
                  </a:lnTo>
                  <a:lnTo>
                    <a:pt x="4234" y="135494"/>
                  </a:lnTo>
                  <a:lnTo>
                    <a:pt x="4234" y="148196"/>
                  </a:lnTo>
                  <a:lnTo>
                    <a:pt x="0" y="156664"/>
                  </a:lnTo>
                  <a:lnTo>
                    <a:pt x="4234" y="156664"/>
                  </a:lnTo>
                  <a:lnTo>
                    <a:pt x="16937" y="156664"/>
                  </a:lnTo>
                  <a:lnTo>
                    <a:pt x="16937" y="165133"/>
                  </a:lnTo>
                  <a:lnTo>
                    <a:pt x="8468" y="182069"/>
                  </a:lnTo>
                  <a:lnTo>
                    <a:pt x="8468" y="190538"/>
                  </a:lnTo>
                  <a:lnTo>
                    <a:pt x="16937" y="190538"/>
                  </a:lnTo>
                  <a:lnTo>
                    <a:pt x="25405" y="199006"/>
                  </a:lnTo>
                  <a:lnTo>
                    <a:pt x="25405" y="207475"/>
                  </a:lnTo>
                  <a:lnTo>
                    <a:pt x="8468" y="224411"/>
                  </a:lnTo>
                  <a:lnTo>
                    <a:pt x="16937" y="245582"/>
                  </a:lnTo>
                  <a:lnTo>
                    <a:pt x="16937" y="254050"/>
                  </a:lnTo>
                  <a:lnTo>
                    <a:pt x="33873" y="266753"/>
                  </a:lnTo>
                  <a:lnTo>
                    <a:pt x="50810" y="266753"/>
                  </a:lnTo>
                  <a:lnTo>
                    <a:pt x="63513" y="279455"/>
                  </a:lnTo>
                  <a:lnTo>
                    <a:pt x="67747" y="296392"/>
                  </a:lnTo>
                  <a:lnTo>
                    <a:pt x="80449" y="313329"/>
                  </a:lnTo>
                  <a:lnTo>
                    <a:pt x="97386" y="309095"/>
                  </a:lnTo>
                  <a:lnTo>
                    <a:pt x="105854" y="296392"/>
                  </a:lnTo>
                  <a:lnTo>
                    <a:pt x="127025" y="296392"/>
                  </a:lnTo>
                  <a:lnTo>
                    <a:pt x="135494" y="304861"/>
                  </a:lnTo>
                  <a:lnTo>
                    <a:pt x="148196" y="304861"/>
                  </a:lnTo>
                  <a:lnTo>
                    <a:pt x="156665" y="296392"/>
                  </a:lnTo>
                  <a:lnTo>
                    <a:pt x="211709" y="296392"/>
                  </a:lnTo>
                  <a:lnTo>
                    <a:pt x="224411" y="317563"/>
                  </a:lnTo>
                  <a:lnTo>
                    <a:pt x="241348" y="321797"/>
                  </a:lnTo>
                  <a:lnTo>
                    <a:pt x="254051" y="334500"/>
                  </a:lnTo>
                  <a:lnTo>
                    <a:pt x="270987" y="334500"/>
                  </a:lnTo>
                  <a:lnTo>
                    <a:pt x="275221" y="326031"/>
                  </a:lnTo>
                  <a:lnTo>
                    <a:pt x="283690" y="326031"/>
                  </a:lnTo>
                  <a:lnTo>
                    <a:pt x="296392" y="342968"/>
                  </a:lnTo>
                  <a:lnTo>
                    <a:pt x="321797" y="342968"/>
                  </a:lnTo>
                  <a:lnTo>
                    <a:pt x="330266" y="351436"/>
                  </a:lnTo>
                  <a:lnTo>
                    <a:pt x="347202" y="376842"/>
                  </a:lnTo>
                  <a:lnTo>
                    <a:pt x="355671" y="381076"/>
                  </a:lnTo>
                  <a:lnTo>
                    <a:pt x="364139" y="381076"/>
                  </a:lnTo>
                  <a:lnTo>
                    <a:pt x="364139" y="359905"/>
                  </a:lnTo>
                  <a:lnTo>
                    <a:pt x="368373" y="359905"/>
                  </a:lnTo>
                  <a:lnTo>
                    <a:pt x="376842" y="359905"/>
                  </a:lnTo>
                  <a:lnTo>
                    <a:pt x="385310" y="372607"/>
                  </a:lnTo>
                  <a:lnTo>
                    <a:pt x="393778" y="376842"/>
                  </a:lnTo>
                  <a:lnTo>
                    <a:pt x="410715" y="372607"/>
                  </a:lnTo>
                  <a:lnTo>
                    <a:pt x="406481" y="368373"/>
                  </a:lnTo>
                  <a:lnTo>
                    <a:pt x="406481" y="351436"/>
                  </a:lnTo>
                  <a:lnTo>
                    <a:pt x="436120" y="342968"/>
                  </a:lnTo>
                  <a:lnTo>
                    <a:pt x="431886" y="326031"/>
                  </a:lnTo>
                  <a:lnTo>
                    <a:pt x="427652" y="300626"/>
                  </a:lnTo>
                  <a:lnTo>
                    <a:pt x="406481" y="275221"/>
                  </a:lnTo>
                  <a:lnTo>
                    <a:pt x="402247" y="258285"/>
                  </a:lnTo>
                  <a:lnTo>
                    <a:pt x="436120" y="258285"/>
                  </a:lnTo>
                  <a:lnTo>
                    <a:pt x="457291" y="241348"/>
                  </a:lnTo>
                  <a:lnTo>
                    <a:pt x="457291" y="220177"/>
                  </a:lnTo>
                  <a:lnTo>
                    <a:pt x="444589" y="203240"/>
                  </a:lnTo>
                  <a:lnTo>
                    <a:pt x="482696" y="169367"/>
                  </a:lnTo>
                  <a:lnTo>
                    <a:pt x="482696" y="143962"/>
                  </a:lnTo>
                  <a:lnTo>
                    <a:pt x="465759" y="122791"/>
                  </a:lnTo>
                  <a:lnTo>
                    <a:pt x="457291" y="97386"/>
                  </a:lnTo>
                  <a:lnTo>
                    <a:pt x="427652" y="71981"/>
                  </a:lnTo>
                  <a:lnTo>
                    <a:pt x="389544" y="93152"/>
                  </a:lnTo>
                  <a:lnTo>
                    <a:pt x="389544" y="80449"/>
                  </a:lnTo>
                  <a:lnTo>
                    <a:pt x="372608" y="80449"/>
                  </a:lnTo>
                  <a:lnTo>
                    <a:pt x="368373" y="93152"/>
                  </a:lnTo>
                  <a:lnTo>
                    <a:pt x="351437" y="93152"/>
                  </a:lnTo>
                  <a:lnTo>
                    <a:pt x="309095" y="93152"/>
                  </a:lnTo>
                  <a:lnTo>
                    <a:pt x="292158" y="101620"/>
                  </a:lnTo>
                  <a:lnTo>
                    <a:pt x="279456" y="93152"/>
                  </a:lnTo>
                  <a:lnTo>
                    <a:pt x="304861" y="76215"/>
                  </a:lnTo>
                  <a:lnTo>
                    <a:pt x="300627" y="46576"/>
                  </a:lnTo>
                  <a:lnTo>
                    <a:pt x="283690" y="38108"/>
                  </a:lnTo>
                  <a:lnTo>
                    <a:pt x="266753" y="16937"/>
                  </a:lnTo>
                  <a:lnTo>
                    <a:pt x="228646" y="12703"/>
                  </a:lnTo>
                  <a:lnTo>
                    <a:pt x="211709" y="0"/>
                  </a:lnTo>
                  <a:close/>
                </a:path>
              </a:pathLst>
            </a:custGeom>
            <a:solidFill>
              <a:srgbClr val="6B63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3439E5C-8EB1-DE2E-E4FD-831566FDB5C3}"/>
                </a:ext>
              </a:extLst>
            </p:cNvPr>
            <p:cNvSpPr/>
            <p:nvPr/>
          </p:nvSpPr>
          <p:spPr>
            <a:xfrm>
              <a:off x="3553933" y="2997612"/>
              <a:ext cx="398012" cy="410714"/>
            </a:xfrm>
            <a:custGeom>
              <a:avLst/>
              <a:gdLst>
                <a:gd name="connsiteX0" fmla="*/ 254051 w 398012"/>
                <a:gd name="connsiteY0" fmla="*/ 0 h 410714"/>
                <a:gd name="connsiteX1" fmla="*/ 241348 w 398012"/>
                <a:gd name="connsiteY1" fmla="*/ 4234 h 410714"/>
                <a:gd name="connsiteX2" fmla="*/ 224411 w 398012"/>
                <a:gd name="connsiteY2" fmla="*/ 4234 h 410714"/>
                <a:gd name="connsiteX3" fmla="*/ 199006 w 398012"/>
                <a:gd name="connsiteY3" fmla="*/ 12703 h 410714"/>
                <a:gd name="connsiteX4" fmla="*/ 194772 w 398012"/>
                <a:gd name="connsiteY4" fmla="*/ 25405 h 410714"/>
                <a:gd name="connsiteX5" fmla="*/ 190538 w 398012"/>
                <a:gd name="connsiteY5" fmla="*/ 21171 h 410714"/>
                <a:gd name="connsiteX6" fmla="*/ 165133 w 398012"/>
                <a:gd name="connsiteY6" fmla="*/ 21171 h 410714"/>
                <a:gd name="connsiteX7" fmla="*/ 152430 w 398012"/>
                <a:gd name="connsiteY7" fmla="*/ 29639 h 410714"/>
                <a:gd name="connsiteX8" fmla="*/ 139728 w 398012"/>
                <a:gd name="connsiteY8" fmla="*/ 33873 h 410714"/>
                <a:gd name="connsiteX9" fmla="*/ 135494 w 398012"/>
                <a:gd name="connsiteY9" fmla="*/ 42342 h 410714"/>
                <a:gd name="connsiteX10" fmla="*/ 148196 w 398012"/>
                <a:gd name="connsiteY10" fmla="*/ 59278 h 410714"/>
                <a:gd name="connsiteX11" fmla="*/ 143962 w 398012"/>
                <a:gd name="connsiteY11" fmla="*/ 71981 h 410714"/>
                <a:gd name="connsiteX12" fmla="*/ 131259 w 398012"/>
                <a:gd name="connsiteY12" fmla="*/ 71981 h 410714"/>
                <a:gd name="connsiteX13" fmla="*/ 131259 w 398012"/>
                <a:gd name="connsiteY13" fmla="*/ 84683 h 410714"/>
                <a:gd name="connsiteX14" fmla="*/ 118557 w 398012"/>
                <a:gd name="connsiteY14" fmla="*/ 97386 h 410714"/>
                <a:gd name="connsiteX15" fmla="*/ 105854 w 398012"/>
                <a:gd name="connsiteY15" fmla="*/ 114323 h 410714"/>
                <a:gd name="connsiteX16" fmla="*/ 97386 w 398012"/>
                <a:gd name="connsiteY16" fmla="*/ 105854 h 410714"/>
                <a:gd name="connsiteX17" fmla="*/ 80449 w 398012"/>
                <a:gd name="connsiteY17" fmla="*/ 101620 h 410714"/>
                <a:gd name="connsiteX18" fmla="*/ 55044 w 398012"/>
                <a:gd name="connsiteY18" fmla="*/ 110089 h 410714"/>
                <a:gd name="connsiteX19" fmla="*/ 50810 w 398012"/>
                <a:gd name="connsiteY19" fmla="*/ 139728 h 410714"/>
                <a:gd name="connsiteX20" fmla="*/ 42342 w 398012"/>
                <a:gd name="connsiteY20" fmla="*/ 160899 h 410714"/>
                <a:gd name="connsiteX21" fmla="*/ 29639 w 398012"/>
                <a:gd name="connsiteY21" fmla="*/ 224411 h 410714"/>
                <a:gd name="connsiteX22" fmla="*/ 12703 w 398012"/>
                <a:gd name="connsiteY22" fmla="*/ 237114 h 410714"/>
                <a:gd name="connsiteX23" fmla="*/ 0 w 398012"/>
                <a:gd name="connsiteY23" fmla="*/ 241348 h 410714"/>
                <a:gd name="connsiteX24" fmla="*/ 4234 w 398012"/>
                <a:gd name="connsiteY24" fmla="*/ 241348 h 410714"/>
                <a:gd name="connsiteX25" fmla="*/ 4234 w 398012"/>
                <a:gd name="connsiteY25" fmla="*/ 270987 h 410714"/>
                <a:gd name="connsiteX26" fmla="*/ 0 w 398012"/>
                <a:gd name="connsiteY26" fmla="*/ 292158 h 410714"/>
                <a:gd name="connsiteX27" fmla="*/ 29639 w 398012"/>
                <a:gd name="connsiteY27" fmla="*/ 313329 h 410714"/>
                <a:gd name="connsiteX28" fmla="*/ 42342 w 398012"/>
                <a:gd name="connsiteY28" fmla="*/ 330266 h 410714"/>
                <a:gd name="connsiteX29" fmla="*/ 67747 w 398012"/>
                <a:gd name="connsiteY29" fmla="*/ 330266 h 410714"/>
                <a:gd name="connsiteX30" fmla="*/ 76215 w 398012"/>
                <a:gd name="connsiteY30" fmla="*/ 364139 h 410714"/>
                <a:gd name="connsiteX31" fmla="*/ 93152 w 398012"/>
                <a:gd name="connsiteY31" fmla="*/ 372607 h 410714"/>
                <a:gd name="connsiteX32" fmla="*/ 88918 w 398012"/>
                <a:gd name="connsiteY32" fmla="*/ 398012 h 410714"/>
                <a:gd name="connsiteX33" fmla="*/ 76215 w 398012"/>
                <a:gd name="connsiteY33" fmla="*/ 398012 h 410714"/>
                <a:gd name="connsiteX34" fmla="*/ 80449 w 398012"/>
                <a:gd name="connsiteY34" fmla="*/ 398012 h 410714"/>
                <a:gd name="connsiteX35" fmla="*/ 122791 w 398012"/>
                <a:gd name="connsiteY35" fmla="*/ 402247 h 410714"/>
                <a:gd name="connsiteX36" fmla="*/ 135494 w 398012"/>
                <a:gd name="connsiteY36" fmla="*/ 389544 h 410714"/>
                <a:gd name="connsiteX37" fmla="*/ 160899 w 398012"/>
                <a:gd name="connsiteY37" fmla="*/ 410715 h 410714"/>
                <a:gd name="connsiteX38" fmla="*/ 190538 w 398012"/>
                <a:gd name="connsiteY38" fmla="*/ 376842 h 410714"/>
                <a:gd name="connsiteX39" fmla="*/ 203240 w 398012"/>
                <a:gd name="connsiteY39" fmla="*/ 385310 h 410714"/>
                <a:gd name="connsiteX40" fmla="*/ 220177 w 398012"/>
                <a:gd name="connsiteY40" fmla="*/ 385310 h 410714"/>
                <a:gd name="connsiteX41" fmla="*/ 228646 w 398012"/>
                <a:gd name="connsiteY41" fmla="*/ 389544 h 410714"/>
                <a:gd name="connsiteX42" fmla="*/ 254051 w 398012"/>
                <a:gd name="connsiteY42" fmla="*/ 389544 h 410714"/>
                <a:gd name="connsiteX43" fmla="*/ 262519 w 398012"/>
                <a:gd name="connsiteY43" fmla="*/ 364139 h 410714"/>
                <a:gd name="connsiteX44" fmla="*/ 338734 w 398012"/>
                <a:gd name="connsiteY44" fmla="*/ 376842 h 410714"/>
                <a:gd name="connsiteX45" fmla="*/ 368373 w 398012"/>
                <a:gd name="connsiteY45" fmla="*/ 381076 h 410714"/>
                <a:gd name="connsiteX46" fmla="*/ 381076 w 398012"/>
                <a:gd name="connsiteY46" fmla="*/ 381076 h 410714"/>
                <a:gd name="connsiteX47" fmla="*/ 385310 w 398012"/>
                <a:gd name="connsiteY47" fmla="*/ 368373 h 410714"/>
                <a:gd name="connsiteX48" fmla="*/ 398013 w 398012"/>
                <a:gd name="connsiteY48" fmla="*/ 351436 h 410714"/>
                <a:gd name="connsiteX49" fmla="*/ 398013 w 398012"/>
                <a:gd name="connsiteY49" fmla="*/ 338734 h 410714"/>
                <a:gd name="connsiteX50" fmla="*/ 385310 w 398012"/>
                <a:gd name="connsiteY50" fmla="*/ 321797 h 410714"/>
                <a:gd name="connsiteX51" fmla="*/ 389544 w 398012"/>
                <a:gd name="connsiteY51" fmla="*/ 317563 h 410714"/>
                <a:gd name="connsiteX52" fmla="*/ 389544 w 398012"/>
                <a:gd name="connsiteY52" fmla="*/ 296392 h 410714"/>
                <a:gd name="connsiteX53" fmla="*/ 398013 w 398012"/>
                <a:gd name="connsiteY53" fmla="*/ 287924 h 410714"/>
                <a:gd name="connsiteX54" fmla="*/ 398013 w 398012"/>
                <a:gd name="connsiteY54" fmla="*/ 283690 h 410714"/>
                <a:gd name="connsiteX55" fmla="*/ 385310 w 398012"/>
                <a:gd name="connsiteY55" fmla="*/ 275221 h 410714"/>
                <a:gd name="connsiteX56" fmla="*/ 381076 w 398012"/>
                <a:gd name="connsiteY56" fmla="*/ 258285 h 410714"/>
                <a:gd name="connsiteX57" fmla="*/ 359905 w 398012"/>
                <a:gd name="connsiteY57" fmla="*/ 245582 h 410714"/>
                <a:gd name="connsiteX58" fmla="*/ 359905 w 398012"/>
                <a:gd name="connsiteY58" fmla="*/ 232880 h 410714"/>
                <a:gd name="connsiteX59" fmla="*/ 376842 w 398012"/>
                <a:gd name="connsiteY59" fmla="*/ 224411 h 410714"/>
                <a:gd name="connsiteX60" fmla="*/ 376842 w 398012"/>
                <a:gd name="connsiteY60" fmla="*/ 215943 h 410714"/>
                <a:gd name="connsiteX61" fmla="*/ 359905 w 398012"/>
                <a:gd name="connsiteY61" fmla="*/ 203240 h 410714"/>
                <a:gd name="connsiteX62" fmla="*/ 355671 w 398012"/>
                <a:gd name="connsiteY62" fmla="*/ 194772 h 410714"/>
                <a:gd name="connsiteX63" fmla="*/ 368373 w 398012"/>
                <a:gd name="connsiteY63" fmla="*/ 190538 h 410714"/>
                <a:gd name="connsiteX64" fmla="*/ 364139 w 398012"/>
                <a:gd name="connsiteY64" fmla="*/ 182069 h 410714"/>
                <a:gd name="connsiteX65" fmla="*/ 385310 w 398012"/>
                <a:gd name="connsiteY65" fmla="*/ 165133 h 410714"/>
                <a:gd name="connsiteX66" fmla="*/ 381076 w 398012"/>
                <a:gd name="connsiteY66" fmla="*/ 160899 h 410714"/>
                <a:gd name="connsiteX67" fmla="*/ 368373 w 398012"/>
                <a:gd name="connsiteY67" fmla="*/ 160899 h 410714"/>
                <a:gd name="connsiteX68" fmla="*/ 359905 w 398012"/>
                <a:gd name="connsiteY68" fmla="*/ 152430 h 410714"/>
                <a:gd name="connsiteX69" fmla="*/ 359905 w 398012"/>
                <a:gd name="connsiteY69" fmla="*/ 143962 h 410714"/>
                <a:gd name="connsiteX70" fmla="*/ 368373 w 398012"/>
                <a:gd name="connsiteY70" fmla="*/ 131259 h 410714"/>
                <a:gd name="connsiteX71" fmla="*/ 368373 w 398012"/>
                <a:gd name="connsiteY71" fmla="*/ 122791 h 410714"/>
                <a:gd name="connsiteX72" fmla="*/ 351437 w 398012"/>
                <a:gd name="connsiteY72" fmla="*/ 97386 h 410714"/>
                <a:gd name="connsiteX73" fmla="*/ 351437 w 398012"/>
                <a:gd name="connsiteY73" fmla="*/ 76215 h 410714"/>
                <a:gd name="connsiteX74" fmla="*/ 342968 w 398012"/>
                <a:gd name="connsiteY74" fmla="*/ 71981 h 410714"/>
                <a:gd name="connsiteX75" fmla="*/ 321797 w 398012"/>
                <a:gd name="connsiteY75" fmla="*/ 71981 h 410714"/>
                <a:gd name="connsiteX76" fmla="*/ 304861 w 398012"/>
                <a:gd name="connsiteY76" fmla="*/ 76215 h 410714"/>
                <a:gd name="connsiteX77" fmla="*/ 283690 w 398012"/>
                <a:gd name="connsiteY77" fmla="*/ 76215 h 410714"/>
                <a:gd name="connsiteX78" fmla="*/ 275221 w 398012"/>
                <a:gd name="connsiteY78" fmla="*/ 67747 h 410714"/>
                <a:gd name="connsiteX79" fmla="*/ 270987 w 398012"/>
                <a:gd name="connsiteY79" fmla="*/ 59278 h 410714"/>
                <a:gd name="connsiteX80" fmla="*/ 287924 w 398012"/>
                <a:gd name="connsiteY80" fmla="*/ 46576 h 410714"/>
                <a:gd name="connsiteX81" fmla="*/ 287924 w 398012"/>
                <a:gd name="connsiteY81" fmla="*/ 29639 h 410714"/>
                <a:gd name="connsiteX82" fmla="*/ 266753 w 398012"/>
                <a:gd name="connsiteY82" fmla="*/ 12703 h 410714"/>
                <a:gd name="connsiteX83" fmla="*/ 254051 w 398012"/>
                <a:gd name="connsiteY83" fmla="*/ 0 h 41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8012" h="410714">
                  <a:moveTo>
                    <a:pt x="254051" y="0"/>
                  </a:moveTo>
                  <a:lnTo>
                    <a:pt x="241348" y="4234"/>
                  </a:lnTo>
                  <a:lnTo>
                    <a:pt x="224411" y="4234"/>
                  </a:lnTo>
                  <a:lnTo>
                    <a:pt x="199006" y="12703"/>
                  </a:lnTo>
                  <a:lnTo>
                    <a:pt x="194772" y="25405"/>
                  </a:lnTo>
                  <a:lnTo>
                    <a:pt x="190538" y="21171"/>
                  </a:lnTo>
                  <a:lnTo>
                    <a:pt x="165133" y="21171"/>
                  </a:lnTo>
                  <a:lnTo>
                    <a:pt x="152430" y="29639"/>
                  </a:lnTo>
                  <a:lnTo>
                    <a:pt x="139728" y="33873"/>
                  </a:lnTo>
                  <a:lnTo>
                    <a:pt x="135494" y="42342"/>
                  </a:lnTo>
                  <a:lnTo>
                    <a:pt x="148196" y="59278"/>
                  </a:lnTo>
                  <a:lnTo>
                    <a:pt x="143962" y="71981"/>
                  </a:lnTo>
                  <a:lnTo>
                    <a:pt x="131259" y="71981"/>
                  </a:lnTo>
                  <a:lnTo>
                    <a:pt x="131259" y="84683"/>
                  </a:lnTo>
                  <a:lnTo>
                    <a:pt x="118557" y="97386"/>
                  </a:lnTo>
                  <a:lnTo>
                    <a:pt x="105854" y="114323"/>
                  </a:lnTo>
                  <a:lnTo>
                    <a:pt x="97386" y="105854"/>
                  </a:lnTo>
                  <a:lnTo>
                    <a:pt x="80449" y="101620"/>
                  </a:lnTo>
                  <a:lnTo>
                    <a:pt x="55044" y="110089"/>
                  </a:lnTo>
                  <a:lnTo>
                    <a:pt x="50810" y="139728"/>
                  </a:lnTo>
                  <a:lnTo>
                    <a:pt x="42342" y="160899"/>
                  </a:lnTo>
                  <a:lnTo>
                    <a:pt x="29639" y="224411"/>
                  </a:lnTo>
                  <a:lnTo>
                    <a:pt x="12703" y="237114"/>
                  </a:lnTo>
                  <a:lnTo>
                    <a:pt x="0" y="241348"/>
                  </a:lnTo>
                  <a:lnTo>
                    <a:pt x="4234" y="241348"/>
                  </a:lnTo>
                  <a:lnTo>
                    <a:pt x="4234" y="270987"/>
                  </a:lnTo>
                  <a:lnTo>
                    <a:pt x="0" y="292158"/>
                  </a:lnTo>
                  <a:lnTo>
                    <a:pt x="29639" y="313329"/>
                  </a:lnTo>
                  <a:lnTo>
                    <a:pt x="42342" y="330266"/>
                  </a:lnTo>
                  <a:lnTo>
                    <a:pt x="67747" y="330266"/>
                  </a:lnTo>
                  <a:lnTo>
                    <a:pt x="76215" y="364139"/>
                  </a:lnTo>
                  <a:lnTo>
                    <a:pt x="93152" y="372607"/>
                  </a:lnTo>
                  <a:lnTo>
                    <a:pt x="88918" y="398012"/>
                  </a:lnTo>
                  <a:lnTo>
                    <a:pt x="76215" y="398012"/>
                  </a:lnTo>
                  <a:lnTo>
                    <a:pt x="80449" y="398012"/>
                  </a:lnTo>
                  <a:lnTo>
                    <a:pt x="122791" y="402247"/>
                  </a:lnTo>
                  <a:lnTo>
                    <a:pt x="135494" y="389544"/>
                  </a:lnTo>
                  <a:lnTo>
                    <a:pt x="160899" y="410715"/>
                  </a:lnTo>
                  <a:lnTo>
                    <a:pt x="190538" y="376842"/>
                  </a:lnTo>
                  <a:lnTo>
                    <a:pt x="203240" y="385310"/>
                  </a:lnTo>
                  <a:lnTo>
                    <a:pt x="220177" y="385310"/>
                  </a:lnTo>
                  <a:lnTo>
                    <a:pt x="228646" y="389544"/>
                  </a:lnTo>
                  <a:lnTo>
                    <a:pt x="254051" y="389544"/>
                  </a:lnTo>
                  <a:lnTo>
                    <a:pt x="262519" y="364139"/>
                  </a:lnTo>
                  <a:lnTo>
                    <a:pt x="338734" y="376842"/>
                  </a:lnTo>
                  <a:lnTo>
                    <a:pt x="368373" y="381076"/>
                  </a:lnTo>
                  <a:lnTo>
                    <a:pt x="381076" y="381076"/>
                  </a:lnTo>
                  <a:lnTo>
                    <a:pt x="385310" y="368373"/>
                  </a:lnTo>
                  <a:lnTo>
                    <a:pt x="398013" y="351436"/>
                  </a:lnTo>
                  <a:lnTo>
                    <a:pt x="398013" y="338734"/>
                  </a:lnTo>
                  <a:lnTo>
                    <a:pt x="385310" y="321797"/>
                  </a:lnTo>
                  <a:lnTo>
                    <a:pt x="389544" y="317563"/>
                  </a:lnTo>
                  <a:lnTo>
                    <a:pt x="389544" y="296392"/>
                  </a:lnTo>
                  <a:lnTo>
                    <a:pt x="398013" y="287924"/>
                  </a:lnTo>
                  <a:lnTo>
                    <a:pt x="398013" y="283690"/>
                  </a:lnTo>
                  <a:lnTo>
                    <a:pt x="385310" y="275221"/>
                  </a:lnTo>
                  <a:lnTo>
                    <a:pt x="381076" y="258285"/>
                  </a:lnTo>
                  <a:lnTo>
                    <a:pt x="359905" y="245582"/>
                  </a:lnTo>
                  <a:lnTo>
                    <a:pt x="359905" y="232880"/>
                  </a:lnTo>
                  <a:lnTo>
                    <a:pt x="376842" y="224411"/>
                  </a:lnTo>
                  <a:lnTo>
                    <a:pt x="376842" y="215943"/>
                  </a:lnTo>
                  <a:lnTo>
                    <a:pt x="359905" y="203240"/>
                  </a:lnTo>
                  <a:lnTo>
                    <a:pt x="355671" y="194772"/>
                  </a:lnTo>
                  <a:lnTo>
                    <a:pt x="368373" y="190538"/>
                  </a:lnTo>
                  <a:lnTo>
                    <a:pt x="364139" y="182069"/>
                  </a:lnTo>
                  <a:lnTo>
                    <a:pt x="385310" y="165133"/>
                  </a:lnTo>
                  <a:lnTo>
                    <a:pt x="381076" y="160899"/>
                  </a:lnTo>
                  <a:lnTo>
                    <a:pt x="368373" y="160899"/>
                  </a:lnTo>
                  <a:lnTo>
                    <a:pt x="359905" y="152430"/>
                  </a:lnTo>
                  <a:lnTo>
                    <a:pt x="359905" y="143962"/>
                  </a:lnTo>
                  <a:lnTo>
                    <a:pt x="368373" y="131259"/>
                  </a:lnTo>
                  <a:lnTo>
                    <a:pt x="368373" y="122791"/>
                  </a:lnTo>
                  <a:lnTo>
                    <a:pt x="351437" y="97386"/>
                  </a:lnTo>
                  <a:lnTo>
                    <a:pt x="351437" y="76215"/>
                  </a:lnTo>
                  <a:lnTo>
                    <a:pt x="342968" y="71981"/>
                  </a:lnTo>
                  <a:lnTo>
                    <a:pt x="321797" y="71981"/>
                  </a:lnTo>
                  <a:lnTo>
                    <a:pt x="304861" y="76215"/>
                  </a:lnTo>
                  <a:lnTo>
                    <a:pt x="283690" y="76215"/>
                  </a:lnTo>
                  <a:lnTo>
                    <a:pt x="275221" y="67747"/>
                  </a:lnTo>
                  <a:lnTo>
                    <a:pt x="270987" y="59278"/>
                  </a:lnTo>
                  <a:lnTo>
                    <a:pt x="287924" y="46576"/>
                  </a:lnTo>
                  <a:lnTo>
                    <a:pt x="287924" y="29639"/>
                  </a:lnTo>
                  <a:lnTo>
                    <a:pt x="266753" y="12703"/>
                  </a:lnTo>
                  <a:lnTo>
                    <a:pt x="25405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4B56E9EF-0A44-3ED9-E1A1-A0CC9BFD1E85}"/>
                </a:ext>
              </a:extLst>
            </p:cNvPr>
            <p:cNvSpPr/>
            <p:nvPr/>
          </p:nvSpPr>
          <p:spPr>
            <a:xfrm>
              <a:off x="3469250" y="2616537"/>
              <a:ext cx="499632" cy="414949"/>
            </a:xfrm>
            <a:custGeom>
              <a:avLst/>
              <a:gdLst>
                <a:gd name="connsiteX0" fmla="*/ 84684 w 499632"/>
                <a:gd name="connsiteY0" fmla="*/ 0 h 414949"/>
                <a:gd name="connsiteX1" fmla="*/ 76215 w 499632"/>
                <a:gd name="connsiteY1" fmla="*/ 12703 h 414949"/>
                <a:gd name="connsiteX2" fmla="*/ 63513 w 499632"/>
                <a:gd name="connsiteY2" fmla="*/ 33873 h 414949"/>
                <a:gd name="connsiteX3" fmla="*/ 80449 w 499632"/>
                <a:gd name="connsiteY3" fmla="*/ 46576 h 414949"/>
                <a:gd name="connsiteX4" fmla="*/ 76215 w 499632"/>
                <a:gd name="connsiteY4" fmla="*/ 80449 h 414949"/>
                <a:gd name="connsiteX5" fmla="*/ 71981 w 499632"/>
                <a:gd name="connsiteY5" fmla="*/ 101620 h 414949"/>
                <a:gd name="connsiteX6" fmla="*/ 55044 w 499632"/>
                <a:gd name="connsiteY6" fmla="*/ 101620 h 414949"/>
                <a:gd name="connsiteX7" fmla="*/ 55044 w 499632"/>
                <a:gd name="connsiteY7" fmla="*/ 131259 h 414949"/>
                <a:gd name="connsiteX8" fmla="*/ 33873 w 499632"/>
                <a:gd name="connsiteY8" fmla="*/ 156664 h 414949"/>
                <a:gd name="connsiteX9" fmla="*/ 12703 w 499632"/>
                <a:gd name="connsiteY9" fmla="*/ 165133 h 414949"/>
                <a:gd name="connsiteX10" fmla="*/ 0 w 499632"/>
                <a:gd name="connsiteY10" fmla="*/ 177835 h 414949"/>
                <a:gd name="connsiteX11" fmla="*/ 4234 w 499632"/>
                <a:gd name="connsiteY11" fmla="*/ 190538 h 414949"/>
                <a:gd name="connsiteX12" fmla="*/ 80449 w 499632"/>
                <a:gd name="connsiteY12" fmla="*/ 194772 h 414949"/>
                <a:gd name="connsiteX13" fmla="*/ 84684 w 499632"/>
                <a:gd name="connsiteY13" fmla="*/ 199006 h 414949"/>
                <a:gd name="connsiteX14" fmla="*/ 84684 w 499632"/>
                <a:gd name="connsiteY14" fmla="*/ 203240 h 414949"/>
                <a:gd name="connsiteX15" fmla="*/ 71981 w 499632"/>
                <a:gd name="connsiteY15" fmla="*/ 211709 h 414949"/>
                <a:gd name="connsiteX16" fmla="*/ 76215 w 499632"/>
                <a:gd name="connsiteY16" fmla="*/ 224411 h 414949"/>
                <a:gd name="connsiteX17" fmla="*/ 84684 w 499632"/>
                <a:gd name="connsiteY17" fmla="*/ 232880 h 414949"/>
                <a:gd name="connsiteX18" fmla="*/ 101620 w 499632"/>
                <a:gd name="connsiteY18" fmla="*/ 220177 h 414949"/>
                <a:gd name="connsiteX19" fmla="*/ 105854 w 499632"/>
                <a:gd name="connsiteY19" fmla="*/ 220177 h 414949"/>
                <a:gd name="connsiteX20" fmla="*/ 122791 w 499632"/>
                <a:gd name="connsiteY20" fmla="*/ 232880 h 414949"/>
                <a:gd name="connsiteX21" fmla="*/ 139728 w 499632"/>
                <a:gd name="connsiteY21" fmla="*/ 237114 h 414949"/>
                <a:gd name="connsiteX22" fmla="*/ 139728 w 499632"/>
                <a:gd name="connsiteY22" fmla="*/ 275221 h 414949"/>
                <a:gd name="connsiteX23" fmla="*/ 152430 w 499632"/>
                <a:gd name="connsiteY23" fmla="*/ 304861 h 414949"/>
                <a:gd name="connsiteX24" fmla="*/ 152430 w 499632"/>
                <a:gd name="connsiteY24" fmla="*/ 359905 h 414949"/>
                <a:gd name="connsiteX25" fmla="*/ 160899 w 499632"/>
                <a:gd name="connsiteY25" fmla="*/ 372607 h 414949"/>
                <a:gd name="connsiteX26" fmla="*/ 190538 w 499632"/>
                <a:gd name="connsiteY26" fmla="*/ 372607 h 414949"/>
                <a:gd name="connsiteX27" fmla="*/ 215943 w 499632"/>
                <a:gd name="connsiteY27" fmla="*/ 410715 h 414949"/>
                <a:gd name="connsiteX28" fmla="*/ 220177 w 499632"/>
                <a:gd name="connsiteY28" fmla="*/ 414949 h 414949"/>
                <a:gd name="connsiteX29" fmla="*/ 224411 w 499632"/>
                <a:gd name="connsiteY29" fmla="*/ 414949 h 414949"/>
                <a:gd name="connsiteX30" fmla="*/ 237114 w 499632"/>
                <a:gd name="connsiteY30" fmla="*/ 410715 h 414949"/>
                <a:gd name="connsiteX31" fmla="*/ 249816 w 499632"/>
                <a:gd name="connsiteY31" fmla="*/ 402247 h 414949"/>
                <a:gd name="connsiteX32" fmla="*/ 275221 w 499632"/>
                <a:gd name="connsiteY32" fmla="*/ 402247 h 414949"/>
                <a:gd name="connsiteX33" fmla="*/ 279456 w 499632"/>
                <a:gd name="connsiteY33" fmla="*/ 406481 h 414949"/>
                <a:gd name="connsiteX34" fmla="*/ 283690 w 499632"/>
                <a:gd name="connsiteY34" fmla="*/ 393778 h 414949"/>
                <a:gd name="connsiteX35" fmla="*/ 309095 w 499632"/>
                <a:gd name="connsiteY35" fmla="*/ 385310 h 414949"/>
                <a:gd name="connsiteX36" fmla="*/ 326032 w 499632"/>
                <a:gd name="connsiteY36" fmla="*/ 385310 h 414949"/>
                <a:gd name="connsiteX37" fmla="*/ 338734 w 499632"/>
                <a:gd name="connsiteY37" fmla="*/ 381076 h 414949"/>
                <a:gd name="connsiteX38" fmla="*/ 351437 w 499632"/>
                <a:gd name="connsiteY38" fmla="*/ 393778 h 414949"/>
                <a:gd name="connsiteX39" fmla="*/ 372608 w 499632"/>
                <a:gd name="connsiteY39" fmla="*/ 410715 h 414949"/>
                <a:gd name="connsiteX40" fmla="*/ 393778 w 499632"/>
                <a:gd name="connsiteY40" fmla="*/ 406481 h 414949"/>
                <a:gd name="connsiteX41" fmla="*/ 393778 w 499632"/>
                <a:gd name="connsiteY41" fmla="*/ 389544 h 414949"/>
                <a:gd name="connsiteX42" fmla="*/ 402247 w 499632"/>
                <a:gd name="connsiteY42" fmla="*/ 376842 h 414949"/>
                <a:gd name="connsiteX43" fmla="*/ 410715 w 499632"/>
                <a:gd name="connsiteY43" fmla="*/ 376842 h 414949"/>
                <a:gd name="connsiteX44" fmla="*/ 419183 w 499632"/>
                <a:gd name="connsiteY44" fmla="*/ 385310 h 414949"/>
                <a:gd name="connsiteX45" fmla="*/ 448823 w 499632"/>
                <a:gd name="connsiteY45" fmla="*/ 381076 h 414949"/>
                <a:gd name="connsiteX46" fmla="*/ 469994 w 499632"/>
                <a:gd name="connsiteY46" fmla="*/ 372607 h 414949"/>
                <a:gd name="connsiteX47" fmla="*/ 465759 w 499632"/>
                <a:gd name="connsiteY47" fmla="*/ 364139 h 414949"/>
                <a:gd name="connsiteX48" fmla="*/ 461525 w 499632"/>
                <a:gd name="connsiteY48" fmla="*/ 355671 h 414949"/>
                <a:gd name="connsiteX49" fmla="*/ 461525 w 499632"/>
                <a:gd name="connsiteY49" fmla="*/ 342968 h 414949"/>
                <a:gd name="connsiteX50" fmla="*/ 474228 w 499632"/>
                <a:gd name="connsiteY50" fmla="*/ 317563 h 414949"/>
                <a:gd name="connsiteX51" fmla="*/ 495399 w 499632"/>
                <a:gd name="connsiteY51" fmla="*/ 309095 h 414949"/>
                <a:gd name="connsiteX52" fmla="*/ 495399 w 499632"/>
                <a:gd name="connsiteY52" fmla="*/ 292158 h 414949"/>
                <a:gd name="connsiteX53" fmla="*/ 499633 w 499632"/>
                <a:gd name="connsiteY53" fmla="*/ 283690 h 414949"/>
                <a:gd name="connsiteX54" fmla="*/ 486930 w 499632"/>
                <a:gd name="connsiteY54" fmla="*/ 279455 h 414949"/>
                <a:gd name="connsiteX55" fmla="*/ 478462 w 499632"/>
                <a:gd name="connsiteY55" fmla="*/ 262519 h 414949"/>
                <a:gd name="connsiteX56" fmla="*/ 461525 w 499632"/>
                <a:gd name="connsiteY56" fmla="*/ 258285 h 414949"/>
                <a:gd name="connsiteX57" fmla="*/ 457291 w 499632"/>
                <a:gd name="connsiteY57" fmla="*/ 249816 h 414949"/>
                <a:gd name="connsiteX58" fmla="*/ 478462 w 499632"/>
                <a:gd name="connsiteY58" fmla="*/ 232880 h 414949"/>
                <a:gd name="connsiteX59" fmla="*/ 499633 w 499632"/>
                <a:gd name="connsiteY59" fmla="*/ 220177 h 414949"/>
                <a:gd name="connsiteX60" fmla="*/ 486930 w 499632"/>
                <a:gd name="connsiteY60" fmla="*/ 203240 h 414949"/>
                <a:gd name="connsiteX61" fmla="*/ 431886 w 499632"/>
                <a:gd name="connsiteY61" fmla="*/ 203240 h 414949"/>
                <a:gd name="connsiteX62" fmla="*/ 423418 w 499632"/>
                <a:gd name="connsiteY62" fmla="*/ 211709 h 414949"/>
                <a:gd name="connsiteX63" fmla="*/ 410715 w 499632"/>
                <a:gd name="connsiteY63" fmla="*/ 211709 h 414949"/>
                <a:gd name="connsiteX64" fmla="*/ 402247 w 499632"/>
                <a:gd name="connsiteY64" fmla="*/ 203240 h 414949"/>
                <a:gd name="connsiteX65" fmla="*/ 381076 w 499632"/>
                <a:gd name="connsiteY65" fmla="*/ 203240 h 414949"/>
                <a:gd name="connsiteX66" fmla="*/ 372608 w 499632"/>
                <a:gd name="connsiteY66" fmla="*/ 215943 h 414949"/>
                <a:gd name="connsiteX67" fmla="*/ 355671 w 499632"/>
                <a:gd name="connsiteY67" fmla="*/ 220177 h 414949"/>
                <a:gd name="connsiteX68" fmla="*/ 342968 w 499632"/>
                <a:gd name="connsiteY68" fmla="*/ 203240 h 414949"/>
                <a:gd name="connsiteX69" fmla="*/ 338734 w 499632"/>
                <a:gd name="connsiteY69" fmla="*/ 186304 h 414949"/>
                <a:gd name="connsiteX70" fmla="*/ 326032 w 499632"/>
                <a:gd name="connsiteY70" fmla="*/ 173601 h 414949"/>
                <a:gd name="connsiteX71" fmla="*/ 309095 w 499632"/>
                <a:gd name="connsiteY71" fmla="*/ 173601 h 414949"/>
                <a:gd name="connsiteX72" fmla="*/ 292158 w 499632"/>
                <a:gd name="connsiteY72" fmla="*/ 160899 h 414949"/>
                <a:gd name="connsiteX73" fmla="*/ 292158 w 499632"/>
                <a:gd name="connsiteY73" fmla="*/ 152430 h 414949"/>
                <a:gd name="connsiteX74" fmla="*/ 283690 w 499632"/>
                <a:gd name="connsiteY74" fmla="*/ 131259 h 414949"/>
                <a:gd name="connsiteX75" fmla="*/ 300627 w 499632"/>
                <a:gd name="connsiteY75" fmla="*/ 114323 h 414949"/>
                <a:gd name="connsiteX76" fmla="*/ 300627 w 499632"/>
                <a:gd name="connsiteY76" fmla="*/ 105854 h 414949"/>
                <a:gd name="connsiteX77" fmla="*/ 292158 w 499632"/>
                <a:gd name="connsiteY77" fmla="*/ 97386 h 414949"/>
                <a:gd name="connsiteX78" fmla="*/ 283690 w 499632"/>
                <a:gd name="connsiteY78" fmla="*/ 97386 h 414949"/>
                <a:gd name="connsiteX79" fmla="*/ 283690 w 499632"/>
                <a:gd name="connsiteY79" fmla="*/ 88918 h 414949"/>
                <a:gd name="connsiteX80" fmla="*/ 292158 w 499632"/>
                <a:gd name="connsiteY80" fmla="*/ 76215 h 414949"/>
                <a:gd name="connsiteX81" fmla="*/ 292158 w 499632"/>
                <a:gd name="connsiteY81" fmla="*/ 63513 h 414949"/>
                <a:gd name="connsiteX82" fmla="*/ 279456 w 499632"/>
                <a:gd name="connsiteY82" fmla="*/ 63513 h 414949"/>
                <a:gd name="connsiteX83" fmla="*/ 258285 w 499632"/>
                <a:gd name="connsiteY83" fmla="*/ 59278 h 414949"/>
                <a:gd name="connsiteX84" fmla="*/ 241348 w 499632"/>
                <a:gd name="connsiteY84" fmla="*/ 76215 h 414949"/>
                <a:gd name="connsiteX85" fmla="*/ 220177 w 499632"/>
                <a:gd name="connsiteY85" fmla="*/ 80449 h 414949"/>
                <a:gd name="connsiteX86" fmla="*/ 186304 w 499632"/>
                <a:gd name="connsiteY86" fmla="*/ 71981 h 414949"/>
                <a:gd name="connsiteX87" fmla="*/ 177835 w 499632"/>
                <a:gd name="connsiteY87" fmla="*/ 46576 h 414949"/>
                <a:gd name="connsiteX88" fmla="*/ 165133 w 499632"/>
                <a:gd name="connsiteY88" fmla="*/ 42342 h 414949"/>
                <a:gd name="connsiteX89" fmla="*/ 156665 w 499632"/>
                <a:gd name="connsiteY89" fmla="*/ 25405 h 414949"/>
                <a:gd name="connsiteX90" fmla="*/ 135494 w 499632"/>
                <a:gd name="connsiteY90" fmla="*/ 25405 h 414949"/>
                <a:gd name="connsiteX91" fmla="*/ 122791 w 499632"/>
                <a:gd name="connsiteY91" fmla="*/ 16937 h 414949"/>
                <a:gd name="connsiteX92" fmla="*/ 139728 w 499632"/>
                <a:gd name="connsiteY92" fmla="*/ 8468 h 414949"/>
                <a:gd name="connsiteX93" fmla="*/ 139728 w 499632"/>
                <a:gd name="connsiteY93" fmla="*/ 4234 h 414949"/>
                <a:gd name="connsiteX94" fmla="*/ 122791 w 499632"/>
                <a:gd name="connsiteY94" fmla="*/ 4234 h 414949"/>
                <a:gd name="connsiteX95" fmla="*/ 101620 w 499632"/>
                <a:gd name="connsiteY95" fmla="*/ 8468 h 414949"/>
                <a:gd name="connsiteX96" fmla="*/ 84684 w 499632"/>
                <a:gd name="connsiteY96" fmla="*/ 0 h 41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99632" h="414949">
                  <a:moveTo>
                    <a:pt x="84684" y="0"/>
                  </a:moveTo>
                  <a:lnTo>
                    <a:pt x="76215" y="12703"/>
                  </a:lnTo>
                  <a:lnTo>
                    <a:pt x="63513" y="33873"/>
                  </a:lnTo>
                  <a:lnTo>
                    <a:pt x="80449" y="46576"/>
                  </a:lnTo>
                  <a:lnTo>
                    <a:pt x="76215" y="80449"/>
                  </a:lnTo>
                  <a:lnTo>
                    <a:pt x="71981" y="101620"/>
                  </a:lnTo>
                  <a:lnTo>
                    <a:pt x="55044" y="101620"/>
                  </a:lnTo>
                  <a:lnTo>
                    <a:pt x="55044" y="131259"/>
                  </a:lnTo>
                  <a:lnTo>
                    <a:pt x="33873" y="156664"/>
                  </a:lnTo>
                  <a:lnTo>
                    <a:pt x="12703" y="165133"/>
                  </a:lnTo>
                  <a:lnTo>
                    <a:pt x="0" y="177835"/>
                  </a:lnTo>
                  <a:lnTo>
                    <a:pt x="4234" y="190538"/>
                  </a:lnTo>
                  <a:lnTo>
                    <a:pt x="80449" y="194772"/>
                  </a:lnTo>
                  <a:lnTo>
                    <a:pt x="84684" y="199006"/>
                  </a:lnTo>
                  <a:lnTo>
                    <a:pt x="84684" y="203240"/>
                  </a:lnTo>
                  <a:lnTo>
                    <a:pt x="71981" y="211709"/>
                  </a:lnTo>
                  <a:lnTo>
                    <a:pt x="76215" y="224411"/>
                  </a:lnTo>
                  <a:lnTo>
                    <a:pt x="84684" y="232880"/>
                  </a:lnTo>
                  <a:lnTo>
                    <a:pt x="101620" y="220177"/>
                  </a:lnTo>
                  <a:lnTo>
                    <a:pt x="105854" y="220177"/>
                  </a:lnTo>
                  <a:lnTo>
                    <a:pt x="122791" y="232880"/>
                  </a:lnTo>
                  <a:lnTo>
                    <a:pt x="139728" y="237114"/>
                  </a:lnTo>
                  <a:lnTo>
                    <a:pt x="139728" y="275221"/>
                  </a:lnTo>
                  <a:lnTo>
                    <a:pt x="152430" y="304861"/>
                  </a:lnTo>
                  <a:lnTo>
                    <a:pt x="152430" y="359905"/>
                  </a:lnTo>
                  <a:lnTo>
                    <a:pt x="160899" y="372607"/>
                  </a:lnTo>
                  <a:lnTo>
                    <a:pt x="190538" y="372607"/>
                  </a:lnTo>
                  <a:lnTo>
                    <a:pt x="215943" y="410715"/>
                  </a:lnTo>
                  <a:lnTo>
                    <a:pt x="220177" y="414949"/>
                  </a:lnTo>
                  <a:lnTo>
                    <a:pt x="224411" y="414949"/>
                  </a:lnTo>
                  <a:lnTo>
                    <a:pt x="237114" y="410715"/>
                  </a:lnTo>
                  <a:lnTo>
                    <a:pt x="249816" y="402247"/>
                  </a:lnTo>
                  <a:lnTo>
                    <a:pt x="275221" y="402247"/>
                  </a:lnTo>
                  <a:lnTo>
                    <a:pt x="279456" y="406481"/>
                  </a:lnTo>
                  <a:lnTo>
                    <a:pt x="283690" y="393778"/>
                  </a:lnTo>
                  <a:lnTo>
                    <a:pt x="309095" y="385310"/>
                  </a:lnTo>
                  <a:lnTo>
                    <a:pt x="326032" y="385310"/>
                  </a:lnTo>
                  <a:lnTo>
                    <a:pt x="338734" y="381076"/>
                  </a:lnTo>
                  <a:lnTo>
                    <a:pt x="351437" y="393778"/>
                  </a:lnTo>
                  <a:lnTo>
                    <a:pt x="372608" y="410715"/>
                  </a:lnTo>
                  <a:lnTo>
                    <a:pt x="393778" y="406481"/>
                  </a:lnTo>
                  <a:lnTo>
                    <a:pt x="393778" y="389544"/>
                  </a:lnTo>
                  <a:lnTo>
                    <a:pt x="402247" y="376842"/>
                  </a:lnTo>
                  <a:lnTo>
                    <a:pt x="410715" y="376842"/>
                  </a:lnTo>
                  <a:lnTo>
                    <a:pt x="419183" y="385310"/>
                  </a:lnTo>
                  <a:lnTo>
                    <a:pt x="448823" y="381076"/>
                  </a:lnTo>
                  <a:lnTo>
                    <a:pt x="469994" y="372607"/>
                  </a:lnTo>
                  <a:lnTo>
                    <a:pt x="465759" y="364139"/>
                  </a:lnTo>
                  <a:lnTo>
                    <a:pt x="461525" y="355671"/>
                  </a:lnTo>
                  <a:lnTo>
                    <a:pt x="461525" y="342968"/>
                  </a:lnTo>
                  <a:lnTo>
                    <a:pt x="474228" y="317563"/>
                  </a:lnTo>
                  <a:lnTo>
                    <a:pt x="495399" y="309095"/>
                  </a:lnTo>
                  <a:lnTo>
                    <a:pt x="495399" y="292158"/>
                  </a:lnTo>
                  <a:lnTo>
                    <a:pt x="499633" y="283690"/>
                  </a:lnTo>
                  <a:lnTo>
                    <a:pt x="486930" y="279455"/>
                  </a:lnTo>
                  <a:lnTo>
                    <a:pt x="478462" y="262519"/>
                  </a:lnTo>
                  <a:lnTo>
                    <a:pt x="461525" y="258285"/>
                  </a:lnTo>
                  <a:lnTo>
                    <a:pt x="457291" y="249816"/>
                  </a:lnTo>
                  <a:lnTo>
                    <a:pt x="478462" y="232880"/>
                  </a:lnTo>
                  <a:lnTo>
                    <a:pt x="499633" y="220177"/>
                  </a:lnTo>
                  <a:lnTo>
                    <a:pt x="486930" y="203240"/>
                  </a:lnTo>
                  <a:lnTo>
                    <a:pt x="431886" y="203240"/>
                  </a:lnTo>
                  <a:lnTo>
                    <a:pt x="423418" y="211709"/>
                  </a:lnTo>
                  <a:lnTo>
                    <a:pt x="410715" y="211709"/>
                  </a:lnTo>
                  <a:lnTo>
                    <a:pt x="402247" y="203240"/>
                  </a:lnTo>
                  <a:lnTo>
                    <a:pt x="381076" y="203240"/>
                  </a:lnTo>
                  <a:lnTo>
                    <a:pt x="372608" y="215943"/>
                  </a:lnTo>
                  <a:lnTo>
                    <a:pt x="355671" y="220177"/>
                  </a:lnTo>
                  <a:lnTo>
                    <a:pt x="342968" y="203240"/>
                  </a:lnTo>
                  <a:lnTo>
                    <a:pt x="338734" y="186304"/>
                  </a:lnTo>
                  <a:lnTo>
                    <a:pt x="326032" y="173601"/>
                  </a:lnTo>
                  <a:lnTo>
                    <a:pt x="309095" y="173601"/>
                  </a:lnTo>
                  <a:lnTo>
                    <a:pt x="292158" y="160899"/>
                  </a:lnTo>
                  <a:lnTo>
                    <a:pt x="292158" y="152430"/>
                  </a:lnTo>
                  <a:lnTo>
                    <a:pt x="283690" y="131259"/>
                  </a:lnTo>
                  <a:lnTo>
                    <a:pt x="300627" y="114323"/>
                  </a:lnTo>
                  <a:lnTo>
                    <a:pt x="300627" y="105854"/>
                  </a:lnTo>
                  <a:lnTo>
                    <a:pt x="292158" y="97386"/>
                  </a:lnTo>
                  <a:lnTo>
                    <a:pt x="283690" y="97386"/>
                  </a:lnTo>
                  <a:lnTo>
                    <a:pt x="283690" y="88918"/>
                  </a:lnTo>
                  <a:lnTo>
                    <a:pt x="292158" y="76215"/>
                  </a:lnTo>
                  <a:lnTo>
                    <a:pt x="292158" y="63513"/>
                  </a:lnTo>
                  <a:lnTo>
                    <a:pt x="279456" y="63513"/>
                  </a:lnTo>
                  <a:lnTo>
                    <a:pt x="258285" y="59278"/>
                  </a:lnTo>
                  <a:lnTo>
                    <a:pt x="241348" y="76215"/>
                  </a:lnTo>
                  <a:lnTo>
                    <a:pt x="220177" y="80449"/>
                  </a:lnTo>
                  <a:lnTo>
                    <a:pt x="186304" y="71981"/>
                  </a:lnTo>
                  <a:lnTo>
                    <a:pt x="177835" y="46576"/>
                  </a:lnTo>
                  <a:lnTo>
                    <a:pt x="165133" y="42342"/>
                  </a:lnTo>
                  <a:lnTo>
                    <a:pt x="156665" y="25405"/>
                  </a:lnTo>
                  <a:lnTo>
                    <a:pt x="135494" y="25405"/>
                  </a:lnTo>
                  <a:lnTo>
                    <a:pt x="122791" y="16937"/>
                  </a:lnTo>
                  <a:lnTo>
                    <a:pt x="139728" y="8468"/>
                  </a:lnTo>
                  <a:lnTo>
                    <a:pt x="139728" y="4234"/>
                  </a:lnTo>
                  <a:lnTo>
                    <a:pt x="122791" y="4234"/>
                  </a:lnTo>
                  <a:lnTo>
                    <a:pt x="101620" y="8468"/>
                  </a:lnTo>
                  <a:lnTo>
                    <a:pt x="8468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4F3B451-8A79-F081-545F-5BE173500017}"/>
                </a:ext>
              </a:extLst>
            </p:cNvPr>
            <p:cNvSpPr/>
            <p:nvPr/>
          </p:nvSpPr>
          <p:spPr>
            <a:xfrm>
              <a:off x="3824921" y="2836714"/>
              <a:ext cx="398012" cy="541974"/>
            </a:xfrm>
            <a:custGeom>
              <a:avLst/>
              <a:gdLst>
                <a:gd name="connsiteX0" fmla="*/ 143962 w 398012"/>
                <a:gd name="connsiteY0" fmla="*/ 0 h 541974"/>
                <a:gd name="connsiteX1" fmla="*/ 122791 w 398012"/>
                <a:gd name="connsiteY1" fmla="*/ 12703 h 541974"/>
                <a:gd name="connsiteX2" fmla="*/ 101620 w 398012"/>
                <a:gd name="connsiteY2" fmla="*/ 29639 h 541974"/>
                <a:gd name="connsiteX3" fmla="*/ 101620 w 398012"/>
                <a:gd name="connsiteY3" fmla="*/ 38108 h 541974"/>
                <a:gd name="connsiteX4" fmla="*/ 122791 w 398012"/>
                <a:gd name="connsiteY4" fmla="*/ 42342 h 541974"/>
                <a:gd name="connsiteX5" fmla="*/ 131259 w 398012"/>
                <a:gd name="connsiteY5" fmla="*/ 59278 h 541974"/>
                <a:gd name="connsiteX6" fmla="*/ 143962 w 398012"/>
                <a:gd name="connsiteY6" fmla="*/ 63513 h 541974"/>
                <a:gd name="connsiteX7" fmla="*/ 139728 w 398012"/>
                <a:gd name="connsiteY7" fmla="*/ 71981 h 541974"/>
                <a:gd name="connsiteX8" fmla="*/ 139728 w 398012"/>
                <a:gd name="connsiteY8" fmla="*/ 88918 h 541974"/>
                <a:gd name="connsiteX9" fmla="*/ 118557 w 398012"/>
                <a:gd name="connsiteY9" fmla="*/ 97386 h 541974"/>
                <a:gd name="connsiteX10" fmla="*/ 105854 w 398012"/>
                <a:gd name="connsiteY10" fmla="*/ 122791 h 541974"/>
                <a:gd name="connsiteX11" fmla="*/ 105854 w 398012"/>
                <a:gd name="connsiteY11" fmla="*/ 135494 h 541974"/>
                <a:gd name="connsiteX12" fmla="*/ 110089 w 398012"/>
                <a:gd name="connsiteY12" fmla="*/ 143962 h 541974"/>
                <a:gd name="connsiteX13" fmla="*/ 114323 w 398012"/>
                <a:gd name="connsiteY13" fmla="*/ 152430 h 541974"/>
                <a:gd name="connsiteX14" fmla="*/ 93152 w 398012"/>
                <a:gd name="connsiteY14" fmla="*/ 160899 h 541974"/>
                <a:gd name="connsiteX15" fmla="*/ 63513 w 398012"/>
                <a:gd name="connsiteY15" fmla="*/ 165133 h 541974"/>
                <a:gd name="connsiteX16" fmla="*/ 55044 w 398012"/>
                <a:gd name="connsiteY16" fmla="*/ 156664 h 541974"/>
                <a:gd name="connsiteX17" fmla="*/ 46576 w 398012"/>
                <a:gd name="connsiteY17" fmla="*/ 156664 h 541974"/>
                <a:gd name="connsiteX18" fmla="*/ 38108 w 398012"/>
                <a:gd name="connsiteY18" fmla="*/ 169367 h 541974"/>
                <a:gd name="connsiteX19" fmla="*/ 38108 w 398012"/>
                <a:gd name="connsiteY19" fmla="*/ 186304 h 541974"/>
                <a:gd name="connsiteX20" fmla="*/ 16937 w 398012"/>
                <a:gd name="connsiteY20" fmla="*/ 190538 h 541974"/>
                <a:gd name="connsiteX21" fmla="*/ 16937 w 398012"/>
                <a:gd name="connsiteY21" fmla="*/ 207475 h 541974"/>
                <a:gd name="connsiteX22" fmla="*/ 0 w 398012"/>
                <a:gd name="connsiteY22" fmla="*/ 220177 h 541974"/>
                <a:gd name="connsiteX23" fmla="*/ 4234 w 398012"/>
                <a:gd name="connsiteY23" fmla="*/ 228645 h 541974"/>
                <a:gd name="connsiteX24" fmla="*/ 12703 w 398012"/>
                <a:gd name="connsiteY24" fmla="*/ 237114 h 541974"/>
                <a:gd name="connsiteX25" fmla="*/ 33873 w 398012"/>
                <a:gd name="connsiteY25" fmla="*/ 237114 h 541974"/>
                <a:gd name="connsiteX26" fmla="*/ 50810 w 398012"/>
                <a:gd name="connsiteY26" fmla="*/ 232880 h 541974"/>
                <a:gd name="connsiteX27" fmla="*/ 71981 w 398012"/>
                <a:gd name="connsiteY27" fmla="*/ 232880 h 541974"/>
                <a:gd name="connsiteX28" fmla="*/ 80449 w 398012"/>
                <a:gd name="connsiteY28" fmla="*/ 241348 h 541974"/>
                <a:gd name="connsiteX29" fmla="*/ 80449 w 398012"/>
                <a:gd name="connsiteY29" fmla="*/ 258285 h 541974"/>
                <a:gd name="connsiteX30" fmla="*/ 97386 w 398012"/>
                <a:gd name="connsiteY30" fmla="*/ 283690 h 541974"/>
                <a:gd name="connsiteX31" fmla="*/ 97386 w 398012"/>
                <a:gd name="connsiteY31" fmla="*/ 292158 h 541974"/>
                <a:gd name="connsiteX32" fmla="*/ 88918 w 398012"/>
                <a:gd name="connsiteY32" fmla="*/ 304861 h 541974"/>
                <a:gd name="connsiteX33" fmla="*/ 88918 w 398012"/>
                <a:gd name="connsiteY33" fmla="*/ 313329 h 541974"/>
                <a:gd name="connsiteX34" fmla="*/ 97386 w 398012"/>
                <a:gd name="connsiteY34" fmla="*/ 321797 h 541974"/>
                <a:gd name="connsiteX35" fmla="*/ 110089 w 398012"/>
                <a:gd name="connsiteY35" fmla="*/ 321797 h 541974"/>
                <a:gd name="connsiteX36" fmla="*/ 114323 w 398012"/>
                <a:gd name="connsiteY36" fmla="*/ 326031 h 541974"/>
                <a:gd name="connsiteX37" fmla="*/ 93152 w 398012"/>
                <a:gd name="connsiteY37" fmla="*/ 342968 h 541974"/>
                <a:gd name="connsiteX38" fmla="*/ 97386 w 398012"/>
                <a:gd name="connsiteY38" fmla="*/ 351436 h 541974"/>
                <a:gd name="connsiteX39" fmla="*/ 84684 w 398012"/>
                <a:gd name="connsiteY39" fmla="*/ 355671 h 541974"/>
                <a:gd name="connsiteX40" fmla="*/ 88918 w 398012"/>
                <a:gd name="connsiteY40" fmla="*/ 364139 h 541974"/>
                <a:gd name="connsiteX41" fmla="*/ 105854 w 398012"/>
                <a:gd name="connsiteY41" fmla="*/ 376842 h 541974"/>
                <a:gd name="connsiteX42" fmla="*/ 105854 w 398012"/>
                <a:gd name="connsiteY42" fmla="*/ 385310 h 541974"/>
                <a:gd name="connsiteX43" fmla="*/ 88918 w 398012"/>
                <a:gd name="connsiteY43" fmla="*/ 393778 h 541974"/>
                <a:gd name="connsiteX44" fmla="*/ 88918 w 398012"/>
                <a:gd name="connsiteY44" fmla="*/ 406481 h 541974"/>
                <a:gd name="connsiteX45" fmla="*/ 110089 w 398012"/>
                <a:gd name="connsiteY45" fmla="*/ 419183 h 541974"/>
                <a:gd name="connsiteX46" fmla="*/ 114323 w 398012"/>
                <a:gd name="connsiteY46" fmla="*/ 436120 h 541974"/>
                <a:gd name="connsiteX47" fmla="*/ 127025 w 398012"/>
                <a:gd name="connsiteY47" fmla="*/ 444588 h 541974"/>
                <a:gd name="connsiteX48" fmla="*/ 127025 w 398012"/>
                <a:gd name="connsiteY48" fmla="*/ 448822 h 541974"/>
                <a:gd name="connsiteX49" fmla="*/ 118557 w 398012"/>
                <a:gd name="connsiteY49" fmla="*/ 457291 h 541974"/>
                <a:gd name="connsiteX50" fmla="*/ 118557 w 398012"/>
                <a:gd name="connsiteY50" fmla="*/ 478462 h 541974"/>
                <a:gd name="connsiteX51" fmla="*/ 114323 w 398012"/>
                <a:gd name="connsiteY51" fmla="*/ 482696 h 541974"/>
                <a:gd name="connsiteX52" fmla="*/ 127025 w 398012"/>
                <a:gd name="connsiteY52" fmla="*/ 499633 h 541974"/>
                <a:gd name="connsiteX53" fmla="*/ 127025 w 398012"/>
                <a:gd name="connsiteY53" fmla="*/ 512335 h 541974"/>
                <a:gd name="connsiteX54" fmla="*/ 114323 w 398012"/>
                <a:gd name="connsiteY54" fmla="*/ 529272 h 541974"/>
                <a:gd name="connsiteX55" fmla="*/ 114323 w 398012"/>
                <a:gd name="connsiteY55" fmla="*/ 541974 h 541974"/>
                <a:gd name="connsiteX56" fmla="*/ 148196 w 398012"/>
                <a:gd name="connsiteY56" fmla="*/ 537740 h 541974"/>
                <a:gd name="connsiteX57" fmla="*/ 156665 w 398012"/>
                <a:gd name="connsiteY57" fmla="*/ 520803 h 541974"/>
                <a:gd name="connsiteX58" fmla="*/ 173601 w 398012"/>
                <a:gd name="connsiteY58" fmla="*/ 499633 h 541974"/>
                <a:gd name="connsiteX59" fmla="*/ 211709 w 398012"/>
                <a:gd name="connsiteY59" fmla="*/ 491164 h 541974"/>
                <a:gd name="connsiteX60" fmla="*/ 232880 w 398012"/>
                <a:gd name="connsiteY60" fmla="*/ 495398 h 541974"/>
                <a:gd name="connsiteX61" fmla="*/ 254051 w 398012"/>
                <a:gd name="connsiteY61" fmla="*/ 478462 h 541974"/>
                <a:gd name="connsiteX62" fmla="*/ 254051 w 398012"/>
                <a:gd name="connsiteY62" fmla="*/ 469993 h 541974"/>
                <a:gd name="connsiteX63" fmla="*/ 245582 w 398012"/>
                <a:gd name="connsiteY63" fmla="*/ 461525 h 541974"/>
                <a:gd name="connsiteX64" fmla="*/ 245582 w 398012"/>
                <a:gd name="connsiteY64" fmla="*/ 436120 h 541974"/>
                <a:gd name="connsiteX65" fmla="*/ 287924 w 398012"/>
                <a:gd name="connsiteY65" fmla="*/ 398012 h 541974"/>
                <a:gd name="connsiteX66" fmla="*/ 300627 w 398012"/>
                <a:gd name="connsiteY66" fmla="*/ 414949 h 541974"/>
                <a:gd name="connsiteX67" fmla="*/ 313329 w 398012"/>
                <a:gd name="connsiteY67" fmla="*/ 398012 h 541974"/>
                <a:gd name="connsiteX68" fmla="*/ 326032 w 398012"/>
                <a:gd name="connsiteY68" fmla="*/ 398012 h 541974"/>
                <a:gd name="connsiteX69" fmla="*/ 347202 w 398012"/>
                <a:gd name="connsiteY69" fmla="*/ 372607 h 541974"/>
                <a:gd name="connsiteX70" fmla="*/ 385310 w 398012"/>
                <a:gd name="connsiteY70" fmla="*/ 372607 h 541974"/>
                <a:gd name="connsiteX71" fmla="*/ 385310 w 398012"/>
                <a:gd name="connsiteY71" fmla="*/ 381076 h 541974"/>
                <a:gd name="connsiteX72" fmla="*/ 398013 w 398012"/>
                <a:gd name="connsiteY72" fmla="*/ 342968 h 541974"/>
                <a:gd name="connsiteX73" fmla="*/ 389544 w 398012"/>
                <a:gd name="connsiteY73" fmla="*/ 330266 h 541974"/>
                <a:gd name="connsiteX74" fmla="*/ 389544 w 398012"/>
                <a:gd name="connsiteY74" fmla="*/ 309095 h 541974"/>
                <a:gd name="connsiteX75" fmla="*/ 393778 w 398012"/>
                <a:gd name="connsiteY75" fmla="*/ 270987 h 541974"/>
                <a:gd name="connsiteX76" fmla="*/ 376842 w 398012"/>
                <a:gd name="connsiteY76" fmla="*/ 254050 h 541974"/>
                <a:gd name="connsiteX77" fmla="*/ 381076 w 398012"/>
                <a:gd name="connsiteY77" fmla="*/ 215943 h 541974"/>
                <a:gd name="connsiteX78" fmla="*/ 364139 w 398012"/>
                <a:gd name="connsiteY78" fmla="*/ 186304 h 541974"/>
                <a:gd name="connsiteX79" fmla="*/ 364139 w 398012"/>
                <a:gd name="connsiteY79" fmla="*/ 165133 h 541974"/>
                <a:gd name="connsiteX80" fmla="*/ 338734 w 398012"/>
                <a:gd name="connsiteY80" fmla="*/ 143962 h 541974"/>
                <a:gd name="connsiteX81" fmla="*/ 330266 w 398012"/>
                <a:gd name="connsiteY81" fmla="*/ 122791 h 541974"/>
                <a:gd name="connsiteX82" fmla="*/ 347202 w 398012"/>
                <a:gd name="connsiteY82" fmla="*/ 105854 h 541974"/>
                <a:gd name="connsiteX83" fmla="*/ 347202 w 398012"/>
                <a:gd name="connsiteY83" fmla="*/ 76215 h 541974"/>
                <a:gd name="connsiteX84" fmla="*/ 330266 w 398012"/>
                <a:gd name="connsiteY84" fmla="*/ 59278 h 541974"/>
                <a:gd name="connsiteX85" fmla="*/ 313329 w 398012"/>
                <a:gd name="connsiteY85" fmla="*/ 63513 h 541974"/>
                <a:gd name="connsiteX86" fmla="*/ 309095 w 398012"/>
                <a:gd name="connsiteY86" fmla="*/ 59278 h 541974"/>
                <a:gd name="connsiteX87" fmla="*/ 296392 w 398012"/>
                <a:gd name="connsiteY87" fmla="*/ 46576 h 541974"/>
                <a:gd name="connsiteX88" fmla="*/ 287924 w 398012"/>
                <a:gd name="connsiteY88" fmla="*/ 46576 h 541974"/>
                <a:gd name="connsiteX89" fmla="*/ 283690 w 398012"/>
                <a:gd name="connsiteY89" fmla="*/ 46576 h 541974"/>
                <a:gd name="connsiteX90" fmla="*/ 283690 w 398012"/>
                <a:gd name="connsiteY90" fmla="*/ 67747 h 541974"/>
                <a:gd name="connsiteX91" fmla="*/ 275221 w 398012"/>
                <a:gd name="connsiteY91" fmla="*/ 67747 h 541974"/>
                <a:gd name="connsiteX92" fmla="*/ 266753 w 398012"/>
                <a:gd name="connsiteY92" fmla="*/ 63513 h 541974"/>
                <a:gd name="connsiteX93" fmla="*/ 249816 w 398012"/>
                <a:gd name="connsiteY93" fmla="*/ 38108 h 541974"/>
                <a:gd name="connsiteX94" fmla="*/ 241348 w 398012"/>
                <a:gd name="connsiteY94" fmla="*/ 29639 h 541974"/>
                <a:gd name="connsiteX95" fmla="*/ 215943 w 398012"/>
                <a:gd name="connsiteY95" fmla="*/ 29639 h 541974"/>
                <a:gd name="connsiteX96" fmla="*/ 203240 w 398012"/>
                <a:gd name="connsiteY96" fmla="*/ 12703 h 541974"/>
                <a:gd name="connsiteX97" fmla="*/ 194772 w 398012"/>
                <a:gd name="connsiteY97" fmla="*/ 12703 h 541974"/>
                <a:gd name="connsiteX98" fmla="*/ 190538 w 398012"/>
                <a:gd name="connsiteY98" fmla="*/ 21171 h 541974"/>
                <a:gd name="connsiteX99" fmla="*/ 173601 w 398012"/>
                <a:gd name="connsiteY99" fmla="*/ 21171 h 541974"/>
                <a:gd name="connsiteX100" fmla="*/ 160899 w 398012"/>
                <a:gd name="connsiteY100" fmla="*/ 8468 h 541974"/>
                <a:gd name="connsiteX101" fmla="*/ 143962 w 398012"/>
                <a:gd name="connsiteY101" fmla="*/ 4234 h 541974"/>
                <a:gd name="connsiteX102" fmla="*/ 143962 w 398012"/>
                <a:gd name="connsiteY102" fmla="*/ 0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398012" h="541974">
                  <a:moveTo>
                    <a:pt x="143962" y="0"/>
                  </a:moveTo>
                  <a:lnTo>
                    <a:pt x="122791" y="12703"/>
                  </a:lnTo>
                  <a:lnTo>
                    <a:pt x="101620" y="29639"/>
                  </a:lnTo>
                  <a:lnTo>
                    <a:pt x="101620" y="38108"/>
                  </a:lnTo>
                  <a:lnTo>
                    <a:pt x="122791" y="42342"/>
                  </a:lnTo>
                  <a:lnTo>
                    <a:pt x="131259" y="59278"/>
                  </a:lnTo>
                  <a:lnTo>
                    <a:pt x="143962" y="63513"/>
                  </a:lnTo>
                  <a:lnTo>
                    <a:pt x="139728" y="71981"/>
                  </a:lnTo>
                  <a:lnTo>
                    <a:pt x="139728" y="88918"/>
                  </a:lnTo>
                  <a:lnTo>
                    <a:pt x="118557" y="97386"/>
                  </a:lnTo>
                  <a:lnTo>
                    <a:pt x="105854" y="122791"/>
                  </a:lnTo>
                  <a:lnTo>
                    <a:pt x="105854" y="135494"/>
                  </a:lnTo>
                  <a:lnTo>
                    <a:pt x="110089" y="143962"/>
                  </a:lnTo>
                  <a:lnTo>
                    <a:pt x="114323" y="152430"/>
                  </a:lnTo>
                  <a:lnTo>
                    <a:pt x="93152" y="160899"/>
                  </a:lnTo>
                  <a:lnTo>
                    <a:pt x="63513" y="165133"/>
                  </a:lnTo>
                  <a:lnTo>
                    <a:pt x="55044" y="156664"/>
                  </a:lnTo>
                  <a:lnTo>
                    <a:pt x="46576" y="156664"/>
                  </a:lnTo>
                  <a:lnTo>
                    <a:pt x="38108" y="169367"/>
                  </a:lnTo>
                  <a:lnTo>
                    <a:pt x="38108" y="186304"/>
                  </a:lnTo>
                  <a:lnTo>
                    <a:pt x="16937" y="190538"/>
                  </a:lnTo>
                  <a:lnTo>
                    <a:pt x="16937" y="207475"/>
                  </a:lnTo>
                  <a:lnTo>
                    <a:pt x="0" y="220177"/>
                  </a:lnTo>
                  <a:lnTo>
                    <a:pt x="4234" y="228645"/>
                  </a:lnTo>
                  <a:lnTo>
                    <a:pt x="12703" y="237114"/>
                  </a:lnTo>
                  <a:lnTo>
                    <a:pt x="33873" y="237114"/>
                  </a:lnTo>
                  <a:lnTo>
                    <a:pt x="50810" y="232880"/>
                  </a:lnTo>
                  <a:lnTo>
                    <a:pt x="71981" y="232880"/>
                  </a:lnTo>
                  <a:lnTo>
                    <a:pt x="80449" y="241348"/>
                  </a:lnTo>
                  <a:lnTo>
                    <a:pt x="80449" y="258285"/>
                  </a:lnTo>
                  <a:lnTo>
                    <a:pt x="97386" y="283690"/>
                  </a:lnTo>
                  <a:lnTo>
                    <a:pt x="97386" y="292158"/>
                  </a:lnTo>
                  <a:lnTo>
                    <a:pt x="88918" y="304861"/>
                  </a:lnTo>
                  <a:lnTo>
                    <a:pt x="88918" y="313329"/>
                  </a:lnTo>
                  <a:lnTo>
                    <a:pt x="97386" y="321797"/>
                  </a:lnTo>
                  <a:lnTo>
                    <a:pt x="110089" y="321797"/>
                  </a:lnTo>
                  <a:lnTo>
                    <a:pt x="114323" y="326031"/>
                  </a:lnTo>
                  <a:lnTo>
                    <a:pt x="93152" y="342968"/>
                  </a:lnTo>
                  <a:lnTo>
                    <a:pt x="97386" y="351436"/>
                  </a:lnTo>
                  <a:lnTo>
                    <a:pt x="84684" y="355671"/>
                  </a:lnTo>
                  <a:lnTo>
                    <a:pt x="88918" y="364139"/>
                  </a:lnTo>
                  <a:lnTo>
                    <a:pt x="105854" y="376842"/>
                  </a:lnTo>
                  <a:lnTo>
                    <a:pt x="105854" y="385310"/>
                  </a:lnTo>
                  <a:lnTo>
                    <a:pt x="88918" y="393778"/>
                  </a:lnTo>
                  <a:lnTo>
                    <a:pt x="88918" y="406481"/>
                  </a:lnTo>
                  <a:lnTo>
                    <a:pt x="110089" y="419183"/>
                  </a:lnTo>
                  <a:lnTo>
                    <a:pt x="114323" y="436120"/>
                  </a:lnTo>
                  <a:lnTo>
                    <a:pt x="127025" y="444588"/>
                  </a:lnTo>
                  <a:lnTo>
                    <a:pt x="127025" y="448822"/>
                  </a:lnTo>
                  <a:lnTo>
                    <a:pt x="118557" y="457291"/>
                  </a:lnTo>
                  <a:lnTo>
                    <a:pt x="118557" y="478462"/>
                  </a:lnTo>
                  <a:lnTo>
                    <a:pt x="114323" y="482696"/>
                  </a:lnTo>
                  <a:lnTo>
                    <a:pt x="127025" y="499633"/>
                  </a:lnTo>
                  <a:lnTo>
                    <a:pt x="127025" y="512335"/>
                  </a:lnTo>
                  <a:lnTo>
                    <a:pt x="114323" y="529272"/>
                  </a:lnTo>
                  <a:lnTo>
                    <a:pt x="114323" y="541974"/>
                  </a:lnTo>
                  <a:lnTo>
                    <a:pt x="148196" y="537740"/>
                  </a:lnTo>
                  <a:lnTo>
                    <a:pt x="156665" y="520803"/>
                  </a:lnTo>
                  <a:lnTo>
                    <a:pt x="173601" y="499633"/>
                  </a:lnTo>
                  <a:lnTo>
                    <a:pt x="211709" y="491164"/>
                  </a:lnTo>
                  <a:lnTo>
                    <a:pt x="232880" y="495398"/>
                  </a:lnTo>
                  <a:lnTo>
                    <a:pt x="254051" y="478462"/>
                  </a:lnTo>
                  <a:lnTo>
                    <a:pt x="254051" y="469993"/>
                  </a:lnTo>
                  <a:lnTo>
                    <a:pt x="245582" y="461525"/>
                  </a:lnTo>
                  <a:lnTo>
                    <a:pt x="245582" y="436120"/>
                  </a:lnTo>
                  <a:lnTo>
                    <a:pt x="287924" y="398012"/>
                  </a:lnTo>
                  <a:lnTo>
                    <a:pt x="300627" y="414949"/>
                  </a:lnTo>
                  <a:lnTo>
                    <a:pt x="313329" y="398012"/>
                  </a:lnTo>
                  <a:lnTo>
                    <a:pt x="326032" y="398012"/>
                  </a:lnTo>
                  <a:lnTo>
                    <a:pt x="347202" y="372607"/>
                  </a:lnTo>
                  <a:lnTo>
                    <a:pt x="385310" y="372607"/>
                  </a:lnTo>
                  <a:lnTo>
                    <a:pt x="385310" y="381076"/>
                  </a:lnTo>
                  <a:lnTo>
                    <a:pt x="398013" y="342968"/>
                  </a:lnTo>
                  <a:lnTo>
                    <a:pt x="389544" y="330266"/>
                  </a:lnTo>
                  <a:lnTo>
                    <a:pt x="389544" y="309095"/>
                  </a:lnTo>
                  <a:lnTo>
                    <a:pt x="393778" y="270987"/>
                  </a:lnTo>
                  <a:lnTo>
                    <a:pt x="376842" y="254050"/>
                  </a:lnTo>
                  <a:lnTo>
                    <a:pt x="381076" y="215943"/>
                  </a:lnTo>
                  <a:lnTo>
                    <a:pt x="364139" y="186304"/>
                  </a:lnTo>
                  <a:lnTo>
                    <a:pt x="364139" y="165133"/>
                  </a:lnTo>
                  <a:lnTo>
                    <a:pt x="338734" y="143962"/>
                  </a:lnTo>
                  <a:lnTo>
                    <a:pt x="330266" y="122791"/>
                  </a:lnTo>
                  <a:lnTo>
                    <a:pt x="347202" y="105854"/>
                  </a:lnTo>
                  <a:lnTo>
                    <a:pt x="347202" y="76215"/>
                  </a:lnTo>
                  <a:lnTo>
                    <a:pt x="330266" y="59278"/>
                  </a:lnTo>
                  <a:lnTo>
                    <a:pt x="313329" y="63513"/>
                  </a:lnTo>
                  <a:lnTo>
                    <a:pt x="309095" y="59278"/>
                  </a:lnTo>
                  <a:lnTo>
                    <a:pt x="296392" y="46576"/>
                  </a:lnTo>
                  <a:lnTo>
                    <a:pt x="287924" y="46576"/>
                  </a:lnTo>
                  <a:lnTo>
                    <a:pt x="283690" y="46576"/>
                  </a:lnTo>
                  <a:lnTo>
                    <a:pt x="283690" y="67747"/>
                  </a:lnTo>
                  <a:lnTo>
                    <a:pt x="275221" y="67747"/>
                  </a:lnTo>
                  <a:lnTo>
                    <a:pt x="266753" y="63513"/>
                  </a:lnTo>
                  <a:lnTo>
                    <a:pt x="249816" y="38108"/>
                  </a:lnTo>
                  <a:lnTo>
                    <a:pt x="241348" y="29639"/>
                  </a:lnTo>
                  <a:lnTo>
                    <a:pt x="215943" y="29639"/>
                  </a:lnTo>
                  <a:lnTo>
                    <a:pt x="203240" y="12703"/>
                  </a:lnTo>
                  <a:lnTo>
                    <a:pt x="194772" y="12703"/>
                  </a:lnTo>
                  <a:lnTo>
                    <a:pt x="190538" y="21171"/>
                  </a:lnTo>
                  <a:lnTo>
                    <a:pt x="173601" y="21171"/>
                  </a:lnTo>
                  <a:lnTo>
                    <a:pt x="160899" y="8468"/>
                  </a:lnTo>
                  <a:lnTo>
                    <a:pt x="143962" y="4234"/>
                  </a:lnTo>
                  <a:lnTo>
                    <a:pt x="14396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4CB5074-FCF4-0804-73A0-4EFAD238BFDD}"/>
                </a:ext>
              </a:extLst>
            </p:cNvPr>
            <p:cNvSpPr/>
            <p:nvPr/>
          </p:nvSpPr>
          <p:spPr>
            <a:xfrm>
              <a:off x="4515091" y="2654644"/>
              <a:ext cx="436120" cy="495398"/>
            </a:xfrm>
            <a:custGeom>
              <a:avLst/>
              <a:gdLst>
                <a:gd name="connsiteX0" fmla="*/ 139728 w 436120"/>
                <a:gd name="connsiteY0" fmla="*/ 0 h 495398"/>
                <a:gd name="connsiteX1" fmla="*/ 139728 w 436120"/>
                <a:gd name="connsiteY1" fmla="*/ 21171 h 495398"/>
                <a:gd name="connsiteX2" fmla="*/ 118557 w 436120"/>
                <a:gd name="connsiteY2" fmla="*/ 29639 h 495398"/>
                <a:gd name="connsiteX3" fmla="*/ 67747 w 436120"/>
                <a:gd name="connsiteY3" fmla="*/ 29639 h 495398"/>
                <a:gd name="connsiteX4" fmla="*/ 71981 w 436120"/>
                <a:gd name="connsiteY4" fmla="*/ 42342 h 495398"/>
                <a:gd name="connsiteX5" fmla="*/ 71981 w 436120"/>
                <a:gd name="connsiteY5" fmla="*/ 55044 h 495398"/>
                <a:gd name="connsiteX6" fmla="*/ 55044 w 436120"/>
                <a:gd name="connsiteY6" fmla="*/ 63513 h 495398"/>
                <a:gd name="connsiteX7" fmla="*/ 55044 w 436120"/>
                <a:gd name="connsiteY7" fmla="*/ 84683 h 495398"/>
                <a:gd name="connsiteX8" fmla="*/ 59278 w 436120"/>
                <a:gd name="connsiteY8" fmla="*/ 88918 h 495398"/>
                <a:gd name="connsiteX9" fmla="*/ 71981 w 436120"/>
                <a:gd name="connsiteY9" fmla="*/ 88918 h 495398"/>
                <a:gd name="connsiteX10" fmla="*/ 80449 w 436120"/>
                <a:gd name="connsiteY10" fmla="*/ 97386 h 495398"/>
                <a:gd name="connsiteX11" fmla="*/ 76215 w 436120"/>
                <a:gd name="connsiteY11" fmla="*/ 122791 h 495398"/>
                <a:gd name="connsiteX12" fmla="*/ 55044 w 436120"/>
                <a:gd name="connsiteY12" fmla="*/ 135494 h 495398"/>
                <a:gd name="connsiteX13" fmla="*/ 55044 w 436120"/>
                <a:gd name="connsiteY13" fmla="*/ 148196 h 495398"/>
                <a:gd name="connsiteX14" fmla="*/ 63513 w 436120"/>
                <a:gd name="connsiteY14" fmla="*/ 152430 h 495398"/>
                <a:gd name="connsiteX15" fmla="*/ 63513 w 436120"/>
                <a:gd name="connsiteY15" fmla="*/ 156664 h 495398"/>
                <a:gd name="connsiteX16" fmla="*/ 50810 w 436120"/>
                <a:gd name="connsiteY16" fmla="*/ 160899 h 495398"/>
                <a:gd name="connsiteX17" fmla="*/ 46576 w 436120"/>
                <a:gd name="connsiteY17" fmla="*/ 177835 h 495398"/>
                <a:gd name="connsiteX18" fmla="*/ 29639 w 436120"/>
                <a:gd name="connsiteY18" fmla="*/ 211709 h 495398"/>
                <a:gd name="connsiteX19" fmla="*/ 16937 w 436120"/>
                <a:gd name="connsiteY19" fmla="*/ 232880 h 495398"/>
                <a:gd name="connsiteX20" fmla="*/ 16937 w 436120"/>
                <a:gd name="connsiteY20" fmla="*/ 249816 h 495398"/>
                <a:gd name="connsiteX21" fmla="*/ 21171 w 436120"/>
                <a:gd name="connsiteY21" fmla="*/ 258285 h 495398"/>
                <a:gd name="connsiteX22" fmla="*/ 16937 w 436120"/>
                <a:gd name="connsiteY22" fmla="*/ 266753 h 495398"/>
                <a:gd name="connsiteX23" fmla="*/ 0 w 436120"/>
                <a:gd name="connsiteY23" fmla="*/ 270987 h 495398"/>
                <a:gd name="connsiteX24" fmla="*/ 0 w 436120"/>
                <a:gd name="connsiteY24" fmla="*/ 287924 h 495398"/>
                <a:gd name="connsiteX25" fmla="*/ 16937 w 436120"/>
                <a:gd name="connsiteY25" fmla="*/ 296392 h 495398"/>
                <a:gd name="connsiteX26" fmla="*/ 21171 w 436120"/>
                <a:gd name="connsiteY26" fmla="*/ 309095 h 495398"/>
                <a:gd name="connsiteX27" fmla="*/ 16937 w 436120"/>
                <a:gd name="connsiteY27" fmla="*/ 326031 h 495398"/>
                <a:gd name="connsiteX28" fmla="*/ 16937 w 436120"/>
                <a:gd name="connsiteY28" fmla="*/ 338734 h 495398"/>
                <a:gd name="connsiteX29" fmla="*/ 25405 w 436120"/>
                <a:gd name="connsiteY29" fmla="*/ 351436 h 495398"/>
                <a:gd name="connsiteX30" fmla="*/ 46576 w 436120"/>
                <a:gd name="connsiteY30" fmla="*/ 355671 h 495398"/>
                <a:gd name="connsiteX31" fmla="*/ 55044 w 436120"/>
                <a:gd name="connsiteY31" fmla="*/ 372607 h 495398"/>
                <a:gd name="connsiteX32" fmla="*/ 55044 w 436120"/>
                <a:gd name="connsiteY32" fmla="*/ 376842 h 495398"/>
                <a:gd name="connsiteX33" fmla="*/ 46576 w 436120"/>
                <a:gd name="connsiteY33" fmla="*/ 381076 h 495398"/>
                <a:gd name="connsiteX34" fmla="*/ 46576 w 436120"/>
                <a:gd name="connsiteY34" fmla="*/ 393778 h 495398"/>
                <a:gd name="connsiteX35" fmla="*/ 50810 w 436120"/>
                <a:gd name="connsiteY35" fmla="*/ 393778 h 495398"/>
                <a:gd name="connsiteX36" fmla="*/ 80449 w 436120"/>
                <a:gd name="connsiteY36" fmla="*/ 427652 h 495398"/>
                <a:gd name="connsiteX37" fmla="*/ 110089 w 436120"/>
                <a:gd name="connsiteY37" fmla="*/ 423417 h 495398"/>
                <a:gd name="connsiteX38" fmla="*/ 135494 w 436120"/>
                <a:gd name="connsiteY38" fmla="*/ 444588 h 495398"/>
                <a:gd name="connsiteX39" fmla="*/ 156665 w 436120"/>
                <a:gd name="connsiteY39" fmla="*/ 461525 h 495398"/>
                <a:gd name="connsiteX40" fmla="*/ 156665 w 436120"/>
                <a:gd name="connsiteY40" fmla="*/ 478462 h 495398"/>
                <a:gd name="connsiteX41" fmla="*/ 177835 w 436120"/>
                <a:gd name="connsiteY41" fmla="*/ 482696 h 495398"/>
                <a:gd name="connsiteX42" fmla="*/ 194772 w 436120"/>
                <a:gd name="connsiteY42" fmla="*/ 495398 h 495398"/>
                <a:gd name="connsiteX43" fmla="*/ 241348 w 436120"/>
                <a:gd name="connsiteY43" fmla="*/ 482696 h 495398"/>
                <a:gd name="connsiteX44" fmla="*/ 275221 w 436120"/>
                <a:gd name="connsiteY44" fmla="*/ 469993 h 495398"/>
                <a:gd name="connsiteX45" fmla="*/ 287924 w 436120"/>
                <a:gd name="connsiteY45" fmla="*/ 469993 h 495398"/>
                <a:gd name="connsiteX46" fmla="*/ 292158 w 436120"/>
                <a:gd name="connsiteY46" fmla="*/ 461525 h 495398"/>
                <a:gd name="connsiteX47" fmla="*/ 309095 w 436120"/>
                <a:gd name="connsiteY47" fmla="*/ 461525 h 495398"/>
                <a:gd name="connsiteX48" fmla="*/ 321797 w 436120"/>
                <a:gd name="connsiteY48" fmla="*/ 469993 h 495398"/>
                <a:gd name="connsiteX49" fmla="*/ 338734 w 436120"/>
                <a:gd name="connsiteY49" fmla="*/ 465759 h 495398"/>
                <a:gd name="connsiteX50" fmla="*/ 355671 w 436120"/>
                <a:gd name="connsiteY50" fmla="*/ 453057 h 495398"/>
                <a:gd name="connsiteX51" fmla="*/ 368373 w 436120"/>
                <a:gd name="connsiteY51" fmla="*/ 457291 h 495398"/>
                <a:gd name="connsiteX52" fmla="*/ 368373 w 436120"/>
                <a:gd name="connsiteY52" fmla="*/ 453057 h 495398"/>
                <a:gd name="connsiteX53" fmla="*/ 381076 w 436120"/>
                <a:gd name="connsiteY53" fmla="*/ 448822 h 495398"/>
                <a:gd name="connsiteX54" fmla="*/ 376842 w 436120"/>
                <a:gd name="connsiteY54" fmla="*/ 440354 h 495398"/>
                <a:gd name="connsiteX55" fmla="*/ 372608 w 436120"/>
                <a:gd name="connsiteY55" fmla="*/ 431886 h 495398"/>
                <a:gd name="connsiteX56" fmla="*/ 381076 w 436120"/>
                <a:gd name="connsiteY56" fmla="*/ 419183 h 495398"/>
                <a:gd name="connsiteX57" fmla="*/ 406481 w 436120"/>
                <a:gd name="connsiteY57" fmla="*/ 406481 h 495398"/>
                <a:gd name="connsiteX58" fmla="*/ 406481 w 436120"/>
                <a:gd name="connsiteY58" fmla="*/ 393778 h 495398"/>
                <a:gd name="connsiteX59" fmla="*/ 419183 w 436120"/>
                <a:gd name="connsiteY59" fmla="*/ 381076 h 495398"/>
                <a:gd name="connsiteX60" fmla="*/ 427652 w 436120"/>
                <a:gd name="connsiteY60" fmla="*/ 372607 h 495398"/>
                <a:gd name="connsiteX61" fmla="*/ 423418 w 436120"/>
                <a:gd name="connsiteY61" fmla="*/ 359905 h 495398"/>
                <a:gd name="connsiteX62" fmla="*/ 427652 w 436120"/>
                <a:gd name="connsiteY62" fmla="*/ 342968 h 495398"/>
                <a:gd name="connsiteX63" fmla="*/ 431886 w 436120"/>
                <a:gd name="connsiteY63" fmla="*/ 317563 h 495398"/>
                <a:gd name="connsiteX64" fmla="*/ 436120 w 436120"/>
                <a:gd name="connsiteY64" fmla="*/ 317563 h 495398"/>
                <a:gd name="connsiteX65" fmla="*/ 436120 w 436120"/>
                <a:gd name="connsiteY65" fmla="*/ 309095 h 495398"/>
                <a:gd name="connsiteX66" fmla="*/ 431886 w 436120"/>
                <a:gd name="connsiteY66" fmla="*/ 304861 h 495398"/>
                <a:gd name="connsiteX67" fmla="*/ 427652 w 436120"/>
                <a:gd name="connsiteY67" fmla="*/ 270987 h 495398"/>
                <a:gd name="connsiteX68" fmla="*/ 414949 w 436120"/>
                <a:gd name="connsiteY68" fmla="*/ 270987 h 495398"/>
                <a:gd name="connsiteX69" fmla="*/ 410715 w 436120"/>
                <a:gd name="connsiteY69" fmla="*/ 249816 h 495398"/>
                <a:gd name="connsiteX70" fmla="*/ 393778 w 436120"/>
                <a:gd name="connsiteY70" fmla="*/ 241348 h 495398"/>
                <a:gd name="connsiteX71" fmla="*/ 402247 w 436120"/>
                <a:gd name="connsiteY71" fmla="*/ 232880 h 495398"/>
                <a:gd name="connsiteX72" fmla="*/ 410715 w 436120"/>
                <a:gd name="connsiteY72" fmla="*/ 228645 h 495398"/>
                <a:gd name="connsiteX73" fmla="*/ 431886 w 436120"/>
                <a:gd name="connsiteY73" fmla="*/ 207475 h 495398"/>
                <a:gd name="connsiteX74" fmla="*/ 427652 w 436120"/>
                <a:gd name="connsiteY74" fmla="*/ 194772 h 495398"/>
                <a:gd name="connsiteX75" fmla="*/ 414949 w 436120"/>
                <a:gd name="connsiteY75" fmla="*/ 169367 h 495398"/>
                <a:gd name="connsiteX76" fmla="*/ 398013 w 436120"/>
                <a:gd name="connsiteY76" fmla="*/ 165133 h 495398"/>
                <a:gd name="connsiteX77" fmla="*/ 393778 w 436120"/>
                <a:gd name="connsiteY77" fmla="*/ 182069 h 495398"/>
                <a:gd name="connsiteX78" fmla="*/ 359905 w 436120"/>
                <a:gd name="connsiteY78" fmla="*/ 190538 h 495398"/>
                <a:gd name="connsiteX79" fmla="*/ 355671 w 436120"/>
                <a:gd name="connsiteY79" fmla="*/ 182069 h 495398"/>
                <a:gd name="connsiteX80" fmla="*/ 330266 w 436120"/>
                <a:gd name="connsiteY80" fmla="*/ 148196 h 495398"/>
                <a:gd name="connsiteX81" fmla="*/ 317563 w 436120"/>
                <a:gd name="connsiteY81" fmla="*/ 156664 h 495398"/>
                <a:gd name="connsiteX82" fmla="*/ 300627 w 436120"/>
                <a:gd name="connsiteY82" fmla="*/ 156664 h 495398"/>
                <a:gd name="connsiteX83" fmla="*/ 292158 w 436120"/>
                <a:gd name="connsiteY83" fmla="*/ 143962 h 495398"/>
                <a:gd name="connsiteX84" fmla="*/ 266753 w 436120"/>
                <a:gd name="connsiteY84" fmla="*/ 148196 h 495398"/>
                <a:gd name="connsiteX85" fmla="*/ 266753 w 436120"/>
                <a:gd name="connsiteY85" fmla="*/ 118557 h 495398"/>
                <a:gd name="connsiteX86" fmla="*/ 254051 w 436120"/>
                <a:gd name="connsiteY86" fmla="*/ 110089 h 495398"/>
                <a:gd name="connsiteX87" fmla="*/ 270987 w 436120"/>
                <a:gd name="connsiteY87" fmla="*/ 88918 h 495398"/>
                <a:gd name="connsiteX88" fmla="*/ 237114 w 436120"/>
                <a:gd name="connsiteY88" fmla="*/ 42342 h 495398"/>
                <a:gd name="connsiteX89" fmla="*/ 211709 w 436120"/>
                <a:gd name="connsiteY89" fmla="*/ 12703 h 495398"/>
                <a:gd name="connsiteX90" fmla="*/ 186304 w 436120"/>
                <a:gd name="connsiteY90" fmla="*/ 0 h 495398"/>
                <a:gd name="connsiteX91" fmla="*/ 139728 w 436120"/>
                <a:gd name="connsiteY91" fmla="*/ 0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6120" h="495398">
                  <a:moveTo>
                    <a:pt x="139728" y="0"/>
                  </a:moveTo>
                  <a:lnTo>
                    <a:pt x="139728" y="21171"/>
                  </a:lnTo>
                  <a:lnTo>
                    <a:pt x="118557" y="29639"/>
                  </a:lnTo>
                  <a:lnTo>
                    <a:pt x="67747" y="29639"/>
                  </a:lnTo>
                  <a:lnTo>
                    <a:pt x="71981" y="42342"/>
                  </a:lnTo>
                  <a:lnTo>
                    <a:pt x="71981" y="55044"/>
                  </a:lnTo>
                  <a:lnTo>
                    <a:pt x="55044" y="63513"/>
                  </a:lnTo>
                  <a:lnTo>
                    <a:pt x="55044" y="84683"/>
                  </a:lnTo>
                  <a:lnTo>
                    <a:pt x="59278" y="88918"/>
                  </a:lnTo>
                  <a:lnTo>
                    <a:pt x="71981" y="88918"/>
                  </a:lnTo>
                  <a:lnTo>
                    <a:pt x="80449" y="97386"/>
                  </a:lnTo>
                  <a:lnTo>
                    <a:pt x="76215" y="122791"/>
                  </a:lnTo>
                  <a:lnTo>
                    <a:pt x="55044" y="135494"/>
                  </a:lnTo>
                  <a:lnTo>
                    <a:pt x="55044" y="148196"/>
                  </a:lnTo>
                  <a:lnTo>
                    <a:pt x="63513" y="152430"/>
                  </a:lnTo>
                  <a:lnTo>
                    <a:pt x="63513" y="156664"/>
                  </a:lnTo>
                  <a:lnTo>
                    <a:pt x="50810" y="160899"/>
                  </a:lnTo>
                  <a:lnTo>
                    <a:pt x="46576" y="177835"/>
                  </a:lnTo>
                  <a:lnTo>
                    <a:pt x="29639" y="211709"/>
                  </a:lnTo>
                  <a:lnTo>
                    <a:pt x="16937" y="232880"/>
                  </a:lnTo>
                  <a:lnTo>
                    <a:pt x="16937" y="249816"/>
                  </a:lnTo>
                  <a:lnTo>
                    <a:pt x="21171" y="258285"/>
                  </a:lnTo>
                  <a:lnTo>
                    <a:pt x="16937" y="266753"/>
                  </a:lnTo>
                  <a:lnTo>
                    <a:pt x="0" y="270987"/>
                  </a:lnTo>
                  <a:lnTo>
                    <a:pt x="0" y="287924"/>
                  </a:lnTo>
                  <a:lnTo>
                    <a:pt x="16937" y="296392"/>
                  </a:lnTo>
                  <a:lnTo>
                    <a:pt x="21171" y="309095"/>
                  </a:lnTo>
                  <a:lnTo>
                    <a:pt x="16937" y="326031"/>
                  </a:lnTo>
                  <a:lnTo>
                    <a:pt x="16937" y="338734"/>
                  </a:lnTo>
                  <a:lnTo>
                    <a:pt x="25405" y="351436"/>
                  </a:lnTo>
                  <a:lnTo>
                    <a:pt x="46576" y="355671"/>
                  </a:lnTo>
                  <a:lnTo>
                    <a:pt x="55044" y="372607"/>
                  </a:lnTo>
                  <a:lnTo>
                    <a:pt x="55044" y="376842"/>
                  </a:lnTo>
                  <a:lnTo>
                    <a:pt x="46576" y="381076"/>
                  </a:lnTo>
                  <a:lnTo>
                    <a:pt x="46576" y="393778"/>
                  </a:lnTo>
                  <a:lnTo>
                    <a:pt x="50810" y="393778"/>
                  </a:lnTo>
                  <a:lnTo>
                    <a:pt x="80449" y="427652"/>
                  </a:lnTo>
                  <a:lnTo>
                    <a:pt x="110089" y="423417"/>
                  </a:lnTo>
                  <a:lnTo>
                    <a:pt x="135494" y="444588"/>
                  </a:lnTo>
                  <a:lnTo>
                    <a:pt x="156665" y="461525"/>
                  </a:lnTo>
                  <a:lnTo>
                    <a:pt x="156665" y="478462"/>
                  </a:lnTo>
                  <a:lnTo>
                    <a:pt x="177835" y="482696"/>
                  </a:lnTo>
                  <a:lnTo>
                    <a:pt x="194772" y="495398"/>
                  </a:lnTo>
                  <a:lnTo>
                    <a:pt x="241348" y="482696"/>
                  </a:lnTo>
                  <a:lnTo>
                    <a:pt x="275221" y="469993"/>
                  </a:lnTo>
                  <a:lnTo>
                    <a:pt x="287924" y="469993"/>
                  </a:lnTo>
                  <a:lnTo>
                    <a:pt x="292158" y="461525"/>
                  </a:lnTo>
                  <a:lnTo>
                    <a:pt x="309095" y="461525"/>
                  </a:lnTo>
                  <a:lnTo>
                    <a:pt x="321797" y="469993"/>
                  </a:lnTo>
                  <a:lnTo>
                    <a:pt x="338734" y="465759"/>
                  </a:lnTo>
                  <a:lnTo>
                    <a:pt x="355671" y="453057"/>
                  </a:lnTo>
                  <a:lnTo>
                    <a:pt x="368373" y="457291"/>
                  </a:lnTo>
                  <a:lnTo>
                    <a:pt x="368373" y="453057"/>
                  </a:lnTo>
                  <a:lnTo>
                    <a:pt x="381076" y="448822"/>
                  </a:lnTo>
                  <a:lnTo>
                    <a:pt x="376842" y="440354"/>
                  </a:lnTo>
                  <a:lnTo>
                    <a:pt x="372608" y="431886"/>
                  </a:lnTo>
                  <a:lnTo>
                    <a:pt x="381076" y="419183"/>
                  </a:lnTo>
                  <a:lnTo>
                    <a:pt x="406481" y="406481"/>
                  </a:lnTo>
                  <a:lnTo>
                    <a:pt x="406481" y="393778"/>
                  </a:lnTo>
                  <a:lnTo>
                    <a:pt x="419183" y="381076"/>
                  </a:lnTo>
                  <a:lnTo>
                    <a:pt x="427652" y="372607"/>
                  </a:lnTo>
                  <a:lnTo>
                    <a:pt x="423418" y="359905"/>
                  </a:lnTo>
                  <a:lnTo>
                    <a:pt x="427652" y="342968"/>
                  </a:lnTo>
                  <a:lnTo>
                    <a:pt x="431886" y="317563"/>
                  </a:lnTo>
                  <a:lnTo>
                    <a:pt x="436120" y="317563"/>
                  </a:lnTo>
                  <a:lnTo>
                    <a:pt x="436120" y="309095"/>
                  </a:lnTo>
                  <a:lnTo>
                    <a:pt x="431886" y="304861"/>
                  </a:lnTo>
                  <a:lnTo>
                    <a:pt x="427652" y="270987"/>
                  </a:lnTo>
                  <a:lnTo>
                    <a:pt x="414949" y="270987"/>
                  </a:lnTo>
                  <a:lnTo>
                    <a:pt x="410715" y="249816"/>
                  </a:lnTo>
                  <a:lnTo>
                    <a:pt x="393778" y="241348"/>
                  </a:lnTo>
                  <a:lnTo>
                    <a:pt x="402247" y="232880"/>
                  </a:lnTo>
                  <a:lnTo>
                    <a:pt x="410715" y="228645"/>
                  </a:lnTo>
                  <a:lnTo>
                    <a:pt x="431886" y="207475"/>
                  </a:lnTo>
                  <a:lnTo>
                    <a:pt x="427652" y="194772"/>
                  </a:lnTo>
                  <a:lnTo>
                    <a:pt x="414949" y="169367"/>
                  </a:lnTo>
                  <a:lnTo>
                    <a:pt x="398013" y="165133"/>
                  </a:lnTo>
                  <a:lnTo>
                    <a:pt x="393778" y="182069"/>
                  </a:lnTo>
                  <a:lnTo>
                    <a:pt x="359905" y="190538"/>
                  </a:lnTo>
                  <a:lnTo>
                    <a:pt x="355671" y="182069"/>
                  </a:lnTo>
                  <a:lnTo>
                    <a:pt x="330266" y="148196"/>
                  </a:lnTo>
                  <a:lnTo>
                    <a:pt x="317563" y="156664"/>
                  </a:lnTo>
                  <a:lnTo>
                    <a:pt x="300627" y="156664"/>
                  </a:lnTo>
                  <a:lnTo>
                    <a:pt x="292158" y="143962"/>
                  </a:lnTo>
                  <a:lnTo>
                    <a:pt x="266753" y="148196"/>
                  </a:lnTo>
                  <a:lnTo>
                    <a:pt x="266753" y="118557"/>
                  </a:lnTo>
                  <a:lnTo>
                    <a:pt x="254051" y="110089"/>
                  </a:lnTo>
                  <a:lnTo>
                    <a:pt x="270987" y="88918"/>
                  </a:lnTo>
                  <a:lnTo>
                    <a:pt x="237114" y="42342"/>
                  </a:lnTo>
                  <a:lnTo>
                    <a:pt x="211709" y="12703"/>
                  </a:lnTo>
                  <a:lnTo>
                    <a:pt x="186304" y="0"/>
                  </a:lnTo>
                  <a:lnTo>
                    <a:pt x="13972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4C49D86-A2E3-17F9-1ED1-C6282A0AA9FB}"/>
                </a:ext>
              </a:extLst>
            </p:cNvPr>
            <p:cNvSpPr/>
            <p:nvPr/>
          </p:nvSpPr>
          <p:spPr>
            <a:xfrm>
              <a:off x="4150952" y="2862119"/>
              <a:ext cx="419183" cy="410714"/>
            </a:xfrm>
            <a:custGeom>
              <a:avLst/>
              <a:gdLst>
                <a:gd name="connsiteX0" fmla="*/ 63513 w 419183"/>
                <a:gd name="connsiteY0" fmla="*/ 0 h 410714"/>
                <a:gd name="connsiteX1" fmla="*/ 55044 w 419183"/>
                <a:gd name="connsiteY1" fmla="*/ 12703 h 410714"/>
                <a:gd name="connsiteX2" fmla="*/ 42342 w 419183"/>
                <a:gd name="connsiteY2" fmla="*/ 12703 h 410714"/>
                <a:gd name="connsiteX3" fmla="*/ 21171 w 419183"/>
                <a:gd name="connsiteY3" fmla="*/ 8468 h 410714"/>
                <a:gd name="connsiteX4" fmla="*/ 0 w 419183"/>
                <a:gd name="connsiteY4" fmla="*/ 12703 h 410714"/>
                <a:gd name="connsiteX5" fmla="*/ 0 w 419183"/>
                <a:gd name="connsiteY5" fmla="*/ 29639 h 410714"/>
                <a:gd name="connsiteX6" fmla="*/ 21171 w 419183"/>
                <a:gd name="connsiteY6" fmla="*/ 50810 h 410714"/>
                <a:gd name="connsiteX7" fmla="*/ 21171 w 419183"/>
                <a:gd name="connsiteY7" fmla="*/ 80449 h 410714"/>
                <a:gd name="connsiteX8" fmla="*/ 4234 w 419183"/>
                <a:gd name="connsiteY8" fmla="*/ 97386 h 410714"/>
                <a:gd name="connsiteX9" fmla="*/ 12703 w 419183"/>
                <a:gd name="connsiteY9" fmla="*/ 118557 h 410714"/>
                <a:gd name="connsiteX10" fmla="*/ 38108 w 419183"/>
                <a:gd name="connsiteY10" fmla="*/ 139728 h 410714"/>
                <a:gd name="connsiteX11" fmla="*/ 38108 w 419183"/>
                <a:gd name="connsiteY11" fmla="*/ 160899 h 410714"/>
                <a:gd name="connsiteX12" fmla="*/ 55044 w 419183"/>
                <a:gd name="connsiteY12" fmla="*/ 190538 h 410714"/>
                <a:gd name="connsiteX13" fmla="*/ 50810 w 419183"/>
                <a:gd name="connsiteY13" fmla="*/ 228645 h 410714"/>
                <a:gd name="connsiteX14" fmla="*/ 67747 w 419183"/>
                <a:gd name="connsiteY14" fmla="*/ 245582 h 410714"/>
                <a:gd name="connsiteX15" fmla="*/ 63513 w 419183"/>
                <a:gd name="connsiteY15" fmla="*/ 283690 h 410714"/>
                <a:gd name="connsiteX16" fmla="*/ 63513 w 419183"/>
                <a:gd name="connsiteY16" fmla="*/ 304861 h 410714"/>
                <a:gd name="connsiteX17" fmla="*/ 71981 w 419183"/>
                <a:gd name="connsiteY17" fmla="*/ 317563 h 410714"/>
                <a:gd name="connsiteX18" fmla="*/ 59278 w 419183"/>
                <a:gd name="connsiteY18" fmla="*/ 355671 h 410714"/>
                <a:gd name="connsiteX19" fmla="*/ 59278 w 419183"/>
                <a:gd name="connsiteY19" fmla="*/ 368373 h 410714"/>
                <a:gd name="connsiteX20" fmla="*/ 84684 w 419183"/>
                <a:gd name="connsiteY20" fmla="*/ 381076 h 410714"/>
                <a:gd name="connsiteX21" fmla="*/ 105854 w 419183"/>
                <a:gd name="connsiteY21" fmla="*/ 398012 h 410714"/>
                <a:gd name="connsiteX22" fmla="*/ 118557 w 419183"/>
                <a:gd name="connsiteY22" fmla="*/ 389544 h 410714"/>
                <a:gd name="connsiteX23" fmla="*/ 135494 w 419183"/>
                <a:gd name="connsiteY23" fmla="*/ 381076 h 410714"/>
                <a:gd name="connsiteX24" fmla="*/ 139728 w 419183"/>
                <a:gd name="connsiteY24" fmla="*/ 393778 h 410714"/>
                <a:gd name="connsiteX25" fmla="*/ 160899 w 419183"/>
                <a:gd name="connsiteY25" fmla="*/ 393778 h 410714"/>
                <a:gd name="connsiteX26" fmla="*/ 169367 w 419183"/>
                <a:gd name="connsiteY26" fmla="*/ 381076 h 410714"/>
                <a:gd name="connsiteX27" fmla="*/ 182070 w 419183"/>
                <a:gd name="connsiteY27" fmla="*/ 389544 h 410714"/>
                <a:gd name="connsiteX28" fmla="*/ 186304 w 419183"/>
                <a:gd name="connsiteY28" fmla="*/ 410715 h 410714"/>
                <a:gd name="connsiteX29" fmla="*/ 199006 w 419183"/>
                <a:gd name="connsiteY29" fmla="*/ 406481 h 410714"/>
                <a:gd name="connsiteX30" fmla="*/ 228646 w 419183"/>
                <a:gd name="connsiteY30" fmla="*/ 368373 h 410714"/>
                <a:gd name="connsiteX31" fmla="*/ 241348 w 419183"/>
                <a:gd name="connsiteY31" fmla="*/ 376842 h 410714"/>
                <a:gd name="connsiteX32" fmla="*/ 245582 w 419183"/>
                <a:gd name="connsiteY32" fmla="*/ 381076 h 410714"/>
                <a:gd name="connsiteX33" fmla="*/ 266753 w 419183"/>
                <a:gd name="connsiteY33" fmla="*/ 368373 h 410714"/>
                <a:gd name="connsiteX34" fmla="*/ 279456 w 419183"/>
                <a:gd name="connsiteY34" fmla="*/ 368373 h 410714"/>
                <a:gd name="connsiteX35" fmla="*/ 287924 w 419183"/>
                <a:gd name="connsiteY35" fmla="*/ 385310 h 410714"/>
                <a:gd name="connsiteX36" fmla="*/ 300627 w 419183"/>
                <a:gd name="connsiteY36" fmla="*/ 385310 h 410714"/>
                <a:gd name="connsiteX37" fmla="*/ 313329 w 419183"/>
                <a:gd name="connsiteY37" fmla="*/ 372607 h 410714"/>
                <a:gd name="connsiteX38" fmla="*/ 326032 w 419183"/>
                <a:gd name="connsiteY38" fmla="*/ 372607 h 410714"/>
                <a:gd name="connsiteX39" fmla="*/ 338734 w 419183"/>
                <a:gd name="connsiteY39" fmla="*/ 359905 h 410714"/>
                <a:gd name="connsiteX40" fmla="*/ 347202 w 419183"/>
                <a:gd name="connsiteY40" fmla="*/ 355671 h 410714"/>
                <a:gd name="connsiteX41" fmla="*/ 351437 w 419183"/>
                <a:gd name="connsiteY41" fmla="*/ 347202 h 410714"/>
                <a:gd name="connsiteX42" fmla="*/ 372608 w 419183"/>
                <a:gd name="connsiteY42" fmla="*/ 351436 h 410714"/>
                <a:gd name="connsiteX43" fmla="*/ 376842 w 419183"/>
                <a:gd name="connsiteY43" fmla="*/ 342968 h 410714"/>
                <a:gd name="connsiteX44" fmla="*/ 364139 w 419183"/>
                <a:gd name="connsiteY44" fmla="*/ 334500 h 410714"/>
                <a:gd name="connsiteX45" fmla="*/ 364139 w 419183"/>
                <a:gd name="connsiteY45" fmla="*/ 326031 h 410714"/>
                <a:gd name="connsiteX46" fmla="*/ 381076 w 419183"/>
                <a:gd name="connsiteY46" fmla="*/ 317563 h 410714"/>
                <a:gd name="connsiteX47" fmla="*/ 381076 w 419183"/>
                <a:gd name="connsiteY47" fmla="*/ 309095 h 410714"/>
                <a:gd name="connsiteX48" fmla="*/ 364139 w 419183"/>
                <a:gd name="connsiteY48" fmla="*/ 300626 h 410714"/>
                <a:gd name="connsiteX49" fmla="*/ 364139 w 419183"/>
                <a:gd name="connsiteY49" fmla="*/ 283690 h 410714"/>
                <a:gd name="connsiteX50" fmla="*/ 364139 w 419183"/>
                <a:gd name="connsiteY50" fmla="*/ 266753 h 410714"/>
                <a:gd name="connsiteX51" fmla="*/ 355671 w 419183"/>
                <a:gd name="connsiteY51" fmla="*/ 262519 h 410714"/>
                <a:gd name="connsiteX52" fmla="*/ 364139 w 419183"/>
                <a:gd name="connsiteY52" fmla="*/ 249816 h 410714"/>
                <a:gd name="connsiteX53" fmla="*/ 368373 w 419183"/>
                <a:gd name="connsiteY53" fmla="*/ 245582 h 410714"/>
                <a:gd name="connsiteX54" fmla="*/ 376842 w 419183"/>
                <a:gd name="connsiteY54" fmla="*/ 232880 h 410714"/>
                <a:gd name="connsiteX55" fmla="*/ 368373 w 419183"/>
                <a:gd name="connsiteY55" fmla="*/ 228645 h 410714"/>
                <a:gd name="connsiteX56" fmla="*/ 359905 w 419183"/>
                <a:gd name="connsiteY56" fmla="*/ 215943 h 410714"/>
                <a:gd name="connsiteX57" fmla="*/ 372608 w 419183"/>
                <a:gd name="connsiteY57" fmla="*/ 199006 h 410714"/>
                <a:gd name="connsiteX58" fmla="*/ 389544 w 419183"/>
                <a:gd name="connsiteY58" fmla="*/ 190538 h 410714"/>
                <a:gd name="connsiteX59" fmla="*/ 410715 w 419183"/>
                <a:gd name="connsiteY59" fmla="*/ 190538 h 410714"/>
                <a:gd name="connsiteX60" fmla="*/ 410715 w 419183"/>
                <a:gd name="connsiteY60" fmla="*/ 173601 h 410714"/>
                <a:gd name="connsiteX61" fmla="*/ 419183 w 419183"/>
                <a:gd name="connsiteY61" fmla="*/ 169367 h 410714"/>
                <a:gd name="connsiteX62" fmla="*/ 419183 w 419183"/>
                <a:gd name="connsiteY62" fmla="*/ 165133 h 410714"/>
                <a:gd name="connsiteX63" fmla="*/ 410715 w 419183"/>
                <a:gd name="connsiteY63" fmla="*/ 148196 h 410714"/>
                <a:gd name="connsiteX64" fmla="*/ 385310 w 419183"/>
                <a:gd name="connsiteY64" fmla="*/ 143962 h 410714"/>
                <a:gd name="connsiteX65" fmla="*/ 381076 w 419183"/>
                <a:gd name="connsiteY65" fmla="*/ 131259 h 410714"/>
                <a:gd name="connsiteX66" fmla="*/ 381076 w 419183"/>
                <a:gd name="connsiteY66" fmla="*/ 118557 h 410714"/>
                <a:gd name="connsiteX67" fmla="*/ 385310 w 419183"/>
                <a:gd name="connsiteY67" fmla="*/ 101620 h 410714"/>
                <a:gd name="connsiteX68" fmla="*/ 381076 w 419183"/>
                <a:gd name="connsiteY68" fmla="*/ 93152 h 410714"/>
                <a:gd name="connsiteX69" fmla="*/ 355671 w 419183"/>
                <a:gd name="connsiteY69" fmla="*/ 110089 h 410714"/>
                <a:gd name="connsiteX70" fmla="*/ 347202 w 419183"/>
                <a:gd name="connsiteY70" fmla="*/ 114323 h 410714"/>
                <a:gd name="connsiteX71" fmla="*/ 334500 w 419183"/>
                <a:gd name="connsiteY71" fmla="*/ 105854 h 410714"/>
                <a:gd name="connsiteX72" fmla="*/ 334500 w 419183"/>
                <a:gd name="connsiteY72" fmla="*/ 84683 h 410714"/>
                <a:gd name="connsiteX73" fmla="*/ 321797 w 419183"/>
                <a:gd name="connsiteY73" fmla="*/ 84683 h 410714"/>
                <a:gd name="connsiteX74" fmla="*/ 309095 w 419183"/>
                <a:gd name="connsiteY74" fmla="*/ 88918 h 410714"/>
                <a:gd name="connsiteX75" fmla="*/ 304861 w 419183"/>
                <a:gd name="connsiteY75" fmla="*/ 80449 h 410714"/>
                <a:gd name="connsiteX76" fmla="*/ 313329 w 419183"/>
                <a:gd name="connsiteY76" fmla="*/ 71981 h 410714"/>
                <a:gd name="connsiteX77" fmla="*/ 304861 w 419183"/>
                <a:gd name="connsiteY77" fmla="*/ 59278 h 410714"/>
                <a:gd name="connsiteX78" fmla="*/ 296392 w 419183"/>
                <a:gd name="connsiteY78" fmla="*/ 71981 h 410714"/>
                <a:gd name="connsiteX79" fmla="*/ 296392 w 419183"/>
                <a:gd name="connsiteY79" fmla="*/ 84683 h 410714"/>
                <a:gd name="connsiteX80" fmla="*/ 275221 w 419183"/>
                <a:gd name="connsiteY80" fmla="*/ 84683 h 410714"/>
                <a:gd name="connsiteX81" fmla="*/ 241348 w 419183"/>
                <a:gd name="connsiteY81" fmla="*/ 50810 h 410714"/>
                <a:gd name="connsiteX82" fmla="*/ 215943 w 419183"/>
                <a:gd name="connsiteY82" fmla="*/ 50810 h 410714"/>
                <a:gd name="connsiteX83" fmla="*/ 215943 w 419183"/>
                <a:gd name="connsiteY83" fmla="*/ 33873 h 410714"/>
                <a:gd name="connsiteX84" fmla="*/ 199006 w 419183"/>
                <a:gd name="connsiteY84" fmla="*/ 21171 h 410714"/>
                <a:gd name="connsiteX85" fmla="*/ 194772 w 419183"/>
                <a:gd name="connsiteY85" fmla="*/ 8468 h 410714"/>
                <a:gd name="connsiteX86" fmla="*/ 190538 w 419183"/>
                <a:gd name="connsiteY86" fmla="*/ 8468 h 410714"/>
                <a:gd name="connsiteX87" fmla="*/ 190538 w 419183"/>
                <a:gd name="connsiteY87" fmla="*/ 33873 h 410714"/>
                <a:gd name="connsiteX88" fmla="*/ 182070 w 419183"/>
                <a:gd name="connsiteY88" fmla="*/ 38108 h 410714"/>
                <a:gd name="connsiteX89" fmla="*/ 165133 w 419183"/>
                <a:gd name="connsiteY89" fmla="*/ 33873 h 410714"/>
                <a:gd name="connsiteX90" fmla="*/ 152430 w 419183"/>
                <a:gd name="connsiteY90" fmla="*/ 42342 h 410714"/>
                <a:gd name="connsiteX91" fmla="*/ 143962 w 419183"/>
                <a:gd name="connsiteY91" fmla="*/ 42342 h 410714"/>
                <a:gd name="connsiteX92" fmla="*/ 135494 w 419183"/>
                <a:gd name="connsiteY92" fmla="*/ 38108 h 410714"/>
                <a:gd name="connsiteX93" fmla="*/ 127025 w 419183"/>
                <a:gd name="connsiteY93" fmla="*/ 42342 h 410714"/>
                <a:gd name="connsiteX94" fmla="*/ 105854 w 419183"/>
                <a:gd name="connsiteY94" fmla="*/ 29639 h 410714"/>
                <a:gd name="connsiteX95" fmla="*/ 93152 w 419183"/>
                <a:gd name="connsiteY95" fmla="*/ 29639 h 410714"/>
                <a:gd name="connsiteX96" fmla="*/ 80449 w 419183"/>
                <a:gd name="connsiteY96" fmla="*/ 21171 h 410714"/>
                <a:gd name="connsiteX97" fmla="*/ 84684 w 419183"/>
                <a:gd name="connsiteY97" fmla="*/ 8468 h 410714"/>
                <a:gd name="connsiteX98" fmla="*/ 71981 w 419183"/>
                <a:gd name="connsiteY98" fmla="*/ 0 h 410714"/>
                <a:gd name="connsiteX99" fmla="*/ 63513 w 419183"/>
                <a:gd name="connsiteY99" fmla="*/ 0 h 41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19183" h="410714">
                  <a:moveTo>
                    <a:pt x="63513" y="0"/>
                  </a:moveTo>
                  <a:lnTo>
                    <a:pt x="55044" y="12703"/>
                  </a:lnTo>
                  <a:lnTo>
                    <a:pt x="42342" y="12703"/>
                  </a:lnTo>
                  <a:lnTo>
                    <a:pt x="21171" y="8468"/>
                  </a:lnTo>
                  <a:lnTo>
                    <a:pt x="0" y="12703"/>
                  </a:lnTo>
                  <a:lnTo>
                    <a:pt x="0" y="29639"/>
                  </a:lnTo>
                  <a:lnTo>
                    <a:pt x="21171" y="50810"/>
                  </a:lnTo>
                  <a:lnTo>
                    <a:pt x="21171" y="80449"/>
                  </a:lnTo>
                  <a:lnTo>
                    <a:pt x="4234" y="97386"/>
                  </a:lnTo>
                  <a:lnTo>
                    <a:pt x="12703" y="118557"/>
                  </a:lnTo>
                  <a:lnTo>
                    <a:pt x="38108" y="139728"/>
                  </a:lnTo>
                  <a:lnTo>
                    <a:pt x="38108" y="160899"/>
                  </a:lnTo>
                  <a:lnTo>
                    <a:pt x="55044" y="190538"/>
                  </a:lnTo>
                  <a:lnTo>
                    <a:pt x="50810" y="228645"/>
                  </a:lnTo>
                  <a:lnTo>
                    <a:pt x="67747" y="245582"/>
                  </a:lnTo>
                  <a:lnTo>
                    <a:pt x="63513" y="283690"/>
                  </a:lnTo>
                  <a:lnTo>
                    <a:pt x="63513" y="304861"/>
                  </a:lnTo>
                  <a:lnTo>
                    <a:pt x="71981" y="317563"/>
                  </a:lnTo>
                  <a:lnTo>
                    <a:pt x="59278" y="355671"/>
                  </a:lnTo>
                  <a:lnTo>
                    <a:pt x="59278" y="368373"/>
                  </a:lnTo>
                  <a:lnTo>
                    <a:pt x="84684" y="381076"/>
                  </a:lnTo>
                  <a:lnTo>
                    <a:pt x="105854" y="398012"/>
                  </a:lnTo>
                  <a:lnTo>
                    <a:pt x="118557" y="389544"/>
                  </a:lnTo>
                  <a:lnTo>
                    <a:pt x="135494" y="381076"/>
                  </a:lnTo>
                  <a:lnTo>
                    <a:pt x="139728" y="393778"/>
                  </a:lnTo>
                  <a:lnTo>
                    <a:pt x="160899" y="393778"/>
                  </a:lnTo>
                  <a:lnTo>
                    <a:pt x="169367" y="381076"/>
                  </a:lnTo>
                  <a:lnTo>
                    <a:pt x="182070" y="389544"/>
                  </a:lnTo>
                  <a:lnTo>
                    <a:pt x="186304" y="410715"/>
                  </a:lnTo>
                  <a:lnTo>
                    <a:pt x="199006" y="406481"/>
                  </a:lnTo>
                  <a:lnTo>
                    <a:pt x="228646" y="368373"/>
                  </a:lnTo>
                  <a:lnTo>
                    <a:pt x="241348" y="376842"/>
                  </a:lnTo>
                  <a:lnTo>
                    <a:pt x="245582" y="381076"/>
                  </a:lnTo>
                  <a:lnTo>
                    <a:pt x="266753" y="368373"/>
                  </a:lnTo>
                  <a:lnTo>
                    <a:pt x="279456" y="368373"/>
                  </a:lnTo>
                  <a:lnTo>
                    <a:pt x="287924" y="385310"/>
                  </a:lnTo>
                  <a:lnTo>
                    <a:pt x="300627" y="385310"/>
                  </a:lnTo>
                  <a:lnTo>
                    <a:pt x="313329" y="372607"/>
                  </a:lnTo>
                  <a:lnTo>
                    <a:pt x="326032" y="372607"/>
                  </a:lnTo>
                  <a:lnTo>
                    <a:pt x="338734" y="359905"/>
                  </a:lnTo>
                  <a:lnTo>
                    <a:pt x="347202" y="355671"/>
                  </a:lnTo>
                  <a:lnTo>
                    <a:pt x="351437" y="347202"/>
                  </a:lnTo>
                  <a:lnTo>
                    <a:pt x="372608" y="351436"/>
                  </a:lnTo>
                  <a:lnTo>
                    <a:pt x="376842" y="342968"/>
                  </a:lnTo>
                  <a:lnTo>
                    <a:pt x="364139" y="334500"/>
                  </a:lnTo>
                  <a:lnTo>
                    <a:pt x="364139" y="326031"/>
                  </a:lnTo>
                  <a:lnTo>
                    <a:pt x="381076" y="317563"/>
                  </a:lnTo>
                  <a:lnTo>
                    <a:pt x="381076" y="309095"/>
                  </a:lnTo>
                  <a:lnTo>
                    <a:pt x="364139" y="300626"/>
                  </a:lnTo>
                  <a:lnTo>
                    <a:pt x="364139" y="283690"/>
                  </a:lnTo>
                  <a:lnTo>
                    <a:pt x="364139" y="266753"/>
                  </a:lnTo>
                  <a:lnTo>
                    <a:pt x="355671" y="262519"/>
                  </a:lnTo>
                  <a:lnTo>
                    <a:pt x="364139" y="249816"/>
                  </a:lnTo>
                  <a:lnTo>
                    <a:pt x="368373" y="245582"/>
                  </a:lnTo>
                  <a:lnTo>
                    <a:pt x="376842" y="232880"/>
                  </a:lnTo>
                  <a:lnTo>
                    <a:pt x="368373" y="228645"/>
                  </a:lnTo>
                  <a:lnTo>
                    <a:pt x="359905" y="215943"/>
                  </a:lnTo>
                  <a:lnTo>
                    <a:pt x="372608" y="199006"/>
                  </a:lnTo>
                  <a:lnTo>
                    <a:pt x="389544" y="190538"/>
                  </a:lnTo>
                  <a:lnTo>
                    <a:pt x="410715" y="190538"/>
                  </a:lnTo>
                  <a:lnTo>
                    <a:pt x="410715" y="173601"/>
                  </a:lnTo>
                  <a:lnTo>
                    <a:pt x="419183" y="169367"/>
                  </a:lnTo>
                  <a:lnTo>
                    <a:pt x="419183" y="165133"/>
                  </a:lnTo>
                  <a:lnTo>
                    <a:pt x="410715" y="148196"/>
                  </a:lnTo>
                  <a:lnTo>
                    <a:pt x="385310" y="143962"/>
                  </a:lnTo>
                  <a:lnTo>
                    <a:pt x="381076" y="131259"/>
                  </a:lnTo>
                  <a:lnTo>
                    <a:pt x="381076" y="118557"/>
                  </a:lnTo>
                  <a:lnTo>
                    <a:pt x="385310" y="101620"/>
                  </a:lnTo>
                  <a:lnTo>
                    <a:pt x="381076" y="93152"/>
                  </a:lnTo>
                  <a:lnTo>
                    <a:pt x="355671" y="110089"/>
                  </a:lnTo>
                  <a:lnTo>
                    <a:pt x="347202" y="114323"/>
                  </a:lnTo>
                  <a:lnTo>
                    <a:pt x="334500" y="105854"/>
                  </a:lnTo>
                  <a:lnTo>
                    <a:pt x="334500" y="84683"/>
                  </a:lnTo>
                  <a:lnTo>
                    <a:pt x="321797" y="84683"/>
                  </a:lnTo>
                  <a:lnTo>
                    <a:pt x="309095" y="88918"/>
                  </a:lnTo>
                  <a:lnTo>
                    <a:pt x="304861" y="80449"/>
                  </a:lnTo>
                  <a:lnTo>
                    <a:pt x="313329" y="71981"/>
                  </a:lnTo>
                  <a:lnTo>
                    <a:pt x="304861" y="59278"/>
                  </a:lnTo>
                  <a:lnTo>
                    <a:pt x="296392" y="71981"/>
                  </a:lnTo>
                  <a:lnTo>
                    <a:pt x="296392" y="84683"/>
                  </a:lnTo>
                  <a:lnTo>
                    <a:pt x="275221" y="84683"/>
                  </a:lnTo>
                  <a:lnTo>
                    <a:pt x="241348" y="50810"/>
                  </a:lnTo>
                  <a:lnTo>
                    <a:pt x="215943" y="50810"/>
                  </a:lnTo>
                  <a:lnTo>
                    <a:pt x="215943" y="33873"/>
                  </a:lnTo>
                  <a:lnTo>
                    <a:pt x="199006" y="21171"/>
                  </a:lnTo>
                  <a:lnTo>
                    <a:pt x="194772" y="8468"/>
                  </a:lnTo>
                  <a:lnTo>
                    <a:pt x="190538" y="8468"/>
                  </a:lnTo>
                  <a:lnTo>
                    <a:pt x="190538" y="33873"/>
                  </a:lnTo>
                  <a:lnTo>
                    <a:pt x="182070" y="38108"/>
                  </a:lnTo>
                  <a:lnTo>
                    <a:pt x="165133" y="33873"/>
                  </a:lnTo>
                  <a:lnTo>
                    <a:pt x="152430" y="42342"/>
                  </a:lnTo>
                  <a:lnTo>
                    <a:pt x="143962" y="42342"/>
                  </a:lnTo>
                  <a:lnTo>
                    <a:pt x="135494" y="38108"/>
                  </a:lnTo>
                  <a:lnTo>
                    <a:pt x="127025" y="42342"/>
                  </a:lnTo>
                  <a:lnTo>
                    <a:pt x="105854" y="29639"/>
                  </a:lnTo>
                  <a:lnTo>
                    <a:pt x="93152" y="29639"/>
                  </a:lnTo>
                  <a:lnTo>
                    <a:pt x="80449" y="21171"/>
                  </a:lnTo>
                  <a:lnTo>
                    <a:pt x="84684" y="8468"/>
                  </a:lnTo>
                  <a:lnTo>
                    <a:pt x="71981" y="0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F55E1CF-DB78-7F02-4FCA-918B03127702}"/>
                </a:ext>
              </a:extLst>
            </p:cNvPr>
            <p:cNvSpPr/>
            <p:nvPr/>
          </p:nvSpPr>
          <p:spPr>
            <a:xfrm>
              <a:off x="4396534" y="3048422"/>
              <a:ext cx="550442" cy="440354"/>
            </a:xfrm>
            <a:custGeom>
              <a:avLst/>
              <a:gdLst>
                <a:gd name="connsiteX0" fmla="*/ 165133 w 550442"/>
                <a:gd name="connsiteY0" fmla="*/ 0 h 440354"/>
                <a:gd name="connsiteX1" fmla="*/ 165133 w 550442"/>
                <a:gd name="connsiteY1" fmla="*/ 4234 h 440354"/>
                <a:gd name="connsiteX2" fmla="*/ 143962 w 550442"/>
                <a:gd name="connsiteY2" fmla="*/ 4234 h 440354"/>
                <a:gd name="connsiteX3" fmla="*/ 127025 w 550442"/>
                <a:gd name="connsiteY3" fmla="*/ 12703 h 440354"/>
                <a:gd name="connsiteX4" fmla="*/ 114323 w 550442"/>
                <a:gd name="connsiteY4" fmla="*/ 29639 h 440354"/>
                <a:gd name="connsiteX5" fmla="*/ 122791 w 550442"/>
                <a:gd name="connsiteY5" fmla="*/ 42342 h 440354"/>
                <a:gd name="connsiteX6" fmla="*/ 131259 w 550442"/>
                <a:gd name="connsiteY6" fmla="*/ 46576 h 440354"/>
                <a:gd name="connsiteX7" fmla="*/ 127025 w 550442"/>
                <a:gd name="connsiteY7" fmla="*/ 59278 h 440354"/>
                <a:gd name="connsiteX8" fmla="*/ 118557 w 550442"/>
                <a:gd name="connsiteY8" fmla="*/ 63513 h 440354"/>
                <a:gd name="connsiteX9" fmla="*/ 110089 w 550442"/>
                <a:gd name="connsiteY9" fmla="*/ 76215 h 440354"/>
                <a:gd name="connsiteX10" fmla="*/ 118557 w 550442"/>
                <a:gd name="connsiteY10" fmla="*/ 84683 h 440354"/>
                <a:gd name="connsiteX11" fmla="*/ 118557 w 550442"/>
                <a:gd name="connsiteY11" fmla="*/ 97386 h 440354"/>
                <a:gd name="connsiteX12" fmla="*/ 118557 w 550442"/>
                <a:gd name="connsiteY12" fmla="*/ 114323 h 440354"/>
                <a:gd name="connsiteX13" fmla="*/ 135494 w 550442"/>
                <a:gd name="connsiteY13" fmla="*/ 122791 h 440354"/>
                <a:gd name="connsiteX14" fmla="*/ 135494 w 550442"/>
                <a:gd name="connsiteY14" fmla="*/ 131259 h 440354"/>
                <a:gd name="connsiteX15" fmla="*/ 118557 w 550442"/>
                <a:gd name="connsiteY15" fmla="*/ 139728 h 440354"/>
                <a:gd name="connsiteX16" fmla="*/ 118557 w 550442"/>
                <a:gd name="connsiteY16" fmla="*/ 148196 h 440354"/>
                <a:gd name="connsiteX17" fmla="*/ 131259 w 550442"/>
                <a:gd name="connsiteY17" fmla="*/ 156664 h 440354"/>
                <a:gd name="connsiteX18" fmla="*/ 127025 w 550442"/>
                <a:gd name="connsiteY18" fmla="*/ 165133 h 440354"/>
                <a:gd name="connsiteX19" fmla="*/ 105854 w 550442"/>
                <a:gd name="connsiteY19" fmla="*/ 160899 h 440354"/>
                <a:gd name="connsiteX20" fmla="*/ 101620 w 550442"/>
                <a:gd name="connsiteY20" fmla="*/ 169367 h 440354"/>
                <a:gd name="connsiteX21" fmla="*/ 93152 w 550442"/>
                <a:gd name="connsiteY21" fmla="*/ 173601 h 440354"/>
                <a:gd name="connsiteX22" fmla="*/ 80449 w 550442"/>
                <a:gd name="connsiteY22" fmla="*/ 186304 h 440354"/>
                <a:gd name="connsiteX23" fmla="*/ 67747 w 550442"/>
                <a:gd name="connsiteY23" fmla="*/ 186304 h 440354"/>
                <a:gd name="connsiteX24" fmla="*/ 55044 w 550442"/>
                <a:gd name="connsiteY24" fmla="*/ 199006 h 440354"/>
                <a:gd name="connsiteX25" fmla="*/ 42342 w 550442"/>
                <a:gd name="connsiteY25" fmla="*/ 199006 h 440354"/>
                <a:gd name="connsiteX26" fmla="*/ 33873 w 550442"/>
                <a:gd name="connsiteY26" fmla="*/ 182069 h 440354"/>
                <a:gd name="connsiteX27" fmla="*/ 21171 w 550442"/>
                <a:gd name="connsiteY27" fmla="*/ 182069 h 440354"/>
                <a:gd name="connsiteX28" fmla="*/ 0 w 550442"/>
                <a:gd name="connsiteY28" fmla="*/ 194772 h 440354"/>
                <a:gd name="connsiteX29" fmla="*/ 29639 w 550442"/>
                <a:gd name="connsiteY29" fmla="*/ 249816 h 440354"/>
                <a:gd name="connsiteX30" fmla="*/ 29639 w 550442"/>
                <a:gd name="connsiteY30" fmla="*/ 270987 h 440354"/>
                <a:gd name="connsiteX31" fmla="*/ 33873 w 550442"/>
                <a:gd name="connsiteY31" fmla="*/ 279455 h 440354"/>
                <a:gd name="connsiteX32" fmla="*/ 63513 w 550442"/>
                <a:gd name="connsiteY32" fmla="*/ 279455 h 440354"/>
                <a:gd name="connsiteX33" fmla="*/ 71981 w 550442"/>
                <a:gd name="connsiteY33" fmla="*/ 292158 h 440354"/>
                <a:gd name="connsiteX34" fmla="*/ 93152 w 550442"/>
                <a:gd name="connsiteY34" fmla="*/ 292158 h 440354"/>
                <a:gd name="connsiteX35" fmla="*/ 105854 w 550442"/>
                <a:gd name="connsiteY35" fmla="*/ 309095 h 440354"/>
                <a:gd name="connsiteX36" fmla="*/ 105854 w 550442"/>
                <a:gd name="connsiteY36" fmla="*/ 368373 h 440354"/>
                <a:gd name="connsiteX37" fmla="*/ 71981 w 550442"/>
                <a:gd name="connsiteY37" fmla="*/ 393778 h 440354"/>
                <a:gd name="connsiteX38" fmla="*/ 76215 w 550442"/>
                <a:gd name="connsiteY38" fmla="*/ 393778 h 440354"/>
                <a:gd name="connsiteX39" fmla="*/ 80449 w 550442"/>
                <a:gd name="connsiteY39" fmla="*/ 419183 h 440354"/>
                <a:gd name="connsiteX40" fmla="*/ 101620 w 550442"/>
                <a:gd name="connsiteY40" fmla="*/ 423417 h 440354"/>
                <a:gd name="connsiteX41" fmla="*/ 105854 w 550442"/>
                <a:gd name="connsiteY41" fmla="*/ 436120 h 440354"/>
                <a:gd name="connsiteX42" fmla="*/ 118557 w 550442"/>
                <a:gd name="connsiteY42" fmla="*/ 436120 h 440354"/>
                <a:gd name="connsiteX43" fmla="*/ 135494 w 550442"/>
                <a:gd name="connsiteY43" fmla="*/ 423417 h 440354"/>
                <a:gd name="connsiteX44" fmla="*/ 186304 w 550442"/>
                <a:gd name="connsiteY44" fmla="*/ 431886 h 440354"/>
                <a:gd name="connsiteX45" fmla="*/ 194772 w 550442"/>
                <a:gd name="connsiteY45" fmla="*/ 440354 h 440354"/>
                <a:gd name="connsiteX46" fmla="*/ 207475 w 550442"/>
                <a:gd name="connsiteY46" fmla="*/ 427652 h 440354"/>
                <a:gd name="connsiteX47" fmla="*/ 224411 w 550442"/>
                <a:gd name="connsiteY47" fmla="*/ 427652 h 440354"/>
                <a:gd name="connsiteX48" fmla="*/ 232880 w 550442"/>
                <a:gd name="connsiteY48" fmla="*/ 381076 h 440354"/>
                <a:gd name="connsiteX49" fmla="*/ 237114 w 550442"/>
                <a:gd name="connsiteY49" fmla="*/ 376842 h 440354"/>
                <a:gd name="connsiteX50" fmla="*/ 254051 w 550442"/>
                <a:gd name="connsiteY50" fmla="*/ 376842 h 440354"/>
                <a:gd name="connsiteX51" fmla="*/ 270987 w 550442"/>
                <a:gd name="connsiteY51" fmla="*/ 389544 h 440354"/>
                <a:gd name="connsiteX52" fmla="*/ 287924 w 550442"/>
                <a:gd name="connsiteY52" fmla="*/ 376842 h 440354"/>
                <a:gd name="connsiteX53" fmla="*/ 296392 w 550442"/>
                <a:gd name="connsiteY53" fmla="*/ 389544 h 440354"/>
                <a:gd name="connsiteX54" fmla="*/ 309095 w 550442"/>
                <a:gd name="connsiteY54" fmla="*/ 372607 h 440354"/>
                <a:gd name="connsiteX55" fmla="*/ 326032 w 550442"/>
                <a:gd name="connsiteY55" fmla="*/ 372607 h 440354"/>
                <a:gd name="connsiteX56" fmla="*/ 334500 w 550442"/>
                <a:gd name="connsiteY56" fmla="*/ 398012 h 440354"/>
                <a:gd name="connsiteX57" fmla="*/ 338734 w 550442"/>
                <a:gd name="connsiteY57" fmla="*/ 427652 h 440354"/>
                <a:gd name="connsiteX58" fmla="*/ 351437 w 550442"/>
                <a:gd name="connsiteY58" fmla="*/ 427652 h 440354"/>
                <a:gd name="connsiteX59" fmla="*/ 359905 w 550442"/>
                <a:gd name="connsiteY59" fmla="*/ 406481 h 440354"/>
                <a:gd name="connsiteX60" fmla="*/ 389544 w 550442"/>
                <a:gd name="connsiteY60" fmla="*/ 296392 h 440354"/>
                <a:gd name="connsiteX61" fmla="*/ 398013 w 550442"/>
                <a:gd name="connsiteY61" fmla="*/ 275221 h 440354"/>
                <a:gd name="connsiteX62" fmla="*/ 414949 w 550442"/>
                <a:gd name="connsiteY62" fmla="*/ 275221 h 440354"/>
                <a:gd name="connsiteX63" fmla="*/ 431886 w 550442"/>
                <a:gd name="connsiteY63" fmla="*/ 287924 h 440354"/>
                <a:gd name="connsiteX64" fmla="*/ 444589 w 550442"/>
                <a:gd name="connsiteY64" fmla="*/ 283690 h 440354"/>
                <a:gd name="connsiteX65" fmla="*/ 461525 w 550442"/>
                <a:gd name="connsiteY65" fmla="*/ 275221 h 440354"/>
                <a:gd name="connsiteX66" fmla="*/ 474228 w 550442"/>
                <a:gd name="connsiteY66" fmla="*/ 275221 h 440354"/>
                <a:gd name="connsiteX67" fmla="*/ 482696 w 550442"/>
                <a:gd name="connsiteY67" fmla="*/ 296392 h 440354"/>
                <a:gd name="connsiteX68" fmla="*/ 491164 w 550442"/>
                <a:gd name="connsiteY68" fmla="*/ 300626 h 440354"/>
                <a:gd name="connsiteX69" fmla="*/ 533506 w 550442"/>
                <a:gd name="connsiteY69" fmla="*/ 296392 h 440354"/>
                <a:gd name="connsiteX70" fmla="*/ 550443 w 550442"/>
                <a:gd name="connsiteY70" fmla="*/ 283690 h 440354"/>
                <a:gd name="connsiteX71" fmla="*/ 541975 w 550442"/>
                <a:gd name="connsiteY71" fmla="*/ 275221 h 440354"/>
                <a:gd name="connsiteX72" fmla="*/ 525038 w 550442"/>
                <a:gd name="connsiteY72" fmla="*/ 266753 h 440354"/>
                <a:gd name="connsiteX73" fmla="*/ 520804 w 550442"/>
                <a:gd name="connsiteY73" fmla="*/ 245582 h 440354"/>
                <a:gd name="connsiteX74" fmla="*/ 537740 w 550442"/>
                <a:gd name="connsiteY74" fmla="*/ 232880 h 440354"/>
                <a:gd name="connsiteX75" fmla="*/ 541975 w 550442"/>
                <a:gd name="connsiteY75" fmla="*/ 207475 h 440354"/>
                <a:gd name="connsiteX76" fmla="*/ 529272 w 550442"/>
                <a:gd name="connsiteY76" fmla="*/ 186304 h 440354"/>
                <a:gd name="connsiteX77" fmla="*/ 520804 w 550442"/>
                <a:gd name="connsiteY77" fmla="*/ 173601 h 440354"/>
                <a:gd name="connsiteX78" fmla="*/ 525038 w 550442"/>
                <a:gd name="connsiteY78" fmla="*/ 169367 h 440354"/>
                <a:gd name="connsiteX79" fmla="*/ 525038 w 550442"/>
                <a:gd name="connsiteY79" fmla="*/ 152430 h 440354"/>
                <a:gd name="connsiteX80" fmla="*/ 512335 w 550442"/>
                <a:gd name="connsiteY80" fmla="*/ 143962 h 440354"/>
                <a:gd name="connsiteX81" fmla="*/ 512335 w 550442"/>
                <a:gd name="connsiteY81" fmla="*/ 131259 h 440354"/>
                <a:gd name="connsiteX82" fmla="*/ 546209 w 550442"/>
                <a:gd name="connsiteY82" fmla="*/ 127025 h 440354"/>
                <a:gd name="connsiteX83" fmla="*/ 550443 w 550442"/>
                <a:gd name="connsiteY83" fmla="*/ 114323 h 440354"/>
                <a:gd name="connsiteX84" fmla="*/ 537740 w 550442"/>
                <a:gd name="connsiteY84" fmla="*/ 114323 h 440354"/>
                <a:gd name="connsiteX85" fmla="*/ 529272 w 550442"/>
                <a:gd name="connsiteY85" fmla="*/ 105854 h 440354"/>
                <a:gd name="connsiteX86" fmla="*/ 512335 w 550442"/>
                <a:gd name="connsiteY86" fmla="*/ 105854 h 440354"/>
                <a:gd name="connsiteX87" fmla="*/ 499633 w 550442"/>
                <a:gd name="connsiteY87" fmla="*/ 80449 h 440354"/>
                <a:gd name="connsiteX88" fmla="*/ 486930 w 550442"/>
                <a:gd name="connsiteY88" fmla="*/ 80449 h 440354"/>
                <a:gd name="connsiteX89" fmla="*/ 486930 w 550442"/>
                <a:gd name="connsiteY89" fmla="*/ 63513 h 440354"/>
                <a:gd name="connsiteX90" fmla="*/ 474228 w 550442"/>
                <a:gd name="connsiteY90" fmla="*/ 59278 h 440354"/>
                <a:gd name="connsiteX91" fmla="*/ 457291 w 550442"/>
                <a:gd name="connsiteY91" fmla="*/ 71981 h 440354"/>
                <a:gd name="connsiteX92" fmla="*/ 440354 w 550442"/>
                <a:gd name="connsiteY92" fmla="*/ 76215 h 440354"/>
                <a:gd name="connsiteX93" fmla="*/ 427652 w 550442"/>
                <a:gd name="connsiteY93" fmla="*/ 71981 h 440354"/>
                <a:gd name="connsiteX94" fmla="*/ 410715 w 550442"/>
                <a:gd name="connsiteY94" fmla="*/ 67747 h 440354"/>
                <a:gd name="connsiteX95" fmla="*/ 406481 w 550442"/>
                <a:gd name="connsiteY95" fmla="*/ 76215 h 440354"/>
                <a:gd name="connsiteX96" fmla="*/ 393778 w 550442"/>
                <a:gd name="connsiteY96" fmla="*/ 76215 h 440354"/>
                <a:gd name="connsiteX97" fmla="*/ 359905 w 550442"/>
                <a:gd name="connsiteY97" fmla="*/ 88918 h 440354"/>
                <a:gd name="connsiteX98" fmla="*/ 313329 w 550442"/>
                <a:gd name="connsiteY98" fmla="*/ 101620 h 440354"/>
                <a:gd name="connsiteX99" fmla="*/ 296392 w 550442"/>
                <a:gd name="connsiteY99" fmla="*/ 88918 h 440354"/>
                <a:gd name="connsiteX100" fmla="*/ 275221 w 550442"/>
                <a:gd name="connsiteY100" fmla="*/ 84683 h 440354"/>
                <a:gd name="connsiteX101" fmla="*/ 275221 w 550442"/>
                <a:gd name="connsiteY101" fmla="*/ 67747 h 440354"/>
                <a:gd name="connsiteX102" fmla="*/ 254051 w 550442"/>
                <a:gd name="connsiteY102" fmla="*/ 50810 h 440354"/>
                <a:gd name="connsiteX103" fmla="*/ 228646 w 550442"/>
                <a:gd name="connsiteY103" fmla="*/ 29639 h 440354"/>
                <a:gd name="connsiteX104" fmla="*/ 199006 w 550442"/>
                <a:gd name="connsiteY104" fmla="*/ 33873 h 440354"/>
                <a:gd name="connsiteX105" fmla="*/ 169367 w 550442"/>
                <a:gd name="connsiteY105" fmla="*/ 0 h 440354"/>
                <a:gd name="connsiteX106" fmla="*/ 165133 w 550442"/>
                <a:gd name="connsiteY106" fmla="*/ 0 h 4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50442" h="440354">
                  <a:moveTo>
                    <a:pt x="165133" y="0"/>
                  </a:moveTo>
                  <a:lnTo>
                    <a:pt x="165133" y="4234"/>
                  </a:lnTo>
                  <a:lnTo>
                    <a:pt x="143962" y="4234"/>
                  </a:lnTo>
                  <a:lnTo>
                    <a:pt x="127025" y="12703"/>
                  </a:lnTo>
                  <a:lnTo>
                    <a:pt x="114323" y="29639"/>
                  </a:lnTo>
                  <a:lnTo>
                    <a:pt x="122791" y="42342"/>
                  </a:lnTo>
                  <a:lnTo>
                    <a:pt x="131259" y="46576"/>
                  </a:lnTo>
                  <a:lnTo>
                    <a:pt x="127025" y="59278"/>
                  </a:lnTo>
                  <a:lnTo>
                    <a:pt x="118557" y="63513"/>
                  </a:lnTo>
                  <a:lnTo>
                    <a:pt x="110089" y="76215"/>
                  </a:lnTo>
                  <a:lnTo>
                    <a:pt x="118557" y="84683"/>
                  </a:lnTo>
                  <a:lnTo>
                    <a:pt x="118557" y="97386"/>
                  </a:lnTo>
                  <a:lnTo>
                    <a:pt x="118557" y="114323"/>
                  </a:lnTo>
                  <a:lnTo>
                    <a:pt x="135494" y="122791"/>
                  </a:lnTo>
                  <a:lnTo>
                    <a:pt x="135494" y="131259"/>
                  </a:lnTo>
                  <a:lnTo>
                    <a:pt x="118557" y="139728"/>
                  </a:lnTo>
                  <a:lnTo>
                    <a:pt x="118557" y="148196"/>
                  </a:lnTo>
                  <a:lnTo>
                    <a:pt x="131259" y="156664"/>
                  </a:lnTo>
                  <a:lnTo>
                    <a:pt x="127025" y="165133"/>
                  </a:lnTo>
                  <a:lnTo>
                    <a:pt x="105854" y="160899"/>
                  </a:lnTo>
                  <a:lnTo>
                    <a:pt x="101620" y="169367"/>
                  </a:lnTo>
                  <a:lnTo>
                    <a:pt x="93152" y="173601"/>
                  </a:lnTo>
                  <a:lnTo>
                    <a:pt x="80449" y="186304"/>
                  </a:lnTo>
                  <a:lnTo>
                    <a:pt x="67747" y="186304"/>
                  </a:lnTo>
                  <a:lnTo>
                    <a:pt x="55044" y="199006"/>
                  </a:lnTo>
                  <a:lnTo>
                    <a:pt x="42342" y="199006"/>
                  </a:lnTo>
                  <a:lnTo>
                    <a:pt x="33873" y="182069"/>
                  </a:lnTo>
                  <a:lnTo>
                    <a:pt x="21171" y="182069"/>
                  </a:lnTo>
                  <a:lnTo>
                    <a:pt x="0" y="194772"/>
                  </a:lnTo>
                  <a:lnTo>
                    <a:pt x="29639" y="249816"/>
                  </a:lnTo>
                  <a:lnTo>
                    <a:pt x="29639" y="270987"/>
                  </a:lnTo>
                  <a:lnTo>
                    <a:pt x="33873" y="279455"/>
                  </a:lnTo>
                  <a:lnTo>
                    <a:pt x="63513" y="279455"/>
                  </a:lnTo>
                  <a:lnTo>
                    <a:pt x="71981" y="292158"/>
                  </a:lnTo>
                  <a:lnTo>
                    <a:pt x="93152" y="292158"/>
                  </a:lnTo>
                  <a:lnTo>
                    <a:pt x="105854" y="309095"/>
                  </a:lnTo>
                  <a:lnTo>
                    <a:pt x="105854" y="368373"/>
                  </a:lnTo>
                  <a:lnTo>
                    <a:pt x="71981" y="393778"/>
                  </a:lnTo>
                  <a:lnTo>
                    <a:pt x="76215" y="393778"/>
                  </a:lnTo>
                  <a:lnTo>
                    <a:pt x="80449" y="419183"/>
                  </a:lnTo>
                  <a:lnTo>
                    <a:pt x="101620" y="423417"/>
                  </a:lnTo>
                  <a:lnTo>
                    <a:pt x="105854" y="436120"/>
                  </a:lnTo>
                  <a:lnTo>
                    <a:pt x="118557" y="436120"/>
                  </a:lnTo>
                  <a:lnTo>
                    <a:pt x="135494" y="423417"/>
                  </a:lnTo>
                  <a:lnTo>
                    <a:pt x="186304" y="431886"/>
                  </a:lnTo>
                  <a:lnTo>
                    <a:pt x="194772" y="440354"/>
                  </a:lnTo>
                  <a:lnTo>
                    <a:pt x="207475" y="427652"/>
                  </a:lnTo>
                  <a:lnTo>
                    <a:pt x="224411" y="427652"/>
                  </a:lnTo>
                  <a:lnTo>
                    <a:pt x="232880" y="381076"/>
                  </a:lnTo>
                  <a:lnTo>
                    <a:pt x="237114" y="376842"/>
                  </a:lnTo>
                  <a:lnTo>
                    <a:pt x="254051" y="376842"/>
                  </a:lnTo>
                  <a:lnTo>
                    <a:pt x="270987" y="389544"/>
                  </a:lnTo>
                  <a:lnTo>
                    <a:pt x="287924" y="376842"/>
                  </a:lnTo>
                  <a:lnTo>
                    <a:pt x="296392" y="389544"/>
                  </a:lnTo>
                  <a:lnTo>
                    <a:pt x="309095" y="372607"/>
                  </a:lnTo>
                  <a:lnTo>
                    <a:pt x="326032" y="372607"/>
                  </a:lnTo>
                  <a:lnTo>
                    <a:pt x="334500" y="398012"/>
                  </a:lnTo>
                  <a:lnTo>
                    <a:pt x="338734" y="427652"/>
                  </a:lnTo>
                  <a:lnTo>
                    <a:pt x="351437" y="427652"/>
                  </a:lnTo>
                  <a:lnTo>
                    <a:pt x="359905" y="406481"/>
                  </a:lnTo>
                  <a:lnTo>
                    <a:pt x="389544" y="296392"/>
                  </a:lnTo>
                  <a:lnTo>
                    <a:pt x="398013" y="275221"/>
                  </a:lnTo>
                  <a:lnTo>
                    <a:pt x="414949" y="275221"/>
                  </a:lnTo>
                  <a:lnTo>
                    <a:pt x="431886" y="287924"/>
                  </a:lnTo>
                  <a:lnTo>
                    <a:pt x="444589" y="283690"/>
                  </a:lnTo>
                  <a:lnTo>
                    <a:pt x="461525" y="275221"/>
                  </a:lnTo>
                  <a:lnTo>
                    <a:pt x="474228" y="275221"/>
                  </a:lnTo>
                  <a:lnTo>
                    <a:pt x="482696" y="296392"/>
                  </a:lnTo>
                  <a:lnTo>
                    <a:pt x="491164" y="300626"/>
                  </a:lnTo>
                  <a:lnTo>
                    <a:pt x="533506" y="296392"/>
                  </a:lnTo>
                  <a:lnTo>
                    <a:pt x="550443" y="283690"/>
                  </a:lnTo>
                  <a:lnTo>
                    <a:pt x="541975" y="275221"/>
                  </a:lnTo>
                  <a:lnTo>
                    <a:pt x="525038" y="266753"/>
                  </a:lnTo>
                  <a:lnTo>
                    <a:pt x="520804" y="245582"/>
                  </a:lnTo>
                  <a:lnTo>
                    <a:pt x="537740" y="232880"/>
                  </a:lnTo>
                  <a:lnTo>
                    <a:pt x="541975" y="207475"/>
                  </a:lnTo>
                  <a:lnTo>
                    <a:pt x="529272" y="186304"/>
                  </a:lnTo>
                  <a:lnTo>
                    <a:pt x="520804" y="173601"/>
                  </a:lnTo>
                  <a:lnTo>
                    <a:pt x="525038" y="169367"/>
                  </a:lnTo>
                  <a:lnTo>
                    <a:pt x="525038" y="152430"/>
                  </a:lnTo>
                  <a:lnTo>
                    <a:pt x="512335" y="143962"/>
                  </a:lnTo>
                  <a:lnTo>
                    <a:pt x="512335" y="131259"/>
                  </a:lnTo>
                  <a:lnTo>
                    <a:pt x="546209" y="127025"/>
                  </a:lnTo>
                  <a:lnTo>
                    <a:pt x="550443" y="114323"/>
                  </a:lnTo>
                  <a:lnTo>
                    <a:pt x="537740" y="114323"/>
                  </a:lnTo>
                  <a:lnTo>
                    <a:pt x="529272" y="105854"/>
                  </a:lnTo>
                  <a:lnTo>
                    <a:pt x="512335" y="105854"/>
                  </a:lnTo>
                  <a:lnTo>
                    <a:pt x="499633" y="80449"/>
                  </a:lnTo>
                  <a:lnTo>
                    <a:pt x="486930" y="80449"/>
                  </a:lnTo>
                  <a:lnTo>
                    <a:pt x="486930" y="63513"/>
                  </a:lnTo>
                  <a:lnTo>
                    <a:pt x="474228" y="59278"/>
                  </a:lnTo>
                  <a:lnTo>
                    <a:pt x="457291" y="71981"/>
                  </a:lnTo>
                  <a:lnTo>
                    <a:pt x="440354" y="76215"/>
                  </a:lnTo>
                  <a:lnTo>
                    <a:pt x="427652" y="71981"/>
                  </a:lnTo>
                  <a:lnTo>
                    <a:pt x="410715" y="67747"/>
                  </a:lnTo>
                  <a:lnTo>
                    <a:pt x="406481" y="76215"/>
                  </a:lnTo>
                  <a:lnTo>
                    <a:pt x="393778" y="76215"/>
                  </a:lnTo>
                  <a:lnTo>
                    <a:pt x="359905" y="88918"/>
                  </a:lnTo>
                  <a:lnTo>
                    <a:pt x="313329" y="101620"/>
                  </a:lnTo>
                  <a:lnTo>
                    <a:pt x="296392" y="88918"/>
                  </a:lnTo>
                  <a:lnTo>
                    <a:pt x="275221" y="84683"/>
                  </a:lnTo>
                  <a:lnTo>
                    <a:pt x="275221" y="67747"/>
                  </a:lnTo>
                  <a:lnTo>
                    <a:pt x="254051" y="50810"/>
                  </a:lnTo>
                  <a:lnTo>
                    <a:pt x="228646" y="29639"/>
                  </a:lnTo>
                  <a:lnTo>
                    <a:pt x="199006" y="33873"/>
                  </a:lnTo>
                  <a:lnTo>
                    <a:pt x="169367" y="0"/>
                  </a:lnTo>
                  <a:lnTo>
                    <a:pt x="16513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99FA361-7ABA-C8E5-22FE-B3C221ACF1F1}"/>
                </a:ext>
              </a:extLst>
            </p:cNvPr>
            <p:cNvSpPr/>
            <p:nvPr/>
          </p:nvSpPr>
          <p:spPr>
            <a:xfrm>
              <a:off x="4883465" y="2967973"/>
              <a:ext cx="292158" cy="461524"/>
            </a:xfrm>
            <a:custGeom>
              <a:avLst/>
              <a:gdLst>
                <a:gd name="connsiteX0" fmla="*/ 67747 w 292158"/>
                <a:gd name="connsiteY0" fmla="*/ 0 h 461524"/>
                <a:gd name="connsiteX1" fmla="*/ 67747 w 292158"/>
                <a:gd name="connsiteY1" fmla="*/ 4234 h 461524"/>
                <a:gd name="connsiteX2" fmla="*/ 63513 w 292158"/>
                <a:gd name="connsiteY2" fmla="*/ 4234 h 461524"/>
                <a:gd name="connsiteX3" fmla="*/ 59278 w 292158"/>
                <a:gd name="connsiteY3" fmla="*/ 29639 h 461524"/>
                <a:gd name="connsiteX4" fmla="*/ 55044 w 292158"/>
                <a:gd name="connsiteY4" fmla="*/ 46576 h 461524"/>
                <a:gd name="connsiteX5" fmla="*/ 59278 w 292158"/>
                <a:gd name="connsiteY5" fmla="*/ 59278 h 461524"/>
                <a:gd name="connsiteX6" fmla="*/ 50810 w 292158"/>
                <a:gd name="connsiteY6" fmla="*/ 67747 h 461524"/>
                <a:gd name="connsiteX7" fmla="*/ 38108 w 292158"/>
                <a:gd name="connsiteY7" fmla="*/ 80449 h 461524"/>
                <a:gd name="connsiteX8" fmla="*/ 38108 w 292158"/>
                <a:gd name="connsiteY8" fmla="*/ 93152 h 461524"/>
                <a:gd name="connsiteX9" fmla="*/ 12703 w 292158"/>
                <a:gd name="connsiteY9" fmla="*/ 105854 h 461524"/>
                <a:gd name="connsiteX10" fmla="*/ 4234 w 292158"/>
                <a:gd name="connsiteY10" fmla="*/ 118557 h 461524"/>
                <a:gd name="connsiteX11" fmla="*/ 8468 w 292158"/>
                <a:gd name="connsiteY11" fmla="*/ 127025 h 461524"/>
                <a:gd name="connsiteX12" fmla="*/ 12703 w 292158"/>
                <a:gd name="connsiteY12" fmla="*/ 135494 h 461524"/>
                <a:gd name="connsiteX13" fmla="*/ 0 w 292158"/>
                <a:gd name="connsiteY13" fmla="*/ 139728 h 461524"/>
                <a:gd name="connsiteX14" fmla="*/ 0 w 292158"/>
                <a:gd name="connsiteY14" fmla="*/ 160899 h 461524"/>
                <a:gd name="connsiteX15" fmla="*/ 12703 w 292158"/>
                <a:gd name="connsiteY15" fmla="*/ 160899 h 461524"/>
                <a:gd name="connsiteX16" fmla="*/ 25405 w 292158"/>
                <a:gd name="connsiteY16" fmla="*/ 186304 h 461524"/>
                <a:gd name="connsiteX17" fmla="*/ 42342 w 292158"/>
                <a:gd name="connsiteY17" fmla="*/ 186304 h 461524"/>
                <a:gd name="connsiteX18" fmla="*/ 50810 w 292158"/>
                <a:gd name="connsiteY18" fmla="*/ 194772 h 461524"/>
                <a:gd name="connsiteX19" fmla="*/ 63513 w 292158"/>
                <a:gd name="connsiteY19" fmla="*/ 194772 h 461524"/>
                <a:gd name="connsiteX20" fmla="*/ 59278 w 292158"/>
                <a:gd name="connsiteY20" fmla="*/ 207475 h 461524"/>
                <a:gd name="connsiteX21" fmla="*/ 25405 w 292158"/>
                <a:gd name="connsiteY21" fmla="*/ 211709 h 461524"/>
                <a:gd name="connsiteX22" fmla="*/ 25405 w 292158"/>
                <a:gd name="connsiteY22" fmla="*/ 224411 h 461524"/>
                <a:gd name="connsiteX23" fmla="*/ 38108 w 292158"/>
                <a:gd name="connsiteY23" fmla="*/ 232880 h 461524"/>
                <a:gd name="connsiteX24" fmla="*/ 38108 w 292158"/>
                <a:gd name="connsiteY24" fmla="*/ 249816 h 461524"/>
                <a:gd name="connsiteX25" fmla="*/ 33873 w 292158"/>
                <a:gd name="connsiteY25" fmla="*/ 254050 h 461524"/>
                <a:gd name="connsiteX26" fmla="*/ 42342 w 292158"/>
                <a:gd name="connsiteY26" fmla="*/ 266753 h 461524"/>
                <a:gd name="connsiteX27" fmla="*/ 55044 w 292158"/>
                <a:gd name="connsiteY27" fmla="*/ 287924 h 461524"/>
                <a:gd name="connsiteX28" fmla="*/ 50810 w 292158"/>
                <a:gd name="connsiteY28" fmla="*/ 313329 h 461524"/>
                <a:gd name="connsiteX29" fmla="*/ 33873 w 292158"/>
                <a:gd name="connsiteY29" fmla="*/ 326031 h 461524"/>
                <a:gd name="connsiteX30" fmla="*/ 38108 w 292158"/>
                <a:gd name="connsiteY30" fmla="*/ 347202 h 461524"/>
                <a:gd name="connsiteX31" fmla="*/ 55044 w 292158"/>
                <a:gd name="connsiteY31" fmla="*/ 355671 h 461524"/>
                <a:gd name="connsiteX32" fmla="*/ 63513 w 292158"/>
                <a:gd name="connsiteY32" fmla="*/ 364139 h 461524"/>
                <a:gd name="connsiteX33" fmla="*/ 46576 w 292158"/>
                <a:gd name="connsiteY33" fmla="*/ 376842 h 461524"/>
                <a:gd name="connsiteX34" fmla="*/ 4234 w 292158"/>
                <a:gd name="connsiteY34" fmla="*/ 381076 h 461524"/>
                <a:gd name="connsiteX35" fmla="*/ 25405 w 292158"/>
                <a:gd name="connsiteY35" fmla="*/ 389544 h 461524"/>
                <a:gd name="connsiteX36" fmla="*/ 55044 w 292158"/>
                <a:gd name="connsiteY36" fmla="*/ 431886 h 461524"/>
                <a:gd name="connsiteX37" fmla="*/ 76215 w 292158"/>
                <a:gd name="connsiteY37" fmla="*/ 440354 h 461524"/>
                <a:gd name="connsiteX38" fmla="*/ 76215 w 292158"/>
                <a:gd name="connsiteY38" fmla="*/ 461525 h 461524"/>
                <a:gd name="connsiteX39" fmla="*/ 97386 w 292158"/>
                <a:gd name="connsiteY39" fmla="*/ 457291 h 461524"/>
                <a:gd name="connsiteX40" fmla="*/ 127025 w 292158"/>
                <a:gd name="connsiteY40" fmla="*/ 427652 h 461524"/>
                <a:gd name="connsiteX41" fmla="*/ 152430 w 292158"/>
                <a:gd name="connsiteY41" fmla="*/ 436120 h 461524"/>
                <a:gd name="connsiteX42" fmla="*/ 152430 w 292158"/>
                <a:gd name="connsiteY42" fmla="*/ 457291 h 461524"/>
                <a:gd name="connsiteX43" fmla="*/ 194772 w 292158"/>
                <a:gd name="connsiteY43" fmla="*/ 457291 h 461524"/>
                <a:gd name="connsiteX44" fmla="*/ 258285 w 292158"/>
                <a:gd name="connsiteY44" fmla="*/ 385310 h 461524"/>
                <a:gd name="connsiteX45" fmla="*/ 258285 w 292158"/>
                <a:gd name="connsiteY45" fmla="*/ 351436 h 461524"/>
                <a:gd name="connsiteX46" fmla="*/ 283690 w 292158"/>
                <a:gd name="connsiteY46" fmla="*/ 326031 h 461524"/>
                <a:gd name="connsiteX47" fmla="*/ 266753 w 292158"/>
                <a:gd name="connsiteY47" fmla="*/ 317563 h 461524"/>
                <a:gd name="connsiteX48" fmla="*/ 270987 w 292158"/>
                <a:gd name="connsiteY48" fmla="*/ 309095 h 461524"/>
                <a:gd name="connsiteX49" fmla="*/ 249816 w 292158"/>
                <a:gd name="connsiteY49" fmla="*/ 309095 h 461524"/>
                <a:gd name="connsiteX50" fmla="*/ 249816 w 292158"/>
                <a:gd name="connsiteY50" fmla="*/ 296392 h 461524"/>
                <a:gd name="connsiteX51" fmla="*/ 262519 w 292158"/>
                <a:gd name="connsiteY51" fmla="*/ 283690 h 461524"/>
                <a:gd name="connsiteX52" fmla="*/ 258285 w 292158"/>
                <a:gd name="connsiteY52" fmla="*/ 275221 h 461524"/>
                <a:gd name="connsiteX53" fmla="*/ 249816 w 292158"/>
                <a:gd name="connsiteY53" fmla="*/ 258285 h 461524"/>
                <a:gd name="connsiteX54" fmla="*/ 279456 w 292158"/>
                <a:gd name="connsiteY54" fmla="*/ 249816 h 461524"/>
                <a:gd name="connsiteX55" fmla="*/ 287924 w 292158"/>
                <a:gd name="connsiteY55" fmla="*/ 232880 h 461524"/>
                <a:gd name="connsiteX56" fmla="*/ 292158 w 292158"/>
                <a:gd name="connsiteY56" fmla="*/ 215943 h 461524"/>
                <a:gd name="connsiteX57" fmla="*/ 270987 w 292158"/>
                <a:gd name="connsiteY57" fmla="*/ 194772 h 461524"/>
                <a:gd name="connsiteX58" fmla="*/ 254051 w 292158"/>
                <a:gd name="connsiteY58" fmla="*/ 190538 h 461524"/>
                <a:gd name="connsiteX59" fmla="*/ 220177 w 292158"/>
                <a:gd name="connsiteY59" fmla="*/ 182069 h 461524"/>
                <a:gd name="connsiteX60" fmla="*/ 220177 w 292158"/>
                <a:gd name="connsiteY60" fmla="*/ 148196 h 461524"/>
                <a:gd name="connsiteX61" fmla="*/ 215943 w 292158"/>
                <a:gd name="connsiteY61" fmla="*/ 127025 h 461524"/>
                <a:gd name="connsiteX62" fmla="*/ 190538 w 292158"/>
                <a:gd name="connsiteY62" fmla="*/ 131259 h 461524"/>
                <a:gd name="connsiteX63" fmla="*/ 148196 w 292158"/>
                <a:gd name="connsiteY63" fmla="*/ 114323 h 461524"/>
                <a:gd name="connsiteX64" fmla="*/ 152430 w 292158"/>
                <a:gd name="connsiteY64" fmla="*/ 101620 h 461524"/>
                <a:gd name="connsiteX65" fmla="*/ 165133 w 292158"/>
                <a:gd name="connsiteY65" fmla="*/ 76215 h 461524"/>
                <a:gd name="connsiteX66" fmla="*/ 165133 w 292158"/>
                <a:gd name="connsiteY66" fmla="*/ 63513 h 461524"/>
                <a:gd name="connsiteX67" fmla="*/ 156665 w 292158"/>
                <a:gd name="connsiteY67" fmla="*/ 46576 h 461524"/>
                <a:gd name="connsiteX68" fmla="*/ 135494 w 292158"/>
                <a:gd name="connsiteY68" fmla="*/ 33873 h 461524"/>
                <a:gd name="connsiteX69" fmla="*/ 135494 w 292158"/>
                <a:gd name="connsiteY69" fmla="*/ 16937 h 461524"/>
                <a:gd name="connsiteX70" fmla="*/ 135494 w 292158"/>
                <a:gd name="connsiteY70" fmla="*/ 8468 h 461524"/>
                <a:gd name="connsiteX71" fmla="*/ 118557 w 292158"/>
                <a:gd name="connsiteY71" fmla="*/ 8468 h 461524"/>
                <a:gd name="connsiteX72" fmla="*/ 114323 w 292158"/>
                <a:gd name="connsiteY72" fmla="*/ 16937 h 461524"/>
                <a:gd name="connsiteX73" fmla="*/ 93152 w 292158"/>
                <a:gd name="connsiteY73" fmla="*/ 16937 h 461524"/>
                <a:gd name="connsiteX74" fmla="*/ 80449 w 292158"/>
                <a:gd name="connsiteY74" fmla="*/ 4234 h 461524"/>
                <a:gd name="connsiteX75" fmla="*/ 67747 w 292158"/>
                <a:gd name="connsiteY75" fmla="*/ 0 h 46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92158" h="461524">
                  <a:moveTo>
                    <a:pt x="67747" y="0"/>
                  </a:moveTo>
                  <a:lnTo>
                    <a:pt x="67747" y="4234"/>
                  </a:lnTo>
                  <a:lnTo>
                    <a:pt x="63513" y="4234"/>
                  </a:lnTo>
                  <a:lnTo>
                    <a:pt x="59278" y="29639"/>
                  </a:lnTo>
                  <a:lnTo>
                    <a:pt x="55044" y="46576"/>
                  </a:lnTo>
                  <a:lnTo>
                    <a:pt x="59278" y="59278"/>
                  </a:lnTo>
                  <a:lnTo>
                    <a:pt x="50810" y="67747"/>
                  </a:lnTo>
                  <a:lnTo>
                    <a:pt x="38108" y="80449"/>
                  </a:lnTo>
                  <a:lnTo>
                    <a:pt x="38108" y="93152"/>
                  </a:lnTo>
                  <a:lnTo>
                    <a:pt x="12703" y="105854"/>
                  </a:lnTo>
                  <a:lnTo>
                    <a:pt x="4234" y="118557"/>
                  </a:lnTo>
                  <a:lnTo>
                    <a:pt x="8468" y="127025"/>
                  </a:lnTo>
                  <a:lnTo>
                    <a:pt x="12703" y="135494"/>
                  </a:lnTo>
                  <a:lnTo>
                    <a:pt x="0" y="139728"/>
                  </a:lnTo>
                  <a:lnTo>
                    <a:pt x="0" y="160899"/>
                  </a:lnTo>
                  <a:lnTo>
                    <a:pt x="12703" y="160899"/>
                  </a:lnTo>
                  <a:lnTo>
                    <a:pt x="25405" y="186304"/>
                  </a:lnTo>
                  <a:lnTo>
                    <a:pt x="42342" y="186304"/>
                  </a:lnTo>
                  <a:lnTo>
                    <a:pt x="50810" y="194772"/>
                  </a:lnTo>
                  <a:lnTo>
                    <a:pt x="63513" y="194772"/>
                  </a:lnTo>
                  <a:lnTo>
                    <a:pt x="59278" y="207475"/>
                  </a:lnTo>
                  <a:lnTo>
                    <a:pt x="25405" y="211709"/>
                  </a:lnTo>
                  <a:lnTo>
                    <a:pt x="25405" y="224411"/>
                  </a:lnTo>
                  <a:lnTo>
                    <a:pt x="38108" y="232880"/>
                  </a:lnTo>
                  <a:lnTo>
                    <a:pt x="38108" y="249816"/>
                  </a:lnTo>
                  <a:lnTo>
                    <a:pt x="33873" y="254050"/>
                  </a:lnTo>
                  <a:lnTo>
                    <a:pt x="42342" y="266753"/>
                  </a:lnTo>
                  <a:lnTo>
                    <a:pt x="55044" y="287924"/>
                  </a:lnTo>
                  <a:lnTo>
                    <a:pt x="50810" y="313329"/>
                  </a:lnTo>
                  <a:lnTo>
                    <a:pt x="33873" y="326031"/>
                  </a:lnTo>
                  <a:lnTo>
                    <a:pt x="38108" y="347202"/>
                  </a:lnTo>
                  <a:lnTo>
                    <a:pt x="55044" y="355671"/>
                  </a:lnTo>
                  <a:lnTo>
                    <a:pt x="63513" y="364139"/>
                  </a:lnTo>
                  <a:lnTo>
                    <a:pt x="46576" y="376842"/>
                  </a:lnTo>
                  <a:lnTo>
                    <a:pt x="4234" y="381076"/>
                  </a:lnTo>
                  <a:lnTo>
                    <a:pt x="25405" y="389544"/>
                  </a:lnTo>
                  <a:lnTo>
                    <a:pt x="55044" y="431886"/>
                  </a:lnTo>
                  <a:lnTo>
                    <a:pt x="76215" y="440354"/>
                  </a:lnTo>
                  <a:lnTo>
                    <a:pt x="76215" y="461525"/>
                  </a:lnTo>
                  <a:lnTo>
                    <a:pt x="97386" y="457291"/>
                  </a:lnTo>
                  <a:lnTo>
                    <a:pt x="127025" y="427652"/>
                  </a:lnTo>
                  <a:lnTo>
                    <a:pt x="152430" y="436120"/>
                  </a:lnTo>
                  <a:lnTo>
                    <a:pt x="152430" y="457291"/>
                  </a:lnTo>
                  <a:lnTo>
                    <a:pt x="194772" y="457291"/>
                  </a:lnTo>
                  <a:lnTo>
                    <a:pt x="258285" y="385310"/>
                  </a:lnTo>
                  <a:lnTo>
                    <a:pt x="258285" y="351436"/>
                  </a:lnTo>
                  <a:lnTo>
                    <a:pt x="283690" y="326031"/>
                  </a:lnTo>
                  <a:lnTo>
                    <a:pt x="266753" y="317563"/>
                  </a:lnTo>
                  <a:lnTo>
                    <a:pt x="270987" y="309095"/>
                  </a:lnTo>
                  <a:lnTo>
                    <a:pt x="249816" y="309095"/>
                  </a:lnTo>
                  <a:lnTo>
                    <a:pt x="249816" y="296392"/>
                  </a:lnTo>
                  <a:lnTo>
                    <a:pt x="262519" y="283690"/>
                  </a:lnTo>
                  <a:lnTo>
                    <a:pt x="258285" y="275221"/>
                  </a:lnTo>
                  <a:lnTo>
                    <a:pt x="249816" y="258285"/>
                  </a:lnTo>
                  <a:lnTo>
                    <a:pt x="279456" y="249816"/>
                  </a:lnTo>
                  <a:lnTo>
                    <a:pt x="287924" y="232880"/>
                  </a:lnTo>
                  <a:lnTo>
                    <a:pt x="292158" y="215943"/>
                  </a:lnTo>
                  <a:lnTo>
                    <a:pt x="270987" y="194772"/>
                  </a:lnTo>
                  <a:lnTo>
                    <a:pt x="254051" y="190538"/>
                  </a:lnTo>
                  <a:lnTo>
                    <a:pt x="220177" y="182069"/>
                  </a:lnTo>
                  <a:lnTo>
                    <a:pt x="220177" y="148196"/>
                  </a:lnTo>
                  <a:lnTo>
                    <a:pt x="215943" y="127025"/>
                  </a:lnTo>
                  <a:lnTo>
                    <a:pt x="190538" y="131259"/>
                  </a:lnTo>
                  <a:lnTo>
                    <a:pt x="148196" y="114323"/>
                  </a:lnTo>
                  <a:lnTo>
                    <a:pt x="152430" y="101620"/>
                  </a:lnTo>
                  <a:lnTo>
                    <a:pt x="165133" y="76215"/>
                  </a:lnTo>
                  <a:lnTo>
                    <a:pt x="165133" y="63513"/>
                  </a:lnTo>
                  <a:lnTo>
                    <a:pt x="156665" y="46576"/>
                  </a:lnTo>
                  <a:lnTo>
                    <a:pt x="135494" y="33873"/>
                  </a:lnTo>
                  <a:lnTo>
                    <a:pt x="135494" y="16937"/>
                  </a:lnTo>
                  <a:lnTo>
                    <a:pt x="135494" y="8468"/>
                  </a:lnTo>
                  <a:lnTo>
                    <a:pt x="118557" y="8468"/>
                  </a:lnTo>
                  <a:lnTo>
                    <a:pt x="114323" y="16937"/>
                  </a:lnTo>
                  <a:lnTo>
                    <a:pt x="93152" y="16937"/>
                  </a:lnTo>
                  <a:lnTo>
                    <a:pt x="80449" y="4234"/>
                  </a:lnTo>
                  <a:lnTo>
                    <a:pt x="6774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65DEA3B-C98F-F657-CCA4-D701A236344B}"/>
                </a:ext>
              </a:extLst>
            </p:cNvPr>
            <p:cNvSpPr/>
            <p:nvPr/>
          </p:nvSpPr>
          <p:spPr>
            <a:xfrm>
              <a:off x="4311851" y="2044923"/>
              <a:ext cx="474227" cy="385309"/>
            </a:xfrm>
            <a:custGeom>
              <a:avLst/>
              <a:gdLst>
                <a:gd name="connsiteX0" fmla="*/ 139728 w 474227"/>
                <a:gd name="connsiteY0" fmla="*/ 0 h 385309"/>
                <a:gd name="connsiteX1" fmla="*/ 122791 w 474227"/>
                <a:gd name="connsiteY1" fmla="*/ 8468 h 385309"/>
                <a:gd name="connsiteX2" fmla="*/ 127025 w 474227"/>
                <a:gd name="connsiteY2" fmla="*/ 25405 h 385309"/>
                <a:gd name="connsiteX3" fmla="*/ 93152 w 474227"/>
                <a:gd name="connsiteY3" fmla="*/ 25405 h 385309"/>
                <a:gd name="connsiteX4" fmla="*/ 63513 w 474227"/>
                <a:gd name="connsiteY4" fmla="*/ 46576 h 385309"/>
                <a:gd name="connsiteX5" fmla="*/ 63513 w 474227"/>
                <a:gd name="connsiteY5" fmla="*/ 84683 h 385309"/>
                <a:gd name="connsiteX6" fmla="*/ 84684 w 474227"/>
                <a:gd name="connsiteY6" fmla="*/ 97386 h 385309"/>
                <a:gd name="connsiteX7" fmla="*/ 93152 w 474227"/>
                <a:gd name="connsiteY7" fmla="*/ 114323 h 385309"/>
                <a:gd name="connsiteX8" fmla="*/ 55044 w 474227"/>
                <a:gd name="connsiteY8" fmla="*/ 114323 h 385309"/>
                <a:gd name="connsiteX9" fmla="*/ 55044 w 474227"/>
                <a:gd name="connsiteY9" fmla="*/ 131259 h 385309"/>
                <a:gd name="connsiteX10" fmla="*/ 67747 w 474227"/>
                <a:gd name="connsiteY10" fmla="*/ 139728 h 385309"/>
                <a:gd name="connsiteX11" fmla="*/ 59278 w 474227"/>
                <a:gd name="connsiteY11" fmla="*/ 148196 h 385309"/>
                <a:gd name="connsiteX12" fmla="*/ 46576 w 474227"/>
                <a:gd name="connsiteY12" fmla="*/ 156664 h 385309"/>
                <a:gd name="connsiteX13" fmla="*/ 50810 w 474227"/>
                <a:gd name="connsiteY13" fmla="*/ 165133 h 385309"/>
                <a:gd name="connsiteX14" fmla="*/ 67747 w 474227"/>
                <a:gd name="connsiteY14" fmla="*/ 165133 h 385309"/>
                <a:gd name="connsiteX15" fmla="*/ 76215 w 474227"/>
                <a:gd name="connsiteY15" fmla="*/ 177835 h 385309"/>
                <a:gd name="connsiteX16" fmla="*/ 63513 w 474227"/>
                <a:gd name="connsiteY16" fmla="*/ 186304 h 385309"/>
                <a:gd name="connsiteX17" fmla="*/ 50810 w 474227"/>
                <a:gd name="connsiteY17" fmla="*/ 215943 h 385309"/>
                <a:gd name="connsiteX18" fmla="*/ 29639 w 474227"/>
                <a:gd name="connsiteY18" fmla="*/ 228645 h 385309"/>
                <a:gd name="connsiteX19" fmla="*/ 21171 w 474227"/>
                <a:gd name="connsiteY19" fmla="*/ 245582 h 385309"/>
                <a:gd name="connsiteX20" fmla="*/ 12703 w 474227"/>
                <a:gd name="connsiteY20" fmla="*/ 254050 h 385309"/>
                <a:gd name="connsiteX21" fmla="*/ 16937 w 474227"/>
                <a:gd name="connsiteY21" fmla="*/ 262519 h 385309"/>
                <a:gd name="connsiteX22" fmla="*/ 4234 w 474227"/>
                <a:gd name="connsiteY22" fmla="*/ 270987 h 385309"/>
                <a:gd name="connsiteX23" fmla="*/ 0 w 474227"/>
                <a:gd name="connsiteY23" fmla="*/ 292158 h 385309"/>
                <a:gd name="connsiteX24" fmla="*/ 12703 w 474227"/>
                <a:gd name="connsiteY24" fmla="*/ 300626 h 385309"/>
                <a:gd name="connsiteX25" fmla="*/ 16937 w 474227"/>
                <a:gd name="connsiteY25" fmla="*/ 321797 h 385309"/>
                <a:gd name="connsiteX26" fmla="*/ 8468 w 474227"/>
                <a:gd name="connsiteY26" fmla="*/ 334500 h 385309"/>
                <a:gd name="connsiteX27" fmla="*/ 16937 w 474227"/>
                <a:gd name="connsiteY27" fmla="*/ 347202 h 385309"/>
                <a:gd name="connsiteX28" fmla="*/ 38108 w 474227"/>
                <a:gd name="connsiteY28" fmla="*/ 347202 h 385309"/>
                <a:gd name="connsiteX29" fmla="*/ 38108 w 474227"/>
                <a:gd name="connsiteY29" fmla="*/ 351436 h 385309"/>
                <a:gd name="connsiteX30" fmla="*/ 42342 w 474227"/>
                <a:gd name="connsiteY30" fmla="*/ 351436 h 385309"/>
                <a:gd name="connsiteX31" fmla="*/ 71981 w 474227"/>
                <a:gd name="connsiteY31" fmla="*/ 381076 h 385309"/>
                <a:gd name="connsiteX32" fmla="*/ 105854 w 474227"/>
                <a:gd name="connsiteY32" fmla="*/ 372607 h 385309"/>
                <a:gd name="connsiteX33" fmla="*/ 152430 w 474227"/>
                <a:gd name="connsiteY33" fmla="*/ 342968 h 385309"/>
                <a:gd name="connsiteX34" fmla="*/ 177835 w 474227"/>
                <a:gd name="connsiteY34" fmla="*/ 342968 h 385309"/>
                <a:gd name="connsiteX35" fmla="*/ 203240 w 474227"/>
                <a:gd name="connsiteY35" fmla="*/ 326031 h 385309"/>
                <a:gd name="connsiteX36" fmla="*/ 232880 w 474227"/>
                <a:gd name="connsiteY36" fmla="*/ 309095 h 385309"/>
                <a:gd name="connsiteX37" fmla="*/ 258285 w 474227"/>
                <a:gd name="connsiteY37" fmla="*/ 309095 h 385309"/>
                <a:gd name="connsiteX38" fmla="*/ 262519 w 474227"/>
                <a:gd name="connsiteY38" fmla="*/ 338734 h 385309"/>
                <a:gd name="connsiteX39" fmla="*/ 287924 w 474227"/>
                <a:gd name="connsiteY39" fmla="*/ 381076 h 385309"/>
                <a:gd name="connsiteX40" fmla="*/ 321797 w 474227"/>
                <a:gd name="connsiteY40" fmla="*/ 381076 h 385309"/>
                <a:gd name="connsiteX41" fmla="*/ 364139 w 474227"/>
                <a:gd name="connsiteY41" fmla="*/ 372607 h 385309"/>
                <a:gd name="connsiteX42" fmla="*/ 393778 w 474227"/>
                <a:gd name="connsiteY42" fmla="*/ 385310 h 385309"/>
                <a:gd name="connsiteX43" fmla="*/ 427652 w 474227"/>
                <a:gd name="connsiteY43" fmla="*/ 359905 h 385309"/>
                <a:gd name="connsiteX44" fmla="*/ 431886 w 474227"/>
                <a:gd name="connsiteY44" fmla="*/ 321797 h 385309"/>
                <a:gd name="connsiteX45" fmla="*/ 465759 w 474227"/>
                <a:gd name="connsiteY45" fmla="*/ 317563 h 385309"/>
                <a:gd name="connsiteX46" fmla="*/ 465759 w 474227"/>
                <a:gd name="connsiteY46" fmla="*/ 292158 h 385309"/>
                <a:gd name="connsiteX47" fmla="*/ 436120 w 474227"/>
                <a:gd name="connsiteY47" fmla="*/ 270987 h 385309"/>
                <a:gd name="connsiteX48" fmla="*/ 436120 w 474227"/>
                <a:gd name="connsiteY48" fmla="*/ 258285 h 385309"/>
                <a:gd name="connsiteX49" fmla="*/ 444589 w 474227"/>
                <a:gd name="connsiteY49" fmla="*/ 237114 h 385309"/>
                <a:gd name="connsiteX50" fmla="*/ 436120 w 474227"/>
                <a:gd name="connsiteY50" fmla="*/ 228645 h 385309"/>
                <a:gd name="connsiteX51" fmla="*/ 444589 w 474227"/>
                <a:gd name="connsiteY51" fmla="*/ 207475 h 385309"/>
                <a:gd name="connsiteX52" fmla="*/ 461525 w 474227"/>
                <a:gd name="connsiteY52" fmla="*/ 199006 h 385309"/>
                <a:gd name="connsiteX53" fmla="*/ 474228 w 474227"/>
                <a:gd name="connsiteY53" fmla="*/ 160899 h 385309"/>
                <a:gd name="connsiteX54" fmla="*/ 448823 w 474227"/>
                <a:gd name="connsiteY54" fmla="*/ 165133 h 385309"/>
                <a:gd name="connsiteX55" fmla="*/ 465759 w 474227"/>
                <a:gd name="connsiteY55" fmla="*/ 148196 h 385309"/>
                <a:gd name="connsiteX56" fmla="*/ 453057 w 474227"/>
                <a:gd name="connsiteY56" fmla="*/ 114323 h 385309"/>
                <a:gd name="connsiteX57" fmla="*/ 444589 w 474227"/>
                <a:gd name="connsiteY57" fmla="*/ 93152 h 385309"/>
                <a:gd name="connsiteX58" fmla="*/ 457291 w 474227"/>
                <a:gd name="connsiteY58" fmla="*/ 80449 h 385309"/>
                <a:gd name="connsiteX59" fmla="*/ 448823 w 474227"/>
                <a:gd name="connsiteY59" fmla="*/ 76215 h 385309"/>
                <a:gd name="connsiteX60" fmla="*/ 444589 w 474227"/>
                <a:gd name="connsiteY60" fmla="*/ 67747 h 385309"/>
                <a:gd name="connsiteX61" fmla="*/ 431886 w 474227"/>
                <a:gd name="connsiteY61" fmla="*/ 55044 h 385309"/>
                <a:gd name="connsiteX62" fmla="*/ 414949 w 474227"/>
                <a:gd name="connsiteY62" fmla="*/ 71981 h 385309"/>
                <a:gd name="connsiteX63" fmla="*/ 410715 w 474227"/>
                <a:gd name="connsiteY63" fmla="*/ 71981 h 385309"/>
                <a:gd name="connsiteX64" fmla="*/ 402247 w 474227"/>
                <a:gd name="connsiteY64" fmla="*/ 63513 h 385309"/>
                <a:gd name="connsiteX65" fmla="*/ 368373 w 474227"/>
                <a:gd name="connsiteY65" fmla="*/ 63513 h 385309"/>
                <a:gd name="connsiteX66" fmla="*/ 359905 w 474227"/>
                <a:gd name="connsiteY66" fmla="*/ 71981 h 385309"/>
                <a:gd name="connsiteX67" fmla="*/ 351437 w 474227"/>
                <a:gd name="connsiteY67" fmla="*/ 71981 h 385309"/>
                <a:gd name="connsiteX68" fmla="*/ 338734 w 474227"/>
                <a:gd name="connsiteY68" fmla="*/ 50810 h 385309"/>
                <a:gd name="connsiteX69" fmla="*/ 321797 w 474227"/>
                <a:gd name="connsiteY69" fmla="*/ 50810 h 385309"/>
                <a:gd name="connsiteX70" fmla="*/ 313329 w 474227"/>
                <a:gd name="connsiteY70" fmla="*/ 55044 h 385309"/>
                <a:gd name="connsiteX71" fmla="*/ 296392 w 474227"/>
                <a:gd name="connsiteY71" fmla="*/ 55044 h 385309"/>
                <a:gd name="connsiteX72" fmla="*/ 270987 w 474227"/>
                <a:gd name="connsiteY72" fmla="*/ 33873 h 385309"/>
                <a:gd name="connsiteX73" fmla="*/ 254051 w 474227"/>
                <a:gd name="connsiteY73" fmla="*/ 29639 h 385309"/>
                <a:gd name="connsiteX74" fmla="*/ 245582 w 474227"/>
                <a:gd name="connsiteY74" fmla="*/ 21171 h 385309"/>
                <a:gd name="connsiteX75" fmla="*/ 215943 w 474227"/>
                <a:gd name="connsiteY75" fmla="*/ 0 h 385309"/>
                <a:gd name="connsiteX76" fmla="*/ 177835 w 474227"/>
                <a:gd name="connsiteY76" fmla="*/ 0 h 385309"/>
                <a:gd name="connsiteX77" fmla="*/ 177835 w 474227"/>
                <a:gd name="connsiteY77" fmla="*/ 12703 h 385309"/>
                <a:gd name="connsiteX78" fmla="*/ 169367 w 474227"/>
                <a:gd name="connsiteY78" fmla="*/ 16937 h 385309"/>
                <a:gd name="connsiteX79" fmla="*/ 139728 w 474227"/>
                <a:gd name="connsiteY79" fmla="*/ 0 h 3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74227" h="385309">
                  <a:moveTo>
                    <a:pt x="139728" y="0"/>
                  </a:moveTo>
                  <a:lnTo>
                    <a:pt x="122791" y="8468"/>
                  </a:lnTo>
                  <a:lnTo>
                    <a:pt x="127025" y="25405"/>
                  </a:lnTo>
                  <a:lnTo>
                    <a:pt x="93152" y="25405"/>
                  </a:lnTo>
                  <a:lnTo>
                    <a:pt x="63513" y="46576"/>
                  </a:lnTo>
                  <a:lnTo>
                    <a:pt x="63513" y="84683"/>
                  </a:lnTo>
                  <a:lnTo>
                    <a:pt x="84684" y="97386"/>
                  </a:lnTo>
                  <a:lnTo>
                    <a:pt x="93152" y="114323"/>
                  </a:lnTo>
                  <a:lnTo>
                    <a:pt x="55044" y="114323"/>
                  </a:lnTo>
                  <a:lnTo>
                    <a:pt x="55044" y="131259"/>
                  </a:lnTo>
                  <a:lnTo>
                    <a:pt x="67747" y="139728"/>
                  </a:lnTo>
                  <a:lnTo>
                    <a:pt x="59278" y="148196"/>
                  </a:lnTo>
                  <a:lnTo>
                    <a:pt x="46576" y="156664"/>
                  </a:lnTo>
                  <a:lnTo>
                    <a:pt x="50810" y="165133"/>
                  </a:lnTo>
                  <a:lnTo>
                    <a:pt x="67747" y="165133"/>
                  </a:lnTo>
                  <a:lnTo>
                    <a:pt x="76215" y="177835"/>
                  </a:lnTo>
                  <a:lnTo>
                    <a:pt x="63513" y="186304"/>
                  </a:lnTo>
                  <a:lnTo>
                    <a:pt x="50810" y="215943"/>
                  </a:lnTo>
                  <a:lnTo>
                    <a:pt x="29639" y="228645"/>
                  </a:lnTo>
                  <a:lnTo>
                    <a:pt x="21171" y="245582"/>
                  </a:lnTo>
                  <a:lnTo>
                    <a:pt x="12703" y="254050"/>
                  </a:lnTo>
                  <a:lnTo>
                    <a:pt x="16937" y="262519"/>
                  </a:lnTo>
                  <a:lnTo>
                    <a:pt x="4234" y="270987"/>
                  </a:lnTo>
                  <a:lnTo>
                    <a:pt x="0" y="292158"/>
                  </a:lnTo>
                  <a:lnTo>
                    <a:pt x="12703" y="300626"/>
                  </a:lnTo>
                  <a:lnTo>
                    <a:pt x="16937" y="321797"/>
                  </a:lnTo>
                  <a:lnTo>
                    <a:pt x="8468" y="334500"/>
                  </a:lnTo>
                  <a:lnTo>
                    <a:pt x="16937" y="347202"/>
                  </a:lnTo>
                  <a:lnTo>
                    <a:pt x="38108" y="347202"/>
                  </a:lnTo>
                  <a:lnTo>
                    <a:pt x="38108" y="351436"/>
                  </a:lnTo>
                  <a:lnTo>
                    <a:pt x="42342" y="351436"/>
                  </a:lnTo>
                  <a:lnTo>
                    <a:pt x="71981" y="381076"/>
                  </a:lnTo>
                  <a:lnTo>
                    <a:pt x="105854" y="372607"/>
                  </a:lnTo>
                  <a:lnTo>
                    <a:pt x="152430" y="342968"/>
                  </a:lnTo>
                  <a:lnTo>
                    <a:pt x="177835" y="342968"/>
                  </a:lnTo>
                  <a:lnTo>
                    <a:pt x="203240" y="326031"/>
                  </a:lnTo>
                  <a:lnTo>
                    <a:pt x="232880" y="309095"/>
                  </a:lnTo>
                  <a:lnTo>
                    <a:pt x="258285" y="309095"/>
                  </a:lnTo>
                  <a:lnTo>
                    <a:pt x="262519" y="338734"/>
                  </a:lnTo>
                  <a:lnTo>
                    <a:pt x="287924" y="381076"/>
                  </a:lnTo>
                  <a:lnTo>
                    <a:pt x="321797" y="381076"/>
                  </a:lnTo>
                  <a:lnTo>
                    <a:pt x="364139" y="372607"/>
                  </a:lnTo>
                  <a:lnTo>
                    <a:pt x="393778" y="385310"/>
                  </a:lnTo>
                  <a:lnTo>
                    <a:pt x="427652" y="359905"/>
                  </a:lnTo>
                  <a:lnTo>
                    <a:pt x="431886" y="321797"/>
                  </a:lnTo>
                  <a:lnTo>
                    <a:pt x="465759" y="317563"/>
                  </a:lnTo>
                  <a:lnTo>
                    <a:pt x="465759" y="292158"/>
                  </a:lnTo>
                  <a:lnTo>
                    <a:pt x="436120" y="270987"/>
                  </a:lnTo>
                  <a:lnTo>
                    <a:pt x="436120" y="258285"/>
                  </a:lnTo>
                  <a:lnTo>
                    <a:pt x="444589" y="237114"/>
                  </a:lnTo>
                  <a:lnTo>
                    <a:pt x="436120" y="228645"/>
                  </a:lnTo>
                  <a:lnTo>
                    <a:pt x="444589" y="207475"/>
                  </a:lnTo>
                  <a:lnTo>
                    <a:pt x="461525" y="199006"/>
                  </a:lnTo>
                  <a:lnTo>
                    <a:pt x="474228" y="160899"/>
                  </a:lnTo>
                  <a:lnTo>
                    <a:pt x="448823" y="165133"/>
                  </a:lnTo>
                  <a:lnTo>
                    <a:pt x="465759" y="148196"/>
                  </a:lnTo>
                  <a:lnTo>
                    <a:pt x="453057" y="114323"/>
                  </a:lnTo>
                  <a:lnTo>
                    <a:pt x="444589" y="93152"/>
                  </a:lnTo>
                  <a:lnTo>
                    <a:pt x="457291" y="80449"/>
                  </a:lnTo>
                  <a:lnTo>
                    <a:pt x="448823" y="76215"/>
                  </a:lnTo>
                  <a:lnTo>
                    <a:pt x="444589" y="67747"/>
                  </a:lnTo>
                  <a:lnTo>
                    <a:pt x="431886" y="55044"/>
                  </a:lnTo>
                  <a:lnTo>
                    <a:pt x="414949" y="71981"/>
                  </a:lnTo>
                  <a:lnTo>
                    <a:pt x="410715" y="71981"/>
                  </a:lnTo>
                  <a:lnTo>
                    <a:pt x="402247" y="63513"/>
                  </a:lnTo>
                  <a:lnTo>
                    <a:pt x="368373" y="63513"/>
                  </a:lnTo>
                  <a:lnTo>
                    <a:pt x="359905" y="71981"/>
                  </a:lnTo>
                  <a:lnTo>
                    <a:pt x="351437" y="71981"/>
                  </a:lnTo>
                  <a:lnTo>
                    <a:pt x="338734" y="50810"/>
                  </a:lnTo>
                  <a:lnTo>
                    <a:pt x="321797" y="50810"/>
                  </a:lnTo>
                  <a:lnTo>
                    <a:pt x="313329" y="55044"/>
                  </a:lnTo>
                  <a:lnTo>
                    <a:pt x="296392" y="55044"/>
                  </a:lnTo>
                  <a:lnTo>
                    <a:pt x="270987" y="33873"/>
                  </a:lnTo>
                  <a:lnTo>
                    <a:pt x="254051" y="29639"/>
                  </a:lnTo>
                  <a:lnTo>
                    <a:pt x="245582" y="21171"/>
                  </a:lnTo>
                  <a:lnTo>
                    <a:pt x="215943" y="0"/>
                  </a:lnTo>
                  <a:lnTo>
                    <a:pt x="177835" y="0"/>
                  </a:lnTo>
                  <a:lnTo>
                    <a:pt x="177835" y="12703"/>
                  </a:lnTo>
                  <a:lnTo>
                    <a:pt x="169367" y="16937"/>
                  </a:lnTo>
                  <a:lnTo>
                    <a:pt x="13972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84D2BE2-84B6-A92A-A78C-36C1F7789367}"/>
                </a:ext>
              </a:extLst>
            </p:cNvPr>
            <p:cNvSpPr/>
            <p:nvPr/>
          </p:nvSpPr>
          <p:spPr>
            <a:xfrm>
              <a:off x="3812218" y="1896727"/>
              <a:ext cx="423417" cy="309094"/>
            </a:xfrm>
            <a:custGeom>
              <a:avLst/>
              <a:gdLst>
                <a:gd name="connsiteX0" fmla="*/ 12703 w 423417"/>
                <a:gd name="connsiteY0" fmla="*/ 0 h 309094"/>
                <a:gd name="connsiteX1" fmla="*/ 4234 w 423417"/>
                <a:gd name="connsiteY1" fmla="*/ 8468 h 309094"/>
                <a:gd name="connsiteX2" fmla="*/ 0 w 423417"/>
                <a:gd name="connsiteY2" fmla="*/ 25405 h 309094"/>
                <a:gd name="connsiteX3" fmla="*/ 8468 w 423417"/>
                <a:gd name="connsiteY3" fmla="*/ 25405 h 309094"/>
                <a:gd name="connsiteX4" fmla="*/ 4234 w 423417"/>
                <a:gd name="connsiteY4" fmla="*/ 42342 h 309094"/>
                <a:gd name="connsiteX5" fmla="*/ 0 w 423417"/>
                <a:gd name="connsiteY5" fmla="*/ 71981 h 309094"/>
                <a:gd name="connsiteX6" fmla="*/ 8468 w 423417"/>
                <a:gd name="connsiteY6" fmla="*/ 88918 h 309094"/>
                <a:gd name="connsiteX7" fmla="*/ 8468 w 423417"/>
                <a:gd name="connsiteY7" fmla="*/ 114323 h 309094"/>
                <a:gd name="connsiteX8" fmla="*/ 21171 w 423417"/>
                <a:gd name="connsiteY8" fmla="*/ 114323 h 309094"/>
                <a:gd name="connsiteX9" fmla="*/ 16937 w 423417"/>
                <a:gd name="connsiteY9" fmla="*/ 122791 h 309094"/>
                <a:gd name="connsiteX10" fmla="*/ 4234 w 423417"/>
                <a:gd name="connsiteY10" fmla="*/ 143962 h 309094"/>
                <a:gd name="connsiteX11" fmla="*/ 0 w 423417"/>
                <a:gd name="connsiteY11" fmla="*/ 156664 h 309094"/>
                <a:gd name="connsiteX12" fmla="*/ 16937 w 423417"/>
                <a:gd name="connsiteY12" fmla="*/ 169367 h 309094"/>
                <a:gd name="connsiteX13" fmla="*/ 21171 w 423417"/>
                <a:gd name="connsiteY13" fmla="*/ 203240 h 309094"/>
                <a:gd name="connsiteX14" fmla="*/ 25405 w 423417"/>
                <a:gd name="connsiteY14" fmla="*/ 215943 h 309094"/>
                <a:gd name="connsiteX15" fmla="*/ 16937 w 423417"/>
                <a:gd name="connsiteY15" fmla="*/ 220177 h 309094"/>
                <a:gd name="connsiteX16" fmla="*/ 4234 w 423417"/>
                <a:gd name="connsiteY16" fmla="*/ 211709 h 309094"/>
                <a:gd name="connsiteX17" fmla="*/ 0 w 423417"/>
                <a:gd name="connsiteY17" fmla="*/ 228645 h 309094"/>
                <a:gd name="connsiteX18" fmla="*/ 8468 w 423417"/>
                <a:gd name="connsiteY18" fmla="*/ 241348 h 309094"/>
                <a:gd name="connsiteX19" fmla="*/ 16937 w 423417"/>
                <a:gd name="connsiteY19" fmla="*/ 258285 h 309094"/>
                <a:gd name="connsiteX20" fmla="*/ 59278 w 423417"/>
                <a:gd name="connsiteY20" fmla="*/ 262519 h 309094"/>
                <a:gd name="connsiteX21" fmla="*/ 88918 w 423417"/>
                <a:gd name="connsiteY21" fmla="*/ 258285 h 309094"/>
                <a:gd name="connsiteX22" fmla="*/ 105854 w 423417"/>
                <a:gd name="connsiteY22" fmla="*/ 241348 h 309094"/>
                <a:gd name="connsiteX23" fmla="*/ 131259 w 423417"/>
                <a:gd name="connsiteY23" fmla="*/ 258285 h 309094"/>
                <a:gd name="connsiteX24" fmla="*/ 143962 w 423417"/>
                <a:gd name="connsiteY24" fmla="*/ 266753 h 309094"/>
                <a:gd name="connsiteX25" fmla="*/ 160899 w 423417"/>
                <a:gd name="connsiteY25" fmla="*/ 262519 h 309094"/>
                <a:gd name="connsiteX26" fmla="*/ 177835 w 423417"/>
                <a:gd name="connsiteY26" fmla="*/ 254050 h 309094"/>
                <a:gd name="connsiteX27" fmla="*/ 211709 w 423417"/>
                <a:gd name="connsiteY27" fmla="*/ 270987 h 309094"/>
                <a:gd name="connsiteX28" fmla="*/ 245582 w 423417"/>
                <a:gd name="connsiteY28" fmla="*/ 292158 h 309094"/>
                <a:gd name="connsiteX29" fmla="*/ 254051 w 423417"/>
                <a:gd name="connsiteY29" fmla="*/ 304861 h 309094"/>
                <a:gd name="connsiteX30" fmla="*/ 270987 w 423417"/>
                <a:gd name="connsiteY30" fmla="*/ 292158 h 309094"/>
                <a:gd name="connsiteX31" fmla="*/ 287924 w 423417"/>
                <a:gd name="connsiteY31" fmla="*/ 300626 h 309094"/>
                <a:gd name="connsiteX32" fmla="*/ 296392 w 423417"/>
                <a:gd name="connsiteY32" fmla="*/ 309095 h 309094"/>
                <a:gd name="connsiteX33" fmla="*/ 313329 w 423417"/>
                <a:gd name="connsiteY33" fmla="*/ 304861 h 309094"/>
                <a:gd name="connsiteX34" fmla="*/ 321797 w 423417"/>
                <a:gd name="connsiteY34" fmla="*/ 292158 h 309094"/>
                <a:gd name="connsiteX35" fmla="*/ 342968 w 423417"/>
                <a:gd name="connsiteY35" fmla="*/ 304861 h 309094"/>
                <a:gd name="connsiteX36" fmla="*/ 368373 w 423417"/>
                <a:gd name="connsiteY36" fmla="*/ 296392 h 309094"/>
                <a:gd name="connsiteX37" fmla="*/ 381076 w 423417"/>
                <a:gd name="connsiteY37" fmla="*/ 300626 h 309094"/>
                <a:gd name="connsiteX38" fmla="*/ 398013 w 423417"/>
                <a:gd name="connsiteY38" fmla="*/ 287924 h 309094"/>
                <a:gd name="connsiteX39" fmla="*/ 406481 w 423417"/>
                <a:gd name="connsiteY39" fmla="*/ 283690 h 309094"/>
                <a:gd name="connsiteX40" fmla="*/ 410715 w 423417"/>
                <a:gd name="connsiteY40" fmla="*/ 283690 h 309094"/>
                <a:gd name="connsiteX41" fmla="*/ 414949 w 423417"/>
                <a:gd name="connsiteY41" fmla="*/ 262519 h 309094"/>
                <a:gd name="connsiteX42" fmla="*/ 402247 w 423417"/>
                <a:gd name="connsiteY42" fmla="*/ 249816 h 309094"/>
                <a:gd name="connsiteX43" fmla="*/ 385310 w 423417"/>
                <a:gd name="connsiteY43" fmla="*/ 237114 h 309094"/>
                <a:gd name="connsiteX44" fmla="*/ 376842 w 423417"/>
                <a:gd name="connsiteY44" fmla="*/ 249816 h 309094"/>
                <a:gd name="connsiteX45" fmla="*/ 372608 w 423417"/>
                <a:gd name="connsiteY45" fmla="*/ 254050 h 309094"/>
                <a:gd name="connsiteX46" fmla="*/ 368373 w 423417"/>
                <a:gd name="connsiteY46" fmla="*/ 228645 h 309094"/>
                <a:gd name="connsiteX47" fmla="*/ 385310 w 423417"/>
                <a:gd name="connsiteY47" fmla="*/ 224411 h 309094"/>
                <a:gd name="connsiteX48" fmla="*/ 381076 w 423417"/>
                <a:gd name="connsiteY48" fmla="*/ 203240 h 309094"/>
                <a:gd name="connsiteX49" fmla="*/ 364139 w 423417"/>
                <a:gd name="connsiteY49" fmla="*/ 203240 h 309094"/>
                <a:gd name="connsiteX50" fmla="*/ 372608 w 423417"/>
                <a:gd name="connsiteY50" fmla="*/ 186304 h 309094"/>
                <a:gd name="connsiteX51" fmla="*/ 398013 w 423417"/>
                <a:gd name="connsiteY51" fmla="*/ 182069 h 309094"/>
                <a:gd name="connsiteX52" fmla="*/ 406481 w 423417"/>
                <a:gd name="connsiteY52" fmla="*/ 143962 h 309094"/>
                <a:gd name="connsiteX53" fmla="*/ 423418 w 423417"/>
                <a:gd name="connsiteY53" fmla="*/ 135494 h 309094"/>
                <a:gd name="connsiteX54" fmla="*/ 402247 w 423417"/>
                <a:gd name="connsiteY54" fmla="*/ 122791 h 309094"/>
                <a:gd name="connsiteX55" fmla="*/ 410715 w 423417"/>
                <a:gd name="connsiteY55" fmla="*/ 110089 h 309094"/>
                <a:gd name="connsiteX56" fmla="*/ 410715 w 423417"/>
                <a:gd name="connsiteY56" fmla="*/ 63513 h 309094"/>
                <a:gd name="connsiteX57" fmla="*/ 406481 w 423417"/>
                <a:gd name="connsiteY57" fmla="*/ 25405 h 309094"/>
                <a:gd name="connsiteX58" fmla="*/ 372608 w 423417"/>
                <a:gd name="connsiteY58" fmla="*/ 29639 h 309094"/>
                <a:gd name="connsiteX59" fmla="*/ 351437 w 423417"/>
                <a:gd name="connsiteY59" fmla="*/ 25405 h 309094"/>
                <a:gd name="connsiteX60" fmla="*/ 313329 w 423417"/>
                <a:gd name="connsiteY60" fmla="*/ 38108 h 309094"/>
                <a:gd name="connsiteX61" fmla="*/ 275221 w 423417"/>
                <a:gd name="connsiteY61" fmla="*/ 71981 h 309094"/>
                <a:gd name="connsiteX62" fmla="*/ 249816 w 423417"/>
                <a:gd name="connsiteY62" fmla="*/ 59278 h 309094"/>
                <a:gd name="connsiteX63" fmla="*/ 220177 w 423417"/>
                <a:gd name="connsiteY63" fmla="*/ 59278 h 309094"/>
                <a:gd name="connsiteX64" fmla="*/ 199006 w 423417"/>
                <a:gd name="connsiteY64" fmla="*/ 38108 h 309094"/>
                <a:gd name="connsiteX65" fmla="*/ 160899 w 423417"/>
                <a:gd name="connsiteY65" fmla="*/ 25405 h 309094"/>
                <a:gd name="connsiteX66" fmla="*/ 105854 w 423417"/>
                <a:gd name="connsiteY66" fmla="*/ 29639 h 309094"/>
                <a:gd name="connsiteX67" fmla="*/ 93152 w 423417"/>
                <a:gd name="connsiteY67" fmla="*/ 21171 h 309094"/>
                <a:gd name="connsiteX68" fmla="*/ 67747 w 423417"/>
                <a:gd name="connsiteY68" fmla="*/ 21171 h 309094"/>
                <a:gd name="connsiteX69" fmla="*/ 46576 w 423417"/>
                <a:gd name="connsiteY69" fmla="*/ 25405 h 309094"/>
                <a:gd name="connsiteX70" fmla="*/ 38108 w 423417"/>
                <a:gd name="connsiteY70" fmla="*/ 21171 h 309094"/>
                <a:gd name="connsiteX71" fmla="*/ 38108 w 423417"/>
                <a:gd name="connsiteY71" fmla="*/ 4234 h 309094"/>
                <a:gd name="connsiteX72" fmla="*/ 33873 w 423417"/>
                <a:gd name="connsiteY72" fmla="*/ 0 h 309094"/>
                <a:gd name="connsiteX73" fmla="*/ 12703 w 423417"/>
                <a:gd name="connsiteY73" fmla="*/ 0 h 30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23417" h="309094">
                  <a:moveTo>
                    <a:pt x="12703" y="0"/>
                  </a:moveTo>
                  <a:lnTo>
                    <a:pt x="4234" y="8468"/>
                  </a:lnTo>
                  <a:lnTo>
                    <a:pt x="0" y="25405"/>
                  </a:lnTo>
                  <a:lnTo>
                    <a:pt x="8468" y="25405"/>
                  </a:lnTo>
                  <a:lnTo>
                    <a:pt x="4234" y="42342"/>
                  </a:lnTo>
                  <a:lnTo>
                    <a:pt x="0" y="71981"/>
                  </a:lnTo>
                  <a:lnTo>
                    <a:pt x="8468" y="88918"/>
                  </a:lnTo>
                  <a:lnTo>
                    <a:pt x="8468" y="114323"/>
                  </a:lnTo>
                  <a:lnTo>
                    <a:pt x="21171" y="114323"/>
                  </a:lnTo>
                  <a:lnTo>
                    <a:pt x="16937" y="122791"/>
                  </a:lnTo>
                  <a:lnTo>
                    <a:pt x="4234" y="143962"/>
                  </a:lnTo>
                  <a:lnTo>
                    <a:pt x="0" y="156664"/>
                  </a:lnTo>
                  <a:lnTo>
                    <a:pt x="16937" y="169367"/>
                  </a:lnTo>
                  <a:lnTo>
                    <a:pt x="21171" y="203240"/>
                  </a:lnTo>
                  <a:lnTo>
                    <a:pt x="25405" y="215943"/>
                  </a:lnTo>
                  <a:lnTo>
                    <a:pt x="16937" y="220177"/>
                  </a:lnTo>
                  <a:lnTo>
                    <a:pt x="4234" y="211709"/>
                  </a:lnTo>
                  <a:lnTo>
                    <a:pt x="0" y="228645"/>
                  </a:lnTo>
                  <a:lnTo>
                    <a:pt x="8468" y="241348"/>
                  </a:lnTo>
                  <a:lnTo>
                    <a:pt x="16937" y="258285"/>
                  </a:lnTo>
                  <a:lnTo>
                    <a:pt x="59278" y="262519"/>
                  </a:lnTo>
                  <a:lnTo>
                    <a:pt x="88918" y="258285"/>
                  </a:lnTo>
                  <a:lnTo>
                    <a:pt x="105854" y="241348"/>
                  </a:lnTo>
                  <a:lnTo>
                    <a:pt x="131259" y="258285"/>
                  </a:lnTo>
                  <a:lnTo>
                    <a:pt x="143962" y="266753"/>
                  </a:lnTo>
                  <a:lnTo>
                    <a:pt x="160899" y="262519"/>
                  </a:lnTo>
                  <a:lnTo>
                    <a:pt x="177835" y="254050"/>
                  </a:lnTo>
                  <a:lnTo>
                    <a:pt x="211709" y="270987"/>
                  </a:lnTo>
                  <a:lnTo>
                    <a:pt x="245582" y="292158"/>
                  </a:lnTo>
                  <a:lnTo>
                    <a:pt x="254051" y="304861"/>
                  </a:lnTo>
                  <a:lnTo>
                    <a:pt x="270987" y="292158"/>
                  </a:lnTo>
                  <a:lnTo>
                    <a:pt x="287924" y="300626"/>
                  </a:lnTo>
                  <a:lnTo>
                    <a:pt x="296392" y="309095"/>
                  </a:lnTo>
                  <a:lnTo>
                    <a:pt x="313329" y="304861"/>
                  </a:lnTo>
                  <a:lnTo>
                    <a:pt x="321797" y="292158"/>
                  </a:lnTo>
                  <a:lnTo>
                    <a:pt x="342968" y="304861"/>
                  </a:lnTo>
                  <a:lnTo>
                    <a:pt x="368373" y="296392"/>
                  </a:lnTo>
                  <a:lnTo>
                    <a:pt x="381076" y="300626"/>
                  </a:lnTo>
                  <a:lnTo>
                    <a:pt x="398013" y="287924"/>
                  </a:lnTo>
                  <a:lnTo>
                    <a:pt x="406481" y="283690"/>
                  </a:lnTo>
                  <a:lnTo>
                    <a:pt x="410715" y="283690"/>
                  </a:lnTo>
                  <a:lnTo>
                    <a:pt x="414949" y="262519"/>
                  </a:lnTo>
                  <a:lnTo>
                    <a:pt x="402247" y="249816"/>
                  </a:lnTo>
                  <a:lnTo>
                    <a:pt x="385310" y="237114"/>
                  </a:lnTo>
                  <a:lnTo>
                    <a:pt x="376842" y="249816"/>
                  </a:lnTo>
                  <a:lnTo>
                    <a:pt x="372608" y="254050"/>
                  </a:lnTo>
                  <a:lnTo>
                    <a:pt x="368373" y="228645"/>
                  </a:lnTo>
                  <a:lnTo>
                    <a:pt x="385310" y="224411"/>
                  </a:lnTo>
                  <a:lnTo>
                    <a:pt x="381076" y="203240"/>
                  </a:lnTo>
                  <a:lnTo>
                    <a:pt x="364139" y="203240"/>
                  </a:lnTo>
                  <a:lnTo>
                    <a:pt x="372608" y="186304"/>
                  </a:lnTo>
                  <a:lnTo>
                    <a:pt x="398013" y="182069"/>
                  </a:lnTo>
                  <a:lnTo>
                    <a:pt x="406481" y="143962"/>
                  </a:lnTo>
                  <a:lnTo>
                    <a:pt x="423418" y="135494"/>
                  </a:lnTo>
                  <a:lnTo>
                    <a:pt x="402247" y="122791"/>
                  </a:lnTo>
                  <a:lnTo>
                    <a:pt x="410715" y="110089"/>
                  </a:lnTo>
                  <a:lnTo>
                    <a:pt x="410715" y="63513"/>
                  </a:lnTo>
                  <a:lnTo>
                    <a:pt x="406481" y="25405"/>
                  </a:lnTo>
                  <a:lnTo>
                    <a:pt x="372608" y="29639"/>
                  </a:lnTo>
                  <a:lnTo>
                    <a:pt x="351437" y="25405"/>
                  </a:lnTo>
                  <a:lnTo>
                    <a:pt x="313329" y="38108"/>
                  </a:lnTo>
                  <a:lnTo>
                    <a:pt x="275221" y="71981"/>
                  </a:lnTo>
                  <a:lnTo>
                    <a:pt x="249816" y="59278"/>
                  </a:lnTo>
                  <a:lnTo>
                    <a:pt x="220177" y="59278"/>
                  </a:lnTo>
                  <a:lnTo>
                    <a:pt x="199006" y="38108"/>
                  </a:lnTo>
                  <a:lnTo>
                    <a:pt x="160899" y="25405"/>
                  </a:lnTo>
                  <a:lnTo>
                    <a:pt x="105854" y="29639"/>
                  </a:lnTo>
                  <a:lnTo>
                    <a:pt x="93152" y="21171"/>
                  </a:lnTo>
                  <a:lnTo>
                    <a:pt x="67747" y="21171"/>
                  </a:lnTo>
                  <a:lnTo>
                    <a:pt x="46576" y="25405"/>
                  </a:lnTo>
                  <a:lnTo>
                    <a:pt x="38108" y="21171"/>
                  </a:lnTo>
                  <a:lnTo>
                    <a:pt x="38108" y="4234"/>
                  </a:lnTo>
                  <a:lnTo>
                    <a:pt x="33873" y="0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474FF4D-D1FF-009A-A188-946B8AF2B182}"/>
                </a:ext>
              </a:extLst>
            </p:cNvPr>
            <p:cNvSpPr/>
            <p:nvPr/>
          </p:nvSpPr>
          <p:spPr>
            <a:xfrm>
              <a:off x="3769876" y="1333582"/>
              <a:ext cx="461525" cy="440354"/>
            </a:xfrm>
            <a:custGeom>
              <a:avLst/>
              <a:gdLst>
                <a:gd name="connsiteX0" fmla="*/ 152430 w 461525"/>
                <a:gd name="connsiteY0" fmla="*/ 4234 h 440354"/>
                <a:gd name="connsiteX1" fmla="*/ 67747 w 461525"/>
                <a:gd name="connsiteY1" fmla="*/ 16937 h 440354"/>
                <a:gd name="connsiteX2" fmla="*/ 0 w 461525"/>
                <a:gd name="connsiteY2" fmla="*/ 71981 h 440354"/>
                <a:gd name="connsiteX3" fmla="*/ 0 w 461525"/>
                <a:gd name="connsiteY3" fmla="*/ 283690 h 440354"/>
                <a:gd name="connsiteX4" fmla="*/ 21171 w 461525"/>
                <a:gd name="connsiteY4" fmla="*/ 287924 h 440354"/>
                <a:gd name="connsiteX5" fmla="*/ 29639 w 461525"/>
                <a:gd name="connsiteY5" fmla="*/ 304861 h 440354"/>
                <a:gd name="connsiteX6" fmla="*/ 46576 w 461525"/>
                <a:gd name="connsiteY6" fmla="*/ 300626 h 440354"/>
                <a:gd name="connsiteX7" fmla="*/ 59278 w 461525"/>
                <a:gd name="connsiteY7" fmla="*/ 287924 h 440354"/>
                <a:gd name="connsiteX8" fmla="*/ 71981 w 461525"/>
                <a:gd name="connsiteY8" fmla="*/ 292158 h 440354"/>
                <a:gd name="connsiteX9" fmla="*/ 101620 w 461525"/>
                <a:gd name="connsiteY9" fmla="*/ 313329 h 440354"/>
                <a:gd name="connsiteX10" fmla="*/ 110089 w 461525"/>
                <a:gd name="connsiteY10" fmla="*/ 309095 h 440354"/>
                <a:gd name="connsiteX11" fmla="*/ 118557 w 461525"/>
                <a:gd name="connsiteY11" fmla="*/ 326031 h 440354"/>
                <a:gd name="connsiteX12" fmla="*/ 148196 w 461525"/>
                <a:gd name="connsiteY12" fmla="*/ 338734 h 440354"/>
                <a:gd name="connsiteX13" fmla="*/ 148196 w 461525"/>
                <a:gd name="connsiteY13" fmla="*/ 355671 h 440354"/>
                <a:gd name="connsiteX14" fmla="*/ 169367 w 461525"/>
                <a:gd name="connsiteY14" fmla="*/ 364139 h 440354"/>
                <a:gd name="connsiteX15" fmla="*/ 186304 w 461525"/>
                <a:gd name="connsiteY15" fmla="*/ 355671 h 440354"/>
                <a:gd name="connsiteX16" fmla="*/ 224411 w 461525"/>
                <a:gd name="connsiteY16" fmla="*/ 351436 h 440354"/>
                <a:gd name="connsiteX17" fmla="*/ 232880 w 461525"/>
                <a:gd name="connsiteY17" fmla="*/ 359905 h 440354"/>
                <a:gd name="connsiteX18" fmla="*/ 254051 w 461525"/>
                <a:gd name="connsiteY18" fmla="*/ 351436 h 440354"/>
                <a:gd name="connsiteX19" fmla="*/ 262519 w 461525"/>
                <a:gd name="connsiteY19" fmla="*/ 368373 h 440354"/>
                <a:gd name="connsiteX20" fmla="*/ 237114 w 461525"/>
                <a:gd name="connsiteY20" fmla="*/ 381076 h 440354"/>
                <a:gd name="connsiteX21" fmla="*/ 237114 w 461525"/>
                <a:gd name="connsiteY21" fmla="*/ 402247 h 440354"/>
                <a:gd name="connsiteX22" fmla="*/ 245582 w 461525"/>
                <a:gd name="connsiteY22" fmla="*/ 410715 h 440354"/>
                <a:gd name="connsiteX23" fmla="*/ 254051 w 461525"/>
                <a:gd name="connsiteY23" fmla="*/ 410715 h 440354"/>
                <a:gd name="connsiteX24" fmla="*/ 258285 w 461525"/>
                <a:gd name="connsiteY24" fmla="*/ 398012 h 440354"/>
                <a:gd name="connsiteX25" fmla="*/ 270987 w 461525"/>
                <a:gd name="connsiteY25" fmla="*/ 389544 h 440354"/>
                <a:gd name="connsiteX26" fmla="*/ 283690 w 461525"/>
                <a:gd name="connsiteY26" fmla="*/ 398012 h 440354"/>
                <a:gd name="connsiteX27" fmla="*/ 317563 w 461525"/>
                <a:gd name="connsiteY27" fmla="*/ 410715 h 440354"/>
                <a:gd name="connsiteX28" fmla="*/ 330266 w 461525"/>
                <a:gd name="connsiteY28" fmla="*/ 410715 h 440354"/>
                <a:gd name="connsiteX29" fmla="*/ 330266 w 461525"/>
                <a:gd name="connsiteY29" fmla="*/ 393778 h 440354"/>
                <a:gd name="connsiteX30" fmla="*/ 351437 w 461525"/>
                <a:gd name="connsiteY30" fmla="*/ 406481 h 440354"/>
                <a:gd name="connsiteX31" fmla="*/ 351437 w 461525"/>
                <a:gd name="connsiteY31" fmla="*/ 419183 h 440354"/>
                <a:gd name="connsiteX32" fmla="*/ 342968 w 461525"/>
                <a:gd name="connsiteY32" fmla="*/ 431886 h 440354"/>
                <a:gd name="connsiteX33" fmla="*/ 359905 w 461525"/>
                <a:gd name="connsiteY33" fmla="*/ 423417 h 440354"/>
                <a:gd name="connsiteX34" fmla="*/ 372608 w 461525"/>
                <a:gd name="connsiteY34" fmla="*/ 419183 h 440354"/>
                <a:gd name="connsiteX35" fmla="*/ 381076 w 461525"/>
                <a:gd name="connsiteY35" fmla="*/ 427652 h 440354"/>
                <a:gd name="connsiteX36" fmla="*/ 381076 w 461525"/>
                <a:gd name="connsiteY36" fmla="*/ 440354 h 440354"/>
                <a:gd name="connsiteX37" fmla="*/ 402247 w 461525"/>
                <a:gd name="connsiteY37" fmla="*/ 427652 h 440354"/>
                <a:gd name="connsiteX38" fmla="*/ 440354 w 461525"/>
                <a:gd name="connsiteY38" fmla="*/ 427652 h 440354"/>
                <a:gd name="connsiteX39" fmla="*/ 448823 w 461525"/>
                <a:gd name="connsiteY39" fmla="*/ 410715 h 440354"/>
                <a:gd name="connsiteX40" fmla="*/ 444589 w 461525"/>
                <a:gd name="connsiteY40" fmla="*/ 402247 h 440354"/>
                <a:gd name="connsiteX41" fmla="*/ 431886 w 461525"/>
                <a:gd name="connsiteY41" fmla="*/ 402247 h 440354"/>
                <a:gd name="connsiteX42" fmla="*/ 414949 w 461525"/>
                <a:gd name="connsiteY42" fmla="*/ 402247 h 440354"/>
                <a:gd name="connsiteX43" fmla="*/ 406481 w 461525"/>
                <a:gd name="connsiteY43" fmla="*/ 398012 h 440354"/>
                <a:gd name="connsiteX44" fmla="*/ 423418 w 461525"/>
                <a:gd name="connsiteY44" fmla="*/ 389544 h 440354"/>
                <a:gd name="connsiteX45" fmla="*/ 436120 w 461525"/>
                <a:gd name="connsiteY45" fmla="*/ 389544 h 440354"/>
                <a:gd name="connsiteX46" fmla="*/ 448823 w 461525"/>
                <a:gd name="connsiteY46" fmla="*/ 389544 h 440354"/>
                <a:gd name="connsiteX47" fmla="*/ 453057 w 461525"/>
                <a:gd name="connsiteY47" fmla="*/ 364139 h 440354"/>
                <a:gd name="connsiteX48" fmla="*/ 461525 w 461525"/>
                <a:gd name="connsiteY48" fmla="*/ 355671 h 440354"/>
                <a:gd name="connsiteX49" fmla="*/ 461525 w 461525"/>
                <a:gd name="connsiteY49" fmla="*/ 342968 h 440354"/>
                <a:gd name="connsiteX50" fmla="*/ 444589 w 461525"/>
                <a:gd name="connsiteY50" fmla="*/ 330266 h 440354"/>
                <a:gd name="connsiteX51" fmla="*/ 423418 w 461525"/>
                <a:gd name="connsiteY51" fmla="*/ 330266 h 440354"/>
                <a:gd name="connsiteX52" fmla="*/ 419183 w 461525"/>
                <a:gd name="connsiteY52" fmla="*/ 326031 h 440354"/>
                <a:gd name="connsiteX53" fmla="*/ 431886 w 461525"/>
                <a:gd name="connsiteY53" fmla="*/ 317563 h 440354"/>
                <a:gd name="connsiteX54" fmla="*/ 436120 w 461525"/>
                <a:gd name="connsiteY54" fmla="*/ 309095 h 440354"/>
                <a:gd name="connsiteX55" fmla="*/ 423418 w 461525"/>
                <a:gd name="connsiteY55" fmla="*/ 300626 h 440354"/>
                <a:gd name="connsiteX56" fmla="*/ 410715 w 461525"/>
                <a:gd name="connsiteY56" fmla="*/ 283690 h 440354"/>
                <a:gd name="connsiteX57" fmla="*/ 410715 w 461525"/>
                <a:gd name="connsiteY57" fmla="*/ 275221 h 440354"/>
                <a:gd name="connsiteX58" fmla="*/ 431886 w 461525"/>
                <a:gd name="connsiteY58" fmla="*/ 262519 h 440354"/>
                <a:gd name="connsiteX59" fmla="*/ 436120 w 461525"/>
                <a:gd name="connsiteY59" fmla="*/ 254050 h 440354"/>
                <a:gd name="connsiteX60" fmla="*/ 419183 w 461525"/>
                <a:gd name="connsiteY60" fmla="*/ 245582 h 440354"/>
                <a:gd name="connsiteX61" fmla="*/ 410715 w 461525"/>
                <a:gd name="connsiteY61" fmla="*/ 228645 h 440354"/>
                <a:gd name="connsiteX62" fmla="*/ 385310 w 461525"/>
                <a:gd name="connsiteY62" fmla="*/ 224411 h 440354"/>
                <a:gd name="connsiteX63" fmla="*/ 355671 w 461525"/>
                <a:gd name="connsiteY63" fmla="*/ 215943 h 440354"/>
                <a:gd name="connsiteX64" fmla="*/ 355671 w 461525"/>
                <a:gd name="connsiteY64" fmla="*/ 186304 h 440354"/>
                <a:gd name="connsiteX65" fmla="*/ 372608 w 461525"/>
                <a:gd name="connsiteY65" fmla="*/ 173601 h 440354"/>
                <a:gd name="connsiteX66" fmla="*/ 364139 w 461525"/>
                <a:gd name="connsiteY66" fmla="*/ 156664 h 440354"/>
                <a:gd name="connsiteX67" fmla="*/ 351437 w 461525"/>
                <a:gd name="connsiteY67" fmla="*/ 156664 h 440354"/>
                <a:gd name="connsiteX68" fmla="*/ 338734 w 461525"/>
                <a:gd name="connsiteY68" fmla="*/ 173601 h 440354"/>
                <a:gd name="connsiteX69" fmla="*/ 292158 w 461525"/>
                <a:gd name="connsiteY69" fmla="*/ 169367 h 440354"/>
                <a:gd name="connsiteX70" fmla="*/ 254051 w 461525"/>
                <a:gd name="connsiteY70" fmla="*/ 160899 h 440354"/>
                <a:gd name="connsiteX71" fmla="*/ 232880 w 461525"/>
                <a:gd name="connsiteY71" fmla="*/ 139728 h 440354"/>
                <a:gd name="connsiteX72" fmla="*/ 232880 w 461525"/>
                <a:gd name="connsiteY72" fmla="*/ 118557 h 440354"/>
                <a:gd name="connsiteX73" fmla="*/ 249816 w 461525"/>
                <a:gd name="connsiteY73" fmla="*/ 114323 h 440354"/>
                <a:gd name="connsiteX74" fmla="*/ 232880 w 461525"/>
                <a:gd name="connsiteY74" fmla="*/ 101620 h 440354"/>
                <a:gd name="connsiteX75" fmla="*/ 199006 w 461525"/>
                <a:gd name="connsiteY75" fmla="*/ 101620 h 440354"/>
                <a:gd name="connsiteX76" fmla="*/ 182070 w 461525"/>
                <a:gd name="connsiteY76" fmla="*/ 50810 h 440354"/>
                <a:gd name="connsiteX77" fmla="*/ 148196 w 461525"/>
                <a:gd name="connsiteY77" fmla="*/ 0 h 4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61525" h="440354">
                  <a:moveTo>
                    <a:pt x="152430" y="4234"/>
                  </a:moveTo>
                  <a:lnTo>
                    <a:pt x="67747" y="16937"/>
                  </a:lnTo>
                  <a:lnTo>
                    <a:pt x="0" y="71981"/>
                  </a:lnTo>
                  <a:lnTo>
                    <a:pt x="0" y="283690"/>
                  </a:lnTo>
                  <a:lnTo>
                    <a:pt x="21171" y="287924"/>
                  </a:lnTo>
                  <a:lnTo>
                    <a:pt x="29639" y="304861"/>
                  </a:lnTo>
                  <a:lnTo>
                    <a:pt x="46576" y="300626"/>
                  </a:lnTo>
                  <a:lnTo>
                    <a:pt x="59278" y="287924"/>
                  </a:lnTo>
                  <a:lnTo>
                    <a:pt x="71981" y="292158"/>
                  </a:lnTo>
                  <a:lnTo>
                    <a:pt x="101620" y="313329"/>
                  </a:lnTo>
                  <a:lnTo>
                    <a:pt x="110089" y="309095"/>
                  </a:lnTo>
                  <a:lnTo>
                    <a:pt x="118557" y="326031"/>
                  </a:lnTo>
                  <a:lnTo>
                    <a:pt x="148196" y="338734"/>
                  </a:lnTo>
                  <a:lnTo>
                    <a:pt x="148196" y="355671"/>
                  </a:lnTo>
                  <a:lnTo>
                    <a:pt x="169367" y="364139"/>
                  </a:lnTo>
                  <a:lnTo>
                    <a:pt x="186304" y="355671"/>
                  </a:lnTo>
                  <a:lnTo>
                    <a:pt x="224411" y="351436"/>
                  </a:lnTo>
                  <a:lnTo>
                    <a:pt x="232880" y="359905"/>
                  </a:lnTo>
                  <a:lnTo>
                    <a:pt x="254051" y="351436"/>
                  </a:lnTo>
                  <a:lnTo>
                    <a:pt x="262519" y="368373"/>
                  </a:lnTo>
                  <a:lnTo>
                    <a:pt x="237114" y="381076"/>
                  </a:lnTo>
                  <a:lnTo>
                    <a:pt x="237114" y="402247"/>
                  </a:lnTo>
                  <a:lnTo>
                    <a:pt x="245582" y="410715"/>
                  </a:lnTo>
                  <a:lnTo>
                    <a:pt x="254051" y="410715"/>
                  </a:lnTo>
                  <a:lnTo>
                    <a:pt x="258285" y="398012"/>
                  </a:lnTo>
                  <a:lnTo>
                    <a:pt x="270987" y="389544"/>
                  </a:lnTo>
                  <a:lnTo>
                    <a:pt x="283690" y="398012"/>
                  </a:lnTo>
                  <a:lnTo>
                    <a:pt x="317563" y="410715"/>
                  </a:lnTo>
                  <a:lnTo>
                    <a:pt x="330266" y="410715"/>
                  </a:lnTo>
                  <a:lnTo>
                    <a:pt x="330266" y="393778"/>
                  </a:lnTo>
                  <a:lnTo>
                    <a:pt x="351437" y="406481"/>
                  </a:lnTo>
                  <a:lnTo>
                    <a:pt x="351437" y="419183"/>
                  </a:lnTo>
                  <a:lnTo>
                    <a:pt x="342968" y="431886"/>
                  </a:lnTo>
                  <a:lnTo>
                    <a:pt x="359905" y="423417"/>
                  </a:lnTo>
                  <a:lnTo>
                    <a:pt x="372608" y="419183"/>
                  </a:lnTo>
                  <a:lnTo>
                    <a:pt x="381076" y="427652"/>
                  </a:lnTo>
                  <a:lnTo>
                    <a:pt x="381076" y="440354"/>
                  </a:lnTo>
                  <a:lnTo>
                    <a:pt x="402247" y="427652"/>
                  </a:lnTo>
                  <a:lnTo>
                    <a:pt x="440354" y="427652"/>
                  </a:lnTo>
                  <a:lnTo>
                    <a:pt x="448823" y="410715"/>
                  </a:lnTo>
                  <a:lnTo>
                    <a:pt x="444589" y="402247"/>
                  </a:lnTo>
                  <a:lnTo>
                    <a:pt x="431886" y="402247"/>
                  </a:lnTo>
                  <a:lnTo>
                    <a:pt x="414949" y="402247"/>
                  </a:lnTo>
                  <a:lnTo>
                    <a:pt x="406481" y="398012"/>
                  </a:lnTo>
                  <a:lnTo>
                    <a:pt x="423418" y="389544"/>
                  </a:lnTo>
                  <a:lnTo>
                    <a:pt x="436120" y="389544"/>
                  </a:lnTo>
                  <a:lnTo>
                    <a:pt x="448823" y="389544"/>
                  </a:lnTo>
                  <a:lnTo>
                    <a:pt x="453057" y="364139"/>
                  </a:lnTo>
                  <a:lnTo>
                    <a:pt x="461525" y="355671"/>
                  </a:lnTo>
                  <a:lnTo>
                    <a:pt x="461525" y="342968"/>
                  </a:lnTo>
                  <a:lnTo>
                    <a:pt x="444589" y="330266"/>
                  </a:lnTo>
                  <a:lnTo>
                    <a:pt x="423418" y="330266"/>
                  </a:lnTo>
                  <a:lnTo>
                    <a:pt x="419183" y="326031"/>
                  </a:lnTo>
                  <a:lnTo>
                    <a:pt x="431886" y="317563"/>
                  </a:lnTo>
                  <a:lnTo>
                    <a:pt x="436120" y="309095"/>
                  </a:lnTo>
                  <a:lnTo>
                    <a:pt x="423418" y="300626"/>
                  </a:lnTo>
                  <a:lnTo>
                    <a:pt x="410715" y="283690"/>
                  </a:lnTo>
                  <a:lnTo>
                    <a:pt x="410715" y="275221"/>
                  </a:lnTo>
                  <a:lnTo>
                    <a:pt x="431886" y="262519"/>
                  </a:lnTo>
                  <a:lnTo>
                    <a:pt x="436120" y="254050"/>
                  </a:lnTo>
                  <a:lnTo>
                    <a:pt x="419183" y="245582"/>
                  </a:lnTo>
                  <a:lnTo>
                    <a:pt x="410715" y="228645"/>
                  </a:lnTo>
                  <a:lnTo>
                    <a:pt x="385310" y="224411"/>
                  </a:lnTo>
                  <a:lnTo>
                    <a:pt x="355671" y="215943"/>
                  </a:lnTo>
                  <a:lnTo>
                    <a:pt x="355671" y="186304"/>
                  </a:lnTo>
                  <a:lnTo>
                    <a:pt x="372608" y="173601"/>
                  </a:lnTo>
                  <a:lnTo>
                    <a:pt x="364139" y="156664"/>
                  </a:lnTo>
                  <a:lnTo>
                    <a:pt x="351437" y="156664"/>
                  </a:lnTo>
                  <a:lnTo>
                    <a:pt x="338734" y="173601"/>
                  </a:lnTo>
                  <a:lnTo>
                    <a:pt x="292158" y="169367"/>
                  </a:lnTo>
                  <a:lnTo>
                    <a:pt x="254051" y="160899"/>
                  </a:lnTo>
                  <a:lnTo>
                    <a:pt x="232880" y="139728"/>
                  </a:lnTo>
                  <a:lnTo>
                    <a:pt x="232880" y="118557"/>
                  </a:lnTo>
                  <a:lnTo>
                    <a:pt x="249816" y="114323"/>
                  </a:lnTo>
                  <a:lnTo>
                    <a:pt x="232880" y="101620"/>
                  </a:lnTo>
                  <a:lnTo>
                    <a:pt x="199006" y="101620"/>
                  </a:lnTo>
                  <a:lnTo>
                    <a:pt x="182070" y="50810"/>
                  </a:lnTo>
                  <a:lnTo>
                    <a:pt x="14819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A8704E5-DD7C-EB67-F748-85656AB79B1F}"/>
                </a:ext>
              </a:extLst>
            </p:cNvPr>
            <p:cNvSpPr/>
            <p:nvPr/>
          </p:nvSpPr>
          <p:spPr>
            <a:xfrm>
              <a:off x="3918073" y="1299709"/>
              <a:ext cx="618189" cy="491164"/>
            </a:xfrm>
            <a:custGeom>
              <a:avLst/>
              <a:gdLst>
                <a:gd name="connsiteX0" fmla="*/ 131259 w 618189"/>
                <a:gd name="connsiteY0" fmla="*/ 0 h 491164"/>
                <a:gd name="connsiteX1" fmla="*/ 84684 w 618189"/>
                <a:gd name="connsiteY1" fmla="*/ 25405 h 491164"/>
                <a:gd name="connsiteX2" fmla="*/ 8468 w 618189"/>
                <a:gd name="connsiteY2" fmla="*/ 33873 h 491164"/>
                <a:gd name="connsiteX3" fmla="*/ 0 w 618189"/>
                <a:gd name="connsiteY3" fmla="*/ 33873 h 491164"/>
                <a:gd name="connsiteX4" fmla="*/ 33873 w 618189"/>
                <a:gd name="connsiteY4" fmla="*/ 84683 h 491164"/>
                <a:gd name="connsiteX5" fmla="*/ 50810 w 618189"/>
                <a:gd name="connsiteY5" fmla="*/ 135494 h 491164"/>
                <a:gd name="connsiteX6" fmla="*/ 84684 w 618189"/>
                <a:gd name="connsiteY6" fmla="*/ 135494 h 491164"/>
                <a:gd name="connsiteX7" fmla="*/ 101620 w 618189"/>
                <a:gd name="connsiteY7" fmla="*/ 148196 h 491164"/>
                <a:gd name="connsiteX8" fmla="*/ 84684 w 618189"/>
                <a:gd name="connsiteY8" fmla="*/ 152430 h 491164"/>
                <a:gd name="connsiteX9" fmla="*/ 84684 w 618189"/>
                <a:gd name="connsiteY9" fmla="*/ 173601 h 491164"/>
                <a:gd name="connsiteX10" fmla="*/ 105854 w 618189"/>
                <a:gd name="connsiteY10" fmla="*/ 194772 h 491164"/>
                <a:gd name="connsiteX11" fmla="*/ 143962 w 618189"/>
                <a:gd name="connsiteY11" fmla="*/ 203240 h 491164"/>
                <a:gd name="connsiteX12" fmla="*/ 190538 w 618189"/>
                <a:gd name="connsiteY12" fmla="*/ 207475 h 491164"/>
                <a:gd name="connsiteX13" fmla="*/ 203240 w 618189"/>
                <a:gd name="connsiteY13" fmla="*/ 190538 h 491164"/>
                <a:gd name="connsiteX14" fmla="*/ 215943 w 618189"/>
                <a:gd name="connsiteY14" fmla="*/ 190538 h 491164"/>
                <a:gd name="connsiteX15" fmla="*/ 224411 w 618189"/>
                <a:gd name="connsiteY15" fmla="*/ 207475 h 491164"/>
                <a:gd name="connsiteX16" fmla="*/ 207475 w 618189"/>
                <a:gd name="connsiteY16" fmla="*/ 220177 h 491164"/>
                <a:gd name="connsiteX17" fmla="*/ 207475 w 618189"/>
                <a:gd name="connsiteY17" fmla="*/ 249816 h 491164"/>
                <a:gd name="connsiteX18" fmla="*/ 237114 w 618189"/>
                <a:gd name="connsiteY18" fmla="*/ 258285 h 491164"/>
                <a:gd name="connsiteX19" fmla="*/ 262519 w 618189"/>
                <a:gd name="connsiteY19" fmla="*/ 258285 h 491164"/>
                <a:gd name="connsiteX20" fmla="*/ 270987 w 618189"/>
                <a:gd name="connsiteY20" fmla="*/ 279455 h 491164"/>
                <a:gd name="connsiteX21" fmla="*/ 287924 w 618189"/>
                <a:gd name="connsiteY21" fmla="*/ 287924 h 491164"/>
                <a:gd name="connsiteX22" fmla="*/ 283690 w 618189"/>
                <a:gd name="connsiteY22" fmla="*/ 296392 h 491164"/>
                <a:gd name="connsiteX23" fmla="*/ 262519 w 618189"/>
                <a:gd name="connsiteY23" fmla="*/ 304861 h 491164"/>
                <a:gd name="connsiteX24" fmla="*/ 262519 w 618189"/>
                <a:gd name="connsiteY24" fmla="*/ 317563 h 491164"/>
                <a:gd name="connsiteX25" fmla="*/ 275221 w 618189"/>
                <a:gd name="connsiteY25" fmla="*/ 334500 h 491164"/>
                <a:gd name="connsiteX26" fmla="*/ 287924 w 618189"/>
                <a:gd name="connsiteY26" fmla="*/ 342968 h 491164"/>
                <a:gd name="connsiteX27" fmla="*/ 283690 w 618189"/>
                <a:gd name="connsiteY27" fmla="*/ 351436 h 491164"/>
                <a:gd name="connsiteX28" fmla="*/ 270987 w 618189"/>
                <a:gd name="connsiteY28" fmla="*/ 359905 h 491164"/>
                <a:gd name="connsiteX29" fmla="*/ 275221 w 618189"/>
                <a:gd name="connsiteY29" fmla="*/ 364139 h 491164"/>
                <a:gd name="connsiteX30" fmla="*/ 296392 w 618189"/>
                <a:gd name="connsiteY30" fmla="*/ 364139 h 491164"/>
                <a:gd name="connsiteX31" fmla="*/ 313329 w 618189"/>
                <a:gd name="connsiteY31" fmla="*/ 376842 h 491164"/>
                <a:gd name="connsiteX32" fmla="*/ 313329 w 618189"/>
                <a:gd name="connsiteY32" fmla="*/ 389544 h 491164"/>
                <a:gd name="connsiteX33" fmla="*/ 304861 w 618189"/>
                <a:gd name="connsiteY33" fmla="*/ 398012 h 491164"/>
                <a:gd name="connsiteX34" fmla="*/ 300627 w 618189"/>
                <a:gd name="connsiteY34" fmla="*/ 423417 h 491164"/>
                <a:gd name="connsiteX35" fmla="*/ 287924 w 618189"/>
                <a:gd name="connsiteY35" fmla="*/ 423417 h 491164"/>
                <a:gd name="connsiteX36" fmla="*/ 275221 w 618189"/>
                <a:gd name="connsiteY36" fmla="*/ 423417 h 491164"/>
                <a:gd name="connsiteX37" fmla="*/ 258285 w 618189"/>
                <a:gd name="connsiteY37" fmla="*/ 431886 h 491164"/>
                <a:gd name="connsiteX38" fmla="*/ 266753 w 618189"/>
                <a:gd name="connsiteY38" fmla="*/ 431886 h 491164"/>
                <a:gd name="connsiteX39" fmla="*/ 283690 w 618189"/>
                <a:gd name="connsiteY39" fmla="*/ 431886 h 491164"/>
                <a:gd name="connsiteX40" fmla="*/ 296392 w 618189"/>
                <a:gd name="connsiteY40" fmla="*/ 436120 h 491164"/>
                <a:gd name="connsiteX41" fmla="*/ 300627 w 618189"/>
                <a:gd name="connsiteY41" fmla="*/ 444588 h 491164"/>
                <a:gd name="connsiteX42" fmla="*/ 292158 w 618189"/>
                <a:gd name="connsiteY42" fmla="*/ 461525 h 491164"/>
                <a:gd name="connsiteX43" fmla="*/ 304861 w 618189"/>
                <a:gd name="connsiteY43" fmla="*/ 474228 h 491164"/>
                <a:gd name="connsiteX44" fmla="*/ 317563 w 618189"/>
                <a:gd name="connsiteY44" fmla="*/ 478462 h 491164"/>
                <a:gd name="connsiteX45" fmla="*/ 330266 w 618189"/>
                <a:gd name="connsiteY45" fmla="*/ 469993 h 491164"/>
                <a:gd name="connsiteX46" fmla="*/ 347202 w 618189"/>
                <a:gd name="connsiteY46" fmla="*/ 469993 h 491164"/>
                <a:gd name="connsiteX47" fmla="*/ 351437 w 618189"/>
                <a:gd name="connsiteY47" fmla="*/ 478462 h 491164"/>
                <a:gd name="connsiteX48" fmla="*/ 355671 w 618189"/>
                <a:gd name="connsiteY48" fmla="*/ 478462 h 491164"/>
                <a:gd name="connsiteX49" fmla="*/ 376842 w 618189"/>
                <a:gd name="connsiteY49" fmla="*/ 465759 h 491164"/>
                <a:gd name="connsiteX50" fmla="*/ 393778 w 618189"/>
                <a:gd name="connsiteY50" fmla="*/ 478462 h 491164"/>
                <a:gd name="connsiteX51" fmla="*/ 419183 w 618189"/>
                <a:gd name="connsiteY51" fmla="*/ 461525 h 491164"/>
                <a:gd name="connsiteX52" fmla="*/ 427652 w 618189"/>
                <a:gd name="connsiteY52" fmla="*/ 461525 h 491164"/>
                <a:gd name="connsiteX53" fmla="*/ 440354 w 618189"/>
                <a:gd name="connsiteY53" fmla="*/ 469993 h 491164"/>
                <a:gd name="connsiteX54" fmla="*/ 465759 w 618189"/>
                <a:gd name="connsiteY54" fmla="*/ 453057 h 491164"/>
                <a:gd name="connsiteX55" fmla="*/ 474228 w 618189"/>
                <a:gd name="connsiteY55" fmla="*/ 457291 h 491164"/>
                <a:gd name="connsiteX56" fmla="*/ 482696 w 618189"/>
                <a:gd name="connsiteY56" fmla="*/ 465759 h 491164"/>
                <a:gd name="connsiteX57" fmla="*/ 520804 w 618189"/>
                <a:gd name="connsiteY57" fmla="*/ 465759 h 491164"/>
                <a:gd name="connsiteX58" fmla="*/ 520804 w 618189"/>
                <a:gd name="connsiteY58" fmla="*/ 478462 h 491164"/>
                <a:gd name="connsiteX59" fmla="*/ 537740 w 618189"/>
                <a:gd name="connsiteY59" fmla="*/ 465759 h 491164"/>
                <a:gd name="connsiteX60" fmla="*/ 546209 w 618189"/>
                <a:gd name="connsiteY60" fmla="*/ 465759 h 491164"/>
                <a:gd name="connsiteX61" fmla="*/ 554677 w 618189"/>
                <a:gd name="connsiteY61" fmla="*/ 482696 h 491164"/>
                <a:gd name="connsiteX62" fmla="*/ 584316 w 618189"/>
                <a:gd name="connsiteY62" fmla="*/ 491164 h 491164"/>
                <a:gd name="connsiteX63" fmla="*/ 592785 w 618189"/>
                <a:gd name="connsiteY63" fmla="*/ 486930 h 491164"/>
                <a:gd name="connsiteX64" fmla="*/ 588551 w 618189"/>
                <a:gd name="connsiteY64" fmla="*/ 486930 h 491164"/>
                <a:gd name="connsiteX65" fmla="*/ 588551 w 618189"/>
                <a:gd name="connsiteY65" fmla="*/ 469993 h 491164"/>
                <a:gd name="connsiteX66" fmla="*/ 618190 w 618189"/>
                <a:gd name="connsiteY66" fmla="*/ 453057 h 491164"/>
                <a:gd name="connsiteX67" fmla="*/ 613956 w 618189"/>
                <a:gd name="connsiteY67" fmla="*/ 423417 h 491164"/>
                <a:gd name="connsiteX68" fmla="*/ 584316 w 618189"/>
                <a:gd name="connsiteY68" fmla="*/ 414949 h 491164"/>
                <a:gd name="connsiteX69" fmla="*/ 592785 w 618189"/>
                <a:gd name="connsiteY69" fmla="*/ 410715 h 491164"/>
                <a:gd name="connsiteX70" fmla="*/ 592785 w 618189"/>
                <a:gd name="connsiteY70" fmla="*/ 389544 h 491164"/>
                <a:gd name="connsiteX71" fmla="*/ 613956 w 618189"/>
                <a:gd name="connsiteY71" fmla="*/ 372607 h 491164"/>
                <a:gd name="connsiteX72" fmla="*/ 609721 w 618189"/>
                <a:gd name="connsiteY72" fmla="*/ 359905 h 491164"/>
                <a:gd name="connsiteX73" fmla="*/ 558911 w 618189"/>
                <a:gd name="connsiteY73" fmla="*/ 321797 h 491164"/>
                <a:gd name="connsiteX74" fmla="*/ 474228 w 618189"/>
                <a:gd name="connsiteY74" fmla="*/ 326031 h 491164"/>
                <a:gd name="connsiteX75" fmla="*/ 465759 w 618189"/>
                <a:gd name="connsiteY75" fmla="*/ 342968 h 491164"/>
                <a:gd name="connsiteX76" fmla="*/ 453057 w 618189"/>
                <a:gd name="connsiteY76" fmla="*/ 342968 h 491164"/>
                <a:gd name="connsiteX77" fmla="*/ 457291 w 618189"/>
                <a:gd name="connsiteY77" fmla="*/ 287924 h 491164"/>
                <a:gd name="connsiteX78" fmla="*/ 431886 w 618189"/>
                <a:gd name="connsiteY78" fmla="*/ 258285 h 491164"/>
                <a:gd name="connsiteX79" fmla="*/ 410715 w 618189"/>
                <a:gd name="connsiteY79" fmla="*/ 262519 h 491164"/>
                <a:gd name="connsiteX80" fmla="*/ 402247 w 618189"/>
                <a:gd name="connsiteY80" fmla="*/ 249816 h 491164"/>
                <a:gd name="connsiteX81" fmla="*/ 372608 w 618189"/>
                <a:gd name="connsiteY81" fmla="*/ 262519 h 491164"/>
                <a:gd name="connsiteX82" fmla="*/ 359905 w 618189"/>
                <a:gd name="connsiteY82" fmla="*/ 249816 h 491164"/>
                <a:gd name="connsiteX83" fmla="*/ 338734 w 618189"/>
                <a:gd name="connsiteY83" fmla="*/ 249816 h 491164"/>
                <a:gd name="connsiteX84" fmla="*/ 334500 w 618189"/>
                <a:gd name="connsiteY84" fmla="*/ 228645 h 491164"/>
                <a:gd name="connsiteX85" fmla="*/ 330266 w 618189"/>
                <a:gd name="connsiteY85" fmla="*/ 169367 h 491164"/>
                <a:gd name="connsiteX86" fmla="*/ 317563 w 618189"/>
                <a:gd name="connsiteY86" fmla="*/ 160899 h 491164"/>
                <a:gd name="connsiteX87" fmla="*/ 317563 w 618189"/>
                <a:gd name="connsiteY87" fmla="*/ 152430 h 491164"/>
                <a:gd name="connsiteX88" fmla="*/ 309095 w 618189"/>
                <a:gd name="connsiteY88" fmla="*/ 152430 h 491164"/>
                <a:gd name="connsiteX89" fmla="*/ 304861 w 618189"/>
                <a:gd name="connsiteY89" fmla="*/ 135494 h 491164"/>
                <a:gd name="connsiteX90" fmla="*/ 283690 w 618189"/>
                <a:gd name="connsiteY90" fmla="*/ 135494 h 491164"/>
                <a:gd name="connsiteX91" fmla="*/ 245582 w 618189"/>
                <a:gd name="connsiteY91" fmla="*/ 148196 h 491164"/>
                <a:gd name="connsiteX92" fmla="*/ 228646 w 618189"/>
                <a:gd name="connsiteY92" fmla="*/ 169367 h 491164"/>
                <a:gd name="connsiteX93" fmla="*/ 207475 w 618189"/>
                <a:gd name="connsiteY93" fmla="*/ 169367 h 491164"/>
                <a:gd name="connsiteX94" fmla="*/ 199006 w 618189"/>
                <a:gd name="connsiteY94" fmla="*/ 156664 h 491164"/>
                <a:gd name="connsiteX95" fmla="*/ 194772 w 618189"/>
                <a:gd name="connsiteY95" fmla="*/ 139728 h 491164"/>
                <a:gd name="connsiteX96" fmla="*/ 177835 w 618189"/>
                <a:gd name="connsiteY96" fmla="*/ 122791 h 491164"/>
                <a:gd name="connsiteX97" fmla="*/ 156665 w 618189"/>
                <a:gd name="connsiteY97" fmla="*/ 122791 h 491164"/>
                <a:gd name="connsiteX98" fmla="*/ 148196 w 618189"/>
                <a:gd name="connsiteY98" fmla="*/ 105854 h 491164"/>
                <a:gd name="connsiteX99" fmla="*/ 148196 w 618189"/>
                <a:gd name="connsiteY99" fmla="*/ 80449 h 491164"/>
                <a:gd name="connsiteX100" fmla="*/ 156665 w 618189"/>
                <a:gd name="connsiteY100" fmla="*/ 63513 h 491164"/>
                <a:gd name="connsiteX101" fmla="*/ 152430 w 618189"/>
                <a:gd name="connsiteY101" fmla="*/ 38108 h 491164"/>
                <a:gd name="connsiteX102" fmla="*/ 131259 w 618189"/>
                <a:gd name="connsiteY102" fmla="*/ 0 h 49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18189" h="491164">
                  <a:moveTo>
                    <a:pt x="131259" y="0"/>
                  </a:moveTo>
                  <a:lnTo>
                    <a:pt x="84684" y="25405"/>
                  </a:lnTo>
                  <a:lnTo>
                    <a:pt x="8468" y="33873"/>
                  </a:lnTo>
                  <a:lnTo>
                    <a:pt x="0" y="33873"/>
                  </a:lnTo>
                  <a:lnTo>
                    <a:pt x="33873" y="84683"/>
                  </a:lnTo>
                  <a:lnTo>
                    <a:pt x="50810" y="135494"/>
                  </a:lnTo>
                  <a:lnTo>
                    <a:pt x="84684" y="135494"/>
                  </a:lnTo>
                  <a:lnTo>
                    <a:pt x="101620" y="148196"/>
                  </a:lnTo>
                  <a:lnTo>
                    <a:pt x="84684" y="152430"/>
                  </a:lnTo>
                  <a:lnTo>
                    <a:pt x="84684" y="173601"/>
                  </a:lnTo>
                  <a:lnTo>
                    <a:pt x="105854" y="194772"/>
                  </a:lnTo>
                  <a:lnTo>
                    <a:pt x="143962" y="203240"/>
                  </a:lnTo>
                  <a:lnTo>
                    <a:pt x="190538" y="207475"/>
                  </a:lnTo>
                  <a:lnTo>
                    <a:pt x="203240" y="190538"/>
                  </a:lnTo>
                  <a:lnTo>
                    <a:pt x="215943" y="190538"/>
                  </a:lnTo>
                  <a:lnTo>
                    <a:pt x="224411" y="207475"/>
                  </a:lnTo>
                  <a:lnTo>
                    <a:pt x="207475" y="220177"/>
                  </a:lnTo>
                  <a:lnTo>
                    <a:pt x="207475" y="249816"/>
                  </a:lnTo>
                  <a:lnTo>
                    <a:pt x="237114" y="258285"/>
                  </a:lnTo>
                  <a:lnTo>
                    <a:pt x="262519" y="258285"/>
                  </a:lnTo>
                  <a:lnTo>
                    <a:pt x="270987" y="279455"/>
                  </a:lnTo>
                  <a:lnTo>
                    <a:pt x="287924" y="287924"/>
                  </a:lnTo>
                  <a:lnTo>
                    <a:pt x="283690" y="296392"/>
                  </a:lnTo>
                  <a:lnTo>
                    <a:pt x="262519" y="304861"/>
                  </a:lnTo>
                  <a:lnTo>
                    <a:pt x="262519" y="317563"/>
                  </a:lnTo>
                  <a:lnTo>
                    <a:pt x="275221" y="334500"/>
                  </a:lnTo>
                  <a:lnTo>
                    <a:pt x="287924" y="342968"/>
                  </a:lnTo>
                  <a:lnTo>
                    <a:pt x="283690" y="351436"/>
                  </a:lnTo>
                  <a:lnTo>
                    <a:pt x="270987" y="359905"/>
                  </a:lnTo>
                  <a:lnTo>
                    <a:pt x="275221" y="364139"/>
                  </a:lnTo>
                  <a:lnTo>
                    <a:pt x="296392" y="364139"/>
                  </a:lnTo>
                  <a:lnTo>
                    <a:pt x="313329" y="376842"/>
                  </a:lnTo>
                  <a:lnTo>
                    <a:pt x="313329" y="389544"/>
                  </a:lnTo>
                  <a:lnTo>
                    <a:pt x="304861" y="398012"/>
                  </a:lnTo>
                  <a:lnTo>
                    <a:pt x="300627" y="423417"/>
                  </a:lnTo>
                  <a:lnTo>
                    <a:pt x="287924" y="423417"/>
                  </a:lnTo>
                  <a:lnTo>
                    <a:pt x="275221" y="423417"/>
                  </a:lnTo>
                  <a:lnTo>
                    <a:pt x="258285" y="431886"/>
                  </a:lnTo>
                  <a:lnTo>
                    <a:pt x="266753" y="431886"/>
                  </a:lnTo>
                  <a:lnTo>
                    <a:pt x="283690" y="431886"/>
                  </a:lnTo>
                  <a:lnTo>
                    <a:pt x="296392" y="436120"/>
                  </a:lnTo>
                  <a:lnTo>
                    <a:pt x="300627" y="444588"/>
                  </a:lnTo>
                  <a:lnTo>
                    <a:pt x="292158" y="461525"/>
                  </a:lnTo>
                  <a:lnTo>
                    <a:pt x="304861" y="474228"/>
                  </a:lnTo>
                  <a:lnTo>
                    <a:pt x="317563" y="478462"/>
                  </a:lnTo>
                  <a:lnTo>
                    <a:pt x="330266" y="469993"/>
                  </a:lnTo>
                  <a:lnTo>
                    <a:pt x="347202" y="469993"/>
                  </a:lnTo>
                  <a:lnTo>
                    <a:pt x="351437" y="478462"/>
                  </a:lnTo>
                  <a:lnTo>
                    <a:pt x="355671" y="478462"/>
                  </a:lnTo>
                  <a:lnTo>
                    <a:pt x="376842" y="465759"/>
                  </a:lnTo>
                  <a:lnTo>
                    <a:pt x="393778" y="478462"/>
                  </a:lnTo>
                  <a:lnTo>
                    <a:pt x="419183" y="461525"/>
                  </a:lnTo>
                  <a:lnTo>
                    <a:pt x="427652" y="461525"/>
                  </a:lnTo>
                  <a:lnTo>
                    <a:pt x="440354" y="469993"/>
                  </a:lnTo>
                  <a:lnTo>
                    <a:pt x="465759" y="453057"/>
                  </a:lnTo>
                  <a:lnTo>
                    <a:pt x="474228" y="457291"/>
                  </a:lnTo>
                  <a:lnTo>
                    <a:pt x="482696" y="465759"/>
                  </a:lnTo>
                  <a:lnTo>
                    <a:pt x="520804" y="465759"/>
                  </a:lnTo>
                  <a:lnTo>
                    <a:pt x="520804" y="478462"/>
                  </a:lnTo>
                  <a:lnTo>
                    <a:pt x="537740" y="465759"/>
                  </a:lnTo>
                  <a:lnTo>
                    <a:pt x="546209" y="465759"/>
                  </a:lnTo>
                  <a:lnTo>
                    <a:pt x="554677" y="482696"/>
                  </a:lnTo>
                  <a:lnTo>
                    <a:pt x="584316" y="491164"/>
                  </a:lnTo>
                  <a:lnTo>
                    <a:pt x="592785" y="486930"/>
                  </a:lnTo>
                  <a:lnTo>
                    <a:pt x="588551" y="486930"/>
                  </a:lnTo>
                  <a:lnTo>
                    <a:pt x="588551" y="469993"/>
                  </a:lnTo>
                  <a:lnTo>
                    <a:pt x="618190" y="453057"/>
                  </a:lnTo>
                  <a:lnTo>
                    <a:pt x="613956" y="423417"/>
                  </a:lnTo>
                  <a:lnTo>
                    <a:pt x="584316" y="414949"/>
                  </a:lnTo>
                  <a:lnTo>
                    <a:pt x="592785" y="410715"/>
                  </a:lnTo>
                  <a:lnTo>
                    <a:pt x="592785" y="389544"/>
                  </a:lnTo>
                  <a:lnTo>
                    <a:pt x="613956" y="372607"/>
                  </a:lnTo>
                  <a:lnTo>
                    <a:pt x="609721" y="359905"/>
                  </a:lnTo>
                  <a:lnTo>
                    <a:pt x="558911" y="321797"/>
                  </a:lnTo>
                  <a:lnTo>
                    <a:pt x="474228" y="326031"/>
                  </a:lnTo>
                  <a:lnTo>
                    <a:pt x="465759" y="342968"/>
                  </a:lnTo>
                  <a:lnTo>
                    <a:pt x="453057" y="342968"/>
                  </a:lnTo>
                  <a:lnTo>
                    <a:pt x="457291" y="287924"/>
                  </a:lnTo>
                  <a:lnTo>
                    <a:pt x="431886" y="258285"/>
                  </a:lnTo>
                  <a:lnTo>
                    <a:pt x="410715" y="262519"/>
                  </a:lnTo>
                  <a:lnTo>
                    <a:pt x="402247" y="249816"/>
                  </a:lnTo>
                  <a:lnTo>
                    <a:pt x="372608" y="262519"/>
                  </a:lnTo>
                  <a:lnTo>
                    <a:pt x="359905" y="249816"/>
                  </a:lnTo>
                  <a:lnTo>
                    <a:pt x="338734" y="249816"/>
                  </a:lnTo>
                  <a:lnTo>
                    <a:pt x="334500" y="228645"/>
                  </a:lnTo>
                  <a:lnTo>
                    <a:pt x="330266" y="169367"/>
                  </a:lnTo>
                  <a:lnTo>
                    <a:pt x="317563" y="160899"/>
                  </a:lnTo>
                  <a:lnTo>
                    <a:pt x="317563" y="152430"/>
                  </a:lnTo>
                  <a:lnTo>
                    <a:pt x="309095" y="152430"/>
                  </a:lnTo>
                  <a:lnTo>
                    <a:pt x="304861" y="135494"/>
                  </a:lnTo>
                  <a:lnTo>
                    <a:pt x="283690" y="135494"/>
                  </a:lnTo>
                  <a:lnTo>
                    <a:pt x="245582" y="148196"/>
                  </a:lnTo>
                  <a:lnTo>
                    <a:pt x="228646" y="169367"/>
                  </a:lnTo>
                  <a:lnTo>
                    <a:pt x="207475" y="169367"/>
                  </a:lnTo>
                  <a:lnTo>
                    <a:pt x="199006" y="156664"/>
                  </a:lnTo>
                  <a:lnTo>
                    <a:pt x="194772" y="139728"/>
                  </a:lnTo>
                  <a:lnTo>
                    <a:pt x="177835" y="122791"/>
                  </a:lnTo>
                  <a:lnTo>
                    <a:pt x="156665" y="122791"/>
                  </a:lnTo>
                  <a:lnTo>
                    <a:pt x="148196" y="105854"/>
                  </a:lnTo>
                  <a:lnTo>
                    <a:pt x="148196" y="80449"/>
                  </a:lnTo>
                  <a:lnTo>
                    <a:pt x="156665" y="63513"/>
                  </a:lnTo>
                  <a:lnTo>
                    <a:pt x="152430" y="38108"/>
                  </a:lnTo>
                  <a:lnTo>
                    <a:pt x="13125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49C6FC4-651B-70FF-D7AA-802C8B86F395}"/>
                </a:ext>
              </a:extLst>
            </p:cNvPr>
            <p:cNvSpPr/>
            <p:nvPr/>
          </p:nvSpPr>
          <p:spPr>
            <a:xfrm>
              <a:off x="4176357" y="1752765"/>
              <a:ext cx="372607" cy="541974"/>
            </a:xfrm>
            <a:custGeom>
              <a:avLst/>
              <a:gdLst>
                <a:gd name="connsiteX0" fmla="*/ 207475 w 372607"/>
                <a:gd name="connsiteY0" fmla="*/ 0 h 541974"/>
                <a:gd name="connsiteX1" fmla="*/ 182070 w 372607"/>
                <a:gd name="connsiteY1" fmla="*/ 21171 h 541974"/>
                <a:gd name="connsiteX2" fmla="*/ 169367 w 372607"/>
                <a:gd name="connsiteY2" fmla="*/ 8468 h 541974"/>
                <a:gd name="connsiteX3" fmla="*/ 160899 w 372607"/>
                <a:gd name="connsiteY3" fmla="*/ 8468 h 541974"/>
                <a:gd name="connsiteX4" fmla="*/ 135494 w 372607"/>
                <a:gd name="connsiteY4" fmla="*/ 25405 h 541974"/>
                <a:gd name="connsiteX5" fmla="*/ 118557 w 372607"/>
                <a:gd name="connsiteY5" fmla="*/ 12703 h 541974"/>
                <a:gd name="connsiteX6" fmla="*/ 97386 w 372607"/>
                <a:gd name="connsiteY6" fmla="*/ 25405 h 541974"/>
                <a:gd name="connsiteX7" fmla="*/ 93152 w 372607"/>
                <a:gd name="connsiteY7" fmla="*/ 25405 h 541974"/>
                <a:gd name="connsiteX8" fmla="*/ 88918 w 372607"/>
                <a:gd name="connsiteY8" fmla="*/ 16937 h 541974"/>
                <a:gd name="connsiteX9" fmla="*/ 71981 w 372607"/>
                <a:gd name="connsiteY9" fmla="*/ 16937 h 541974"/>
                <a:gd name="connsiteX10" fmla="*/ 59278 w 372607"/>
                <a:gd name="connsiteY10" fmla="*/ 25405 h 541974"/>
                <a:gd name="connsiteX11" fmla="*/ 59278 w 372607"/>
                <a:gd name="connsiteY11" fmla="*/ 46576 h 541974"/>
                <a:gd name="connsiteX12" fmla="*/ 42342 w 372607"/>
                <a:gd name="connsiteY12" fmla="*/ 67747 h 541974"/>
                <a:gd name="connsiteX13" fmla="*/ 42342 w 372607"/>
                <a:gd name="connsiteY13" fmla="*/ 88918 h 541974"/>
                <a:gd name="connsiteX14" fmla="*/ 29639 w 372607"/>
                <a:gd name="connsiteY14" fmla="*/ 101620 h 541974"/>
                <a:gd name="connsiteX15" fmla="*/ 29639 w 372607"/>
                <a:gd name="connsiteY15" fmla="*/ 122791 h 541974"/>
                <a:gd name="connsiteX16" fmla="*/ 38108 w 372607"/>
                <a:gd name="connsiteY16" fmla="*/ 152430 h 541974"/>
                <a:gd name="connsiteX17" fmla="*/ 46576 w 372607"/>
                <a:gd name="connsiteY17" fmla="*/ 207475 h 541974"/>
                <a:gd name="connsiteX18" fmla="*/ 46576 w 372607"/>
                <a:gd name="connsiteY18" fmla="*/ 254050 h 541974"/>
                <a:gd name="connsiteX19" fmla="*/ 38108 w 372607"/>
                <a:gd name="connsiteY19" fmla="*/ 266753 h 541974"/>
                <a:gd name="connsiteX20" fmla="*/ 59278 w 372607"/>
                <a:gd name="connsiteY20" fmla="*/ 279455 h 541974"/>
                <a:gd name="connsiteX21" fmla="*/ 42342 w 372607"/>
                <a:gd name="connsiteY21" fmla="*/ 287924 h 541974"/>
                <a:gd name="connsiteX22" fmla="*/ 33873 w 372607"/>
                <a:gd name="connsiteY22" fmla="*/ 326031 h 541974"/>
                <a:gd name="connsiteX23" fmla="*/ 8468 w 372607"/>
                <a:gd name="connsiteY23" fmla="*/ 330266 h 541974"/>
                <a:gd name="connsiteX24" fmla="*/ 0 w 372607"/>
                <a:gd name="connsiteY24" fmla="*/ 347202 h 541974"/>
                <a:gd name="connsiteX25" fmla="*/ 16937 w 372607"/>
                <a:gd name="connsiteY25" fmla="*/ 347202 h 541974"/>
                <a:gd name="connsiteX26" fmla="*/ 21171 w 372607"/>
                <a:gd name="connsiteY26" fmla="*/ 368373 h 541974"/>
                <a:gd name="connsiteX27" fmla="*/ 4234 w 372607"/>
                <a:gd name="connsiteY27" fmla="*/ 372607 h 541974"/>
                <a:gd name="connsiteX28" fmla="*/ 8468 w 372607"/>
                <a:gd name="connsiteY28" fmla="*/ 398012 h 541974"/>
                <a:gd name="connsiteX29" fmla="*/ 12703 w 372607"/>
                <a:gd name="connsiteY29" fmla="*/ 393778 h 541974"/>
                <a:gd name="connsiteX30" fmla="*/ 21171 w 372607"/>
                <a:gd name="connsiteY30" fmla="*/ 381076 h 541974"/>
                <a:gd name="connsiteX31" fmla="*/ 38108 w 372607"/>
                <a:gd name="connsiteY31" fmla="*/ 393778 h 541974"/>
                <a:gd name="connsiteX32" fmla="*/ 50810 w 372607"/>
                <a:gd name="connsiteY32" fmla="*/ 406481 h 541974"/>
                <a:gd name="connsiteX33" fmla="*/ 46576 w 372607"/>
                <a:gd name="connsiteY33" fmla="*/ 427652 h 541974"/>
                <a:gd name="connsiteX34" fmla="*/ 59278 w 372607"/>
                <a:gd name="connsiteY34" fmla="*/ 440354 h 541974"/>
                <a:gd name="connsiteX35" fmla="*/ 63513 w 372607"/>
                <a:gd name="connsiteY35" fmla="*/ 474228 h 541974"/>
                <a:gd name="connsiteX36" fmla="*/ 105854 w 372607"/>
                <a:gd name="connsiteY36" fmla="*/ 512335 h 541974"/>
                <a:gd name="connsiteX37" fmla="*/ 118557 w 372607"/>
                <a:gd name="connsiteY37" fmla="*/ 516569 h 541974"/>
                <a:gd name="connsiteX38" fmla="*/ 127025 w 372607"/>
                <a:gd name="connsiteY38" fmla="*/ 533506 h 541974"/>
                <a:gd name="connsiteX39" fmla="*/ 152430 w 372607"/>
                <a:gd name="connsiteY39" fmla="*/ 541974 h 541974"/>
                <a:gd name="connsiteX40" fmla="*/ 156665 w 372607"/>
                <a:gd name="connsiteY40" fmla="*/ 537740 h 541974"/>
                <a:gd name="connsiteX41" fmla="*/ 165133 w 372607"/>
                <a:gd name="connsiteY41" fmla="*/ 520803 h 541974"/>
                <a:gd name="connsiteX42" fmla="*/ 186304 w 372607"/>
                <a:gd name="connsiteY42" fmla="*/ 508101 h 541974"/>
                <a:gd name="connsiteX43" fmla="*/ 199006 w 372607"/>
                <a:gd name="connsiteY43" fmla="*/ 478462 h 541974"/>
                <a:gd name="connsiteX44" fmla="*/ 211709 w 372607"/>
                <a:gd name="connsiteY44" fmla="*/ 469993 h 541974"/>
                <a:gd name="connsiteX45" fmla="*/ 203240 w 372607"/>
                <a:gd name="connsiteY45" fmla="*/ 457291 h 541974"/>
                <a:gd name="connsiteX46" fmla="*/ 186304 w 372607"/>
                <a:gd name="connsiteY46" fmla="*/ 457291 h 541974"/>
                <a:gd name="connsiteX47" fmla="*/ 182070 w 372607"/>
                <a:gd name="connsiteY47" fmla="*/ 448822 h 541974"/>
                <a:gd name="connsiteX48" fmla="*/ 194772 w 372607"/>
                <a:gd name="connsiteY48" fmla="*/ 440354 h 541974"/>
                <a:gd name="connsiteX49" fmla="*/ 203240 w 372607"/>
                <a:gd name="connsiteY49" fmla="*/ 431886 h 541974"/>
                <a:gd name="connsiteX50" fmla="*/ 190538 w 372607"/>
                <a:gd name="connsiteY50" fmla="*/ 423417 h 541974"/>
                <a:gd name="connsiteX51" fmla="*/ 190538 w 372607"/>
                <a:gd name="connsiteY51" fmla="*/ 406481 h 541974"/>
                <a:gd name="connsiteX52" fmla="*/ 228646 w 372607"/>
                <a:gd name="connsiteY52" fmla="*/ 406481 h 541974"/>
                <a:gd name="connsiteX53" fmla="*/ 220177 w 372607"/>
                <a:gd name="connsiteY53" fmla="*/ 389544 h 541974"/>
                <a:gd name="connsiteX54" fmla="*/ 199006 w 372607"/>
                <a:gd name="connsiteY54" fmla="*/ 376842 h 541974"/>
                <a:gd name="connsiteX55" fmla="*/ 199006 w 372607"/>
                <a:gd name="connsiteY55" fmla="*/ 338734 h 541974"/>
                <a:gd name="connsiteX56" fmla="*/ 228646 w 372607"/>
                <a:gd name="connsiteY56" fmla="*/ 313329 h 541974"/>
                <a:gd name="connsiteX57" fmla="*/ 262519 w 372607"/>
                <a:gd name="connsiteY57" fmla="*/ 313329 h 541974"/>
                <a:gd name="connsiteX58" fmla="*/ 258285 w 372607"/>
                <a:gd name="connsiteY58" fmla="*/ 300626 h 541974"/>
                <a:gd name="connsiteX59" fmla="*/ 275221 w 372607"/>
                <a:gd name="connsiteY59" fmla="*/ 292158 h 541974"/>
                <a:gd name="connsiteX60" fmla="*/ 304861 w 372607"/>
                <a:gd name="connsiteY60" fmla="*/ 309095 h 541974"/>
                <a:gd name="connsiteX61" fmla="*/ 313329 w 372607"/>
                <a:gd name="connsiteY61" fmla="*/ 304861 h 541974"/>
                <a:gd name="connsiteX62" fmla="*/ 313329 w 372607"/>
                <a:gd name="connsiteY62" fmla="*/ 254050 h 541974"/>
                <a:gd name="connsiteX63" fmla="*/ 317563 w 372607"/>
                <a:gd name="connsiteY63" fmla="*/ 237114 h 541974"/>
                <a:gd name="connsiteX64" fmla="*/ 321797 w 372607"/>
                <a:gd name="connsiteY64" fmla="*/ 215943 h 541974"/>
                <a:gd name="connsiteX65" fmla="*/ 304861 w 372607"/>
                <a:gd name="connsiteY65" fmla="*/ 203240 h 541974"/>
                <a:gd name="connsiteX66" fmla="*/ 309095 w 372607"/>
                <a:gd name="connsiteY66" fmla="*/ 190538 h 541974"/>
                <a:gd name="connsiteX67" fmla="*/ 334500 w 372607"/>
                <a:gd name="connsiteY67" fmla="*/ 186304 h 541974"/>
                <a:gd name="connsiteX68" fmla="*/ 334500 w 372607"/>
                <a:gd name="connsiteY68" fmla="*/ 165133 h 541974"/>
                <a:gd name="connsiteX69" fmla="*/ 359905 w 372607"/>
                <a:gd name="connsiteY69" fmla="*/ 152430 h 541974"/>
                <a:gd name="connsiteX70" fmla="*/ 364139 w 372607"/>
                <a:gd name="connsiteY70" fmla="*/ 135494 h 541974"/>
                <a:gd name="connsiteX71" fmla="*/ 355671 w 372607"/>
                <a:gd name="connsiteY71" fmla="*/ 122791 h 541974"/>
                <a:gd name="connsiteX72" fmla="*/ 359905 w 372607"/>
                <a:gd name="connsiteY72" fmla="*/ 97386 h 541974"/>
                <a:gd name="connsiteX73" fmla="*/ 372608 w 372607"/>
                <a:gd name="connsiteY73" fmla="*/ 88918 h 541974"/>
                <a:gd name="connsiteX74" fmla="*/ 359905 w 372607"/>
                <a:gd name="connsiteY74" fmla="*/ 59278 h 541974"/>
                <a:gd name="connsiteX75" fmla="*/ 364139 w 372607"/>
                <a:gd name="connsiteY75" fmla="*/ 33873 h 541974"/>
                <a:gd name="connsiteX76" fmla="*/ 334500 w 372607"/>
                <a:gd name="connsiteY76" fmla="*/ 33873 h 541974"/>
                <a:gd name="connsiteX77" fmla="*/ 326032 w 372607"/>
                <a:gd name="connsiteY77" fmla="*/ 38108 h 541974"/>
                <a:gd name="connsiteX78" fmla="*/ 296392 w 372607"/>
                <a:gd name="connsiteY78" fmla="*/ 29639 h 541974"/>
                <a:gd name="connsiteX79" fmla="*/ 287924 w 372607"/>
                <a:gd name="connsiteY79" fmla="*/ 12703 h 541974"/>
                <a:gd name="connsiteX80" fmla="*/ 279456 w 372607"/>
                <a:gd name="connsiteY80" fmla="*/ 12703 h 541974"/>
                <a:gd name="connsiteX81" fmla="*/ 262519 w 372607"/>
                <a:gd name="connsiteY81" fmla="*/ 29639 h 541974"/>
                <a:gd name="connsiteX82" fmla="*/ 258285 w 372607"/>
                <a:gd name="connsiteY82" fmla="*/ 12703 h 541974"/>
                <a:gd name="connsiteX83" fmla="*/ 224411 w 372607"/>
                <a:gd name="connsiteY83" fmla="*/ 12703 h 541974"/>
                <a:gd name="connsiteX84" fmla="*/ 215943 w 372607"/>
                <a:gd name="connsiteY84" fmla="*/ 4234 h 541974"/>
                <a:gd name="connsiteX85" fmla="*/ 207475 w 372607"/>
                <a:gd name="connsiteY85" fmla="*/ 0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72607" h="541974">
                  <a:moveTo>
                    <a:pt x="207475" y="0"/>
                  </a:moveTo>
                  <a:lnTo>
                    <a:pt x="182070" y="21171"/>
                  </a:lnTo>
                  <a:lnTo>
                    <a:pt x="169367" y="8468"/>
                  </a:lnTo>
                  <a:lnTo>
                    <a:pt x="160899" y="8468"/>
                  </a:lnTo>
                  <a:lnTo>
                    <a:pt x="135494" y="25405"/>
                  </a:lnTo>
                  <a:lnTo>
                    <a:pt x="118557" y="12703"/>
                  </a:lnTo>
                  <a:lnTo>
                    <a:pt x="97386" y="25405"/>
                  </a:lnTo>
                  <a:lnTo>
                    <a:pt x="93152" y="25405"/>
                  </a:lnTo>
                  <a:lnTo>
                    <a:pt x="88918" y="16937"/>
                  </a:lnTo>
                  <a:lnTo>
                    <a:pt x="71981" y="16937"/>
                  </a:lnTo>
                  <a:lnTo>
                    <a:pt x="59278" y="25405"/>
                  </a:lnTo>
                  <a:lnTo>
                    <a:pt x="59278" y="46576"/>
                  </a:lnTo>
                  <a:lnTo>
                    <a:pt x="42342" y="67747"/>
                  </a:lnTo>
                  <a:lnTo>
                    <a:pt x="42342" y="88918"/>
                  </a:lnTo>
                  <a:lnTo>
                    <a:pt x="29639" y="101620"/>
                  </a:lnTo>
                  <a:lnTo>
                    <a:pt x="29639" y="122791"/>
                  </a:lnTo>
                  <a:lnTo>
                    <a:pt x="38108" y="152430"/>
                  </a:lnTo>
                  <a:lnTo>
                    <a:pt x="46576" y="207475"/>
                  </a:lnTo>
                  <a:lnTo>
                    <a:pt x="46576" y="254050"/>
                  </a:lnTo>
                  <a:lnTo>
                    <a:pt x="38108" y="266753"/>
                  </a:lnTo>
                  <a:lnTo>
                    <a:pt x="59278" y="279455"/>
                  </a:lnTo>
                  <a:lnTo>
                    <a:pt x="42342" y="287924"/>
                  </a:lnTo>
                  <a:lnTo>
                    <a:pt x="33873" y="326031"/>
                  </a:lnTo>
                  <a:lnTo>
                    <a:pt x="8468" y="330266"/>
                  </a:lnTo>
                  <a:lnTo>
                    <a:pt x="0" y="347202"/>
                  </a:lnTo>
                  <a:lnTo>
                    <a:pt x="16937" y="347202"/>
                  </a:lnTo>
                  <a:lnTo>
                    <a:pt x="21171" y="368373"/>
                  </a:lnTo>
                  <a:lnTo>
                    <a:pt x="4234" y="372607"/>
                  </a:lnTo>
                  <a:lnTo>
                    <a:pt x="8468" y="398012"/>
                  </a:lnTo>
                  <a:lnTo>
                    <a:pt x="12703" y="393778"/>
                  </a:lnTo>
                  <a:lnTo>
                    <a:pt x="21171" y="381076"/>
                  </a:lnTo>
                  <a:lnTo>
                    <a:pt x="38108" y="393778"/>
                  </a:lnTo>
                  <a:lnTo>
                    <a:pt x="50810" y="406481"/>
                  </a:lnTo>
                  <a:lnTo>
                    <a:pt x="46576" y="427652"/>
                  </a:lnTo>
                  <a:lnTo>
                    <a:pt x="59278" y="440354"/>
                  </a:lnTo>
                  <a:lnTo>
                    <a:pt x="63513" y="474228"/>
                  </a:lnTo>
                  <a:lnTo>
                    <a:pt x="105854" y="512335"/>
                  </a:lnTo>
                  <a:lnTo>
                    <a:pt x="118557" y="516569"/>
                  </a:lnTo>
                  <a:lnTo>
                    <a:pt x="127025" y="533506"/>
                  </a:lnTo>
                  <a:lnTo>
                    <a:pt x="152430" y="541974"/>
                  </a:lnTo>
                  <a:lnTo>
                    <a:pt x="156665" y="537740"/>
                  </a:lnTo>
                  <a:lnTo>
                    <a:pt x="165133" y="520803"/>
                  </a:lnTo>
                  <a:lnTo>
                    <a:pt x="186304" y="508101"/>
                  </a:lnTo>
                  <a:lnTo>
                    <a:pt x="199006" y="478462"/>
                  </a:lnTo>
                  <a:lnTo>
                    <a:pt x="211709" y="469993"/>
                  </a:lnTo>
                  <a:lnTo>
                    <a:pt x="203240" y="457291"/>
                  </a:lnTo>
                  <a:lnTo>
                    <a:pt x="186304" y="457291"/>
                  </a:lnTo>
                  <a:lnTo>
                    <a:pt x="182070" y="448822"/>
                  </a:lnTo>
                  <a:lnTo>
                    <a:pt x="194772" y="440354"/>
                  </a:lnTo>
                  <a:lnTo>
                    <a:pt x="203240" y="431886"/>
                  </a:lnTo>
                  <a:lnTo>
                    <a:pt x="190538" y="423417"/>
                  </a:lnTo>
                  <a:lnTo>
                    <a:pt x="190538" y="406481"/>
                  </a:lnTo>
                  <a:lnTo>
                    <a:pt x="228646" y="406481"/>
                  </a:lnTo>
                  <a:lnTo>
                    <a:pt x="220177" y="389544"/>
                  </a:lnTo>
                  <a:lnTo>
                    <a:pt x="199006" y="376842"/>
                  </a:lnTo>
                  <a:lnTo>
                    <a:pt x="199006" y="338734"/>
                  </a:lnTo>
                  <a:lnTo>
                    <a:pt x="228646" y="313329"/>
                  </a:lnTo>
                  <a:lnTo>
                    <a:pt x="262519" y="313329"/>
                  </a:lnTo>
                  <a:lnTo>
                    <a:pt x="258285" y="300626"/>
                  </a:lnTo>
                  <a:lnTo>
                    <a:pt x="275221" y="292158"/>
                  </a:lnTo>
                  <a:lnTo>
                    <a:pt x="304861" y="309095"/>
                  </a:lnTo>
                  <a:lnTo>
                    <a:pt x="313329" y="304861"/>
                  </a:lnTo>
                  <a:lnTo>
                    <a:pt x="313329" y="254050"/>
                  </a:lnTo>
                  <a:lnTo>
                    <a:pt x="317563" y="237114"/>
                  </a:lnTo>
                  <a:lnTo>
                    <a:pt x="321797" y="215943"/>
                  </a:lnTo>
                  <a:lnTo>
                    <a:pt x="304861" y="203240"/>
                  </a:lnTo>
                  <a:lnTo>
                    <a:pt x="309095" y="190538"/>
                  </a:lnTo>
                  <a:lnTo>
                    <a:pt x="334500" y="186304"/>
                  </a:lnTo>
                  <a:lnTo>
                    <a:pt x="334500" y="165133"/>
                  </a:lnTo>
                  <a:lnTo>
                    <a:pt x="359905" y="152430"/>
                  </a:lnTo>
                  <a:lnTo>
                    <a:pt x="364139" y="135494"/>
                  </a:lnTo>
                  <a:lnTo>
                    <a:pt x="355671" y="122791"/>
                  </a:lnTo>
                  <a:lnTo>
                    <a:pt x="359905" y="97386"/>
                  </a:lnTo>
                  <a:lnTo>
                    <a:pt x="372608" y="88918"/>
                  </a:lnTo>
                  <a:lnTo>
                    <a:pt x="359905" y="59278"/>
                  </a:lnTo>
                  <a:lnTo>
                    <a:pt x="364139" y="33873"/>
                  </a:lnTo>
                  <a:lnTo>
                    <a:pt x="334500" y="33873"/>
                  </a:lnTo>
                  <a:lnTo>
                    <a:pt x="326032" y="38108"/>
                  </a:lnTo>
                  <a:lnTo>
                    <a:pt x="296392" y="29639"/>
                  </a:lnTo>
                  <a:lnTo>
                    <a:pt x="287924" y="12703"/>
                  </a:lnTo>
                  <a:lnTo>
                    <a:pt x="279456" y="12703"/>
                  </a:lnTo>
                  <a:lnTo>
                    <a:pt x="262519" y="29639"/>
                  </a:lnTo>
                  <a:lnTo>
                    <a:pt x="258285" y="12703"/>
                  </a:lnTo>
                  <a:lnTo>
                    <a:pt x="224411" y="12703"/>
                  </a:lnTo>
                  <a:lnTo>
                    <a:pt x="215943" y="4234"/>
                  </a:lnTo>
                  <a:lnTo>
                    <a:pt x="20747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1B60DFA-8376-57EB-817A-50C2B144D096}"/>
                </a:ext>
              </a:extLst>
            </p:cNvPr>
            <p:cNvSpPr/>
            <p:nvPr/>
          </p:nvSpPr>
          <p:spPr>
            <a:xfrm>
              <a:off x="3706364" y="1617272"/>
              <a:ext cx="529272" cy="351436"/>
            </a:xfrm>
            <a:custGeom>
              <a:avLst/>
              <a:gdLst>
                <a:gd name="connsiteX0" fmla="*/ 63513 w 529272"/>
                <a:gd name="connsiteY0" fmla="*/ 0 h 351436"/>
                <a:gd name="connsiteX1" fmla="*/ 59278 w 529272"/>
                <a:gd name="connsiteY1" fmla="*/ 50810 h 351436"/>
                <a:gd name="connsiteX2" fmla="*/ 93152 w 529272"/>
                <a:gd name="connsiteY2" fmla="*/ 80449 h 351436"/>
                <a:gd name="connsiteX3" fmla="*/ 93152 w 529272"/>
                <a:gd name="connsiteY3" fmla="*/ 97386 h 351436"/>
                <a:gd name="connsiteX4" fmla="*/ 50810 w 529272"/>
                <a:gd name="connsiteY4" fmla="*/ 71981 h 351436"/>
                <a:gd name="connsiteX5" fmla="*/ 0 w 529272"/>
                <a:gd name="connsiteY5" fmla="*/ 131259 h 351436"/>
                <a:gd name="connsiteX6" fmla="*/ 12703 w 529272"/>
                <a:gd name="connsiteY6" fmla="*/ 135494 h 351436"/>
                <a:gd name="connsiteX7" fmla="*/ 29639 w 529272"/>
                <a:gd name="connsiteY7" fmla="*/ 135494 h 351436"/>
                <a:gd name="connsiteX8" fmla="*/ 38108 w 529272"/>
                <a:gd name="connsiteY8" fmla="*/ 152430 h 351436"/>
                <a:gd name="connsiteX9" fmla="*/ 105854 w 529272"/>
                <a:gd name="connsiteY9" fmla="*/ 215943 h 351436"/>
                <a:gd name="connsiteX10" fmla="*/ 110089 w 529272"/>
                <a:gd name="connsiteY10" fmla="*/ 245582 h 351436"/>
                <a:gd name="connsiteX11" fmla="*/ 127025 w 529272"/>
                <a:gd name="connsiteY11" fmla="*/ 270987 h 351436"/>
                <a:gd name="connsiteX12" fmla="*/ 118557 w 529272"/>
                <a:gd name="connsiteY12" fmla="*/ 279455 h 351436"/>
                <a:gd name="connsiteX13" fmla="*/ 139728 w 529272"/>
                <a:gd name="connsiteY13" fmla="*/ 279455 h 351436"/>
                <a:gd name="connsiteX14" fmla="*/ 143962 w 529272"/>
                <a:gd name="connsiteY14" fmla="*/ 283690 h 351436"/>
                <a:gd name="connsiteX15" fmla="*/ 143962 w 529272"/>
                <a:gd name="connsiteY15" fmla="*/ 300626 h 351436"/>
                <a:gd name="connsiteX16" fmla="*/ 152430 w 529272"/>
                <a:gd name="connsiteY16" fmla="*/ 304861 h 351436"/>
                <a:gd name="connsiteX17" fmla="*/ 173601 w 529272"/>
                <a:gd name="connsiteY17" fmla="*/ 300626 h 351436"/>
                <a:gd name="connsiteX18" fmla="*/ 199006 w 529272"/>
                <a:gd name="connsiteY18" fmla="*/ 300626 h 351436"/>
                <a:gd name="connsiteX19" fmla="*/ 211709 w 529272"/>
                <a:gd name="connsiteY19" fmla="*/ 309095 h 351436"/>
                <a:gd name="connsiteX20" fmla="*/ 266753 w 529272"/>
                <a:gd name="connsiteY20" fmla="*/ 304861 h 351436"/>
                <a:gd name="connsiteX21" fmla="*/ 304861 w 529272"/>
                <a:gd name="connsiteY21" fmla="*/ 317563 h 351436"/>
                <a:gd name="connsiteX22" fmla="*/ 326032 w 529272"/>
                <a:gd name="connsiteY22" fmla="*/ 338734 h 351436"/>
                <a:gd name="connsiteX23" fmla="*/ 355671 w 529272"/>
                <a:gd name="connsiteY23" fmla="*/ 338734 h 351436"/>
                <a:gd name="connsiteX24" fmla="*/ 381076 w 529272"/>
                <a:gd name="connsiteY24" fmla="*/ 351436 h 351436"/>
                <a:gd name="connsiteX25" fmla="*/ 419183 w 529272"/>
                <a:gd name="connsiteY25" fmla="*/ 317563 h 351436"/>
                <a:gd name="connsiteX26" fmla="*/ 457291 w 529272"/>
                <a:gd name="connsiteY26" fmla="*/ 304861 h 351436"/>
                <a:gd name="connsiteX27" fmla="*/ 478462 w 529272"/>
                <a:gd name="connsiteY27" fmla="*/ 309095 h 351436"/>
                <a:gd name="connsiteX28" fmla="*/ 512335 w 529272"/>
                <a:gd name="connsiteY28" fmla="*/ 304861 h 351436"/>
                <a:gd name="connsiteX29" fmla="*/ 508101 w 529272"/>
                <a:gd name="connsiteY29" fmla="*/ 287924 h 351436"/>
                <a:gd name="connsiteX30" fmla="*/ 499633 w 529272"/>
                <a:gd name="connsiteY30" fmla="*/ 258285 h 351436"/>
                <a:gd name="connsiteX31" fmla="*/ 499633 w 529272"/>
                <a:gd name="connsiteY31" fmla="*/ 241348 h 351436"/>
                <a:gd name="connsiteX32" fmla="*/ 512335 w 529272"/>
                <a:gd name="connsiteY32" fmla="*/ 224411 h 351436"/>
                <a:gd name="connsiteX33" fmla="*/ 512335 w 529272"/>
                <a:gd name="connsiteY33" fmla="*/ 203240 h 351436"/>
                <a:gd name="connsiteX34" fmla="*/ 529272 w 529272"/>
                <a:gd name="connsiteY34" fmla="*/ 182069 h 351436"/>
                <a:gd name="connsiteX35" fmla="*/ 529272 w 529272"/>
                <a:gd name="connsiteY35" fmla="*/ 160899 h 351436"/>
                <a:gd name="connsiteX36" fmla="*/ 516570 w 529272"/>
                <a:gd name="connsiteY36" fmla="*/ 156664 h 351436"/>
                <a:gd name="connsiteX37" fmla="*/ 499633 w 529272"/>
                <a:gd name="connsiteY37" fmla="*/ 143962 h 351436"/>
                <a:gd name="connsiteX38" fmla="*/ 465759 w 529272"/>
                <a:gd name="connsiteY38" fmla="*/ 143962 h 351436"/>
                <a:gd name="connsiteX39" fmla="*/ 440354 w 529272"/>
                <a:gd name="connsiteY39" fmla="*/ 156664 h 351436"/>
                <a:gd name="connsiteX40" fmla="*/ 440354 w 529272"/>
                <a:gd name="connsiteY40" fmla="*/ 143962 h 351436"/>
                <a:gd name="connsiteX41" fmla="*/ 436120 w 529272"/>
                <a:gd name="connsiteY41" fmla="*/ 135494 h 351436"/>
                <a:gd name="connsiteX42" fmla="*/ 423418 w 529272"/>
                <a:gd name="connsiteY42" fmla="*/ 139728 h 351436"/>
                <a:gd name="connsiteX43" fmla="*/ 406481 w 529272"/>
                <a:gd name="connsiteY43" fmla="*/ 148196 h 351436"/>
                <a:gd name="connsiteX44" fmla="*/ 414949 w 529272"/>
                <a:gd name="connsiteY44" fmla="*/ 135494 h 351436"/>
                <a:gd name="connsiteX45" fmla="*/ 414949 w 529272"/>
                <a:gd name="connsiteY45" fmla="*/ 122791 h 351436"/>
                <a:gd name="connsiteX46" fmla="*/ 393778 w 529272"/>
                <a:gd name="connsiteY46" fmla="*/ 110089 h 351436"/>
                <a:gd name="connsiteX47" fmla="*/ 393778 w 529272"/>
                <a:gd name="connsiteY47" fmla="*/ 127025 h 351436"/>
                <a:gd name="connsiteX48" fmla="*/ 381076 w 529272"/>
                <a:gd name="connsiteY48" fmla="*/ 127025 h 351436"/>
                <a:gd name="connsiteX49" fmla="*/ 347202 w 529272"/>
                <a:gd name="connsiteY49" fmla="*/ 114323 h 351436"/>
                <a:gd name="connsiteX50" fmla="*/ 334500 w 529272"/>
                <a:gd name="connsiteY50" fmla="*/ 105854 h 351436"/>
                <a:gd name="connsiteX51" fmla="*/ 321797 w 529272"/>
                <a:gd name="connsiteY51" fmla="*/ 114323 h 351436"/>
                <a:gd name="connsiteX52" fmla="*/ 317563 w 529272"/>
                <a:gd name="connsiteY52" fmla="*/ 127025 h 351436"/>
                <a:gd name="connsiteX53" fmla="*/ 309095 w 529272"/>
                <a:gd name="connsiteY53" fmla="*/ 127025 h 351436"/>
                <a:gd name="connsiteX54" fmla="*/ 300627 w 529272"/>
                <a:gd name="connsiteY54" fmla="*/ 118557 h 351436"/>
                <a:gd name="connsiteX55" fmla="*/ 300627 w 529272"/>
                <a:gd name="connsiteY55" fmla="*/ 97386 h 351436"/>
                <a:gd name="connsiteX56" fmla="*/ 326032 w 529272"/>
                <a:gd name="connsiteY56" fmla="*/ 80449 h 351436"/>
                <a:gd name="connsiteX57" fmla="*/ 317563 w 529272"/>
                <a:gd name="connsiteY57" fmla="*/ 67747 h 351436"/>
                <a:gd name="connsiteX58" fmla="*/ 296392 w 529272"/>
                <a:gd name="connsiteY58" fmla="*/ 76215 h 351436"/>
                <a:gd name="connsiteX59" fmla="*/ 287924 w 529272"/>
                <a:gd name="connsiteY59" fmla="*/ 67747 h 351436"/>
                <a:gd name="connsiteX60" fmla="*/ 249816 w 529272"/>
                <a:gd name="connsiteY60" fmla="*/ 71981 h 351436"/>
                <a:gd name="connsiteX61" fmla="*/ 232880 w 529272"/>
                <a:gd name="connsiteY61" fmla="*/ 80449 h 351436"/>
                <a:gd name="connsiteX62" fmla="*/ 211709 w 529272"/>
                <a:gd name="connsiteY62" fmla="*/ 71981 h 351436"/>
                <a:gd name="connsiteX63" fmla="*/ 211709 w 529272"/>
                <a:gd name="connsiteY63" fmla="*/ 55044 h 351436"/>
                <a:gd name="connsiteX64" fmla="*/ 182070 w 529272"/>
                <a:gd name="connsiteY64" fmla="*/ 42342 h 351436"/>
                <a:gd name="connsiteX65" fmla="*/ 173601 w 529272"/>
                <a:gd name="connsiteY65" fmla="*/ 25405 h 351436"/>
                <a:gd name="connsiteX66" fmla="*/ 165133 w 529272"/>
                <a:gd name="connsiteY66" fmla="*/ 29639 h 351436"/>
                <a:gd name="connsiteX67" fmla="*/ 135494 w 529272"/>
                <a:gd name="connsiteY67" fmla="*/ 8468 h 351436"/>
                <a:gd name="connsiteX68" fmla="*/ 122791 w 529272"/>
                <a:gd name="connsiteY68" fmla="*/ 4234 h 351436"/>
                <a:gd name="connsiteX69" fmla="*/ 110089 w 529272"/>
                <a:gd name="connsiteY69" fmla="*/ 16937 h 351436"/>
                <a:gd name="connsiteX70" fmla="*/ 93152 w 529272"/>
                <a:gd name="connsiteY70" fmla="*/ 21171 h 351436"/>
                <a:gd name="connsiteX71" fmla="*/ 84684 w 529272"/>
                <a:gd name="connsiteY71" fmla="*/ 4234 h 351436"/>
                <a:gd name="connsiteX72" fmla="*/ 63513 w 529272"/>
                <a:gd name="connsiteY72" fmla="*/ 0 h 35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272" h="351436">
                  <a:moveTo>
                    <a:pt x="63513" y="0"/>
                  </a:moveTo>
                  <a:lnTo>
                    <a:pt x="59278" y="50810"/>
                  </a:lnTo>
                  <a:lnTo>
                    <a:pt x="93152" y="80449"/>
                  </a:lnTo>
                  <a:lnTo>
                    <a:pt x="93152" y="97386"/>
                  </a:lnTo>
                  <a:lnTo>
                    <a:pt x="50810" y="71981"/>
                  </a:lnTo>
                  <a:lnTo>
                    <a:pt x="0" y="131259"/>
                  </a:lnTo>
                  <a:lnTo>
                    <a:pt x="12703" y="135494"/>
                  </a:lnTo>
                  <a:lnTo>
                    <a:pt x="29639" y="135494"/>
                  </a:lnTo>
                  <a:lnTo>
                    <a:pt x="38108" y="152430"/>
                  </a:lnTo>
                  <a:lnTo>
                    <a:pt x="105854" y="215943"/>
                  </a:lnTo>
                  <a:lnTo>
                    <a:pt x="110089" y="245582"/>
                  </a:lnTo>
                  <a:lnTo>
                    <a:pt x="127025" y="270987"/>
                  </a:lnTo>
                  <a:lnTo>
                    <a:pt x="118557" y="279455"/>
                  </a:lnTo>
                  <a:lnTo>
                    <a:pt x="139728" y="279455"/>
                  </a:lnTo>
                  <a:lnTo>
                    <a:pt x="143962" y="283690"/>
                  </a:lnTo>
                  <a:lnTo>
                    <a:pt x="143962" y="300626"/>
                  </a:lnTo>
                  <a:lnTo>
                    <a:pt x="152430" y="304861"/>
                  </a:lnTo>
                  <a:lnTo>
                    <a:pt x="173601" y="300626"/>
                  </a:lnTo>
                  <a:lnTo>
                    <a:pt x="199006" y="300626"/>
                  </a:lnTo>
                  <a:lnTo>
                    <a:pt x="211709" y="309095"/>
                  </a:lnTo>
                  <a:lnTo>
                    <a:pt x="266753" y="304861"/>
                  </a:lnTo>
                  <a:lnTo>
                    <a:pt x="304861" y="317563"/>
                  </a:lnTo>
                  <a:lnTo>
                    <a:pt x="326032" y="338734"/>
                  </a:lnTo>
                  <a:lnTo>
                    <a:pt x="355671" y="338734"/>
                  </a:lnTo>
                  <a:lnTo>
                    <a:pt x="381076" y="351436"/>
                  </a:lnTo>
                  <a:lnTo>
                    <a:pt x="419183" y="317563"/>
                  </a:lnTo>
                  <a:lnTo>
                    <a:pt x="457291" y="304861"/>
                  </a:lnTo>
                  <a:lnTo>
                    <a:pt x="478462" y="309095"/>
                  </a:lnTo>
                  <a:lnTo>
                    <a:pt x="512335" y="304861"/>
                  </a:lnTo>
                  <a:lnTo>
                    <a:pt x="508101" y="287924"/>
                  </a:lnTo>
                  <a:lnTo>
                    <a:pt x="499633" y="258285"/>
                  </a:lnTo>
                  <a:lnTo>
                    <a:pt x="499633" y="241348"/>
                  </a:lnTo>
                  <a:lnTo>
                    <a:pt x="512335" y="224411"/>
                  </a:lnTo>
                  <a:lnTo>
                    <a:pt x="512335" y="203240"/>
                  </a:lnTo>
                  <a:lnTo>
                    <a:pt x="529272" y="182069"/>
                  </a:lnTo>
                  <a:lnTo>
                    <a:pt x="529272" y="160899"/>
                  </a:lnTo>
                  <a:lnTo>
                    <a:pt x="516570" y="156664"/>
                  </a:lnTo>
                  <a:lnTo>
                    <a:pt x="499633" y="143962"/>
                  </a:lnTo>
                  <a:lnTo>
                    <a:pt x="465759" y="143962"/>
                  </a:lnTo>
                  <a:lnTo>
                    <a:pt x="440354" y="156664"/>
                  </a:lnTo>
                  <a:lnTo>
                    <a:pt x="440354" y="143962"/>
                  </a:lnTo>
                  <a:lnTo>
                    <a:pt x="436120" y="135494"/>
                  </a:lnTo>
                  <a:lnTo>
                    <a:pt x="423418" y="139728"/>
                  </a:lnTo>
                  <a:lnTo>
                    <a:pt x="406481" y="148196"/>
                  </a:lnTo>
                  <a:lnTo>
                    <a:pt x="414949" y="135494"/>
                  </a:lnTo>
                  <a:lnTo>
                    <a:pt x="414949" y="122791"/>
                  </a:lnTo>
                  <a:lnTo>
                    <a:pt x="393778" y="110089"/>
                  </a:lnTo>
                  <a:lnTo>
                    <a:pt x="393778" y="127025"/>
                  </a:lnTo>
                  <a:lnTo>
                    <a:pt x="381076" y="127025"/>
                  </a:lnTo>
                  <a:lnTo>
                    <a:pt x="347202" y="114323"/>
                  </a:lnTo>
                  <a:lnTo>
                    <a:pt x="334500" y="105854"/>
                  </a:lnTo>
                  <a:lnTo>
                    <a:pt x="321797" y="114323"/>
                  </a:lnTo>
                  <a:lnTo>
                    <a:pt x="317563" y="127025"/>
                  </a:lnTo>
                  <a:lnTo>
                    <a:pt x="309095" y="127025"/>
                  </a:lnTo>
                  <a:lnTo>
                    <a:pt x="300627" y="118557"/>
                  </a:lnTo>
                  <a:lnTo>
                    <a:pt x="300627" y="97386"/>
                  </a:lnTo>
                  <a:lnTo>
                    <a:pt x="326032" y="80449"/>
                  </a:lnTo>
                  <a:lnTo>
                    <a:pt x="317563" y="67747"/>
                  </a:lnTo>
                  <a:lnTo>
                    <a:pt x="296392" y="76215"/>
                  </a:lnTo>
                  <a:lnTo>
                    <a:pt x="287924" y="67747"/>
                  </a:lnTo>
                  <a:lnTo>
                    <a:pt x="249816" y="71981"/>
                  </a:lnTo>
                  <a:lnTo>
                    <a:pt x="232880" y="80449"/>
                  </a:lnTo>
                  <a:lnTo>
                    <a:pt x="211709" y="71981"/>
                  </a:lnTo>
                  <a:lnTo>
                    <a:pt x="211709" y="55044"/>
                  </a:lnTo>
                  <a:lnTo>
                    <a:pt x="182070" y="42342"/>
                  </a:lnTo>
                  <a:lnTo>
                    <a:pt x="173601" y="25405"/>
                  </a:lnTo>
                  <a:lnTo>
                    <a:pt x="165133" y="29639"/>
                  </a:lnTo>
                  <a:lnTo>
                    <a:pt x="135494" y="8468"/>
                  </a:lnTo>
                  <a:lnTo>
                    <a:pt x="122791" y="4234"/>
                  </a:lnTo>
                  <a:lnTo>
                    <a:pt x="110089" y="16937"/>
                  </a:lnTo>
                  <a:lnTo>
                    <a:pt x="93152" y="21171"/>
                  </a:lnTo>
                  <a:lnTo>
                    <a:pt x="84684" y="4234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6926783-FDC0-B331-0F8C-8986FB22534D}"/>
                </a:ext>
              </a:extLst>
            </p:cNvPr>
            <p:cNvSpPr/>
            <p:nvPr/>
          </p:nvSpPr>
          <p:spPr>
            <a:xfrm>
              <a:off x="4481218" y="1701955"/>
              <a:ext cx="385310" cy="414949"/>
            </a:xfrm>
            <a:custGeom>
              <a:avLst/>
              <a:gdLst>
                <a:gd name="connsiteX0" fmla="*/ 207475 w 385310"/>
                <a:gd name="connsiteY0" fmla="*/ 4234 h 414949"/>
                <a:gd name="connsiteX1" fmla="*/ 194772 w 385310"/>
                <a:gd name="connsiteY1" fmla="*/ 25405 h 414949"/>
                <a:gd name="connsiteX2" fmla="*/ 177835 w 385310"/>
                <a:gd name="connsiteY2" fmla="*/ 38108 h 414949"/>
                <a:gd name="connsiteX3" fmla="*/ 177835 w 385310"/>
                <a:gd name="connsiteY3" fmla="*/ 71981 h 414949"/>
                <a:gd name="connsiteX4" fmla="*/ 160899 w 385310"/>
                <a:gd name="connsiteY4" fmla="*/ 84683 h 414949"/>
                <a:gd name="connsiteX5" fmla="*/ 127025 w 385310"/>
                <a:gd name="connsiteY5" fmla="*/ 93152 h 414949"/>
                <a:gd name="connsiteX6" fmla="*/ 110089 w 385310"/>
                <a:gd name="connsiteY6" fmla="*/ 101620 h 414949"/>
                <a:gd name="connsiteX7" fmla="*/ 88918 w 385310"/>
                <a:gd name="connsiteY7" fmla="*/ 84683 h 414949"/>
                <a:gd name="connsiteX8" fmla="*/ 59278 w 385310"/>
                <a:gd name="connsiteY8" fmla="*/ 84683 h 414949"/>
                <a:gd name="connsiteX9" fmla="*/ 55044 w 385310"/>
                <a:gd name="connsiteY9" fmla="*/ 114323 h 414949"/>
                <a:gd name="connsiteX10" fmla="*/ 67747 w 385310"/>
                <a:gd name="connsiteY10" fmla="*/ 139728 h 414949"/>
                <a:gd name="connsiteX11" fmla="*/ 55044 w 385310"/>
                <a:gd name="connsiteY11" fmla="*/ 152430 h 414949"/>
                <a:gd name="connsiteX12" fmla="*/ 55044 w 385310"/>
                <a:gd name="connsiteY12" fmla="*/ 173601 h 414949"/>
                <a:gd name="connsiteX13" fmla="*/ 59278 w 385310"/>
                <a:gd name="connsiteY13" fmla="*/ 186304 h 414949"/>
                <a:gd name="connsiteX14" fmla="*/ 55044 w 385310"/>
                <a:gd name="connsiteY14" fmla="*/ 203240 h 414949"/>
                <a:gd name="connsiteX15" fmla="*/ 29639 w 385310"/>
                <a:gd name="connsiteY15" fmla="*/ 215943 h 414949"/>
                <a:gd name="connsiteX16" fmla="*/ 29639 w 385310"/>
                <a:gd name="connsiteY16" fmla="*/ 237114 h 414949"/>
                <a:gd name="connsiteX17" fmla="*/ 4234 w 385310"/>
                <a:gd name="connsiteY17" fmla="*/ 241348 h 414949"/>
                <a:gd name="connsiteX18" fmla="*/ 0 w 385310"/>
                <a:gd name="connsiteY18" fmla="*/ 254050 h 414949"/>
                <a:gd name="connsiteX19" fmla="*/ 16937 w 385310"/>
                <a:gd name="connsiteY19" fmla="*/ 266753 h 414949"/>
                <a:gd name="connsiteX20" fmla="*/ 12703 w 385310"/>
                <a:gd name="connsiteY20" fmla="*/ 283690 h 414949"/>
                <a:gd name="connsiteX21" fmla="*/ 8468 w 385310"/>
                <a:gd name="connsiteY21" fmla="*/ 304861 h 414949"/>
                <a:gd name="connsiteX22" fmla="*/ 8468 w 385310"/>
                <a:gd name="connsiteY22" fmla="*/ 342968 h 414949"/>
                <a:gd name="connsiteX23" fmla="*/ 46576 w 385310"/>
                <a:gd name="connsiteY23" fmla="*/ 342968 h 414949"/>
                <a:gd name="connsiteX24" fmla="*/ 76215 w 385310"/>
                <a:gd name="connsiteY24" fmla="*/ 364139 h 414949"/>
                <a:gd name="connsiteX25" fmla="*/ 84684 w 385310"/>
                <a:gd name="connsiteY25" fmla="*/ 372607 h 414949"/>
                <a:gd name="connsiteX26" fmla="*/ 101620 w 385310"/>
                <a:gd name="connsiteY26" fmla="*/ 376842 h 414949"/>
                <a:gd name="connsiteX27" fmla="*/ 127025 w 385310"/>
                <a:gd name="connsiteY27" fmla="*/ 398012 h 414949"/>
                <a:gd name="connsiteX28" fmla="*/ 143962 w 385310"/>
                <a:gd name="connsiteY28" fmla="*/ 398012 h 414949"/>
                <a:gd name="connsiteX29" fmla="*/ 152430 w 385310"/>
                <a:gd name="connsiteY29" fmla="*/ 393778 h 414949"/>
                <a:gd name="connsiteX30" fmla="*/ 169367 w 385310"/>
                <a:gd name="connsiteY30" fmla="*/ 393778 h 414949"/>
                <a:gd name="connsiteX31" fmla="*/ 182070 w 385310"/>
                <a:gd name="connsiteY31" fmla="*/ 414949 h 414949"/>
                <a:gd name="connsiteX32" fmla="*/ 190538 w 385310"/>
                <a:gd name="connsiteY32" fmla="*/ 414949 h 414949"/>
                <a:gd name="connsiteX33" fmla="*/ 199006 w 385310"/>
                <a:gd name="connsiteY33" fmla="*/ 402247 h 414949"/>
                <a:gd name="connsiteX34" fmla="*/ 232880 w 385310"/>
                <a:gd name="connsiteY34" fmla="*/ 406481 h 414949"/>
                <a:gd name="connsiteX35" fmla="*/ 241348 w 385310"/>
                <a:gd name="connsiteY35" fmla="*/ 414949 h 414949"/>
                <a:gd name="connsiteX36" fmla="*/ 245582 w 385310"/>
                <a:gd name="connsiteY36" fmla="*/ 414949 h 414949"/>
                <a:gd name="connsiteX37" fmla="*/ 262519 w 385310"/>
                <a:gd name="connsiteY37" fmla="*/ 398012 h 414949"/>
                <a:gd name="connsiteX38" fmla="*/ 275221 w 385310"/>
                <a:gd name="connsiteY38" fmla="*/ 410715 h 414949"/>
                <a:gd name="connsiteX39" fmla="*/ 275221 w 385310"/>
                <a:gd name="connsiteY39" fmla="*/ 402247 h 414949"/>
                <a:gd name="connsiteX40" fmla="*/ 296392 w 385310"/>
                <a:gd name="connsiteY40" fmla="*/ 393778 h 414949"/>
                <a:gd name="connsiteX41" fmla="*/ 304861 w 385310"/>
                <a:gd name="connsiteY41" fmla="*/ 385310 h 414949"/>
                <a:gd name="connsiteX42" fmla="*/ 296392 w 385310"/>
                <a:gd name="connsiteY42" fmla="*/ 368373 h 414949"/>
                <a:gd name="connsiteX43" fmla="*/ 296392 w 385310"/>
                <a:gd name="connsiteY43" fmla="*/ 359905 h 414949"/>
                <a:gd name="connsiteX44" fmla="*/ 313329 w 385310"/>
                <a:gd name="connsiteY44" fmla="*/ 347202 h 414949"/>
                <a:gd name="connsiteX45" fmla="*/ 317563 w 385310"/>
                <a:gd name="connsiteY45" fmla="*/ 313329 h 414949"/>
                <a:gd name="connsiteX46" fmla="*/ 300627 w 385310"/>
                <a:gd name="connsiteY46" fmla="*/ 292158 h 414949"/>
                <a:gd name="connsiteX47" fmla="*/ 304861 w 385310"/>
                <a:gd name="connsiteY47" fmla="*/ 279455 h 414949"/>
                <a:gd name="connsiteX48" fmla="*/ 321797 w 385310"/>
                <a:gd name="connsiteY48" fmla="*/ 254050 h 414949"/>
                <a:gd name="connsiteX49" fmla="*/ 326032 w 385310"/>
                <a:gd name="connsiteY49" fmla="*/ 258285 h 414949"/>
                <a:gd name="connsiteX50" fmla="*/ 351437 w 385310"/>
                <a:gd name="connsiteY50" fmla="*/ 258285 h 414949"/>
                <a:gd name="connsiteX51" fmla="*/ 359905 w 385310"/>
                <a:gd name="connsiteY51" fmla="*/ 266753 h 414949"/>
                <a:gd name="connsiteX52" fmla="*/ 372608 w 385310"/>
                <a:gd name="connsiteY52" fmla="*/ 258285 h 414949"/>
                <a:gd name="connsiteX53" fmla="*/ 385310 w 385310"/>
                <a:gd name="connsiteY53" fmla="*/ 241348 h 414949"/>
                <a:gd name="connsiteX54" fmla="*/ 372608 w 385310"/>
                <a:gd name="connsiteY54" fmla="*/ 241348 h 414949"/>
                <a:gd name="connsiteX55" fmla="*/ 368373 w 385310"/>
                <a:gd name="connsiteY55" fmla="*/ 211709 h 414949"/>
                <a:gd name="connsiteX56" fmla="*/ 355671 w 385310"/>
                <a:gd name="connsiteY56" fmla="*/ 199006 h 414949"/>
                <a:gd name="connsiteX57" fmla="*/ 313329 w 385310"/>
                <a:gd name="connsiteY57" fmla="*/ 194772 h 414949"/>
                <a:gd name="connsiteX58" fmla="*/ 304861 w 385310"/>
                <a:gd name="connsiteY58" fmla="*/ 177835 h 414949"/>
                <a:gd name="connsiteX59" fmla="*/ 292158 w 385310"/>
                <a:gd name="connsiteY59" fmla="*/ 165133 h 414949"/>
                <a:gd name="connsiteX60" fmla="*/ 241348 w 385310"/>
                <a:gd name="connsiteY60" fmla="*/ 160899 h 414949"/>
                <a:gd name="connsiteX61" fmla="*/ 237114 w 385310"/>
                <a:gd name="connsiteY61" fmla="*/ 127025 h 414949"/>
                <a:gd name="connsiteX62" fmla="*/ 245582 w 385310"/>
                <a:gd name="connsiteY62" fmla="*/ 118557 h 414949"/>
                <a:gd name="connsiteX63" fmla="*/ 245582 w 385310"/>
                <a:gd name="connsiteY63" fmla="*/ 105854 h 414949"/>
                <a:gd name="connsiteX64" fmla="*/ 220177 w 385310"/>
                <a:gd name="connsiteY64" fmla="*/ 88918 h 414949"/>
                <a:gd name="connsiteX65" fmla="*/ 224411 w 385310"/>
                <a:gd name="connsiteY65" fmla="*/ 71981 h 414949"/>
                <a:gd name="connsiteX66" fmla="*/ 232880 w 385310"/>
                <a:gd name="connsiteY66" fmla="*/ 59278 h 414949"/>
                <a:gd name="connsiteX67" fmla="*/ 220177 w 385310"/>
                <a:gd name="connsiteY67" fmla="*/ 50810 h 414949"/>
                <a:gd name="connsiteX68" fmla="*/ 237114 w 385310"/>
                <a:gd name="connsiteY68" fmla="*/ 33873 h 414949"/>
                <a:gd name="connsiteX69" fmla="*/ 237114 w 385310"/>
                <a:gd name="connsiteY69" fmla="*/ 8468 h 414949"/>
                <a:gd name="connsiteX70" fmla="*/ 232880 w 385310"/>
                <a:gd name="connsiteY70" fmla="*/ 0 h 414949"/>
                <a:gd name="connsiteX71" fmla="*/ 207475 w 385310"/>
                <a:gd name="connsiteY71" fmla="*/ 0 h 41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85310" h="414949">
                  <a:moveTo>
                    <a:pt x="207475" y="4234"/>
                  </a:moveTo>
                  <a:lnTo>
                    <a:pt x="194772" y="25405"/>
                  </a:lnTo>
                  <a:lnTo>
                    <a:pt x="177835" y="38108"/>
                  </a:lnTo>
                  <a:lnTo>
                    <a:pt x="177835" y="71981"/>
                  </a:lnTo>
                  <a:lnTo>
                    <a:pt x="160899" y="84683"/>
                  </a:lnTo>
                  <a:lnTo>
                    <a:pt x="127025" y="93152"/>
                  </a:lnTo>
                  <a:lnTo>
                    <a:pt x="110089" y="101620"/>
                  </a:lnTo>
                  <a:lnTo>
                    <a:pt x="88918" y="84683"/>
                  </a:lnTo>
                  <a:lnTo>
                    <a:pt x="59278" y="84683"/>
                  </a:lnTo>
                  <a:lnTo>
                    <a:pt x="55044" y="114323"/>
                  </a:lnTo>
                  <a:lnTo>
                    <a:pt x="67747" y="139728"/>
                  </a:lnTo>
                  <a:lnTo>
                    <a:pt x="55044" y="152430"/>
                  </a:lnTo>
                  <a:lnTo>
                    <a:pt x="55044" y="173601"/>
                  </a:lnTo>
                  <a:lnTo>
                    <a:pt x="59278" y="186304"/>
                  </a:lnTo>
                  <a:lnTo>
                    <a:pt x="55044" y="203240"/>
                  </a:lnTo>
                  <a:lnTo>
                    <a:pt x="29639" y="215943"/>
                  </a:lnTo>
                  <a:lnTo>
                    <a:pt x="29639" y="237114"/>
                  </a:lnTo>
                  <a:lnTo>
                    <a:pt x="4234" y="241348"/>
                  </a:lnTo>
                  <a:lnTo>
                    <a:pt x="0" y="254050"/>
                  </a:lnTo>
                  <a:lnTo>
                    <a:pt x="16937" y="266753"/>
                  </a:lnTo>
                  <a:lnTo>
                    <a:pt x="12703" y="283690"/>
                  </a:lnTo>
                  <a:lnTo>
                    <a:pt x="8468" y="304861"/>
                  </a:lnTo>
                  <a:lnTo>
                    <a:pt x="8468" y="342968"/>
                  </a:lnTo>
                  <a:lnTo>
                    <a:pt x="46576" y="342968"/>
                  </a:lnTo>
                  <a:lnTo>
                    <a:pt x="76215" y="364139"/>
                  </a:lnTo>
                  <a:lnTo>
                    <a:pt x="84684" y="372607"/>
                  </a:lnTo>
                  <a:lnTo>
                    <a:pt x="101620" y="376842"/>
                  </a:lnTo>
                  <a:lnTo>
                    <a:pt x="127025" y="398012"/>
                  </a:lnTo>
                  <a:lnTo>
                    <a:pt x="143962" y="398012"/>
                  </a:lnTo>
                  <a:lnTo>
                    <a:pt x="152430" y="393778"/>
                  </a:lnTo>
                  <a:lnTo>
                    <a:pt x="169367" y="393778"/>
                  </a:lnTo>
                  <a:lnTo>
                    <a:pt x="182070" y="414949"/>
                  </a:lnTo>
                  <a:lnTo>
                    <a:pt x="190538" y="414949"/>
                  </a:lnTo>
                  <a:lnTo>
                    <a:pt x="199006" y="402247"/>
                  </a:lnTo>
                  <a:lnTo>
                    <a:pt x="232880" y="406481"/>
                  </a:lnTo>
                  <a:lnTo>
                    <a:pt x="241348" y="414949"/>
                  </a:lnTo>
                  <a:lnTo>
                    <a:pt x="245582" y="414949"/>
                  </a:lnTo>
                  <a:lnTo>
                    <a:pt x="262519" y="398012"/>
                  </a:lnTo>
                  <a:lnTo>
                    <a:pt x="275221" y="410715"/>
                  </a:lnTo>
                  <a:lnTo>
                    <a:pt x="275221" y="402247"/>
                  </a:lnTo>
                  <a:lnTo>
                    <a:pt x="296392" y="393778"/>
                  </a:lnTo>
                  <a:lnTo>
                    <a:pt x="304861" y="385310"/>
                  </a:lnTo>
                  <a:lnTo>
                    <a:pt x="296392" y="368373"/>
                  </a:lnTo>
                  <a:lnTo>
                    <a:pt x="296392" y="359905"/>
                  </a:lnTo>
                  <a:lnTo>
                    <a:pt x="313329" y="347202"/>
                  </a:lnTo>
                  <a:lnTo>
                    <a:pt x="317563" y="313329"/>
                  </a:lnTo>
                  <a:lnTo>
                    <a:pt x="300627" y="292158"/>
                  </a:lnTo>
                  <a:lnTo>
                    <a:pt x="304861" y="279455"/>
                  </a:lnTo>
                  <a:lnTo>
                    <a:pt x="321797" y="254050"/>
                  </a:lnTo>
                  <a:lnTo>
                    <a:pt x="326032" y="258285"/>
                  </a:lnTo>
                  <a:lnTo>
                    <a:pt x="351437" y="258285"/>
                  </a:lnTo>
                  <a:lnTo>
                    <a:pt x="359905" y="266753"/>
                  </a:lnTo>
                  <a:lnTo>
                    <a:pt x="372608" y="258285"/>
                  </a:lnTo>
                  <a:lnTo>
                    <a:pt x="385310" y="241348"/>
                  </a:lnTo>
                  <a:lnTo>
                    <a:pt x="372608" y="241348"/>
                  </a:lnTo>
                  <a:lnTo>
                    <a:pt x="368373" y="211709"/>
                  </a:lnTo>
                  <a:lnTo>
                    <a:pt x="355671" y="199006"/>
                  </a:lnTo>
                  <a:lnTo>
                    <a:pt x="313329" y="194772"/>
                  </a:lnTo>
                  <a:lnTo>
                    <a:pt x="304861" y="177835"/>
                  </a:lnTo>
                  <a:lnTo>
                    <a:pt x="292158" y="165133"/>
                  </a:lnTo>
                  <a:lnTo>
                    <a:pt x="241348" y="160899"/>
                  </a:lnTo>
                  <a:lnTo>
                    <a:pt x="237114" y="127025"/>
                  </a:lnTo>
                  <a:lnTo>
                    <a:pt x="245582" y="118557"/>
                  </a:lnTo>
                  <a:lnTo>
                    <a:pt x="245582" y="105854"/>
                  </a:lnTo>
                  <a:lnTo>
                    <a:pt x="220177" y="88918"/>
                  </a:lnTo>
                  <a:lnTo>
                    <a:pt x="224411" y="71981"/>
                  </a:lnTo>
                  <a:lnTo>
                    <a:pt x="232880" y="59278"/>
                  </a:lnTo>
                  <a:lnTo>
                    <a:pt x="220177" y="50810"/>
                  </a:lnTo>
                  <a:lnTo>
                    <a:pt x="237114" y="33873"/>
                  </a:lnTo>
                  <a:lnTo>
                    <a:pt x="237114" y="8468"/>
                  </a:lnTo>
                  <a:lnTo>
                    <a:pt x="232880" y="0"/>
                  </a:lnTo>
                  <a:lnTo>
                    <a:pt x="20747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21395F5-0C9B-97F4-6949-58AC2303D18B}"/>
                </a:ext>
              </a:extLst>
            </p:cNvPr>
            <p:cNvSpPr/>
            <p:nvPr/>
          </p:nvSpPr>
          <p:spPr>
            <a:xfrm>
              <a:off x="4307617" y="2354018"/>
              <a:ext cx="436120" cy="347202"/>
            </a:xfrm>
            <a:custGeom>
              <a:avLst/>
              <a:gdLst>
                <a:gd name="connsiteX0" fmla="*/ 237114 w 436120"/>
                <a:gd name="connsiteY0" fmla="*/ 0 h 347202"/>
                <a:gd name="connsiteX1" fmla="*/ 207475 w 436120"/>
                <a:gd name="connsiteY1" fmla="*/ 16937 h 347202"/>
                <a:gd name="connsiteX2" fmla="*/ 182070 w 436120"/>
                <a:gd name="connsiteY2" fmla="*/ 33873 h 347202"/>
                <a:gd name="connsiteX3" fmla="*/ 156665 w 436120"/>
                <a:gd name="connsiteY3" fmla="*/ 33873 h 347202"/>
                <a:gd name="connsiteX4" fmla="*/ 110089 w 436120"/>
                <a:gd name="connsiteY4" fmla="*/ 63513 h 347202"/>
                <a:gd name="connsiteX5" fmla="*/ 76215 w 436120"/>
                <a:gd name="connsiteY5" fmla="*/ 71981 h 347202"/>
                <a:gd name="connsiteX6" fmla="*/ 46576 w 436120"/>
                <a:gd name="connsiteY6" fmla="*/ 42342 h 347202"/>
                <a:gd name="connsiteX7" fmla="*/ 42342 w 436120"/>
                <a:gd name="connsiteY7" fmla="*/ 42342 h 347202"/>
                <a:gd name="connsiteX8" fmla="*/ 42342 w 436120"/>
                <a:gd name="connsiteY8" fmla="*/ 46576 h 347202"/>
                <a:gd name="connsiteX9" fmla="*/ 21171 w 436120"/>
                <a:gd name="connsiteY9" fmla="*/ 59278 h 347202"/>
                <a:gd name="connsiteX10" fmla="*/ 21171 w 436120"/>
                <a:gd name="connsiteY10" fmla="*/ 76215 h 347202"/>
                <a:gd name="connsiteX11" fmla="*/ 8468 w 436120"/>
                <a:gd name="connsiteY11" fmla="*/ 88918 h 347202"/>
                <a:gd name="connsiteX12" fmla="*/ 0 w 436120"/>
                <a:gd name="connsiteY12" fmla="*/ 122791 h 347202"/>
                <a:gd name="connsiteX13" fmla="*/ 0 w 436120"/>
                <a:gd name="connsiteY13" fmla="*/ 143962 h 347202"/>
                <a:gd name="connsiteX14" fmla="*/ 8468 w 436120"/>
                <a:gd name="connsiteY14" fmla="*/ 152430 h 347202"/>
                <a:gd name="connsiteX15" fmla="*/ 25405 w 436120"/>
                <a:gd name="connsiteY15" fmla="*/ 152430 h 347202"/>
                <a:gd name="connsiteX16" fmla="*/ 67747 w 436120"/>
                <a:gd name="connsiteY16" fmla="*/ 194772 h 347202"/>
                <a:gd name="connsiteX17" fmla="*/ 59278 w 436120"/>
                <a:gd name="connsiteY17" fmla="*/ 237114 h 347202"/>
                <a:gd name="connsiteX18" fmla="*/ 88918 w 436120"/>
                <a:gd name="connsiteY18" fmla="*/ 258285 h 347202"/>
                <a:gd name="connsiteX19" fmla="*/ 105854 w 436120"/>
                <a:gd name="connsiteY19" fmla="*/ 245582 h 347202"/>
                <a:gd name="connsiteX20" fmla="*/ 127025 w 436120"/>
                <a:gd name="connsiteY20" fmla="*/ 275221 h 347202"/>
                <a:gd name="connsiteX21" fmla="*/ 131259 w 436120"/>
                <a:gd name="connsiteY21" fmla="*/ 304861 h 347202"/>
                <a:gd name="connsiteX22" fmla="*/ 148196 w 436120"/>
                <a:gd name="connsiteY22" fmla="*/ 326031 h 347202"/>
                <a:gd name="connsiteX23" fmla="*/ 156665 w 436120"/>
                <a:gd name="connsiteY23" fmla="*/ 342968 h 347202"/>
                <a:gd name="connsiteX24" fmla="*/ 215943 w 436120"/>
                <a:gd name="connsiteY24" fmla="*/ 347202 h 347202"/>
                <a:gd name="connsiteX25" fmla="*/ 249816 w 436120"/>
                <a:gd name="connsiteY25" fmla="*/ 330266 h 347202"/>
                <a:gd name="connsiteX26" fmla="*/ 258285 w 436120"/>
                <a:gd name="connsiteY26" fmla="*/ 347202 h 347202"/>
                <a:gd name="connsiteX27" fmla="*/ 266753 w 436120"/>
                <a:gd name="connsiteY27" fmla="*/ 347202 h 347202"/>
                <a:gd name="connsiteX28" fmla="*/ 275221 w 436120"/>
                <a:gd name="connsiteY28" fmla="*/ 330266 h 347202"/>
                <a:gd name="connsiteX29" fmla="*/ 326032 w 436120"/>
                <a:gd name="connsiteY29" fmla="*/ 330266 h 347202"/>
                <a:gd name="connsiteX30" fmla="*/ 347202 w 436120"/>
                <a:gd name="connsiteY30" fmla="*/ 321797 h 347202"/>
                <a:gd name="connsiteX31" fmla="*/ 347202 w 436120"/>
                <a:gd name="connsiteY31" fmla="*/ 300626 h 347202"/>
                <a:gd name="connsiteX32" fmla="*/ 393778 w 436120"/>
                <a:gd name="connsiteY32" fmla="*/ 300626 h 347202"/>
                <a:gd name="connsiteX33" fmla="*/ 398013 w 436120"/>
                <a:gd name="connsiteY33" fmla="*/ 304861 h 347202"/>
                <a:gd name="connsiteX34" fmla="*/ 393778 w 436120"/>
                <a:gd name="connsiteY34" fmla="*/ 283690 h 347202"/>
                <a:gd name="connsiteX35" fmla="*/ 381076 w 436120"/>
                <a:gd name="connsiteY35" fmla="*/ 275221 h 347202"/>
                <a:gd name="connsiteX36" fmla="*/ 398013 w 436120"/>
                <a:gd name="connsiteY36" fmla="*/ 262519 h 347202"/>
                <a:gd name="connsiteX37" fmla="*/ 423418 w 436120"/>
                <a:gd name="connsiteY37" fmla="*/ 258285 h 347202"/>
                <a:gd name="connsiteX38" fmla="*/ 436120 w 436120"/>
                <a:gd name="connsiteY38" fmla="*/ 245582 h 347202"/>
                <a:gd name="connsiteX39" fmla="*/ 431886 w 436120"/>
                <a:gd name="connsiteY39" fmla="*/ 190538 h 347202"/>
                <a:gd name="connsiteX40" fmla="*/ 427652 w 436120"/>
                <a:gd name="connsiteY40" fmla="*/ 156664 h 347202"/>
                <a:gd name="connsiteX41" fmla="*/ 398013 w 436120"/>
                <a:gd name="connsiteY41" fmla="*/ 148196 h 347202"/>
                <a:gd name="connsiteX42" fmla="*/ 372608 w 436120"/>
                <a:gd name="connsiteY42" fmla="*/ 110089 h 347202"/>
                <a:gd name="connsiteX43" fmla="*/ 372608 w 436120"/>
                <a:gd name="connsiteY43" fmla="*/ 84683 h 347202"/>
                <a:gd name="connsiteX44" fmla="*/ 381076 w 436120"/>
                <a:gd name="connsiteY44" fmla="*/ 67747 h 347202"/>
                <a:gd name="connsiteX45" fmla="*/ 368373 w 436120"/>
                <a:gd name="connsiteY45" fmla="*/ 63513 h 347202"/>
                <a:gd name="connsiteX46" fmla="*/ 326032 w 436120"/>
                <a:gd name="connsiteY46" fmla="*/ 71981 h 347202"/>
                <a:gd name="connsiteX47" fmla="*/ 292158 w 436120"/>
                <a:gd name="connsiteY47" fmla="*/ 71981 h 347202"/>
                <a:gd name="connsiteX48" fmla="*/ 266753 w 436120"/>
                <a:gd name="connsiteY48" fmla="*/ 29639 h 347202"/>
                <a:gd name="connsiteX49" fmla="*/ 262519 w 436120"/>
                <a:gd name="connsiteY49" fmla="*/ 0 h 347202"/>
                <a:gd name="connsiteX50" fmla="*/ 237114 w 436120"/>
                <a:gd name="connsiteY50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36120" h="347202">
                  <a:moveTo>
                    <a:pt x="237114" y="0"/>
                  </a:moveTo>
                  <a:lnTo>
                    <a:pt x="207475" y="16937"/>
                  </a:lnTo>
                  <a:lnTo>
                    <a:pt x="182070" y="33873"/>
                  </a:lnTo>
                  <a:lnTo>
                    <a:pt x="156665" y="33873"/>
                  </a:lnTo>
                  <a:lnTo>
                    <a:pt x="110089" y="63513"/>
                  </a:lnTo>
                  <a:lnTo>
                    <a:pt x="76215" y="71981"/>
                  </a:lnTo>
                  <a:lnTo>
                    <a:pt x="46576" y="42342"/>
                  </a:lnTo>
                  <a:lnTo>
                    <a:pt x="42342" y="42342"/>
                  </a:lnTo>
                  <a:lnTo>
                    <a:pt x="42342" y="46576"/>
                  </a:lnTo>
                  <a:lnTo>
                    <a:pt x="21171" y="59278"/>
                  </a:lnTo>
                  <a:lnTo>
                    <a:pt x="21171" y="76215"/>
                  </a:lnTo>
                  <a:lnTo>
                    <a:pt x="8468" y="88918"/>
                  </a:lnTo>
                  <a:lnTo>
                    <a:pt x="0" y="122791"/>
                  </a:lnTo>
                  <a:lnTo>
                    <a:pt x="0" y="143962"/>
                  </a:lnTo>
                  <a:lnTo>
                    <a:pt x="8468" y="152430"/>
                  </a:lnTo>
                  <a:lnTo>
                    <a:pt x="25405" y="152430"/>
                  </a:lnTo>
                  <a:lnTo>
                    <a:pt x="67747" y="194772"/>
                  </a:lnTo>
                  <a:lnTo>
                    <a:pt x="59278" y="237114"/>
                  </a:lnTo>
                  <a:lnTo>
                    <a:pt x="88918" y="258285"/>
                  </a:lnTo>
                  <a:lnTo>
                    <a:pt x="105854" y="245582"/>
                  </a:lnTo>
                  <a:lnTo>
                    <a:pt x="127025" y="275221"/>
                  </a:lnTo>
                  <a:lnTo>
                    <a:pt x="131259" y="304861"/>
                  </a:lnTo>
                  <a:lnTo>
                    <a:pt x="148196" y="326031"/>
                  </a:lnTo>
                  <a:lnTo>
                    <a:pt x="156665" y="342968"/>
                  </a:lnTo>
                  <a:lnTo>
                    <a:pt x="215943" y="347202"/>
                  </a:lnTo>
                  <a:lnTo>
                    <a:pt x="249816" y="330266"/>
                  </a:lnTo>
                  <a:lnTo>
                    <a:pt x="258285" y="347202"/>
                  </a:lnTo>
                  <a:lnTo>
                    <a:pt x="266753" y="347202"/>
                  </a:lnTo>
                  <a:lnTo>
                    <a:pt x="275221" y="330266"/>
                  </a:lnTo>
                  <a:lnTo>
                    <a:pt x="326032" y="330266"/>
                  </a:lnTo>
                  <a:lnTo>
                    <a:pt x="347202" y="321797"/>
                  </a:lnTo>
                  <a:lnTo>
                    <a:pt x="347202" y="300626"/>
                  </a:lnTo>
                  <a:lnTo>
                    <a:pt x="393778" y="300626"/>
                  </a:lnTo>
                  <a:lnTo>
                    <a:pt x="398013" y="304861"/>
                  </a:lnTo>
                  <a:lnTo>
                    <a:pt x="393778" y="283690"/>
                  </a:lnTo>
                  <a:lnTo>
                    <a:pt x="381076" y="275221"/>
                  </a:lnTo>
                  <a:lnTo>
                    <a:pt x="398013" y="262519"/>
                  </a:lnTo>
                  <a:lnTo>
                    <a:pt x="423418" y="258285"/>
                  </a:lnTo>
                  <a:lnTo>
                    <a:pt x="436120" y="245582"/>
                  </a:lnTo>
                  <a:lnTo>
                    <a:pt x="431886" y="190538"/>
                  </a:lnTo>
                  <a:lnTo>
                    <a:pt x="427652" y="156664"/>
                  </a:lnTo>
                  <a:lnTo>
                    <a:pt x="398013" y="148196"/>
                  </a:lnTo>
                  <a:lnTo>
                    <a:pt x="372608" y="110089"/>
                  </a:lnTo>
                  <a:lnTo>
                    <a:pt x="372608" y="84683"/>
                  </a:lnTo>
                  <a:lnTo>
                    <a:pt x="381076" y="67747"/>
                  </a:lnTo>
                  <a:lnTo>
                    <a:pt x="368373" y="63513"/>
                  </a:lnTo>
                  <a:lnTo>
                    <a:pt x="326032" y="71981"/>
                  </a:lnTo>
                  <a:lnTo>
                    <a:pt x="292158" y="71981"/>
                  </a:lnTo>
                  <a:lnTo>
                    <a:pt x="266753" y="29639"/>
                  </a:lnTo>
                  <a:lnTo>
                    <a:pt x="262519" y="0"/>
                  </a:lnTo>
                  <a:lnTo>
                    <a:pt x="23711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99A5D86-67C8-C69E-9D64-90944B5CF71F}"/>
                </a:ext>
              </a:extLst>
            </p:cNvPr>
            <p:cNvSpPr/>
            <p:nvPr/>
          </p:nvSpPr>
          <p:spPr>
            <a:xfrm>
              <a:off x="4680224" y="2362486"/>
              <a:ext cx="372607" cy="482695"/>
            </a:xfrm>
            <a:custGeom>
              <a:avLst/>
              <a:gdLst>
                <a:gd name="connsiteX0" fmla="*/ 97386 w 372607"/>
                <a:gd name="connsiteY0" fmla="*/ 0 h 482695"/>
                <a:gd name="connsiteX1" fmla="*/ 63513 w 372607"/>
                <a:gd name="connsiteY1" fmla="*/ 4234 h 482695"/>
                <a:gd name="connsiteX2" fmla="*/ 59278 w 372607"/>
                <a:gd name="connsiteY2" fmla="*/ 42342 h 482695"/>
                <a:gd name="connsiteX3" fmla="*/ 25405 w 372607"/>
                <a:gd name="connsiteY3" fmla="*/ 67747 h 482695"/>
                <a:gd name="connsiteX4" fmla="*/ 8468 w 372607"/>
                <a:gd name="connsiteY4" fmla="*/ 59278 h 482695"/>
                <a:gd name="connsiteX5" fmla="*/ 0 w 372607"/>
                <a:gd name="connsiteY5" fmla="*/ 76215 h 482695"/>
                <a:gd name="connsiteX6" fmla="*/ 0 w 372607"/>
                <a:gd name="connsiteY6" fmla="*/ 101620 h 482695"/>
                <a:gd name="connsiteX7" fmla="*/ 25405 w 372607"/>
                <a:gd name="connsiteY7" fmla="*/ 139728 h 482695"/>
                <a:gd name="connsiteX8" fmla="*/ 55044 w 372607"/>
                <a:gd name="connsiteY8" fmla="*/ 148196 h 482695"/>
                <a:gd name="connsiteX9" fmla="*/ 59278 w 372607"/>
                <a:gd name="connsiteY9" fmla="*/ 182069 h 482695"/>
                <a:gd name="connsiteX10" fmla="*/ 63513 w 372607"/>
                <a:gd name="connsiteY10" fmla="*/ 237114 h 482695"/>
                <a:gd name="connsiteX11" fmla="*/ 50810 w 372607"/>
                <a:gd name="connsiteY11" fmla="*/ 249816 h 482695"/>
                <a:gd name="connsiteX12" fmla="*/ 25405 w 372607"/>
                <a:gd name="connsiteY12" fmla="*/ 254050 h 482695"/>
                <a:gd name="connsiteX13" fmla="*/ 8468 w 372607"/>
                <a:gd name="connsiteY13" fmla="*/ 266753 h 482695"/>
                <a:gd name="connsiteX14" fmla="*/ 21171 w 372607"/>
                <a:gd name="connsiteY14" fmla="*/ 275221 h 482695"/>
                <a:gd name="connsiteX15" fmla="*/ 25405 w 372607"/>
                <a:gd name="connsiteY15" fmla="*/ 296392 h 482695"/>
                <a:gd name="connsiteX16" fmla="*/ 46576 w 372607"/>
                <a:gd name="connsiteY16" fmla="*/ 304861 h 482695"/>
                <a:gd name="connsiteX17" fmla="*/ 71981 w 372607"/>
                <a:gd name="connsiteY17" fmla="*/ 334500 h 482695"/>
                <a:gd name="connsiteX18" fmla="*/ 105854 w 372607"/>
                <a:gd name="connsiteY18" fmla="*/ 381076 h 482695"/>
                <a:gd name="connsiteX19" fmla="*/ 88918 w 372607"/>
                <a:gd name="connsiteY19" fmla="*/ 402247 h 482695"/>
                <a:gd name="connsiteX20" fmla="*/ 101620 w 372607"/>
                <a:gd name="connsiteY20" fmla="*/ 410715 h 482695"/>
                <a:gd name="connsiteX21" fmla="*/ 101620 w 372607"/>
                <a:gd name="connsiteY21" fmla="*/ 440354 h 482695"/>
                <a:gd name="connsiteX22" fmla="*/ 127025 w 372607"/>
                <a:gd name="connsiteY22" fmla="*/ 436120 h 482695"/>
                <a:gd name="connsiteX23" fmla="*/ 135494 w 372607"/>
                <a:gd name="connsiteY23" fmla="*/ 448822 h 482695"/>
                <a:gd name="connsiteX24" fmla="*/ 152430 w 372607"/>
                <a:gd name="connsiteY24" fmla="*/ 448822 h 482695"/>
                <a:gd name="connsiteX25" fmla="*/ 165133 w 372607"/>
                <a:gd name="connsiteY25" fmla="*/ 444588 h 482695"/>
                <a:gd name="connsiteX26" fmla="*/ 190538 w 372607"/>
                <a:gd name="connsiteY26" fmla="*/ 474228 h 482695"/>
                <a:gd name="connsiteX27" fmla="*/ 194772 w 372607"/>
                <a:gd name="connsiteY27" fmla="*/ 482696 h 482695"/>
                <a:gd name="connsiteX28" fmla="*/ 228646 w 372607"/>
                <a:gd name="connsiteY28" fmla="*/ 474228 h 482695"/>
                <a:gd name="connsiteX29" fmla="*/ 232880 w 372607"/>
                <a:gd name="connsiteY29" fmla="*/ 457291 h 482695"/>
                <a:gd name="connsiteX30" fmla="*/ 232880 w 372607"/>
                <a:gd name="connsiteY30" fmla="*/ 440354 h 482695"/>
                <a:gd name="connsiteX31" fmla="*/ 254051 w 372607"/>
                <a:gd name="connsiteY31" fmla="*/ 436120 h 482695"/>
                <a:gd name="connsiteX32" fmla="*/ 279456 w 372607"/>
                <a:gd name="connsiteY32" fmla="*/ 440354 h 482695"/>
                <a:gd name="connsiteX33" fmla="*/ 304861 w 372607"/>
                <a:gd name="connsiteY33" fmla="*/ 436120 h 482695"/>
                <a:gd name="connsiteX34" fmla="*/ 317563 w 372607"/>
                <a:gd name="connsiteY34" fmla="*/ 436120 h 482695"/>
                <a:gd name="connsiteX35" fmla="*/ 321797 w 372607"/>
                <a:gd name="connsiteY35" fmla="*/ 402247 h 482695"/>
                <a:gd name="connsiteX36" fmla="*/ 330266 w 372607"/>
                <a:gd name="connsiteY36" fmla="*/ 393778 h 482695"/>
                <a:gd name="connsiteX37" fmla="*/ 313329 w 372607"/>
                <a:gd name="connsiteY37" fmla="*/ 393778 h 482695"/>
                <a:gd name="connsiteX38" fmla="*/ 313329 w 372607"/>
                <a:gd name="connsiteY38" fmla="*/ 372607 h 482695"/>
                <a:gd name="connsiteX39" fmla="*/ 334500 w 372607"/>
                <a:gd name="connsiteY39" fmla="*/ 368373 h 482695"/>
                <a:gd name="connsiteX40" fmla="*/ 334500 w 372607"/>
                <a:gd name="connsiteY40" fmla="*/ 359905 h 482695"/>
                <a:gd name="connsiteX41" fmla="*/ 359905 w 372607"/>
                <a:gd name="connsiteY41" fmla="*/ 359905 h 482695"/>
                <a:gd name="connsiteX42" fmla="*/ 359905 w 372607"/>
                <a:gd name="connsiteY42" fmla="*/ 338734 h 482695"/>
                <a:gd name="connsiteX43" fmla="*/ 372608 w 372607"/>
                <a:gd name="connsiteY43" fmla="*/ 330266 h 482695"/>
                <a:gd name="connsiteX44" fmla="*/ 368373 w 372607"/>
                <a:gd name="connsiteY44" fmla="*/ 317563 h 482695"/>
                <a:gd name="connsiteX45" fmla="*/ 372608 w 372607"/>
                <a:gd name="connsiteY45" fmla="*/ 317563 h 482695"/>
                <a:gd name="connsiteX46" fmla="*/ 359905 w 372607"/>
                <a:gd name="connsiteY46" fmla="*/ 304861 h 482695"/>
                <a:gd name="connsiteX47" fmla="*/ 342968 w 372607"/>
                <a:gd name="connsiteY47" fmla="*/ 309095 h 482695"/>
                <a:gd name="connsiteX48" fmla="*/ 342968 w 372607"/>
                <a:gd name="connsiteY48" fmla="*/ 279455 h 482695"/>
                <a:gd name="connsiteX49" fmla="*/ 300627 w 372607"/>
                <a:gd name="connsiteY49" fmla="*/ 258285 h 482695"/>
                <a:gd name="connsiteX50" fmla="*/ 309095 w 372607"/>
                <a:gd name="connsiteY50" fmla="*/ 215943 h 482695"/>
                <a:gd name="connsiteX51" fmla="*/ 326032 w 372607"/>
                <a:gd name="connsiteY51" fmla="*/ 207475 h 482695"/>
                <a:gd name="connsiteX52" fmla="*/ 321797 w 372607"/>
                <a:gd name="connsiteY52" fmla="*/ 194772 h 482695"/>
                <a:gd name="connsiteX53" fmla="*/ 300627 w 372607"/>
                <a:gd name="connsiteY53" fmla="*/ 190538 h 482695"/>
                <a:gd name="connsiteX54" fmla="*/ 296392 w 372607"/>
                <a:gd name="connsiteY54" fmla="*/ 169367 h 482695"/>
                <a:gd name="connsiteX55" fmla="*/ 275221 w 372607"/>
                <a:gd name="connsiteY55" fmla="*/ 169367 h 482695"/>
                <a:gd name="connsiteX56" fmla="*/ 254051 w 372607"/>
                <a:gd name="connsiteY56" fmla="*/ 143962 h 482695"/>
                <a:gd name="connsiteX57" fmla="*/ 232880 w 372607"/>
                <a:gd name="connsiteY57" fmla="*/ 139728 h 482695"/>
                <a:gd name="connsiteX58" fmla="*/ 220177 w 372607"/>
                <a:gd name="connsiteY58" fmla="*/ 122791 h 482695"/>
                <a:gd name="connsiteX59" fmla="*/ 232880 w 372607"/>
                <a:gd name="connsiteY59" fmla="*/ 110089 h 482695"/>
                <a:gd name="connsiteX60" fmla="*/ 203240 w 372607"/>
                <a:gd name="connsiteY60" fmla="*/ 76215 h 482695"/>
                <a:gd name="connsiteX61" fmla="*/ 186304 w 372607"/>
                <a:gd name="connsiteY61" fmla="*/ 71981 h 482695"/>
                <a:gd name="connsiteX62" fmla="*/ 152430 w 372607"/>
                <a:gd name="connsiteY62" fmla="*/ 55044 h 482695"/>
                <a:gd name="connsiteX63" fmla="*/ 131259 w 372607"/>
                <a:gd name="connsiteY63" fmla="*/ 33873 h 482695"/>
                <a:gd name="connsiteX64" fmla="*/ 101620 w 372607"/>
                <a:gd name="connsiteY64" fmla="*/ 29639 h 482695"/>
                <a:gd name="connsiteX65" fmla="*/ 97386 w 372607"/>
                <a:gd name="connsiteY65" fmla="*/ 0 h 48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72607" h="482695">
                  <a:moveTo>
                    <a:pt x="97386" y="0"/>
                  </a:moveTo>
                  <a:lnTo>
                    <a:pt x="63513" y="4234"/>
                  </a:lnTo>
                  <a:lnTo>
                    <a:pt x="59278" y="42342"/>
                  </a:lnTo>
                  <a:lnTo>
                    <a:pt x="25405" y="67747"/>
                  </a:lnTo>
                  <a:lnTo>
                    <a:pt x="8468" y="59278"/>
                  </a:lnTo>
                  <a:lnTo>
                    <a:pt x="0" y="76215"/>
                  </a:lnTo>
                  <a:lnTo>
                    <a:pt x="0" y="101620"/>
                  </a:lnTo>
                  <a:lnTo>
                    <a:pt x="25405" y="139728"/>
                  </a:lnTo>
                  <a:lnTo>
                    <a:pt x="55044" y="148196"/>
                  </a:lnTo>
                  <a:lnTo>
                    <a:pt x="59278" y="182069"/>
                  </a:lnTo>
                  <a:lnTo>
                    <a:pt x="63513" y="237114"/>
                  </a:lnTo>
                  <a:lnTo>
                    <a:pt x="50810" y="249816"/>
                  </a:lnTo>
                  <a:lnTo>
                    <a:pt x="25405" y="254050"/>
                  </a:lnTo>
                  <a:lnTo>
                    <a:pt x="8468" y="266753"/>
                  </a:lnTo>
                  <a:lnTo>
                    <a:pt x="21171" y="275221"/>
                  </a:lnTo>
                  <a:lnTo>
                    <a:pt x="25405" y="296392"/>
                  </a:lnTo>
                  <a:lnTo>
                    <a:pt x="46576" y="304861"/>
                  </a:lnTo>
                  <a:lnTo>
                    <a:pt x="71981" y="334500"/>
                  </a:lnTo>
                  <a:lnTo>
                    <a:pt x="105854" y="381076"/>
                  </a:lnTo>
                  <a:lnTo>
                    <a:pt x="88918" y="402247"/>
                  </a:lnTo>
                  <a:lnTo>
                    <a:pt x="101620" y="410715"/>
                  </a:lnTo>
                  <a:lnTo>
                    <a:pt x="101620" y="440354"/>
                  </a:lnTo>
                  <a:lnTo>
                    <a:pt x="127025" y="436120"/>
                  </a:lnTo>
                  <a:lnTo>
                    <a:pt x="135494" y="448822"/>
                  </a:lnTo>
                  <a:lnTo>
                    <a:pt x="152430" y="448822"/>
                  </a:lnTo>
                  <a:lnTo>
                    <a:pt x="165133" y="444588"/>
                  </a:lnTo>
                  <a:lnTo>
                    <a:pt x="190538" y="474228"/>
                  </a:lnTo>
                  <a:lnTo>
                    <a:pt x="194772" y="482696"/>
                  </a:lnTo>
                  <a:lnTo>
                    <a:pt x="228646" y="474228"/>
                  </a:lnTo>
                  <a:lnTo>
                    <a:pt x="232880" y="457291"/>
                  </a:lnTo>
                  <a:lnTo>
                    <a:pt x="232880" y="440354"/>
                  </a:lnTo>
                  <a:lnTo>
                    <a:pt x="254051" y="436120"/>
                  </a:lnTo>
                  <a:lnTo>
                    <a:pt x="279456" y="440354"/>
                  </a:lnTo>
                  <a:lnTo>
                    <a:pt x="304861" y="436120"/>
                  </a:lnTo>
                  <a:lnTo>
                    <a:pt x="317563" y="436120"/>
                  </a:lnTo>
                  <a:lnTo>
                    <a:pt x="321797" y="402247"/>
                  </a:lnTo>
                  <a:lnTo>
                    <a:pt x="330266" y="393778"/>
                  </a:lnTo>
                  <a:lnTo>
                    <a:pt x="313329" y="393778"/>
                  </a:lnTo>
                  <a:lnTo>
                    <a:pt x="313329" y="372607"/>
                  </a:lnTo>
                  <a:lnTo>
                    <a:pt x="334500" y="368373"/>
                  </a:lnTo>
                  <a:lnTo>
                    <a:pt x="334500" y="359905"/>
                  </a:lnTo>
                  <a:lnTo>
                    <a:pt x="359905" y="359905"/>
                  </a:lnTo>
                  <a:lnTo>
                    <a:pt x="359905" y="338734"/>
                  </a:lnTo>
                  <a:lnTo>
                    <a:pt x="372608" y="330266"/>
                  </a:lnTo>
                  <a:lnTo>
                    <a:pt x="368373" y="317563"/>
                  </a:lnTo>
                  <a:lnTo>
                    <a:pt x="372608" y="317563"/>
                  </a:lnTo>
                  <a:lnTo>
                    <a:pt x="359905" y="304861"/>
                  </a:lnTo>
                  <a:lnTo>
                    <a:pt x="342968" y="309095"/>
                  </a:lnTo>
                  <a:lnTo>
                    <a:pt x="342968" y="279455"/>
                  </a:lnTo>
                  <a:lnTo>
                    <a:pt x="300627" y="258285"/>
                  </a:lnTo>
                  <a:lnTo>
                    <a:pt x="309095" y="215943"/>
                  </a:lnTo>
                  <a:lnTo>
                    <a:pt x="326032" y="207475"/>
                  </a:lnTo>
                  <a:lnTo>
                    <a:pt x="321797" y="194772"/>
                  </a:lnTo>
                  <a:lnTo>
                    <a:pt x="300627" y="190538"/>
                  </a:lnTo>
                  <a:lnTo>
                    <a:pt x="296392" y="169367"/>
                  </a:lnTo>
                  <a:lnTo>
                    <a:pt x="275221" y="169367"/>
                  </a:lnTo>
                  <a:lnTo>
                    <a:pt x="254051" y="143962"/>
                  </a:lnTo>
                  <a:lnTo>
                    <a:pt x="232880" y="139728"/>
                  </a:lnTo>
                  <a:lnTo>
                    <a:pt x="220177" y="122791"/>
                  </a:lnTo>
                  <a:lnTo>
                    <a:pt x="232880" y="110089"/>
                  </a:lnTo>
                  <a:lnTo>
                    <a:pt x="203240" y="76215"/>
                  </a:lnTo>
                  <a:lnTo>
                    <a:pt x="186304" y="71981"/>
                  </a:lnTo>
                  <a:lnTo>
                    <a:pt x="152430" y="55044"/>
                  </a:lnTo>
                  <a:lnTo>
                    <a:pt x="131259" y="33873"/>
                  </a:lnTo>
                  <a:lnTo>
                    <a:pt x="101620" y="29639"/>
                  </a:lnTo>
                  <a:lnTo>
                    <a:pt x="9738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6312B6C-BAED-191F-ACF2-BDBCC6CD1E14}"/>
                </a:ext>
              </a:extLst>
            </p:cNvPr>
            <p:cNvSpPr/>
            <p:nvPr/>
          </p:nvSpPr>
          <p:spPr>
            <a:xfrm>
              <a:off x="5344990" y="2146543"/>
              <a:ext cx="372607" cy="423417"/>
            </a:xfrm>
            <a:custGeom>
              <a:avLst/>
              <a:gdLst>
                <a:gd name="connsiteX0" fmla="*/ 228646 w 372607"/>
                <a:gd name="connsiteY0" fmla="*/ 0 h 423417"/>
                <a:gd name="connsiteX1" fmla="*/ 199006 w 372607"/>
                <a:gd name="connsiteY1" fmla="*/ 8468 h 423417"/>
                <a:gd name="connsiteX2" fmla="*/ 186304 w 372607"/>
                <a:gd name="connsiteY2" fmla="*/ 29639 h 423417"/>
                <a:gd name="connsiteX3" fmla="*/ 186304 w 372607"/>
                <a:gd name="connsiteY3" fmla="*/ 55044 h 423417"/>
                <a:gd name="connsiteX4" fmla="*/ 173601 w 372607"/>
                <a:gd name="connsiteY4" fmla="*/ 63513 h 423417"/>
                <a:gd name="connsiteX5" fmla="*/ 165133 w 372607"/>
                <a:gd name="connsiteY5" fmla="*/ 63513 h 423417"/>
                <a:gd name="connsiteX6" fmla="*/ 143962 w 372607"/>
                <a:gd name="connsiteY6" fmla="*/ 50810 h 423417"/>
                <a:gd name="connsiteX7" fmla="*/ 127025 w 372607"/>
                <a:gd name="connsiteY7" fmla="*/ 63513 h 423417"/>
                <a:gd name="connsiteX8" fmla="*/ 110089 w 372607"/>
                <a:gd name="connsiteY8" fmla="*/ 63513 h 423417"/>
                <a:gd name="connsiteX9" fmla="*/ 93152 w 372607"/>
                <a:gd name="connsiteY9" fmla="*/ 46576 h 423417"/>
                <a:gd name="connsiteX10" fmla="*/ 63513 w 372607"/>
                <a:gd name="connsiteY10" fmla="*/ 42342 h 423417"/>
                <a:gd name="connsiteX11" fmla="*/ 50810 w 372607"/>
                <a:gd name="connsiteY11" fmla="*/ 33873 h 423417"/>
                <a:gd name="connsiteX12" fmla="*/ 42342 w 372607"/>
                <a:gd name="connsiteY12" fmla="*/ 12703 h 423417"/>
                <a:gd name="connsiteX13" fmla="*/ 29639 w 372607"/>
                <a:gd name="connsiteY13" fmla="*/ 25405 h 423417"/>
                <a:gd name="connsiteX14" fmla="*/ 21171 w 372607"/>
                <a:gd name="connsiteY14" fmla="*/ 63513 h 423417"/>
                <a:gd name="connsiteX15" fmla="*/ 0 w 372607"/>
                <a:gd name="connsiteY15" fmla="*/ 67747 h 423417"/>
                <a:gd name="connsiteX16" fmla="*/ 0 w 372607"/>
                <a:gd name="connsiteY16" fmla="*/ 88918 h 423417"/>
                <a:gd name="connsiteX17" fmla="*/ 21171 w 372607"/>
                <a:gd name="connsiteY17" fmla="*/ 97386 h 423417"/>
                <a:gd name="connsiteX18" fmla="*/ 38108 w 372607"/>
                <a:gd name="connsiteY18" fmla="*/ 105854 h 423417"/>
                <a:gd name="connsiteX19" fmla="*/ 29639 w 372607"/>
                <a:gd name="connsiteY19" fmla="*/ 122791 h 423417"/>
                <a:gd name="connsiteX20" fmla="*/ 42342 w 372607"/>
                <a:gd name="connsiteY20" fmla="*/ 131259 h 423417"/>
                <a:gd name="connsiteX21" fmla="*/ 67747 w 372607"/>
                <a:gd name="connsiteY21" fmla="*/ 114323 h 423417"/>
                <a:gd name="connsiteX22" fmla="*/ 110089 w 372607"/>
                <a:gd name="connsiteY22" fmla="*/ 135494 h 423417"/>
                <a:gd name="connsiteX23" fmla="*/ 93152 w 372607"/>
                <a:gd name="connsiteY23" fmla="*/ 169367 h 423417"/>
                <a:gd name="connsiteX24" fmla="*/ 93152 w 372607"/>
                <a:gd name="connsiteY24" fmla="*/ 182069 h 423417"/>
                <a:gd name="connsiteX25" fmla="*/ 105854 w 372607"/>
                <a:gd name="connsiteY25" fmla="*/ 194772 h 423417"/>
                <a:gd name="connsiteX26" fmla="*/ 97386 w 372607"/>
                <a:gd name="connsiteY26" fmla="*/ 224411 h 423417"/>
                <a:gd name="connsiteX27" fmla="*/ 67747 w 372607"/>
                <a:gd name="connsiteY27" fmla="*/ 258285 h 423417"/>
                <a:gd name="connsiteX28" fmla="*/ 50810 w 372607"/>
                <a:gd name="connsiteY28" fmla="*/ 254050 h 423417"/>
                <a:gd name="connsiteX29" fmla="*/ 63513 w 372607"/>
                <a:gd name="connsiteY29" fmla="*/ 266753 h 423417"/>
                <a:gd name="connsiteX30" fmla="*/ 55044 w 372607"/>
                <a:gd name="connsiteY30" fmla="*/ 292158 h 423417"/>
                <a:gd name="connsiteX31" fmla="*/ 63513 w 372607"/>
                <a:gd name="connsiteY31" fmla="*/ 334500 h 423417"/>
                <a:gd name="connsiteX32" fmla="*/ 88918 w 372607"/>
                <a:gd name="connsiteY32" fmla="*/ 342968 h 423417"/>
                <a:gd name="connsiteX33" fmla="*/ 88918 w 372607"/>
                <a:gd name="connsiteY33" fmla="*/ 347202 h 423417"/>
                <a:gd name="connsiteX34" fmla="*/ 110089 w 372607"/>
                <a:gd name="connsiteY34" fmla="*/ 347202 h 423417"/>
                <a:gd name="connsiteX35" fmla="*/ 122791 w 372607"/>
                <a:gd name="connsiteY35" fmla="*/ 359905 h 423417"/>
                <a:gd name="connsiteX36" fmla="*/ 135494 w 372607"/>
                <a:gd name="connsiteY36" fmla="*/ 376842 h 423417"/>
                <a:gd name="connsiteX37" fmla="*/ 165133 w 372607"/>
                <a:gd name="connsiteY37" fmla="*/ 376842 h 423417"/>
                <a:gd name="connsiteX38" fmla="*/ 177835 w 372607"/>
                <a:gd name="connsiteY38" fmla="*/ 414949 h 423417"/>
                <a:gd name="connsiteX39" fmla="*/ 203240 w 372607"/>
                <a:gd name="connsiteY39" fmla="*/ 423417 h 423417"/>
                <a:gd name="connsiteX40" fmla="*/ 203240 w 372607"/>
                <a:gd name="connsiteY40" fmla="*/ 419183 h 423417"/>
                <a:gd name="connsiteX41" fmla="*/ 241348 w 372607"/>
                <a:gd name="connsiteY41" fmla="*/ 342968 h 423417"/>
                <a:gd name="connsiteX42" fmla="*/ 237114 w 372607"/>
                <a:gd name="connsiteY42" fmla="*/ 296392 h 423417"/>
                <a:gd name="connsiteX43" fmla="*/ 258285 w 372607"/>
                <a:gd name="connsiteY43" fmla="*/ 237114 h 423417"/>
                <a:gd name="connsiteX44" fmla="*/ 262519 w 372607"/>
                <a:gd name="connsiteY44" fmla="*/ 186304 h 423417"/>
                <a:gd name="connsiteX45" fmla="*/ 300627 w 372607"/>
                <a:gd name="connsiteY45" fmla="*/ 156664 h 423417"/>
                <a:gd name="connsiteX46" fmla="*/ 300627 w 372607"/>
                <a:gd name="connsiteY46" fmla="*/ 139728 h 423417"/>
                <a:gd name="connsiteX47" fmla="*/ 317563 w 372607"/>
                <a:gd name="connsiteY47" fmla="*/ 118557 h 423417"/>
                <a:gd name="connsiteX48" fmla="*/ 326032 w 372607"/>
                <a:gd name="connsiteY48" fmla="*/ 118557 h 423417"/>
                <a:gd name="connsiteX49" fmla="*/ 342968 w 372607"/>
                <a:gd name="connsiteY49" fmla="*/ 105854 h 423417"/>
                <a:gd name="connsiteX50" fmla="*/ 338734 w 372607"/>
                <a:gd name="connsiteY50" fmla="*/ 80449 h 423417"/>
                <a:gd name="connsiteX51" fmla="*/ 351437 w 372607"/>
                <a:gd name="connsiteY51" fmla="*/ 42342 h 423417"/>
                <a:gd name="connsiteX52" fmla="*/ 372608 w 372607"/>
                <a:gd name="connsiteY52" fmla="*/ 38108 h 423417"/>
                <a:gd name="connsiteX53" fmla="*/ 351437 w 372607"/>
                <a:gd name="connsiteY53" fmla="*/ 21171 h 423417"/>
                <a:gd name="connsiteX54" fmla="*/ 313329 w 372607"/>
                <a:gd name="connsiteY54" fmla="*/ 16937 h 423417"/>
                <a:gd name="connsiteX55" fmla="*/ 279456 w 372607"/>
                <a:gd name="connsiteY55" fmla="*/ 0 h 423417"/>
                <a:gd name="connsiteX56" fmla="*/ 258285 w 372607"/>
                <a:gd name="connsiteY56" fmla="*/ 12703 h 423417"/>
                <a:gd name="connsiteX57" fmla="*/ 245582 w 372607"/>
                <a:gd name="connsiteY57" fmla="*/ 0 h 423417"/>
                <a:gd name="connsiteX58" fmla="*/ 228646 w 372607"/>
                <a:gd name="connsiteY58" fmla="*/ 0 h 42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72607" h="423417">
                  <a:moveTo>
                    <a:pt x="228646" y="0"/>
                  </a:moveTo>
                  <a:lnTo>
                    <a:pt x="199006" y="8468"/>
                  </a:lnTo>
                  <a:lnTo>
                    <a:pt x="186304" y="29639"/>
                  </a:lnTo>
                  <a:lnTo>
                    <a:pt x="186304" y="55044"/>
                  </a:lnTo>
                  <a:lnTo>
                    <a:pt x="173601" y="63513"/>
                  </a:lnTo>
                  <a:lnTo>
                    <a:pt x="165133" y="63513"/>
                  </a:lnTo>
                  <a:lnTo>
                    <a:pt x="143962" y="50810"/>
                  </a:lnTo>
                  <a:lnTo>
                    <a:pt x="127025" y="63513"/>
                  </a:lnTo>
                  <a:lnTo>
                    <a:pt x="110089" y="63513"/>
                  </a:lnTo>
                  <a:lnTo>
                    <a:pt x="93152" y="46576"/>
                  </a:lnTo>
                  <a:lnTo>
                    <a:pt x="63513" y="42342"/>
                  </a:lnTo>
                  <a:lnTo>
                    <a:pt x="50810" y="33873"/>
                  </a:lnTo>
                  <a:lnTo>
                    <a:pt x="42342" y="12703"/>
                  </a:lnTo>
                  <a:lnTo>
                    <a:pt x="29639" y="25405"/>
                  </a:lnTo>
                  <a:lnTo>
                    <a:pt x="21171" y="63513"/>
                  </a:lnTo>
                  <a:lnTo>
                    <a:pt x="0" y="67747"/>
                  </a:lnTo>
                  <a:lnTo>
                    <a:pt x="0" y="88918"/>
                  </a:lnTo>
                  <a:lnTo>
                    <a:pt x="21171" y="97386"/>
                  </a:lnTo>
                  <a:lnTo>
                    <a:pt x="38108" y="105854"/>
                  </a:lnTo>
                  <a:lnTo>
                    <a:pt x="29639" y="122791"/>
                  </a:lnTo>
                  <a:lnTo>
                    <a:pt x="42342" y="131259"/>
                  </a:lnTo>
                  <a:lnTo>
                    <a:pt x="67747" y="114323"/>
                  </a:lnTo>
                  <a:lnTo>
                    <a:pt x="110089" y="135494"/>
                  </a:lnTo>
                  <a:lnTo>
                    <a:pt x="93152" y="169367"/>
                  </a:lnTo>
                  <a:lnTo>
                    <a:pt x="93152" y="182069"/>
                  </a:lnTo>
                  <a:lnTo>
                    <a:pt x="105854" y="194772"/>
                  </a:lnTo>
                  <a:lnTo>
                    <a:pt x="97386" y="224411"/>
                  </a:lnTo>
                  <a:lnTo>
                    <a:pt x="67747" y="258285"/>
                  </a:lnTo>
                  <a:lnTo>
                    <a:pt x="50810" y="254050"/>
                  </a:lnTo>
                  <a:lnTo>
                    <a:pt x="63513" y="266753"/>
                  </a:lnTo>
                  <a:lnTo>
                    <a:pt x="55044" y="292158"/>
                  </a:lnTo>
                  <a:lnTo>
                    <a:pt x="63513" y="334500"/>
                  </a:lnTo>
                  <a:lnTo>
                    <a:pt x="88918" y="342968"/>
                  </a:lnTo>
                  <a:lnTo>
                    <a:pt x="88918" y="347202"/>
                  </a:lnTo>
                  <a:lnTo>
                    <a:pt x="110089" y="347202"/>
                  </a:lnTo>
                  <a:lnTo>
                    <a:pt x="122791" y="359905"/>
                  </a:lnTo>
                  <a:lnTo>
                    <a:pt x="135494" y="376842"/>
                  </a:lnTo>
                  <a:lnTo>
                    <a:pt x="165133" y="376842"/>
                  </a:lnTo>
                  <a:lnTo>
                    <a:pt x="177835" y="414949"/>
                  </a:lnTo>
                  <a:lnTo>
                    <a:pt x="203240" y="423417"/>
                  </a:lnTo>
                  <a:lnTo>
                    <a:pt x="203240" y="419183"/>
                  </a:lnTo>
                  <a:lnTo>
                    <a:pt x="241348" y="342968"/>
                  </a:lnTo>
                  <a:lnTo>
                    <a:pt x="237114" y="296392"/>
                  </a:lnTo>
                  <a:lnTo>
                    <a:pt x="258285" y="237114"/>
                  </a:lnTo>
                  <a:lnTo>
                    <a:pt x="262519" y="186304"/>
                  </a:lnTo>
                  <a:lnTo>
                    <a:pt x="300627" y="156664"/>
                  </a:lnTo>
                  <a:lnTo>
                    <a:pt x="300627" y="139728"/>
                  </a:lnTo>
                  <a:lnTo>
                    <a:pt x="317563" y="118557"/>
                  </a:lnTo>
                  <a:lnTo>
                    <a:pt x="326032" y="118557"/>
                  </a:lnTo>
                  <a:lnTo>
                    <a:pt x="342968" y="105854"/>
                  </a:lnTo>
                  <a:lnTo>
                    <a:pt x="338734" y="80449"/>
                  </a:lnTo>
                  <a:lnTo>
                    <a:pt x="351437" y="42342"/>
                  </a:lnTo>
                  <a:lnTo>
                    <a:pt x="372608" y="38108"/>
                  </a:lnTo>
                  <a:lnTo>
                    <a:pt x="351437" y="21171"/>
                  </a:lnTo>
                  <a:lnTo>
                    <a:pt x="313329" y="16937"/>
                  </a:lnTo>
                  <a:lnTo>
                    <a:pt x="279456" y="0"/>
                  </a:lnTo>
                  <a:lnTo>
                    <a:pt x="258285" y="12703"/>
                  </a:lnTo>
                  <a:lnTo>
                    <a:pt x="245582" y="0"/>
                  </a:lnTo>
                  <a:lnTo>
                    <a:pt x="22864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F617CD1-EB71-03A3-2009-B1411CC0B399}"/>
                </a:ext>
              </a:extLst>
            </p:cNvPr>
            <p:cNvSpPr/>
            <p:nvPr/>
          </p:nvSpPr>
          <p:spPr>
            <a:xfrm>
              <a:off x="4900401" y="1960240"/>
              <a:ext cx="516569" cy="529271"/>
            </a:xfrm>
            <a:custGeom>
              <a:avLst/>
              <a:gdLst>
                <a:gd name="connsiteX0" fmla="*/ 55044 w 516569"/>
                <a:gd name="connsiteY0" fmla="*/ 0 h 529271"/>
                <a:gd name="connsiteX1" fmla="*/ 38108 w 516569"/>
                <a:gd name="connsiteY1" fmla="*/ 16937 h 529271"/>
                <a:gd name="connsiteX2" fmla="*/ 8468 w 516569"/>
                <a:gd name="connsiteY2" fmla="*/ 16937 h 529271"/>
                <a:gd name="connsiteX3" fmla="*/ 0 w 516569"/>
                <a:gd name="connsiteY3" fmla="*/ 25405 h 529271"/>
                <a:gd name="connsiteX4" fmla="*/ 0 w 516569"/>
                <a:gd name="connsiteY4" fmla="*/ 46576 h 529271"/>
                <a:gd name="connsiteX5" fmla="*/ 8468 w 516569"/>
                <a:gd name="connsiteY5" fmla="*/ 59278 h 529271"/>
                <a:gd name="connsiteX6" fmla="*/ 4234 w 516569"/>
                <a:gd name="connsiteY6" fmla="*/ 67747 h 529271"/>
                <a:gd name="connsiteX7" fmla="*/ 0 w 516569"/>
                <a:gd name="connsiteY7" fmla="*/ 80449 h 529271"/>
                <a:gd name="connsiteX8" fmla="*/ 4234 w 516569"/>
                <a:gd name="connsiteY8" fmla="*/ 84683 h 529271"/>
                <a:gd name="connsiteX9" fmla="*/ 12703 w 516569"/>
                <a:gd name="connsiteY9" fmla="*/ 80449 h 529271"/>
                <a:gd name="connsiteX10" fmla="*/ 16937 w 516569"/>
                <a:gd name="connsiteY10" fmla="*/ 67747 h 529271"/>
                <a:gd name="connsiteX11" fmla="*/ 33873 w 516569"/>
                <a:gd name="connsiteY11" fmla="*/ 63513 h 529271"/>
                <a:gd name="connsiteX12" fmla="*/ 59278 w 516569"/>
                <a:gd name="connsiteY12" fmla="*/ 59278 h 529271"/>
                <a:gd name="connsiteX13" fmla="*/ 71981 w 516569"/>
                <a:gd name="connsiteY13" fmla="*/ 67747 h 529271"/>
                <a:gd name="connsiteX14" fmla="*/ 76215 w 516569"/>
                <a:gd name="connsiteY14" fmla="*/ 80449 h 529271"/>
                <a:gd name="connsiteX15" fmla="*/ 80449 w 516569"/>
                <a:gd name="connsiteY15" fmla="*/ 93152 h 529271"/>
                <a:gd name="connsiteX16" fmla="*/ 80449 w 516569"/>
                <a:gd name="connsiteY16" fmla="*/ 105854 h 529271"/>
                <a:gd name="connsiteX17" fmla="*/ 88918 w 516569"/>
                <a:gd name="connsiteY17" fmla="*/ 114323 h 529271"/>
                <a:gd name="connsiteX18" fmla="*/ 88918 w 516569"/>
                <a:gd name="connsiteY18" fmla="*/ 122791 h 529271"/>
                <a:gd name="connsiteX19" fmla="*/ 80449 w 516569"/>
                <a:gd name="connsiteY19" fmla="*/ 131259 h 529271"/>
                <a:gd name="connsiteX20" fmla="*/ 80449 w 516569"/>
                <a:gd name="connsiteY20" fmla="*/ 152430 h 529271"/>
                <a:gd name="connsiteX21" fmla="*/ 88918 w 516569"/>
                <a:gd name="connsiteY21" fmla="*/ 160899 h 529271"/>
                <a:gd name="connsiteX22" fmla="*/ 88918 w 516569"/>
                <a:gd name="connsiteY22" fmla="*/ 173601 h 529271"/>
                <a:gd name="connsiteX23" fmla="*/ 88918 w 516569"/>
                <a:gd name="connsiteY23" fmla="*/ 190538 h 529271"/>
                <a:gd name="connsiteX24" fmla="*/ 97386 w 516569"/>
                <a:gd name="connsiteY24" fmla="*/ 199006 h 529271"/>
                <a:gd name="connsiteX25" fmla="*/ 110089 w 516569"/>
                <a:gd name="connsiteY25" fmla="*/ 207475 h 529271"/>
                <a:gd name="connsiteX26" fmla="*/ 105854 w 516569"/>
                <a:gd name="connsiteY26" fmla="*/ 215943 h 529271"/>
                <a:gd name="connsiteX27" fmla="*/ 122791 w 516569"/>
                <a:gd name="connsiteY27" fmla="*/ 232880 h 529271"/>
                <a:gd name="connsiteX28" fmla="*/ 110089 w 516569"/>
                <a:gd name="connsiteY28" fmla="*/ 249816 h 529271"/>
                <a:gd name="connsiteX29" fmla="*/ 110089 w 516569"/>
                <a:gd name="connsiteY29" fmla="*/ 258285 h 529271"/>
                <a:gd name="connsiteX30" fmla="*/ 127025 w 516569"/>
                <a:gd name="connsiteY30" fmla="*/ 266753 h 529271"/>
                <a:gd name="connsiteX31" fmla="*/ 127025 w 516569"/>
                <a:gd name="connsiteY31" fmla="*/ 275221 h 529271"/>
                <a:gd name="connsiteX32" fmla="*/ 110089 w 516569"/>
                <a:gd name="connsiteY32" fmla="*/ 275221 h 529271"/>
                <a:gd name="connsiteX33" fmla="*/ 101620 w 516569"/>
                <a:gd name="connsiteY33" fmla="*/ 283690 h 529271"/>
                <a:gd name="connsiteX34" fmla="*/ 101620 w 516569"/>
                <a:gd name="connsiteY34" fmla="*/ 292158 h 529271"/>
                <a:gd name="connsiteX35" fmla="*/ 114323 w 516569"/>
                <a:gd name="connsiteY35" fmla="*/ 304861 h 529271"/>
                <a:gd name="connsiteX36" fmla="*/ 101620 w 516569"/>
                <a:gd name="connsiteY36" fmla="*/ 334500 h 529271"/>
                <a:gd name="connsiteX37" fmla="*/ 93152 w 516569"/>
                <a:gd name="connsiteY37" fmla="*/ 359905 h 529271"/>
                <a:gd name="connsiteX38" fmla="*/ 97386 w 516569"/>
                <a:gd name="connsiteY38" fmla="*/ 376842 h 529271"/>
                <a:gd name="connsiteX39" fmla="*/ 97386 w 516569"/>
                <a:gd name="connsiteY39" fmla="*/ 402247 h 529271"/>
                <a:gd name="connsiteX40" fmla="*/ 101620 w 516569"/>
                <a:gd name="connsiteY40" fmla="*/ 414949 h 529271"/>
                <a:gd name="connsiteX41" fmla="*/ 110089 w 516569"/>
                <a:gd name="connsiteY41" fmla="*/ 414949 h 529271"/>
                <a:gd name="connsiteX42" fmla="*/ 118557 w 516569"/>
                <a:gd name="connsiteY42" fmla="*/ 423417 h 529271"/>
                <a:gd name="connsiteX43" fmla="*/ 101620 w 516569"/>
                <a:gd name="connsiteY43" fmla="*/ 423417 h 529271"/>
                <a:gd name="connsiteX44" fmla="*/ 93152 w 516569"/>
                <a:gd name="connsiteY44" fmla="*/ 431886 h 529271"/>
                <a:gd name="connsiteX45" fmla="*/ 93152 w 516569"/>
                <a:gd name="connsiteY45" fmla="*/ 440354 h 529271"/>
                <a:gd name="connsiteX46" fmla="*/ 105854 w 516569"/>
                <a:gd name="connsiteY46" fmla="*/ 453057 h 529271"/>
                <a:gd name="connsiteX47" fmla="*/ 105854 w 516569"/>
                <a:gd name="connsiteY47" fmla="*/ 474228 h 529271"/>
                <a:gd name="connsiteX48" fmla="*/ 122791 w 516569"/>
                <a:gd name="connsiteY48" fmla="*/ 469993 h 529271"/>
                <a:gd name="connsiteX49" fmla="*/ 143962 w 516569"/>
                <a:gd name="connsiteY49" fmla="*/ 469993 h 529271"/>
                <a:gd name="connsiteX50" fmla="*/ 143962 w 516569"/>
                <a:gd name="connsiteY50" fmla="*/ 495398 h 529271"/>
                <a:gd name="connsiteX51" fmla="*/ 152430 w 516569"/>
                <a:gd name="connsiteY51" fmla="*/ 495398 h 529271"/>
                <a:gd name="connsiteX52" fmla="*/ 143962 w 516569"/>
                <a:gd name="connsiteY52" fmla="*/ 503867 h 529271"/>
                <a:gd name="connsiteX53" fmla="*/ 143962 w 516569"/>
                <a:gd name="connsiteY53" fmla="*/ 512335 h 529271"/>
                <a:gd name="connsiteX54" fmla="*/ 156665 w 516569"/>
                <a:gd name="connsiteY54" fmla="*/ 516569 h 529271"/>
                <a:gd name="connsiteX55" fmla="*/ 169367 w 516569"/>
                <a:gd name="connsiteY55" fmla="*/ 529272 h 529271"/>
                <a:gd name="connsiteX56" fmla="*/ 220177 w 516569"/>
                <a:gd name="connsiteY56" fmla="*/ 525038 h 529271"/>
                <a:gd name="connsiteX57" fmla="*/ 228646 w 516569"/>
                <a:gd name="connsiteY57" fmla="*/ 508101 h 529271"/>
                <a:gd name="connsiteX58" fmla="*/ 254051 w 516569"/>
                <a:gd name="connsiteY58" fmla="*/ 508101 h 529271"/>
                <a:gd name="connsiteX59" fmla="*/ 262519 w 516569"/>
                <a:gd name="connsiteY59" fmla="*/ 499633 h 529271"/>
                <a:gd name="connsiteX60" fmla="*/ 275221 w 516569"/>
                <a:gd name="connsiteY60" fmla="*/ 508101 h 529271"/>
                <a:gd name="connsiteX61" fmla="*/ 287924 w 516569"/>
                <a:gd name="connsiteY61" fmla="*/ 503867 h 529271"/>
                <a:gd name="connsiteX62" fmla="*/ 309095 w 516569"/>
                <a:gd name="connsiteY62" fmla="*/ 503867 h 529271"/>
                <a:gd name="connsiteX63" fmla="*/ 326032 w 516569"/>
                <a:gd name="connsiteY63" fmla="*/ 499633 h 529271"/>
                <a:gd name="connsiteX64" fmla="*/ 342968 w 516569"/>
                <a:gd name="connsiteY64" fmla="*/ 486930 h 529271"/>
                <a:gd name="connsiteX65" fmla="*/ 351437 w 516569"/>
                <a:gd name="connsiteY65" fmla="*/ 495398 h 529271"/>
                <a:gd name="connsiteX66" fmla="*/ 351437 w 516569"/>
                <a:gd name="connsiteY66" fmla="*/ 474228 h 529271"/>
                <a:gd name="connsiteX67" fmla="*/ 364139 w 516569"/>
                <a:gd name="connsiteY67" fmla="*/ 469993 h 529271"/>
                <a:gd name="connsiteX68" fmla="*/ 368373 w 516569"/>
                <a:gd name="connsiteY68" fmla="*/ 491164 h 529271"/>
                <a:gd name="connsiteX69" fmla="*/ 389544 w 516569"/>
                <a:gd name="connsiteY69" fmla="*/ 491164 h 529271"/>
                <a:gd name="connsiteX70" fmla="*/ 406481 w 516569"/>
                <a:gd name="connsiteY70" fmla="*/ 495398 h 529271"/>
                <a:gd name="connsiteX71" fmla="*/ 414949 w 516569"/>
                <a:gd name="connsiteY71" fmla="*/ 495398 h 529271"/>
                <a:gd name="connsiteX72" fmla="*/ 440354 w 516569"/>
                <a:gd name="connsiteY72" fmla="*/ 486930 h 529271"/>
                <a:gd name="connsiteX73" fmla="*/ 453057 w 516569"/>
                <a:gd name="connsiteY73" fmla="*/ 474228 h 529271"/>
                <a:gd name="connsiteX74" fmla="*/ 465759 w 516569"/>
                <a:gd name="connsiteY74" fmla="*/ 461525 h 529271"/>
                <a:gd name="connsiteX75" fmla="*/ 486930 w 516569"/>
                <a:gd name="connsiteY75" fmla="*/ 453057 h 529271"/>
                <a:gd name="connsiteX76" fmla="*/ 503867 w 516569"/>
                <a:gd name="connsiteY76" fmla="*/ 448822 h 529271"/>
                <a:gd name="connsiteX77" fmla="*/ 495399 w 516569"/>
                <a:gd name="connsiteY77" fmla="*/ 440354 h 529271"/>
                <a:gd name="connsiteX78" fmla="*/ 512335 w 516569"/>
                <a:gd name="connsiteY78" fmla="*/ 440354 h 529271"/>
                <a:gd name="connsiteX79" fmla="*/ 516570 w 516569"/>
                <a:gd name="connsiteY79" fmla="*/ 440354 h 529271"/>
                <a:gd name="connsiteX80" fmla="*/ 495399 w 516569"/>
                <a:gd name="connsiteY80" fmla="*/ 431886 h 529271"/>
                <a:gd name="connsiteX81" fmla="*/ 469994 w 516569"/>
                <a:gd name="connsiteY81" fmla="*/ 414949 h 529271"/>
                <a:gd name="connsiteX82" fmla="*/ 448823 w 516569"/>
                <a:gd name="connsiteY82" fmla="*/ 398012 h 529271"/>
                <a:gd name="connsiteX83" fmla="*/ 423418 w 516569"/>
                <a:gd name="connsiteY83" fmla="*/ 398012 h 529271"/>
                <a:gd name="connsiteX84" fmla="*/ 393778 w 516569"/>
                <a:gd name="connsiteY84" fmla="*/ 381076 h 529271"/>
                <a:gd name="connsiteX85" fmla="*/ 372608 w 516569"/>
                <a:gd name="connsiteY85" fmla="*/ 381076 h 529271"/>
                <a:gd name="connsiteX86" fmla="*/ 372608 w 516569"/>
                <a:gd name="connsiteY86" fmla="*/ 372607 h 529271"/>
                <a:gd name="connsiteX87" fmla="*/ 338734 w 516569"/>
                <a:gd name="connsiteY87" fmla="*/ 355671 h 529271"/>
                <a:gd name="connsiteX88" fmla="*/ 296392 w 516569"/>
                <a:gd name="connsiteY88" fmla="*/ 338734 h 529271"/>
                <a:gd name="connsiteX89" fmla="*/ 279456 w 516569"/>
                <a:gd name="connsiteY89" fmla="*/ 338734 h 529271"/>
                <a:gd name="connsiteX90" fmla="*/ 270987 w 516569"/>
                <a:gd name="connsiteY90" fmla="*/ 317563 h 529271"/>
                <a:gd name="connsiteX91" fmla="*/ 241348 w 516569"/>
                <a:gd name="connsiteY91" fmla="*/ 279455 h 529271"/>
                <a:gd name="connsiteX92" fmla="*/ 211709 w 516569"/>
                <a:gd name="connsiteY92" fmla="*/ 279455 h 529271"/>
                <a:gd name="connsiteX93" fmla="*/ 199006 w 516569"/>
                <a:gd name="connsiteY93" fmla="*/ 262519 h 529271"/>
                <a:gd name="connsiteX94" fmla="*/ 173601 w 516569"/>
                <a:gd name="connsiteY94" fmla="*/ 262519 h 529271"/>
                <a:gd name="connsiteX95" fmla="*/ 177835 w 516569"/>
                <a:gd name="connsiteY95" fmla="*/ 237114 h 529271"/>
                <a:gd name="connsiteX96" fmla="*/ 143962 w 516569"/>
                <a:gd name="connsiteY96" fmla="*/ 220177 h 529271"/>
                <a:gd name="connsiteX97" fmla="*/ 148196 w 516569"/>
                <a:gd name="connsiteY97" fmla="*/ 199006 h 529271"/>
                <a:gd name="connsiteX98" fmla="*/ 165133 w 516569"/>
                <a:gd name="connsiteY98" fmla="*/ 199006 h 529271"/>
                <a:gd name="connsiteX99" fmla="*/ 165133 w 516569"/>
                <a:gd name="connsiteY99" fmla="*/ 182069 h 529271"/>
                <a:gd name="connsiteX100" fmla="*/ 169367 w 516569"/>
                <a:gd name="connsiteY100" fmla="*/ 169367 h 529271"/>
                <a:gd name="connsiteX101" fmla="*/ 156665 w 516569"/>
                <a:gd name="connsiteY101" fmla="*/ 156664 h 529271"/>
                <a:gd name="connsiteX102" fmla="*/ 169367 w 516569"/>
                <a:gd name="connsiteY102" fmla="*/ 135494 h 529271"/>
                <a:gd name="connsiteX103" fmla="*/ 160899 w 516569"/>
                <a:gd name="connsiteY103" fmla="*/ 114323 h 529271"/>
                <a:gd name="connsiteX104" fmla="*/ 152430 w 516569"/>
                <a:gd name="connsiteY104" fmla="*/ 105854 h 529271"/>
                <a:gd name="connsiteX105" fmla="*/ 131259 w 516569"/>
                <a:gd name="connsiteY105" fmla="*/ 63513 h 529271"/>
                <a:gd name="connsiteX106" fmla="*/ 139728 w 516569"/>
                <a:gd name="connsiteY106" fmla="*/ 50810 h 529271"/>
                <a:gd name="connsiteX107" fmla="*/ 139728 w 516569"/>
                <a:gd name="connsiteY107" fmla="*/ 29639 h 529271"/>
                <a:gd name="connsiteX108" fmla="*/ 118557 w 516569"/>
                <a:gd name="connsiteY108" fmla="*/ 29639 h 529271"/>
                <a:gd name="connsiteX109" fmla="*/ 88918 w 516569"/>
                <a:gd name="connsiteY109" fmla="*/ 0 h 529271"/>
                <a:gd name="connsiteX110" fmla="*/ 55044 w 516569"/>
                <a:gd name="connsiteY110" fmla="*/ 0 h 52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16569" h="529271">
                  <a:moveTo>
                    <a:pt x="55044" y="0"/>
                  </a:moveTo>
                  <a:lnTo>
                    <a:pt x="38108" y="16937"/>
                  </a:lnTo>
                  <a:lnTo>
                    <a:pt x="8468" y="16937"/>
                  </a:lnTo>
                  <a:lnTo>
                    <a:pt x="0" y="25405"/>
                  </a:lnTo>
                  <a:lnTo>
                    <a:pt x="0" y="46576"/>
                  </a:lnTo>
                  <a:lnTo>
                    <a:pt x="8468" y="59278"/>
                  </a:lnTo>
                  <a:lnTo>
                    <a:pt x="4234" y="67747"/>
                  </a:lnTo>
                  <a:lnTo>
                    <a:pt x="0" y="80449"/>
                  </a:lnTo>
                  <a:lnTo>
                    <a:pt x="4234" y="84683"/>
                  </a:lnTo>
                  <a:lnTo>
                    <a:pt x="12703" y="80449"/>
                  </a:lnTo>
                  <a:lnTo>
                    <a:pt x="16937" y="67747"/>
                  </a:lnTo>
                  <a:lnTo>
                    <a:pt x="33873" y="63513"/>
                  </a:lnTo>
                  <a:lnTo>
                    <a:pt x="59278" y="59278"/>
                  </a:lnTo>
                  <a:lnTo>
                    <a:pt x="71981" y="67747"/>
                  </a:lnTo>
                  <a:lnTo>
                    <a:pt x="76215" y="80449"/>
                  </a:lnTo>
                  <a:lnTo>
                    <a:pt x="80449" y="93152"/>
                  </a:lnTo>
                  <a:lnTo>
                    <a:pt x="80449" y="105854"/>
                  </a:lnTo>
                  <a:lnTo>
                    <a:pt x="88918" y="114323"/>
                  </a:lnTo>
                  <a:lnTo>
                    <a:pt x="88918" y="122791"/>
                  </a:lnTo>
                  <a:lnTo>
                    <a:pt x="80449" y="131259"/>
                  </a:lnTo>
                  <a:lnTo>
                    <a:pt x="80449" y="152430"/>
                  </a:lnTo>
                  <a:lnTo>
                    <a:pt x="88918" y="160899"/>
                  </a:lnTo>
                  <a:lnTo>
                    <a:pt x="88918" y="173601"/>
                  </a:lnTo>
                  <a:lnTo>
                    <a:pt x="88918" y="190538"/>
                  </a:lnTo>
                  <a:lnTo>
                    <a:pt x="97386" y="199006"/>
                  </a:lnTo>
                  <a:lnTo>
                    <a:pt x="110089" y="207475"/>
                  </a:lnTo>
                  <a:lnTo>
                    <a:pt x="105854" y="215943"/>
                  </a:lnTo>
                  <a:lnTo>
                    <a:pt x="122791" y="232880"/>
                  </a:lnTo>
                  <a:lnTo>
                    <a:pt x="110089" y="249816"/>
                  </a:lnTo>
                  <a:lnTo>
                    <a:pt x="110089" y="258285"/>
                  </a:lnTo>
                  <a:lnTo>
                    <a:pt x="127025" y="266753"/>
                  </a:lnTo>
                  <a:lnTo>
                    <a:pt x="127025" y="275221"/>
                  </a:lnTo>
                  <a:lnTo>
                    <a:pt x="110089" y="275221"/>
                  </a:lnTo>
                  <a:lnTo>
                    <a:pt x="101620" y="283690"/>
                  </a:lnTo>
                  <a:lnTo>
                    <a:pt x="101620" y="292158"/>
                  </a:lnTo>
                  <a:lnTo>
                    <a:pt x="114323" y="304861"/>
                  </a:lnTo>
                  <a:lnTo>
                    <a:pt x="101620" y="334500"/>
                  </a:lnTo>
                  <a:lnTo>
                    <a:pt x="93152" y="359905"/>
                  </a:lnTo>
                  <a:lnTo>
                    <a:pt x="97386" y="376842"/>
                  </a:lnTo>
                  <a:lnTo>
                    <a:pt x="97386" y="402247"/>
                  </a:lnTo>
                  <a:lnTo>
                    <a:pt x="101620" y="414949"/>
                  </a:lnTo>
                  <a:lnTo>
                    <a:pt x="110089" y="414949"/>
                  </a:lnTo>
                  <a:lnTo>
                    <a:pt x="118557" y="423417"/>
                  </a:lnTo>
                  <a:lnTo>
                    <a:pt x="101620" y="423417"/>
                  </a:lnTo>
                  <a:lnTo>
                    <a:pt x="93152" y="431886"/>
                  </a:lnTo>
                  <a:lnTo>
                    <a:pt x="93152" y="440354"/>
                  </a:lnTo>
                  <a:lnTo>
                    <a:pt x="105854" y="453057"/>
                  </a:lnTo>
                  <a:lnTo>
                    <a:pt x="105854" y="474228"/>
                  </a:lnTo>
                  <a:lnTo>
                    <a:pt x="122791" y="469993"/>
                  </a:lnTo>
                  <a:lnTo>
                    <a:pt x="143962" y="469993"/>
                  </a:lnTo>
                  <a:lnTo>
                    <a:pt x="143962" y="495398"/>
                  </a:lnTo>
                  <a:lnTo>
                    <a:pt x="152430" y="495398"/>
                  </a:lnTo>
                  <a:lnTo>
                    <a:pt x="143962" y="503867"/>
                  </a:lnTo>
                  <a:lnTo>
                    <a:pt x="143962" y="512335"/>
                  </a:lnTo>
                  <a:lnTo>
                    <a:pt x="156665" y="516569"/>
                  </a:lnTo>
                  <a:lnTo>
                    <a:pt x="169367" y="529272"/>
                  </a:lnTo>
                  <a:lnTo>
                    <a:pt x="220177" y="525038"/>
                  </a:lnTo>
                  <a:lnTo>
                    <a:pt x="228646" y="508101"/>
                  </a:lnTo>
                  <a:lnTo>
                    <a:pt x="254051" y="508101"/>
                  </a:lnTo>
                  <a:lnTo>
                    <a:pt x="262519" y="499633"/>
                  </a:lnTo>
                  <a:lnTo>
                    <a:pt x="275221" y="508101"/>
                  </a:lnTo>
                  <a:lnTo>
                    <a:pt x="287924" y="503867"/>
                  </a:lnTo>
                  <a:lnTo>
                    <a:pt x="309095" y="503867"/>
                  </a:lnTo>
                  <a:lnTo>
                    <a:pt x="326032" y="499633"/>
                  </a:lnTo>
                  <a:lnTo>
                    <a:pt x="342968" y="486930"/>
                  </a:lnTo>
                  <a:lnTo>
                    <a:pt x="351437" y="495398"/>
                  </a:lnTo>
                  <a:lnTo>
                    <a:pt x="351437" y="474228"/>
                  </a:lnTo>
                  <a:lnTo>
                    <a:pt x="364139" y="469993"/>
                  </a:lnTo>
                  <a:lnTo>
                    <a:pt x="368373" y="491164"/>
                  </a:lnTo>
                  <a:lnTo>
                    <a:pt x="389544" y="491164"/>
                  </a:lnTo>
                  <a:lnTo>
                    <a:pt x="406481" y="495398"/>
                  </a:lnTo>
                  <a:lnTo>
                    <a:pt x="414949" y="495398"/>
                  </a:lnTo>
                  <a:lnTo>
                    <a:pt x="440354" y="486930"/>
                  </a:lnTo>
                  <a:lnTo>
                    <a:pt x="453057" y="474228"/>
                  </a:lnTo>
                  <a:lnTo>
                    <a:pt x="465759" y="461525"/>
                  </a:lnTo>
                  <a:lnTo>
                    <a:pt x="486930" y="453057"/>
                  </a:lnTo>
                  <a:lnTo>
                    <a:pt x="503867" y="448822"/>
                  </a:lnTo>
                  <a:lnTo>
                    <a:pt x="495399" y="440354"/>
                  </a:lnTo>
                  <a:lnTo>
                    <a:pt x="512335" y="440354"/>
                  </a:lnTo>
                  <a:lnTo>
                    <a:pt x="516570" y="440354"/>
                  </a:lnTo>
                  <a:lnTo>
                    <a:pt x="495399" y="431886"/>
                  </a:lnTo>
                  <a:lnTo>
                    <a:pt x="469994" y="414949"/>
                  </a:lnTo>
                  <a:lnTo>
                    <a:pt x="448823" y="398012"/>
                  </a:lnTo>
                  <a:lnTo>
                    <a:pt x="423418" y="398012"/>
                  </a:lnTo>
                  <a:lnTo>
                    <a:pt x="393778" y="381076"/>
                  </a:lnTo>
                  <a:lnTo>
                    <a:pt x="372608" y="381076"/>
                  </a:lnTo>
                  <a:lnTo>
                    <a:pt x="372608" y="372607"/>
                  </a:lnTo>
                  <a:lnTo>
                    <a:pt x="338734" y="355671"/>
                  </a:lnTo>
                  <a:lnTo>
                    <a:pt x="296392" y="338734"/>
                  </a:lnTo>
                  <a:lnTo>
                    <a:pt x="279456" y="338734"/>
                  </a:lnTo>
                  <a:lnTo>
                    <a:pt x="270987" y="317563"/>
                  </a:lnTo>
                  <a:lnTo>
                    <a:pt x="241348" y="279455"/>
                  </a:lnTo>
                  <a:lnTo>
                    <a:pt x="211709" y="279455"/>
                  </a:lnTo>
                  <a:lnTo>
                    <a:pt x="199006" y="262519"/>
                  </a:lnTo>
                  <a:lnTo>
                    <a:pt x="173601" y="262519"/>
                  </a:lnTo>
                  <a:lnTo>
                    <a:pt x="177835" y="237114"/>
                  </a:lnTo>
                  <a:lnTo>
                    <a:pt x="143962" y="220177"/>
                  </a:lnTo>
                  <a:lnTo>
                    <a:pt x="148196" y="199006"/>
                  </a:lnTo>
                  <a:lnTo>
                    <a:pt x="165133" y="199006"/>
                  </a:lnTo>
                  <a:lnTo>
                    <a:pt x="165133" y="182069"/>
                  </a:lnTo>
                  <a:lnTo>
                    <a:pt x="169367" y="169367"/>
                  </a:lnTo>
                  <a:lnTo>
                    <a:pt x="156665" y="156664"/>
                  </a:lnTo>
                  <a:lnTo>
                    <a:pt x="169367" y="135494"/>
                  </a:lnTo>
                  <a:lnTo>
                    <a:pt x="160899" y="114323"/>
                  </a:lnTo>
                  <a:lnTo>
                    <a:pt x="152430" y="105854"/>
                  </a:lnTo>
                  <a:lnTo>
                    <a:pt x="131259" y="63513"/>
                  </a:lnTo>
                  <a:lnTo>
                    <a:pt x="139728" y="50810"/>
                  </a:lnTo>
                  <a:lnTo>
                    <a:pt x="139728" y="29639"/>
                  </a:lnTo>
                  <a:lnTo>
                    <a:pt x="118557" y="29639"/>
                  </a:lnTo>
                  <a:lnTo>
                    <a:pt x="88918" y="0"/>
                  </a:lnTo>
                  <a:lnTo>
                    <a:pt x="5504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659F6EF-B0A3-AAB2-B531-8898CBB21CD7}"/>
                </a:ext>
              </a:extLst>
            </p:cNvPr>
            <p:cNvSpPr/>
            <p:nvPr/>
          </p:nvSpPr>
          <p:spPr>
            <a:xfrm>
              <a:off x="4019693" y="2180417"/>
              <a:ext cx="330265" cy="448822"/>
            </a:xfrm>
            <a:custGeom>
              <a:avLst/>
              <a:gdLst>
                <a:gd name="connsiteX0" fmla="*/ 199006 w 330265"/>
                <a:gd name="connsiteY0" fmla="*/ 0 h 448822"/>
                <a:gd name="connsiteX1" fmla="*/ 190538 w 330265"/>
                <a:gd name="connsiteY1" fmla="*/ 4234 h 448822"/>
                <a:gd name="connsiteX2" fmla="*/ 173601 w 330265"/>
                <a:gd name="connsiteY2" fmla="*/ 16937 h 448822"/>
                <a:gd name="connsiteX3" fmla="*/ 160899 w 330265"/>
                <a:gd name="connsiteY3" fmla="*/ 12703 h 448822"/>
                <a:gd name="connsiteX4" fmla="*/ 135494 w 330265"/>
                <a:gd name="connsiteY4" fmla="*/ 21171 h 448822"/>
                <a:gd name="connsiteX5" fmla="*/ 114323 w 330265"/>
                <a:gd name="connsiteY5" fmla="*/ 8468 h 448822"/>
                <a:gd name="connsiteX6" fmla="*/ 105854 w 330265"/>
                <a:gd name="connsiteY6" fmla="*/ 21171 h 448822"/>
                <a:gd name="connsiteX7" fmla="*/ 88918 w 330265"/>
                <a:gd name="connsiteY7" fmla="*/ 21171 h 448822"/>
                <a:gd name="connsiteX8" fmla="*/ 80449 w 330265"/>
                <a:gd name="connsiteY8" fmla="*/ 16937 h 448822"/>
                <a:gd name="connsiteX9" fmla="*/ 63513 w 330265"/>
                <a:gd name="connsiteY9" fmla="*/ 8468 h 448822"/>
                <a:gd name="connsiteX10" fmla="*/ 46576 w 330265"/>
                <a:gd name="connsiteY10" fmla="*/ 21171 h 448822"/>
                <a:gd name="connsiteX11" fmla="*/ 46576 w 330265"/>
                <a:gd name="connsiteY11" fmla="*/ 16937 h 448822"/>
                <a:gd name="connsiteX12" fmla="*/ 38108 w 330265"/>
                <a:gd name="connsiteY12" fmla="*/ 59278 h 448822"/>
                <a:gd name="connsiteX13" fmla="*/ 50810 w 330265"/>
                <a:gd name="connsiteY13" fmla="*/ 114323 h 448822"/>
                <a:gd name="connsiteX14" fmla="*/ 50810 w 330265"/>
                <a:gd name="connsiteY14" fmla="*/ 148196 h 448822"/>
                <a:gd name="connsiteX15" fmla="*/ 38108 w 330265"/>
                <a:gd name="connsiteY15" fmla="*/ 182069 h 448822"/>
                <a:gd name="connsiteX16" fmla="*/ 38108 w 330265"/>
                <a:gd name="connsiteY16" fmla="*/ 199006 h 448822"/>
                <a:gd name="connsiteX17" fmla="*/ 25405 w 330265"/>
                <a:gd name="connsiteY17" fmla="*/ 211709 h 448822"/>
                <a:gd name="connsiteX18" fmla="*/ 33873 w 330265"/>
                <a:gd name="connsiteY18" fmla="*/ 254050 h 448822"/>
                <a:gd name="connsiteX19" fmla="*/ 29639 w 330265"/>
                <a:gd name="connsiteY19" fmla="*/ 262519 h 448822"/>
                <a:gd name="connsiteX20" fmla="*/ 21171 w 330265"/>
                <a:gd name="connsiteY20" fmla="*/ 300626 h 448822"/>
                <a:gd name="connsiteX21" fmla="*/ 33873 w 330265"/>
                <a:gd name="connsiteY21" fmla="*/ 313329 h 448822"/>
                <a:gd name="connsiteX22" fmla="*/ 0 w 330265"/>
                <a:gd name="connsiteY22" fmla="*/ 338734 h 448822"/>
                <a:gd name="connsiteX23" fmla="*/ 0 w 330265"/>
                <a:gd name="connsiteY23" fmla="*/ 368373 h 448822"/>
                <a:gd name="connsiteX24" fmla="*/ 8468 w 330265"/>
                <a:gd name="connsiteY24" fmla="*/ 381076 h 448822"/>
                <a:gd name="connsiteX25" fmla="*/ 25405 w 330265"/>
                <a:gd name="connsiteY25" fmla="*/ 389544 h 448822"/>
                <a:gd name="connsiteX26" fmla="*/ 29639 w 330265"/>
                <a:gd name="connsiteY26" fmla="*/ 419183 h 448822"/>
                <a:gd name="connsiteX27" fmla="*/ 4234 w 330265"/>
                <a:gd name="connsiteY27" fmla="*/ 436120 h 448822"/>
                <a:gd name="connsiteX28" fmla="*/ 16937 w 330265"/>
                <a:gd name="connsiteY28" fmla="*/ 448822 h 448822"/>
                <a:gd name="connsiteX29" fmla="*/ 33873 w 330265"/>
                <a:gd name="connsiteY29" fmla="*/ 436120 h 448822"/>
                <a:gd name="connsiteX30" fmla="*/ 76215 w 330265"/>
                <a:gd name="connsiteY30" fmla="*/ 436120 h 448822"/>
                <a:gd name="connsiteX31" fmla="*/ 93152 w 330265"/>
                <a:gd name="connsiteY31" fmla="*/ 436120 h 448822"/>
                <a:gd name="connsiteX32" fmla="*/ 97386 w 330265"/>
                <a:gd name="connsiteY32" fmla="*/ 423417 h 448822"/>
                <a:gd name="connsiteX33" fmla="*/ 114323 w 330265"/>
                <a:gd name="connsiteY33" fmla="*/ 423417 h 448822"/>
                <a:gd name="connsiteX34" fmla="*/ 114323 w 330265"/>
                <a:gd name="connsiteY34" fmla="*/ 436120 h 448822"/>
                <a:gd name="connsiteX35" fmla="*/ 152430 w 330265"/>
                <a:gd name="connsiteY35" fmla="*/ 414949 h 448822"/>
                <a:gd name="connsiteX36" fmla="*/ 169367 w 330265"/>
                <a:gd name="connsiteY36" fmla="*/ 398012 h 448822"/>
                <a:gd name="connsiteX37" fmla="*/ 186304 w 330265"/>
                <a:gd name="connsiteY37" fmla="*/ 376842 h 448822"/>
                <a:gd name="connsiteX38" fmla="*/ 173601 w 330265"/>
                <a:gd name="connsiteY38" fmla="*/ 364139 h 448822"/>
                <a:gd name="connsiteX39" fmla="*/ 186304 w 330265"/>
                <a:gd name="connsiteY39" fmla="*/ 338734 h 448822"/>
                <a:gd name="connsiteX40" fmla="*/ 211709 w 330265"/>
                <a:gd name="connsiteY40" fmla="*/ 326031 h 448822"/>
                <a:gd name="connsiteX41" fmla="*/ 270987 w 330265"/>
                <a:gd name="connsiteY41" fmla="*/ 330266 h 448822"/>
                <a:gd name="connsiteX42" fmla="*/ 283690 w 330265"/>
                <a:gd name="connsiteY42" fmla="*/ 317563 h 448822"/>
                <a:gd name="connsiteX43" fmla="*/ 287924 w 330265"/>
                <a:gd name="connsiteY43" fmla="*/ 317563 h 448822"/>
                <a:gd name="connsiteX44" fmla="*/ 287924 w 330265"/>
                <a:gd name="connsiteY44" fmla="*/ 292158 h 448822"/>
                <a:gd name="connsiteX45" fmla="*/ 296392 w 330265"/>
                <a:gd name="connsiteY45" fmla="*/ 262519 h 448822"/>
                <a:gd name="connsiteX46" fmla="*/ 309095 w 330265"/>
                <a:gd name="connsiteY46" fmla="*/ 249816 h 448822"/>
                <a:gd name="connsiteX47" fmla="*/ 309095 w 330265"/>
                <a:gd name="connsiteY47" fmla="*/ 232880 h 448822"/>
                <a:gd name="connsiteX48" fmla="*/ 330266 w 330265"/>
                <a:gd name="connsiteY48" fmla="*/ 220177 h 448822"/>
                <a:gd name="connsiteX49" fmla="*/ 330266 w 330265"/>
                <a:gd name="connsiteY49" fmla="*/ 211709 h 448822"/>
                <a:gd name="connsiteX50" fmla="*/ 304861 w 330265"/>
                <a:gd name="connsiteY50" fmla="*/ 211709 h 448822"/>
                <a:gd name="connsiteX51" fmla="*/ 300627 w 330265"/>
                <a:gd name="connsiteY51" fmla="*/ 199006 h 448822"/>
                <a:gd name="connsiteX52" fmla="*/ 309095 w 330265"/>
                <a:gd name="connsiteY52" fmla="*/ 186304 h 448822"/>
                <a:gd name="connsiteX53" fmla="*/ 304861 w 330265"/>
                <a:gd name="connsiteY53" fmla="*/ 165133 h 448822"/>
                <a:gd name="connsiteX54" fmla="*/ 292158 w 330265"/>
                <a:gd name="connsiteY54" fmla="*/ 156664 h 448822"/>
                <a:gd name="connsiteX55" fmla="*/ 296392 w 330265"/>
                <a:gd name="connsiteY55" fmla="*/ 135494 h 448822"/>
                <a:gd name="connsiteX56" fmla="*/ 309095 w 330265"/>
                <a:gd name="connsiteY56" fmla="*/ 127025 h 448822"/>
                <a:gd name="connsiteX57" fmla="*/ 304861 w 330265"/>
                <a:gd name="connsiteY57" fmla="*/ 118557 h 448822"/>
                <a:gd name="connsiteX58" fmla="*/ 309095 w 330265"/>
                <a:gd name="connsiteY58" fmla="*/ 114323 h 448822"/>
                <a:gd name="connsiteX59" fmla="*/ 283690 w 330265"/>
                <a:gd name="connsiteY59" fmla="*/ 105854 h 448822"/>
                <a:gd name="connsiteX60" fmla="*/ 275221 w 330265"/>
                <a:gd name="connsiteY60" fmla="*/ 88918 h 448822"/>
                <a:gd name="connsiteX61" fmla="*/ 262519 w 330265"/>
                <a:gd name="connsiteY61" fmla="*/ 84683 h 448822"/>
                <a:gd name="connsiteX62" fmla="*/ 220177 w 330265"/>
                <a:gd name="connsiteY62" fmla="*/ 46576 h 448822"/>
                <a:gd name="connsiteX63" fmla="*/ 215943 w 330265"/>
                <a:gd name="connsiteY63" fmla="*/ 12703 h 448822"/>
                <a:gd name="connsiteX64" fmla="*/ 199006 w 330265"/>
                <a:gd name="connsiteY64" fmla="*/ 0 h 44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30265" h="448822">
                  <a:moveTo>
                    <a:pt x="199006" y="0"/>
                  </a:moveTo>
                  <a:lnTo>
                    <a:pt x="190538" y="4234"/>
                  </a:lnTo>
                  <a:lnTo>
                    <a:pt x="173601" y="16937"/>
                  </a:lnTo>
                  <a:lnTo>
                    <a:pt x="160899" y="12703"/>
                  </a:lnTo>
                  <a:lnTo>
                    <a:pt x="135494" y="21171"/>
                  </a:lnTo>
                  <a:lnTo>
                    <a:pt x="114323" y="8468"/>
                  </a:lnTo>
                  <a:lnTo>
                    <a:pt x="105854" y="21171"/>
                  </a:lnTo>
                  <a:lnTo>
                    <a:pt x="88918" y="21171"/>
                  </a:lnTo>
                  <a:lnTo>
                    <a:pt x="80449" y="16937"/>
                  </a:lnTo>
                  <a:lnTo>
                    <a:pt x="63513" y="8468"/>
                  </a:lnTo>
                  <a:lnTo>
                    <a:pt x="46576" y="21171"/>
                  </a:lnTo>
                  <a:lnTo>
                    <a:pt x="46576" y="16937"/>
                  </a:lnTo>
                  <a:lnTo>
                    <a:pt x="38108" y="59278"/>
                  </a:lnTo>
                  <a:lnTo>
                    <a:pt x="50810" y="114323"/>
                  </a:lnTo>
                  <a:lnTo>
                    <a:pt x="50810" y="148196"/>
                  </a:lnTo>
                  <a:lnTo>
                    <a:pt x="38108" y="182069"/>
                  </a:lnTo>
                  <a:lnTo>
                    <a:pt x="38108" y="199006"/>
                  </a:lnTo>
                  <a:lnTo>
                    <a:pt x="25405" y="211709"/>
                  </a:lnTo>
                  <a:lnTo>
                    <a:pt x="33873" y="254050"/>
                  </a:lnTo>
                  <a:lnTo>
                    <a:pt x="29639" y="262519"/>
                  </a:lnTo>
                  <a:lnTo>
                    <a:pt x="21171" y="300626"/>
                  </a:lnTo>
                  <a:lnTo>
                    <a:pt x="33873" y="313329"/>
                  </a:lnTo>
                  <a:lnTo>
                    <a:pt x="0" y="338734"/>
                  </a:lnTo>
                  <a:lnTo>
                    <a:pt x="0" y="368373"/>
                  </a:lnTo>
                  <a:lnTo>
                    <a:pt x="8468" y="381076"/>
                  </a:lnTo>
                  <a:lnTo>
                    <a:pt x="25405" y="389544"/>
                  </a:lnTo>
                  <a:lnTo>
                    <a:pt x="29639" y="419183"/>
                  </a:lnTo>
                  <a:lnTo>
                    <a:pt x="4234" y="436120"/>
                  </a:lnTo>
                  <a:lnTo>
                    <a:pt x="16937" y="448822"/>
                  </a:lnTo>
                  <a:lnTo>
                    <a:pt x="33873" y="436120"/>
                  </a:lnTo>
                  <a:lnTo>
                    <a:pt x="76215" y="436120"/>
                  </a:lnTo>
                  <a:lnTo>
                    <a:pt x="93152" y="436120"/>
                  </a:lnTo>
                  <a:lnTo>
                    <a:pt x="97386" y="423417"/>
                  </a:lnTo>
                  <a:lnTo>
                    <a:pt x="114323" y="423417"/>
                  </a:lnTo>
                  <a:lnTo>
                    <a:pt x="114323" y="436120"/>
                  </a:lnTo>
                  <a:lnTo>
                    <a:pt x="152430" y="414949"/>
                  </a:lnTo>
                  <a:lnTo>
                    <a:pt x="169367" y="398012"/>
                  </a:lnTo>
                  <a:lnTo>
                    <a:pt x="186304" y="376842"/>
                  </a:lnTo>
                  <a:lnTo>
                    <a:pt x="173601" y="364139"/>
                  </a:lnTo>
                  <a:lnTo>
                    <a:pt x="186304" y="338734"/>
                  </a:lnTo>
                  <a:lnTo>
                    <a:pt x="211709" y="326031"/>
                  </a:lnTo>
                  <a:lnTo>
                    <a:pt x="270987" y="330266"/>
                  </a:lnTo>
                  <a:lnTo>
                    <a:pt x="283690" y="317563"/>
                  </a:lnTo>
                  <a:lnTo>
                    <a:pt x="287924" y="317563"/>
                  </a:lnTo>
                  <a:lnTo>
                    <a:pt x="287924" y="292158"/>
                  </a:lnTo>
                  <a:lnTo>
                    <a:pt x="296392" y="262519"/>
                  </a:lnTo>
                  <a:lnTo>
                    <a:pt x="309095" y="249816"/>
                  </a:lnTo>
                  <a:lnTo>
                    <a:pt x="309095" y="232880"/>
                  </a:lnTo>
                  <a:lnTo>
                    <a:pt x="330266" y="220177"/>
                  </a:lnTo>
                  <a:lnTo>
                    <a:pt x="330266" y="211709"/>
                  </a:lnTo>
                  <a:lnTo>
                    <a:pt x="304861" y="211709"/>
                  </a:lnTo>
                  <a:lnTo>
                    <a:pt x="300627" y="199006"/>
                  </a:lnTo>
                  <a:lnTo>
                    <a:pt x="309095" y="186304"/>
                  </a:lnTo>
                  <a:lnTo>
                    <a:pt x="304861" y="165133"/>
                  </a:lnTo>
                  <a:lnTo>
                    <a:pt x="292158" y="156664"/>
                  </a:lnTo>
                  <a:lnTo>
                    <a:pt x="296392" y="135494"/>
                  </a:lnTo>
                  <a:lnTo>
                    <a:pt x="309095" y="127025"/>
                  </a:lnTo>
                  <a:lnTo>
                    <a:pt x="304861" y="118557"/>
                  </a:lnTo>
                  <a:lnTo>
                    <a:pt x="309095" y="114323"/>
                  </a:lnTo>
                  <a:lnTo>
                    <a:pt x="283690" y="105854"/>
                  </a:lnTo>
                  <a:lnTo>
                    <a:pt x="275221" y="88918"/>
                  </a:lnTo>
                  <a:lnTo>
                    <a:pt x="262519" y="84683"/>
                  </a:lnTo>
                  <a:lnTo>
                    <a:pt x="220177" y="46576"/>
                  </a:lnTo>
                  <a:lnTo>
                    <a:pt x="215943" y="12703"/>
                  </a:lnTo>
                  <a:lnTo>
                    <a:pt x="19900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DD69C7F-30F0-3E0D-80B1-3D9AC9B321B7}"/>
                </a:ext>
              </a:extLst>
            </p:cNvPr>
            <p:cNvSpPr/>
            <p:nvPr/>
          </p:nvSpPr>
          <p:spPr>
            <a:xfrm>
              <a:off x="5344990" y="2493746"/>
              <a:ext cx="220177" cy="389544"/>
            </a:xfrm>
            <a:custGeom>
              <a:avLst/>
              <a:gdLst>
                <a:gd name="connsiteX0" fmla="*/ 110089 w 220177"/>
                <a:gd name="connsiteY0" fmla="*/ 0 h 389544"/>
                <a:gd name="connsiteX1" fmla="*/ 88918 w 220177"/>
                <a:gd name="connsiteY1" fmla="*/ 0 h 389544"/>
                <a:gd name="connsiteX2" fmla="*/ 71981 w 220177"/>
                <a:gd name="connsiteY2" fmla="*/ 33873 h 389544"/>
                <a:gd name="connsiteX3" fmla="*/ 55044 w 220177"/>
                <a:gd name="connsiteY3" fmla="*/ 67747 h 389544"/>
                <a:gd name="connsiteX4" fmla="*/ 59278 w 220177"/>
                <a:gd name="connsiteY4" fmla="*/ 93152 h 389544"/>
                <a:gd name="connsiteX5" fmla="*/ 42342 w 220177"/>
                <a:gd name="connsiteY5" fmla="*/ 127025 h 389544"/>
                <a:gd name="connsiteX6" fmla="*/ 16937 w 220177"/>
                <a:gd name="connsiteY6" fmla="*/ 148196 h 389544"/>
                <a:gd name="connsiteX7" fmla="*/ 16937 w 220177"/>
                <a:gd name="connsiteY7" fmla="*/ 207475 h 389544"/>
                <a:gd name="connsiteX8" fmla="*/ 0 w 220177"/>
                <a:gd name="connsiteY8" fmla="*/ 224411 h 389544"/>
                <a:gd name="connsiteX9" fmla="*/ 0 w 220177"/>
                <a:gd name="connsiteY9" fmla="*/ 228645 h 389544"/>
                <a:gd name="connsiteX10" fmla="*/ 4234 w 220177"/>
                <a:gd name="connsiteY10" fmla="*/ 237114 h 389544"/>
                <a:gd name="connsiteX11" fmla="*/ 29639 w 220177"/>
                <a:gd name="connsiteY11" fmla="*/ 241348 h 389544"/>
                <a:gd name="connsiteX12" fmla="*/ 55044 w 220177"/>
                <a:gd name="connsiteY12" fmla="*/ 262519 h 389544"/>
                <a:gd name="connsiteX13" fmla="*/ 63513 w 220177"/>
                <a:gd name="connsiteY13" fmla="*/ 270987 h 389544"/>
                <a:gd name="connsiteX14" fmla="*/ 59278 w 220177"/>
                <a:gd name="connsiteY14" fmla="*/ 287924 h 389544"/>
                <a:gd name="connsiteX15" fmla="*/ 50810 w 220177"/>
                <a:gd name="connsiteY15" fmla="*/ 304861 h 389544"/>
                <a:gd name="connsiteX16" fmla="*/ 55044 w 220177"/>
                <a:gd name="connsiteY16" fmla="*/ 321797 h 389544"/>
                <a:gd name="connsiteX17" fmla="*/ 76215 w 220177"/>
                <a:gd name="connsiteY17" fmla="*/ 317563 h 389544"/>
                <a:gd name="connsiteX18" fmla="*/ 80449 w 220177"/>
                <a:gd name="connsiteY18" fmla="*/ 334500 h 389544"/>
                <a:gd name="connsiteX19" fmla="*/ 88918 w 220177"/>
                <a:gd name="connsiteY19" fmla="*/ 368373 h 389544"/>
                <a:gd name="connsiteX20" fmla="*/ 105854 w 220177"/>
                <a:gd name="connsiteY20" fmla="*/ 364139 h 389544"/>
                <a:gd name="connsiteX21" fmla="*/ 101620 w 220177"/>
                <a:gd name="connsiteY21" fmla="*/ 381076 h 389544"/>
                <a:gd name="connsiteX22" fmla="*/ 114323 w 220177"/>
                <a:gd name="connsiteY22" fmla="*/ 389544 h 389544"/>
                <a:gd name="connsiteX23" fmla="*/ 169367 w 220177"/>
                <a:gd name="connsiteY23" fmla="*/ 389544 h 389544"/>
                <a:gd name="connsiteX24" fmla="*/ 199006 w 220177"/>
                <a:gd name="connsiteY24" fmla="*/ 368373 h 389544"/>
                <a:gd name="connsiteX25" fmla="*/ 203240 w 220177"/>
                <a:gd name="connsiteY25" fmla="*/ 334500 h 389544"/>
                <a:gd name="connsiteX26" fmla="*/ 215943 w 220177"/>
                <a:gd name="connsiteY26" fmla="*/ 313329 h 389544"/>
                <a:gd name="connsiteX27" fmla="*/ 194772 w 220177"/>
                <a:gd name="connsiteY27" fmla="*/ 292158 h 389544"/>
                <a:gd name="connsiteX28" fmla="*/ 186304 w 220177"/>
                <a:gd name="connsiteY28" fmla="*/ 266753 h 389544"/>
                <a:gd name="connsiteX29" fmla="*/ 199006 w 220177"/>
                <a:gd name="connsiteY29" fmla="*/ 249816 h 389544"/>
                <a:gd name="connsiteX30" fmla="*/ 199006 w 220177"/>
                <a:gd name="connsiteY30" fmla="*/ 211709 h 389544"/>
                <a:gd name="connsiteX31" fmla="*/ 207475 w 220177"/>
                <a:gd name="connsiteY31" fmla="*/ 194772 h 389544"/>
                <a:gd name="connsiteX32" fmla="*/ 207475 w 220177"/>
                <a:gd name="connsiteY32" fmla="*/ 160899 h 389544"/>
                <a:gd name="connsiteX33" fmla="*/ 220177 w 220177"/>
                <a:gd name="connsiteY33" fmla="*/ 143962 h 389544"/>
                <a:gd name="connsiteX34" fmla="*/ 203240 w 220177"/>
                <a:gd name="connsiteY34" fmla="*/ 122791 h 389544"/>
                <a:gd name="connsiteX35" fmla="*/ 203240 w 220177"/>
                <a:gd name="connsiteY35" fmla="*/ 76215 h 389544"/>
                <a:gd name="connsiteX36" fmla="*/ 182070 w 220177"/>
                <a:gd name="connsiteY36" fmla="*/ 67747 h 389544"/>
                <a:gd name="connsiteX37" fmla="*/ 165133 w 220177"/>
                <a:gd name="connsiteY37" fmla="*/ 29639 h 389544"/>
                <a:gd name="connsiteX38" fmla="*/ 135494 w 220177"/>
                <a:gd name="connsiteY38" fmla="*/ 29639 h 389544"/>
                <a:gd name="connsiteX39" fmla="*/ 122791 w 220177"/>
                <a:gd name="connsiteY39" fmla="*/ 12703 h 389544"/>
                <a:gd name="connsiteX40" fmla="*/ 110089 w 220177"/>
                <a:gd name="connsiteY40" fmla="*/ 0 h 38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20177" h="389544">
                  <a:moveTo>
                    <a:pt x="110089" y="0"/>
                  </a:moveTo>
                  <a:lnTo>
                    <a:pt x="88918" y="0"/>
                  </a:lnTo>
                  <a:lnTo>
                    <a:pt x="71981" y="33873"/>
                  </a:lnTo>
                  <a:lnTo>
                    <a:pt x="55044" y="67747"/>
                  </a:lnTo>
                  <a:lnTo>
                    <a:pt x="59278" y="93152"/>
                  </a:lnTo>
                  <a:lnTo>
                    <a:pt x="42342" y="127025"/>
                  </a:lnTo>
                  <a:lnTo>
                    <a:pt x="16937" y="148196"/>
                  </a:lnTo>
                  <a:lnTo>
                    <a:pt x="16937" y="207475"/>
                  </a:lnTo>
                  <a:lnTo>
                    <a:pt x="0" y="224411"/>
                  </a:lnTo>
                  <a:lnTo>
                    <a:pt x="0" y="228645"/>
                  </a:lnTo>
                  <a:lnTo>
                    <a:pt x="4234" y="237114"/>
                  </a:lnTo>
                  <a:lnTo>
                    <a:pt x="29639" y="241348"/>
                  </a:lnTo>
                  <a:lnTo>
                    <a:pt x="55044" y="262519"/>
                  </a:lnTo>
                  <a:lnTo>
                    <a:pt x="63513" y="270987"/>
                  </a:lnTo>
                  <a:lnTo>
                    <a:pt x="59278" y="287924"/>
                  </a:lnTo>
                  <a:lnTo>
                    <a:pt x="50810" y="304861"/>
                  </a:lnTo>
                  <a:lnTo>
                    <a:pt x="55044" y="321797"/>
                  </a:lnTo>
                  <a:lnTo>
                    <a:pt x="76215" y="317563"/>
                  </a:lnTo>
                  <a:lnTo>
                    <a:pt x="80449" y="334500"/>
                  </a:lnTo>
                  <a:lnTo>
                    <a:pt x="88918" y="368373"/>
                  </a:lnTo>
                  <a:lnTo>
                    <a:pt x="105854" y="364139"/>
                  </a:lnTo>
                  <a:lnTo>
                    <a:pt x="101620" y="381076"/>
                  </a:lnTo>
                  <a:lnTo>
                    <a:pt x="114323" y="389544"/>
                  </a:lnTo>
                  <a:lnTo>
                    <a:pt x="169367" y="389544"/>
                  </a:lnTo>
                  <a:lnTo>
                    <a:pt x="199006" y="368373"/>
                  </a:lnTo>
                  <a:lnTo>
                    <a:pt x="203240" y="334500"/>
                  </a:lnTo>
                  <a:lnTo>
                    <a:pt x="215943" y="313329"/>
                  </a:lnTo>
                  <a:lnTo>
                    <a:pt x="194772" y="292158"/>
                  </a:lnTo>
                  <a:lnTo>
                    <a:pt x="186304" y="266753"/>
                  </a:lnTo>
                  <a:lnTo>
                    <a:pt x="199006" y="249816"/>
                  </a:lnTo>
                  <a:lnTo>
                    <a:pt x="199006" y="211709"/>
                  </a:lnTo>
                  <a:lnTo>
                    <a:pt x="207475" y="194772"/>
                  </a:lnTo>
                  <a:lnTo>
                    <a:pt x="207475" y="160899"/>
                  </a:lnTo>
                  <a:lnTo>
                    <a:pt x="220177" y="143962"/>
                  </a:lnTo>
                  <a:lnTo>
                    <a:pt x="203240" y="122791"/>
                  </a:lnTo>
                  <a:lnTo>
                    <a:pt x="203240" y="76215"/>
                  </a:lnTo>
                  <a:lnTo>
                    <a:pt x="182070" y="67747"/>
                  </a:lnTo>
                  <a:lnTo>
                    <a:pt x="165133" y="29639"/>
                  </a:lnTo>
                  <a:lnTo>
                    <a:pt x="135494" y="29639"/>
                  </a:lnTo>
                  <a:lnTo>
                    <a:pt x="122791" y="12703"/>
                  </a:lnTo>
                  <a:lnTo>
                    <a:pt x="11008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05C3BCD-0E12-4B07-9944-0BB36AA04ACD}"/>
                </a:ext>
              </a:extLst>
            </p:cNvPr>
            <p:cNvSpPr/>
            <p:nvPr/>
          </p:nvSpPr>
          <p:spPr>
            <a:xfrm>
              <a:off x="4747971" y="1943303"/>
              <a:ext cx="279455" cy="533505"/>
            </a:xfrm>
            <a:custGeom>
              <a:avLst/>
              <a:gdLst>
                <a:gd name="connsiteX0" fmla="*/ 118557 w 279455"/>
                <a:gd name="connsiteY0" fmla="*/ 0 h 533505"/>
                <a:gd name="connsiteX1" fmla="*/ 105854 w 279455"/>
                <a:gd name="connsiteY1" fmla="*/ 21171 h 533505"/>
                <a:gd name="connsiteX2" fmla="*/ 93152 w 279455"/>
                <a:gd name="connsiteY2" fmla="*/ 29639 h 533505"/>
                <a:gd name="connsiteX3" fmla="*/ 80449 w 279455"/>
                <a:gd name="connsiteY3" fmla="*/ 16937 h 533505"/>
                <a:gd name="connsiteX4" fmla="*/ 59278 w 279455"/>
                <a:gd name="connsiteY4" fmla="*/ 16937 h 533505"/>
                <a:gd name="connsiteX5" fmla="*/ 55044 w 279455"/>
                <a:gd name="connsiteY5" fmla="*/ 12703 h 533505"/>
                <a:gd name="connsiteX6" fmla="*/ 38108 w 279455"/>
                <a:gd name="connsiteY6" fmla="*/ 42342 h 533505"/>
                <a:gd name="connsiteX7" fmla="*/ 33873 w 279455"/>
                <a:gd name="connsiteY7" fmla="*/ 50810 h 533505"/>
                <a:gd name="connsiteX8" fmla="*/ 50810 w 279455"/>
                <a:gd name="connsiteY8" fmla="*/ 76215 h 533505"/>
                <a:gd name="connsiteX9" fmla="*/ 46576 w 279455"/>
                <a:gd name="connsiteY9" fmla="*/ 105854 h 533505"/>
                <a:gd name="connsiteX10" fmla="*/ 29639 w 279455"/>
                <a:gd name="connsiteY10" fmla="*/ 118557 h 533505"/>
                <a:gd name="connsiteX11" fmla="*/ 29639 w 279455"/>
                <a:gd name="connsiteY11" fmla="*/ 127025 h 533505"/>
                <a:gd name="connsiteX12" fmla="*/ 38108 w 279455"/>
                <a:gd name="connsiteY12" fmla="*/ 143962 h 533505"/>
                <a:gd name="connsiteX13" fmla="*/ 29639 w 279455"/>
                <a:gd name="connsiteY13" fmla="*/ 152430 h 533505"/>
                <a:gd name="connsiteX14" fmla="*/ 8468 w 279455"/>
                <a:gd name="connsiteY14" fmla="*/ 160899 h 533505"/>
                <a:gd name="connsiteX15" fmla="*/ 12703 w 279455"/>
                <a:gd name="connsiteY15" fmla="*/ 177835 h 533505"/>
                <a:gd name="connsiteX16" fmla="*/ 21171 w 279455"/>
                <a:gd name="connsiteY16" fmla="*/ 182069 h 533505"/>
                <a:gd name="connsiteX17" fmla="*/ 8468 w 279455"/>
                <a:gd name="connsiteY17" fmla="*/ 194772 h 533505"/>
                <a:gd name="connsiteX18" fmla="*/ 16937 w 279455"/>
                <a:gd name="connsiteY18" fmla="*/ 215943 h 533505"/>
                <a:gd name="connsiteX19" fmla="*/ 29639 w 279455"/>
                <a:gd name="connsiteY19" fmla="*/ 249816 h 533505"/>
                <a:gd name="connsiteX20" fmla="*/ 12703 w 279455"/>
                <a:gd name="connsiteY20" fmla="*/ 266753 h 533505"/>
                <a:gd name="connsiteX21" fmla="*/ 38108 w 279455"/>
                <a:gd name="connsiteY21" fmla="*/ 262519 h 533505"/>
                <a:gd name="connsiteX22" fmla="*/ 25405 w 279455"/>
                <a:gd name="connsiteY22" fmla="*/ 300626 h 533505"/>
                <a:gd name="connsiteX23" fmla="*/ 8468 w 279455"/>
                <a:gd name="connsiteY23" fmla="*/ 309095 h 533505"/>
                <a:gd name="connsiteX24" fmla="*/ 0 w 279455"/>
                <a:gd name="connsiteY24" fmla="*/ 334500 h 533505"/>
                <a:gd name="connsiteX25" fmla="*/ 8468 w 279455"/>
                <a:gd name="connsiteY25" fmla="*/ 338734 h 533505"/>
                <a:gd name="connsiteX26" fmla="*/ 0 w 279455"/>
                <a:gd name="connsiteY26" fmla="*/ 359905 h 533505"/>
                <a:gd name="connsiteX27" fmla="*/ 0 w 279455"/>
                <a:gd name="connsiteY27" fmla="*/ 372607 h 533505"/>
                <a:gd name="connsiteX28" fmla="*/ 29639 w 279455"/>
                <a:gd name="connsiteY28" fmla="*/ 393778 h 533505"/>
                <a:gd name="connsiteX29" fmla="*/ 33873 w 279455"/>
                <a:gd name="connsiteY29" fmla="*/ 448822 h 533505"/>
                <a:gd name="connsiteX30" fmla="*/ 63513 w 279455"/>
                <a:gd name="connsiteY30" fmla="*/ 453057 h 533505"/>
                <a:gd name="connsiteX31" fmla="*/ 84684 w 279455"/>
                <a:gd name="connsiteY31" fmla="*/ 474228 h 533505"/>
                <a:gd name="connsiteX32" fmla="*/ 118557 w 279455"/>
                <a:gd name="connsiteY32" fmla="*/ 491164 h 533505"/>
                <a:gd name="connsiteX33" fmla="*/ 135494 w 279455"/>
                <a:gd name="connsiteY33" fmla="*/ 495398 h 533505"/>
                <a:gd name="connsiteX34" fmla="*/ 165133 w 279455"/>
                <a:gd name="connsiteY34" fmla="*/ 529272 h 533505"/>
                <a:gd name="connsiteX35" fmla="*/ 160899 w 279455"/>
                <a:gd name="connsiteY35" fmla="*/ 533506 h 533505"/>
                <a:gd name="connsiteX36" fmla="*/ 190538 w 279455"/>
                <a:gd name="connsiteY36" fmla="*/ 529272 h 533505"/>
                <a:gd name="connsiteX37" fmla="*/ 190538 w 279455"/>
                <a:gd name="connsiteY37" fmla="*/ 516569 h 533505"/>
                <a:gd name="connsiteX38" fmla="*/ 220177 w 279455"/>
                <a:gd name="connsiteY38" fmla="*/ 512335 h 533505"/>
                <a:gd name="connsiteX39" fmla="*/ 220177 w 279455"/>
                <a:gd name="connsiteY39" fmla="*/ 499633 h 533505"/>
                <a:gd name="connsiteX40" fmla="*/ 228646 w 279455"/>
                <a:gd name="connsiteY40" fmla="*/ 499633 h 533505"/>
                <a:gd name="connsiteX41" fmla="*/ 228646 w 279455"/>
                <a:gd name="connsiteY41" fmla="*/ 508101 h 533505"/>
                <a:gd name="connsiteX42" fmla="*/ 249816 w 279455"/>
                <a:gd name="connsiteY42" fmla="*/ 503867 h 533505"/>
                <a:gd name="connsiteX43" fmla="*/ 262519 w 279455"/>
                <a:gd name="connsiteY43" fmla="*/ 491164 h 533505"/>
                <a:gd name="connsiteX44" fmla="*/ 258285 w 279455"/>
                <a:gd name="connsiteY44" fmla="*/ 491164 h 533505"/>
                <a:gd name="connsiteX45" fmla="*/ 258285 w 279455"/>
                <a:gd name="connsiteY45" fmla="*/ 469993 h 533505"/>
                <a:gd name="connsiteX46" fmla="*/ 241348 w 279455"/>
                <a:gd name="connsiteY46" fmla="*/ 457291 h 533505"/>
                <a:gd name="connsiteX47" fmla="*/ 241348 w 279455"/>
                <a:gd name="connsiteY47" fmla="*/ 448822 h 533505"/>
                <a:gd name="connsiteX48" fmla="*/ 254051 w 279455"/>
                <a:gd name="connsiteY48" fmla="*/ 440354 h 533505"/>
                <a:gd name="connsiteX49" fmla="*/ 270987 w 279455"/>
                <a:gd name="connsiteY49" fmla="*/ 440354 h 533505"/>
                <a:gd name="connsiteX50" fmla="*/ 262519 w 279455"/>
                <a:gd name="connsiteY50" fmla="*/ 431886 h 533505"/>
                <a:gd name="connsiteX51" fmla="*/ 258285 w 279455"/>
                <a:gd name="connsiteY51" fmla="*/ 431886 h 533505"/>
                <a:gd name="connsiteX52" fmla="*/ 249816 w 279455"/>
                <a:gd name="connsiteY52" fmla="*/ 419183 h 533505"/>
                <a:gd name="connsiteX53" fmla="*/ 249816 w 279455"/>
                <a:gd name="connsiteY53" fmla="*/ 393778 h 533505"/>
                <a:gd name="connsiteX54" fmla="*/ 245582 w 279455"/>
                <a:gd name="connsiteY54" fmla="*/ 376842 h 533505"/>
                <a:gd name="connsiteX55" fmla="*/ 254051 w 279455"/>
                <a:gd name="connsiteY55" fmla="*/ 351436 h 533505"/>
                <a:gd name="connsiteX56" fmla="*/ 266753 w 279455"/>
                <a:gd name="connsiteY56" fmla="*/ 321797 h 533505"/>
                <a:gd name="connsiteX57" fmla="*/ 254051 w 279455"/>
                <a:gd name="connsiteY57" fmla="*/ 309095 h 533505"/>
                <a:gd name="connsiteX58" fmla="*/ 254051 w 279455"/>
                <a:gd name="connsiteY58" fmla="*/ 300626 h 533505"/>
                <a:gd name="connsiteX59" fmla="*/ 262519 w 279455"/>
                <a:gd name="connsiteY59" fmla="*/ 292158 h 533505"/>
                <a:gd name="connsiteX60" fmla="*/ 279456 w 279455"/>
                <a:gd name="connsiteY60" fmla="*/ 292158 h 533505"/>
                <a:gd name="connsiteX61" fmla="*/ 279456 w 279455"/>
                <a:gd name="connsiteY61" fmla="*/ 283690 h 533505"/>
                <a:gd name="connsiteX62" fmla="*/ 262519 w 279455"/>
                <a:gd name="connsiteY62" fmla="*/ 275221 h 533505"/>
                <a:gd name="connsiteX63" fmla="*/ 262519 w 279455"/>
                <a:gd name="connsiteY63" fmla="*/ 266753 h 533505"/>
                <a:gd name="connsiteX64" fmla="*/ 275221 w 279455"/>
                <a:gd name="connsiteY64" fmla="*/ 249816 h 533505"/>
                <a:gd name="connsiteX65" fmla="*/ 258285 w 279455"/>
                <a:gd name="connsiteY65" fmla="*/ 232880 h 533505"/>
                <a:gd name="connsiteX66" fmla="*/ 262519 w 279455"/>
                <a:gd name="connsiteY66" fmla="*/ 224411 h 533505"/>
                <a:gd name="connsiteX67" fmla="*/ 249816 w 279455"/>
                <a:gd name="connsiteY67" fmla="*/ 215943 h 533505"/>
                <a:gd name="connsiteX68" fmla="*/ 241348 w 279455"/>
                <a:gd name="connsiteY68" fmla="*/ 207475 h 533505"/>
                <a:gd name="connsiteX69" fmla="*/ 241348 w 279455"/>
                <a:gd name="connsiteY69" fmla="*/ 190538 h 533505"/>
                <a:gd name="connsiteX70" fmla="*/ 241348 w 279455"/>
                <a:gd name="connsiteY70" fmla="*/ 177835 h 533505"/>
                <a:gd name="connsiteX71" fmla="*/ 232880 w 279455"/>
                <a:gd name="connsiteY71" fmla="*/ 169367 h 533505"/>
                <a:gd name="connsiteX72" fmla="*/ 232880 w 279455"/>
                <a:gd name="connsiteY72" fmla="*/ 148196 h 533505"/>
                <a:gd name="connsiteX73" fmla="*/ 241348 w 279455"/>
                <a:gd name="connsiteY73" fmla="*/ 139728 h 533505"/>
                <a:gd name="connsiteX74" fmla="*/ 241348 w 279455"/>
                <a:gd name="connsiteY74" fmla="*/ 131259 h 533505"/>
                <a:gd name="connsiteX75" fmla="*/ 232880 w 279455"/>
                <a:gd name="connsiteY75" fmla="*/ 127025 h 533505"/>
                <a:gd name="connsiteX76" fmla="*/ 232880 w 279455"/>
                <a:gd name="connsiteY76" fmla="*/ 110089 h 533505"/>
                <a:gd name="connsiteX77" fmla="*/ 228646 w 279455"/>
                <a:gd name="connsiteY77" fmla="*/ 97386 h 533505"/>
                <a:gd name="connsiteX78" fmla="*/ 224411 w 279455"/>
                <a:gd name="connsiteY78" fmla="*/ 84683 h 533505"/>
                <a:gd name="connsiteX79" fmla="*/ 211709 w 279455"/>
                <a:gd name="connsiteY79" fmla="*/ 76215 h 533505"/>
                <a:gd name="connsiteX80" fmla="*/ 186304 w 279455"/>
                <a:gd name="connsiteY80" fmla="*/ 84683 h 533505"/>
                <a:gd name="connsiteX81" fmla="*/ 169367 w 279455"/>
                <a:gd name="connsiteY81" fmla="*/ 84683 h 533505"/>
                <a:gd name="connsiteX82" fmla="*/ 160899 w 279455"/>
                <a:gd name="connsiteY82" fmla="*/ 97386 h 533505"/>
                <a:gd name="connsiteX83" fmla="*/ 156665 w 279455"/>
                <a:gd name="connsiteY83" fmla="*/ 105854 h 533505"/>
                <a:gd name="connsiteX84" fmla="*/ 152430 w 279455"/>
                <a:gd name="connsiteY84" fmla="*/ 97386 h 533505"/>
                <a:gd name="connsiteX85" fmla="*/ 156665 w 279455"/>
                <a:gd name="connsiteY85" fmla="*/ 88918 h 533505"/>
                <a:gd name="connsiteX86" fmla="*/ 160899 w 279455"/>
                <a:gd name="connsiteY86" fmla="*/ 76215 h 533505"/>
                <a:gd name="connsiteX87" fmla="*/ 152430 w 279455"/>
                <a:gd name="connsiteY87" fmla="*/ 63513 h 533505"/>
                <a:gd name="connsiteX88" fmla="*/ 152430 w 279455"/>
                <a:gd name="connsiteY88" fmla="*/ 46576 h 533505"/>
                <a:gd name="connsiteX89" fmla="*/ 143962 w 279455"/>
                <a:gd name="connsiteY89" fmla="*/ 46576 h 533505"/>
                <a:gd name="connsiteX90" fmla="*/ 139728 w 279455"/>
                <a:gd name="connsiteY90" fmla="*/ 16937 h 533505"/>
                <a:gd name="connsiteX91" fmla="*/ 127025 w 279455"/>
                <a:gd name="connsiteY91" fmla="*/ 4234 h 533505"/>
                <a:gd name="connsiteX92" fmla="*/ 118557 w 279455"/>
                <a:gd name="connsiteY92" fmla="*/ 4234 h 53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79455" h="533505">
                  <a:moveTo>
                    <a:pt x="118557" y="0"/>
                  </a:moveTo>
                  <a:lnTo>
                    <a:pt x="105854" y="21171"/>
                  </a:lnTo>
                  <a:lnTo>
                    <a:pt x="93152" y="29639"/>
                  </a:lnTo>
                  <a:lnTo>
                    <a:pt x="80449" y="16937"/>
                  </a:lnTo>
                  <a:lnTo>
                    <a:pt x="59278" y="16937"/>
                  </a:lnTo>
                  <a:lnTo>
                    <a:pt x="55044" y="12703"/>
                  </a:lnTo>
                  <a:lnTo>
                    <a:pt x="38108" y="42342"/>
                  </a:lnTo>
                  <a:lnTo>
                    <a:pt x="33873" y="50810"/>
                  </a:lnTo>
                  <a:lnTo>
                    <a:pt x="50810" y="76215"/>
                  </a:lnTo>
                  <a:lnTo>
                    <a:pt x="46576" y="105854"/>
                  </a:lnTo>
                  <a:lnTo>
                    <a:pt x="29639" y="118557"/>
                  </a:lnTo>
                  <a:lnTo>
                    <a:pt x="29639" y="127025"/>
                  </a:lnTo>
                  <a:lnTo>
                    <a:pt x="38108" y="143962"/>
                  </a:lnTo>
                  <a:lnTo>
                    <a:pt x="29639" y="152430"/>
                  </a:lnTo>
                  <a:lnTo>
                    <a:pt x="8468" y="160899"/>
                  </a:lnTo>
                  <a:lnTo>
                    <a:pt x="12703" y="177835"/>
                  </a:lnTo>
                  <a:lnTo>
                    <a:pt x="21171" y="182069"/>
                  </a:lnTo>
                  <a:lnTo>
                    <a:pt x="8468" y="194772"/>
                  </a:lnTo>
                  <a:lnTo>
                    <a:pt x="16937" y="215943"/>
                  </a:lnTo>
                  <a:lnTo>
                    <a:pt x="29639" y="249816"/>
                  </a:lnTo>
                  <a:lnTo>
                    <a:pt x="12703" y="266753"/>
                  </a:lnTo>
                  <a:lnTo>
                    <a:pt x="38108" y="262519"/>
                  </a:lnTo>
                  <a:lnTo>
                    <a:pt x="25405" y="300626"/>
                  </a:lnTo>
                  <a:lnTo>
                    <a:pt x="8468" y="309095"/>
                  </a:lnTo>
                  <a:lnTo>
                    <a:pt x="0" y="334500"/>
                  </a:lnTo>
                  <a:lnTo>
                    <a:pt x="8468" y="338734"/>
                  </a:lnTo>
                  <a:lnTo>
                    <a:pt x="0" y="359905"/>
                  </a:lnTo>
                  <a:lnTo>
                    <a:pt x="0" y="372607"/>
                  </a:lnTo>
                  <a:lnTo>
                    <a:pt x="29639" y="393778"/>
                  </a:lnTo>
                  <a:lnTo>
                    <a:pt x="33873" y="448822"/>
                  </a:lnTo>
                  <a:lnTo>
                    <a:pt x="63513" y="453057"/>
                  </a:lnTo>
                  <a:lnTo>
                    <a:pt x="84684" y="474228"/>
                  </a:lnTo>
                  <a:lnTo>
                    <a:pt x="118557" y="491164"/>
                  </a:lnTo>
                  <a:lnTo>
                    <a:pt x="135494" y="495398"/>
                  </a:lnTo>
                  <a:lnTo>
                    <a:pt x="165133" y="529272"/>
                  </a:lnTo>
                  <a:lnTo>
                    <a:pt x="160899" y="533506"/>
                  </a:lnTo>
                  <a:lnTo>
                    <a:pt x="190538" y="529272"/>
                  </a:lnTo>
                  <a:lnTo>
                    <a:pt x="190538" y="516569"/>
                  </a:lnTo>
                  <a:lnTo>
                    <a:pt x="220177" y="512335"/>
                  </a:lnTo>
                  <a:lnTo>
                    <a:pt x="220177" y="499633"/>
                  </a:lnTo>
                  <a:lnTo>
                    <a:pt x="228646" y="499633"/>
                  </a:lnTo>
                  <a:lnTo>
                    <a:pt x="228646" y="508101"/>
                  </a:lnTo>
                  <a:lnTo>
                    <a:pt x="249816" y="503867"/>
                  </a:lnTo>
                  <a:lnTo>
                    <a:pt x="262519" y="491164"/>
                  </a:lnTo>
                  <a:lnTo>
                    <a:pt x="258285" y="491164"/>
                  </a:lnTo>
                  <a:lnTo>
                    <a:pt x="258285" y="469993"/>
                  </a:lnTo>
                  <a:lnTo>
                    <a:pt x="241348" y="457291"/>
                  </a:lnTo>
                  <a:lnTo>
                    <a:pt x="241348" y="448822"/>
                  </a:lnTo>
                  <a:lnTo>
                    <a:pt x="254051" y="440354"/>
                  </a:lnTo>
                  <a:lnTo>
                    <a:pt x="270987" y="440354"/>
                  </a:lnTo>
                  <a:lnTo>
                    <a:pt x="262519" y="431886"/>
                  </a:lnTo>
                  <a:lnTo>
                    <a:pt x="258285" y="431886"/>
                  </a:lnTo>
                  <a:lnTo>
                    <a:pt x="249816" y="419183"/>
                  </a:lnTo>
                  <a:lnTo>
                    <a:pt x="249816" y="393778"/>
                  </a:lnTo>
                  <a:lnTo>
                    <a:pt x="245582" y="376842"/>
                  </a:lnTo>
                  <a:lnTo>
                    <a:pt x="254051" y="351436"/>
                  </a:lnTo>
                  <a:lnTo>
                    <a:pt x="266753" y="321797"/>
                  </a:lnTo>
                  <a:lnTo>
                    <a:pt x="254051" y="309095"/>
                  </a:lnTo>
                  <a:lnTo>
                    <a:pt x="254051" y="300626"/>
                  </a:lnTo>
                  <a:lnTo>
                    <a:pt x="262519" y="292158"/>
                  </a:lnTo>
                  <a:lnTo>
                    <a:pt x="279456" y="292158"/>
                  </a:lnTo>
                  <a:lnTo>
                    <a:pt x="279456" y="283690"/>
                  </a:lnTo>
                  <a:lnTo>
                    <a:pt x="262519" y="275221"/>
                  </a:lnTo>
                  <a:lnTo>
                    <a:pt x="262519" y="266753"/>
                  </a:lnTo>
                  <a:lnTo>
                    <a:pt x="275221" y="249816"/>
                  </a:lnTo>
                  <a:lnTo>
                    <a:pt x="258285" y="232880"/>
                  </a:lnTo>
                  <a:lnTo>
                    <a:pt x="262519" y="224411"/>
                  </a:lnTo>
                  <a:lnTo>
                    <a:pt x="249816" y="215943"/>
                  </a:lnTo>
                  <a:lnTo>
                    <a:pt x="241348" y="207475"/>
                  </a:lnTo>
                  <a:lnTo>
                    <a:pt x="241348" y="190538"/>
                  </a:lnTo>
                  <a:lnTo>
                    <a:pt x="241348" y="177835"/>
                  </a:lnTo>
                  <a:lnTo>
                    <a:pt x="232880" y="169367"/>
                  </a:lnTo>
                  <a:lnTo>
                    <a:pt x="232880" y="148196"/>
                  </a:lnTo>
                  <a:lnTo>
                    <a:pt x="241348" y="139728"/>
                  </a:lnTo>
                  <a:lnTo>
                    <a:pt x="241348" y="131259"/>
                  </a:lnTo>
                  <a:lnTo>
                    <a:pt x="232880" y="127025"/>
                  </a:lnTo>
                  <a:lnTo>
                    <a:pt x="232880" y="110089"/>
                  </a:lnTo>
                  <a:lnTo>
                    <a:pt x="228646" y="97386"/>
                  </a:lnTo>
                  <a:lnTo>
                    <a:pt x="224411" y="84683"/>
                  </a:lnTo>
                  <a:lnTo>
                    <a:pt x="211709" y="76215"/>
                  </a:lnTo>
                  <a:lnTo>
                    <a:pt x="186304" y="84683"/>
                  </a:lnTo>
                  <a:lnTo>
                    <a:pt x="169367" y="84683"/>
                  </a:lnTo>
                  <a:lnTo>
                    <a:pt x="160899" y="97386"/>
                  </a:lnTo>
                  <a:lnTo>
                    <a:pt x="156665" y="105854"/>
                  </a:lnTo>
                  <a:lnTo>
                    <a:pt x="152430" y="97386"/>
                  </a:lnTo>
                  <a:lnTo>
                    <a:pt x="156665" y="88918"/>
                  </a:lnTo>
                  <a:lnTo>
                    <a:pt x="160899" y="76215"/>
                  </a:lnTo>
                  <a:lnTo>
                    <a:pt x="152430" y="63513"/>
                  </a:lnTo>
                  <a:lnTo>
                    <a:pt x="152430" y="46576"/>
                  </a:lnTo>
                  <a:lnTo>
                    <a:pt x="143962" y="46576"/>
                  </a:lnTo>
                  <a:lnTo>
                    <a:pt x="139728" y="16937"/>
                  </a:lnTo>
                  <a:lnTo>
                    <a:pt x="127025" y="4234"/>
                  </a:lnTo>
                  <a:lnTo>
                    <a:pt x="118557" y="4234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2BB06C5-9F2F-23D0-E3FC-87B90C664569}"/>
                </a:ext>
              </a:extLst>
            </p:cNvPr>
            <p:cNvSpPr/>
            <p:nvPr/>
          </p:nvSpPr>
          <p:spPr>
            <a:xfrm>
              <a:off x="5031661" y="1977176"/>
              <a:ext cx="512335" cy="423417"/>
            </a:xfrm>
            <a:custGeom>
              <a:avLst/>
              <a:gdLst>
                <a:gd name="connsiteX0" fmla="*/ 88918 w 512335"/>
                <a:gd name="connsiteY0" fmla="*/ 0 h 423417"/>
                <a:gd name="connsiteX1" fmla="*/ 67747 w 512335"/>
                <a:gd name="connsiteY1" fmla="*/ 0 h 423417"/>
                <a:gd name="connsiteX2" fmla="*/ 50810 w 512335"/>
                <a:gd name="connsiteY2" fmla="*/ 16937 h 423417"/>
                <a:gd name="connsiteX3" fmla="*/ 46576 w 512335"/>
                <a:gd name="connsiteY3" fmla="*/ 21171 h 423417"/>
                <a:gd name="connsiteX4" fmla="*/ 21171 w 512335"/>
                <a:gd name="connsiteY4" fmla="*/ 21171 h 423417"/>
                <a:gd name="connsiteX5" fmla="*/ 12703 w 512335"/>
                <a:gd name="connsiteY5" fmla="*/ 12703 h 423417"/>
                <a:gd name="connsiteX6" fmla="*/ 8468 w 512335"/>
                <a:gd name="connsiteY6" fmla="*/ 12703 h 423417"/>
                <a:gd name="connsiteX7" fmla="*/ 8468 w 512335"/>
                <a:gd name="connsiteY7" fmla="*/ 38108 h 423417"/>
                <a:gd name="connsiteX8" fmla="*/ 0 w 512335"/>
                <a:gd name="connsiteY8" fmla="*/ 46576 h 423417"/>
                <a:gd name="connsiteX9" fmla="*/ 21171 w 512335"/>
                <a:gd name="connsiteY9" fmla="*/ 88918 h 423417"/>
                <a:gd name="connsiteX10" fmla="*/ 29639 w 512335"/>
                <a:gd name="connsiteY10" fmla="*/ 97386 h 423417"/>
                <a:gd name="connsiteX11" fmla="*/ 38108 w 512335"/>
                <a:gd name="connsiteY11" fmla="*/ 118557 h 423417"/>
                <a:gd name="connsiteX12" fmla="*/ 25405 w 512335"/>
                <a:gd name="connsiteY12" fmla="*/ 139728 h 423417"/>
                <a:gd name="connsiteX13" fmla="*/ 38108 w 512335"/>
                <a:gd name="connsiteY13" fmla="*/ 152430 h 423417"/>
                <a:gd name="connsiteX14" fmla="*/ 33873 w 512335"/>
                <a:gd name="connsiteY14" fmla="*/ 165133 h 423417"/>
                <a:gd name="connsiteX15" fmla="*/ 33873 w 512335"/>
                <a:gd name="connsiteY15" fmla="*/ 182069 h 423417"/>
                <a:gd name="connsiteX16" fmla="*/ 16937 w 512335"/>
                <a:gd name="connsiteY16" fmla="*/ 182069 h 423417"/>
                <a:gd name="connsiteX17" fmla="*/ 16937 w 512335"/>
                <a:gd name="connsiteY17" fmla="*/ 203240 h 423417"/>
                <a:gd name="connsiteX18" fmla="*/ 46576 w 512335"/>
                <a:gd name="connsiteY18" fmla="*/ 220177 h 423417"/>
                <a:gd name="connsiteX19" fmla="*/ 46576 w 512335"/>
                <a:gd name="connsiteY19" fmla="*/ 245582 h 423417"/>
                <a:gd name="connsiteX20" fmla="*/ 67747 w 512335"/>
                <a:gd name="connsiteY20" fmla="*/ 245582 h 423417"/>
                <a:gd name="connsiteX21" fmla="*/ 80449 w 512335"/>
                <a:gd name="connsiteY21" fmla="*/ 262519 h 423417"/>
                <a:gd name="connsiteX22" fmla="*/ 110089 w 512335"/>
                <a:gd name="connsiteY22" fmla="*/ 262519 h 423417"/>
                <a:gd name="connsiteX23" fmla="*/ 139728 w 512335"/>
                <a:gd name="connsiteY23" fmla="*/ 300626 h 423417"/>
                <a:gd name="connsiteX24" fmla="*/ 148196 w 512335"/>
                <a:gd name="connsiteY24" fmla="*/ 321797 h 423417"/>
                <a:gd name="connsiteX25" fmla="*/ 169367 w 512335"/>
                <a:gd name="connsiteY25" fmla="*/ 321797 h 423417"/>
                <a:gd name="connsiteX26" fmla="*/ 207475 w 512335"/>
                <a:gd name="connsiteY26" fmla="*/ 338734 h 423417"/>
                <a:gd name="connsiteX27" fmla="*/ 241348 w 512335"/>
                <a:gd name="connsiteY27" fmla="*/ 355671 h 423417"/>
                <a:gd name="connsiteX28" fmla="*/ 241348 w 512335"/>
                <a:gd name="connsiteY28" fmla="*/ 364139 h 423417"/>
                <a:gd name="connsiteX29" fmla="*/ 262519 w 512335"/>
                <a:gd name="connsiteY29" fmla="*/ 364139 h 423417"/>
                <a:gd name="connsiteX30" fmla="*/ 292158 w 512335"/>
                <a:gd name="connsiteY30" fmla="*/ 381076 h 423417"/>
                <a:gd name="connsiteX31" fmla="*/ 317563 w 512335"/>
                <a:gd name="connsiteY31" fmla="*/ 381076 h 423417"/>
                <a:gd name="connsiteX32" fmla="*/ 342968 w 512335"/>
                <a:gd name="connsiteY32" fmla="*/ 398012 h 423417"/>
                <a:gd name="connsiteX33" fmla="*/ 364139 w 512335"/>
                <a:gd name="connsiteY33" fmla="*/ 414949 h 423417"/>
                <a:gd name="connsiteX34" fmla="*/ 385310 w 512335"/>
                <a:gd name="connsiteY34" fmla="*/ 423417 h 423417"/>
                <a:gd name="connsiteX35" fmla="*/ 410715 w 512335"/>
                <a:gd name="connsiteY35" fmla="*/ 393778 h 423417"/>
                <a:gd name="connsiteX36" fmla="*/ 419183 w 512335"/>
                <a:gd name="connsiteY36" fmla="*/ 364139 h 423417"/>
                <a:gd name="connsiteX37" fmla="*/ 410715 w 512335"/>
                <a:gd name="connsiteY37" fmla="*/ 351436 h 423417"/>
                <a:gd name="connsiteX38" fmla="*/ 406481 w 512335"/>
                <a:gd name="connsiteY38" fmla="*/ 338734 h 423417"/>
                <a:gd name="connsiteX39" fmla="*/ 427652 w 512335"/>
                <a:gd name="connsiteY39" fmla="*/ 304861 h 423417"/>
                <a:gd name="connsiteX40" fmla="*/ 385310 w 512335"/>
                <a:gd name="connsiteY40" fmla="*/ 283690 h 423417"/>
                <a:gd name="connsiteX41" fmla="*/ 359905 w 512335"/>
                <a:gd name="connsiteY41" fmla="*/ 300626 h 423417"/>
                <a:gd name="connsiteX42" fmla="*/ 342968 w 512335"/>
                <a:gd name="connsiteY42" fmla="*/ 292158 h 423417"/>
                <a:gd name="connsiteX43" fmla="*/ 351437 w 512335"/>
                <a:gd name="connsiteY43" fmla="*/ 275221 h 423417"/>
                <a:gd name="connsiteX44" fmla="*/ 334500 w 512335"/>
                <a:gd name="connsiteY44" fmla="*/ 266753 h 423417"/>
                <a:gd name="connsiteX45" fmla="*/ 313329 w 512335"/>
                <a:gd name="connsiteY45" fmla="*/ 258285 h 423417"/>
                <a:gd name="connsiteX46" fmla="*/ 313329 w 512335"/>
                <a:gd name="connsiteY46" fmla="*/ 237114 h 423417"/>
                <a:gd name="connsiteX47" fmla="*/ 334500 w 512335"/>
                <a:gd name="connsiteY47" fmla="*/ 232880 h 423417"/>
                <a:gd name="connsiteX48" fmla="*/ 342968 w 512335"/>
                <a:gd name="connsiteY48" fmla="*/ 194772 h 423417"/>
                <a:gd name="connsiteX49" fmla="*/ 355671 w 512335"/>
                <a:gd name="connsiteY49" fmla="*/ 182069 h 423417"/>
                <a:gd name="connsiteX50" fmla="*/ 364139 w 512335"/>
                <a:gd name="connsiteY50" fmla="*/ 203240 h 423417"/>
                <a:gd name="connsiteX51" fmla="*/ 381076 w 512335"/>
                <a:gd name="connsiteY51" fmla="*/ 211709 h 423417"/>
                <a:gd name="connsiteX52" fmla="*/ 410715 w 512335"/>
                <a:gd name="connsiteY52" fmla="*/ 215943 h 423417"/>
                <a:gd name="connsiteX53" fmla="*/ 423418 w 512335"/>
                <a:gd name="connsiteY53" fmla="*/ 232880 h 423417"/>
                <a:gd name="connsiteX54" fmla="*/ 440354 w 512335"/>
                <a:gd name="connsiteY54" fmla="*/ 232880 h 423417"/>
                <a:gd name="connsiteX55" fmla="*/ 457291 w 512335"/>
                <a:gd name="connsiteY55" fmla="*/ 220177 h 423417"/>
                <a:gd name="connsiteX56" fmla="*/ 478462 w 512335"/>
                <a:gd name="connsiteY56" fmla="*/ 232880 h 423417"/>
                <a:gd name="connsiteX57" fmla="*/ 486930 w 512335"/>
                <a:gd name="connsiteY57" fmla="*/ 232880 h 423417"/>
                <a:gd name="connsiteX58" fmla="*/ 499633 w 512335"/>
                <a:gd name="connsiteY58" fmla="*/ 224411 h 423417"/>
                <a:gd name="connsiteX59" fmla="*/ 499633 w 512335"/>
                <a:gd name="connsiteY59" fmla="*/ 199006 h 423417"/>
                <a:gd name="connsiteX60" fmla="*/ 512335 w 512335"/>
                <a:gd name="connsiteY60" fmla="*/ 177835 h 423417"/>
                <a:gd name="connsiteX61" fmla="*/ 499633 w 512335"/>
                <a:gd name="connsiteY61" fmla="*/ 165133 h 423417"/>
                <a:gd name="connsiteX62" fmla="*/ 469994 w 512335"/>
                <a:gd name="connsiteY62" fmla="*/ 143962 h 423417"/>
                <a:gd name="connsiteX63" fmla="*/ 457291 w 512335"/>
                <a:gd name="connsiteY63" fmla="*/ 127025 h 423417"/>
                <a:gd name="connsiteX64" fmla="*/ 423418 w 512335"/>
                <a:gd name="connsiteY64" fmla="*/ 131259 h 423417"/>
                <a:gd name="connsiteX65" fmla="*/ 402247 w 512335"/>
                <a:gd name="connsiteY65" fmla="*/ 152430 h 423417"/>
                <a:gd name="connsiteX66" fmla="*/ 347202 w 512335"/>
                <a:gd name="connsiteY66" fmla="*/ 152430 h 423417"/>
                <a:gd name="connsiteX67" fmla="*/ 334500 w 512335"/>
                <a:gd name="connsiteY67" fmla="*/ 143962 h 423417"/>
                <a:gd name="connsiteX68" fmla="*/ 317563 w 512335"/>
                <a:gd name="connsiteY68" fmla="*/ 122791 h 423417"/>
                <a:gd name="connsiteX69" fmla="*/ 313329 w 512335"/>
                <a:gd name="connsiteY69" fmla="*/ 122791 h 423417"/>
                <a:gd name="connsiteX70" fmla="*/ 292158 w 512335"/>
                <a:gd name="connsiteY70" fmla="*/ 114323 h 423417"/>
                <a:gd name="connsiteX71" fmla="*/ 270987 w 512335"/>
                <a:gd name="connsiteY71" fmla="*/ 122791 h 423417"/>
                <a:gd name="connsiteX72" fmla="*/ 270987 w 512335"/>
                <a:gd name="connsiteY72" fmla="*/ 139728 h 423417"/>
                <a:gd name="connsiteX73" fmla="*/ 245582 w 512335"/>
                <a:gd name="connsiteY73" fmla="*/ 143962 h 423417"/>
                <a:gd name="connsiteX74" fmla="*/ 228646 w 512335"/>
                <a:gd name="connsiteY74" fmla="*/ 114323 h 423417"/>
                <a:gd name="connsiteX75" fmla="*/ 220177 w 512335"/>
                <a:gd name="connsiteY75" fmla="*/ 110089 h 423417"/>
                <a:gd name="connsiteX76" fmla="*/ 220177 w 512335"/>
                <a:gd name="connsiteY76" fmla="*/ 88918 h 423417"/>
                <a:gd name="connsiteX77" fmla="*/ 199006 w 512335"/>
                <a:gd name="connsiteY77" fmla="*/ 80449 h 423417"/>
                <a:gd name="connsiteX78" fmla="*/ 194772 w 512335"/>
                <a:gd name="connsiteY78" fmla="*/ 42342 h 423417"/>
                <a:gd name="connsiteX79" fmla="*/ 182070 w 512335"/>
                <a:gd name="connsiteY79" fmla="*/ 29639 h 423417"/>
                <a:gd name="connsiteX80" fmla="*/ 148196 w 512335"/>
                <a:gd name="connsiteY80" fmla="*/ 12703 h 423417"/>
                <a:gd name="connsiteX81" fmla="*/ 135494 w 512335"/>
                <a:gd name="connsiteY81" fmla="*/ 12703 h 423417"/>
                <a:gd name="connsiteX82" fmla="*/ 131259 w 512335"/>
                <a:gd name="connsiteY82" fmla="*/ 16937 h 423417"/>
                <a:gd name="connsiteX83" fmla="*/ 114323 w 512335"/>
                <a:gd name="connsiteY83" fmla="*/ 16937 h 423417"/>
                <a:gd name="connsiteX84" fmla="*/ 93152 w 512335"/>
                <a:gd name="connsiteY84" fmla="*/ 0 h 42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12335" h="423417">
                  <a:moveTo>
                    <a:pt x="88918" y="0"/>
                  </a:moveTo>
                  <a:lnTo>
                    <a:pt x="67747" y="0"/>
                  </a:lnTo>
                  <a:lnTo>
                    <a:pt x="50810" y="16937"/>
                  </a:lnTo>
                  <a:lnTo>
                    <a:pt x="46576" y="21171"/>
                  </a:lnTo>
                  <a:lnTo>
                    <a:pt x="21171" y="21171"/>
                  </a:lnTo>
                  <a:lnTo>
                    <a:pt x="12703" y="12703"/>
                  </a:lnTo>
                  <a:lnTo>
                    <a:pt x="8468" y="12703"/>
                  </a:lnTo>
                  <a:lnTo>
                    <a:pt x="8468" y="38108"/>
                  </a:lnTo>
                  <a:lnTo>
                    <a:pt x="0" y="46576"/>
                  </a:lnTo>
                  <a:lnTo>
                    <a:pt x="21171" y="88918"/>
                  </a:lnTo>
                  <a:lnTo>
                    <a:pt x="29639" y="97386"/>
                  </a:lnTo>
                  <a:lnTo>
                    <a:pt x="38108" y="118557"/>
                  </a:lnTo>
                  <a:lnTo>
                    <a:pt x="25405" y="139728"/>
                  </a:lnTo>
                  <a:lnTo>
                    <a:pt x="38108" y="152430"/>
                  </a:lnTo>
                  <a:lnTo>
                    <a:pt x="33873" y="165133"/>
                  </a:lnTo>
                  <a:lnTo>
                    <a:pt x="33873" y="182069"/>
                  </a:lnTo>
                  <a:lnTo>
                    <a:pt x="16937" y="182069"/>
                  </a:lnTo>
                  <a:lnTo>
                    <a:pt x="16937" y="203240"/>
                  </a:lnTo>
                  <a:lnTo>
                    <a:pt x="46576" y="220177"/>
                  </a:lnTo>
                  <a:lnTo>
                    <a:pt x="46576" y="245582"/>
                  </a:lnTo>
                  <a:lnTo>
                    <a:pt x="67747" y="245582"/>
                  </a:lnTo>
                  <a:lnTo>
                    <a:pt x="80449" y="262519"/>
                  </a:lnTo>
                  <a:lnTo>
                    <a:pt x="110089" y="262519"/>
                  </a:lnTo>
                  <a:lnTo>
                    <a:pt x="139728" y="300626"/>
                  </a:lnTo>
                  <a:lnTo>
                    <a:pt x="148196" y="321797"/>
                  </a:lnTo>
                  <a:lnTo>
                    <a:pt x="169367" y="321797"/>
                  </a:lnTo>
                  <a:lnTo>
                    <a:pt x="207475" y="338734"/>
                  </a:lnTo>
                  <a:lnTo>
                    <a:pt x="241348" y="355671"/>
                  </a:lnTo>
                  <a:lnTo>
                    <a:pt x="241348" y="364139"/>
                  </a:lnTo>
                  <a:lnTo>
                    <a:pt x="262519" y="364139"/>
                  </a:lnTo>
                  <a:lnTo>
                    <a:pt x="292158" y="381076"/>
                  </a:lnTo>
                  <a:lnTo>
                    <a:pt x="317563" y="381076"/>
                  </a:lnTo>
                  <a:lnTo>
                    <a:pt x="342968" y="398012"/>
                  </a:lnTo>
                  <a:lnTo>
                    <a:pt x="364139" y="414949"/>
                  </a:lnTo>
                  <a:lnTo>
                    <a:pt x="385310" y="423417"/>
                  </a:lnTo>
                  <a:lnTo>
                    <a:pt x="410715" y="393778"/>
                  </a:lnTo>
                  <a:lnTo>
                    <a:pt x="419183" y="364139"/>
                  </a:lnTo>
                  <a:lnTo>
                    <a:pt x="410715" y="351436"/>
                  </a:lnTo>
                  <a:lnTo>
                    <a:pt x="406481" y="338734"/>
                  </a:lnTo>
                  <a:lnTo>
                    <a:pt x="427652" y="304861"/>
                  </a:lnTo>
                  <a:lnTo>
                    <a:pt x="385310" y="283690"/>
                  </a:lnTo>
                  <a:lnTo>
                    <a:pt x="359905" y="300626"/>
                  </a:lnTo>
                  <a:lnTo>
                    <a:pt x="342968" y="292158"/>
                  </a:lnTo>
                  <a:lnTo>
                    <a:pt x="351437" y="275221"/>
                  </a:lnTo>
                  <a:lnTo>
                    <a:pt x="334500" y="266753"/>
                  </a:lnTo>
                  <a:lnTo>
                    <a:pt x="313329" y="258285"/>
                  </a:lnTo>
                  <a:lnTo>
                    <a:pt x="313329" y="237114"/>
                  </a:lnTo>
                  <a:lnTo>
                    <a:pt x="334500" y="232880"/>
                  </a:lnTo>
                  <a:lnTo>
                    <a:pt x="342968" y="194772"/>
                  </a:lnTo>
                  <a:lnTo>
                    <a:pt x="355671" y="182069"/>
                  </a:lnTo>
                  <a:lnTo>
                    <a:pt x="364139" y="203240"/>
                  </a:lnTo>
                  <a:lnTo>
                    <a:pt x="381076" y="211709"/>
                  </a:lnTo>
                  <a:lnTo>
                    <a:pt x="410715" y="215943"/>
                  </a:lnTo>
                  <a:lnTo>
                    <a:pt x="423418" y="232880"/>
                  </a:lnTo>
                  <a:lnTo>
                    <a:pt x="440354" y="232880"/>
                  </a:lnTo>
                  <a:lnTo>
                    <a:pt x="457291" y="220177"/>
                  </a:lnTo>
                  <a:lnTo>
                    <a:pt x="478462" y="232880"/>
                  </a:lnTo>
                  <a:lnTo>
                    <a:pt x="486930" y="232880"/>
                  </a:lnTo>
                  <a:lnTo>
                    <a:pt x="499633" y="224411"/>
                  </a:lnTo>
                  <a:lnTo>
                    <a:pt x="499633" y="199006"/>
                  </a:lnTo>
                  <a:lnTo>
                    <a:pt x="512335" y="177835"/>
                  </a:lnTo>
                  <a:lnTo>
                    <a:pt x="499633" y="165133"/>
                  </a:lnTo>
                  <a:lnTo>
                    <a:pt x="469994" y="143962"/>
                  </a:lnTo>
                  <a:lnTo>
                    <a:pt x="457291" y="127025"/>
                  </a:lnTo>
                  <a:lnTo>
                    <a:pt x="423418" y="131259"/>
                  </a:lnTo>
                  <a:lnTo>
                    <a:pt x="402247" y="152430"/>
                  </a:lnTo>
                  <a:lnTo>
                    <a:pt x="347202" y="152430"/>
                  </a:lnTo>
                  <a:lnTo>
                    <a:pt x="334500" y="143962"/>
                  </a:lnTo>
                  <a:cubicBezTo>
                    <a:pt x="330566" y="135693"/>
                    <a:pt x="324770" y="128444"/>
                    <a:pt x="317563" y="122791"/>
                  </a:cubicBezTo>
                  <a:lnTo>
                    <a:pt x="313329" y="122791"/>
                  </a:lnTo>
                  <a:cubicBezTo>
                    <a:pt x="304861" y="122791"/>
                    <a:pt x="292158" y="114323"/>
                    <a:pt x="292158" y="114323"/>
                  </a:cubicBezTo>
                  <a:lnTo>
                    <a:pt x="270987" y="122791"/>
                  </a:lnTo>
                  <a:lnTo>
                    <a:pt x="270987" y="139728"/>
                  </a:lnTo>
                  <a:lnTo>
                    <a:pt x="245582" y="143962"/>
                  </a:lnTo>
                  <a:lnTo>
                    <a:pt x="228646" y="114323"/>
                  </a:lnTo>
                  <a:lnTo>
                    <a:pt x="220177" y="110089"/>
                  </a:lnTo>
                  <a:lnTo>
                    <a:pt x="220177" y="88918"/>
                  </a:lnTo>
                  <a:lnTo>
                    <a:pt x="199006" y="80449"/>
                  </a:lnTo>
                  <a:lnTo>
                    <a:pt x="194772" y="42342"/>
                  </a:lnTo>
                  <a:lnTo>
                    <a:pt x="182070" y="29639"/>
                  </a:lnTo>
                  <a:lnTo>
                    <a:pt x="148196" y="12703"/>
                  </a:lnTo>
                  <a:lnTo>
                    <a:pt x="135494" y="12703"/>
                  </a:lnTo>
                  <a:lnTo>
                    <a:pt x="131259" y="16937"/>
                  </a:lnTo>
                  <a:lnTo>
                    <a:pt x="114323" y="16937"/>
                  </a:lnTo>
                  <a:lnTo>
                    <a:pt x="9315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CAA8C94-A1E6-F81C-3C2B-930D077142B4}"/>
                </a:ext>
              </a:extLst>
            </p:cNvPr>
            <p:cNvSpPr/>
            <p:nvPr/>
          </p:nvSpPr>
          <p:spPr>
            <a:xfrm>
              <a:off x="4900401" y="2409062"/>
              <a:ext cx="533506" cy="309094"/>
            </a:xfrm>
            <a:custGeom>
              <a:avLst/>
              <a:gdLst>
                <a:gd name="connsiteX0" fmla="*/ 503867 w 533506"/>
                <a:gd name="connsiteY0" fmla="*/ 0 h 309094"/>
                <a:gd name="connsiteX1" fmla="*/ 486930 w 533506"/>
                <a:gd name="connsiteY1" fmla="*/ 4234 h 309094"/>
                <a:gd name="connsiteX2" fmla="*/ 465759 w 533506"/>
                <a:gd name="connsiteY2" fmla="*/ 12703 h 309094"/>
                <a:gd name="connsiteX3" fmla="*/ 453057 w 533506"/>
                <a:gd name="connsiteY3" fmla="*/ 29639 h 309094"/>
                <a:gd name="connsiteX4" fmla="*/ 440354 w 533506"/>
                <a:gd name="connsiteY4" fmla="*/ 38108 h 309094"/>
                <a:gd name="connsiteX5" fmla="*/ 414949 w 533506"/>
                <a:gd name="connsiteY5" fmla="*/ 46576 h 309094"/>
                <a:gd name="connsiteX6" fmla="*/ 406481 w 533506"/>
                <a:gd name="connsiteY6" fmla="*/ 46576 h 309094"/>
                <a:gd name="connsiteX7" fmla="*/ 389544 w 533506"/>
                <a:gd name="connsiteY7" fmla="*/ 42342 h 309094"/>
                <a:gd name="connsiteX8" fmla="*/ 368373 w 533506"/>
                <a:gd name="connsiteY8" fmla="*/ 42342 h 309094"/>
                <a:gd name="connsiteX9" fmla="*/ 364139 w 533506"/>
                <a:gd name="connsiteY9" fmla="*/ 21171 h 309094"/>
                <a:gd name="connsiteX10" fmla="*/ 351437 w 533506"/>
                <a:gd name="connsiteY10" fmla="*/ 25405 h 309094"/>
                <a:gd name="connsiteX11" fmla="*/ 351437 w 533506"/>
                <a:gd name="connsiteY11" fmla="*/ 46576 h 309094"/>
                <a:gd name="connsiteX12" fmla="*/ 342968 w 533506"/>
                <a:gd name="connsiteY12" fmla="*/ 38108 h 309094"/>
                <a:gd name="connsiteX13" fmla="*/ 326032 w 533506"/>
                <a:gd name="connsiteY13" fmla="*/ 50810 h 309094"/>
                <a:gd name="connsiteX14" fmla="*/ 309095 w 533506"/>
                <a:gd name="connsiteY14" fmla="*/ 55044 h 309094"/>
                <a:gd name="connsiteX15" fmla="*/ 287924 w 533506"/>
                <a:gd name="connsiteY15" fmla="*/ 55044 h 309094"/>
                <a:gd name="connsiteX16" fmla="*/ 275221 w 533506"/>
                <a:gd name="connsiteY16" fmla="*/ 59278 h 309094"/>
                <a:gd name="connsiteX17" fmla="*/ 262519 w 533506"/>
                <a:gd name="connsiteY17" fmla="*/ 50810 h 309094"/>
                <a:gd name="connsiteX18" fmla="*/ 254051 w 533506"/>
                <a:gd name="connsiteY18" fmla="*/ 59278 h 309094"/>
                <a:gd name="connsiteX19" fmla="*/ 228646 w 533506"/>
                <a:gd name="connsiteY19" fmla="*/ 59278 h 309094"/>
                <a:gd name="connsiteX20" fmla="*/ 220177 w 533506"/>
                <a:gd name="connsiteY20" fmla="*/ 76215 h 309094"/>
                <a:gd name="connsiteX21" fmla="*/ 169367 w 533506"/>
                <a:gd name="connsiteY21" fmla="*/ 80449 h 309094"/>
                <a:gd name="connsiteX22" fmla="*/ 160899 w 533506"/>
                <a:gd name="connsiteY22" fmla="*/ 67747 h 309094"/>
                <a:gd name="connsiteX23" fmla="*/ 143962 w 533506"/>
                <a:gd name="connsiteY23" fmla="*/ 63513 h 309094"/>
                <a:gd name="connsiteX24" fmla="*/ 143962 w 533506"/>
                <a:gd name="connsiteY24" fmla="*/ 55044 h 309094"/>
                <a:gd name="connsiteX25" fmla="*/ 152430 w 533506"/>
                <a:gd name="connsiteY25" fmla="*/ 46576 h 309094"/>
                <a:gd name="connsiteX26" fmla="*/ 143962 w 533506"/>
                <a:gd name="connsiteY26" fmla="*/ 46576 h 309094"/>
                <a:gd name="connsiteX27" fmla="*/ 143962 w 533506"/>
                <a:gd name="connsiteY27" fmla="*/ 21171 h 309094"/>
                <a:gd name="connsiteX28" fmla="*/ 118557 w 533506"/>
                <a:gd name="connsiteY28" fmla="*/ 21171 h 309094"/>
                <a:gd name="connsiteX29" fmla="*/ 110089 w 533506"/>
                <a:gd name="connsiteY29" fmla="*/ 25405 h 309094"/>
                <a:gd name="connsiteX30" fmla="*/ 97386 w 533506"/>
                <a:gd name="connsiteY30" fmla="*/ 38108 h 309094"/>
                <a:gd name="connsiteX31" fmla="*/ 76215 w 533506"/>
                <a:gd name="connsiteY31" fmla="*/ 46576 h 309094"/>
                <a:gd name="connsiteX32" fmla="*/ 76215 w 533506"/>
                <a:gd name="connsiteY32" fmla="*/ 33873 h 309094"/>
                <a:gd name="connsiteX33" fmla="*/ 67747 w 533506"/>
                <a:gd name="connsiteY33" fmla="*/ 33873 h 309094"/>
                <a:gd name="connsiteX34" fmla="*/ 67747 w 533506"/>
                <a:gd name="connsiteY34" fmla="*/ 46576 h 309094"/>
                <a:gd name="connsiteX35" fmla="*/ 38108 w 533506"/>
                <a:gd name="connsiteY35" fmla="*/ 50810 h 309094"/>
                <a:gd name="connsiteX36" fmla="*/ 38108 w 533506"/>
                <a:gd name="connsiteY36" fmla="*/ 63513 h 309094"/>
                <a:gd name="connsiteX37" fmla="*/ 8468 w 533506"/>
                <a:gd name="connsiteY37" fmla="*/ 67747 h 309094"/>
                <a:gd name="connsiteX38" fmla="*/ 0 w 533506"/>
                <a:gd name="connsiteY38" fmla="*/ 80449 h 309094"/>
                <a:gd name="connsiteX39" fmla="*/ 12703 w 533506"/>
                <a:gd name="connsiteY39" fmla="*/ 93152 h 309094"/>
                <a:gd name="connsiteX40" fmla="*/ 33873 w 533506"/>
                <a:gd name="connsiteY40" fmla="*/ 97386 h 309094"/>
                <a:gd name="connsiteX41" fmla="*/ 55044 w 533506"/>
                <a:gd name="connsiteY41" fmla="*/ 122791 h 309094"/>
                <a:gd name="connsiteX42" fmla="*/ 76215 w 533506"/>
                <a:gd name="connsiteY42" fmla="*/ 122791 h 309094"/>
                <a:gd name="connsiteX43" fmla="*/ 80449 w 533506"/>
                <a:gd name="connsiteY43" fmla="*/ 143962 h 309094"/>
                <a:gd name="connsiteX44" fmla="*/ 101620 w 533506"/>
                <a:gd name="connsiteY44" fmla="*/ 148196 h 309094"/>
                <a:gd name="connsiteX45" fmla="*/ 105854 w 533506"/>
                <a:gd name="connsiteY45" fmla="*/ 160899 h 309094"/>
                <a:gd name="connsiteX46" fmla="*/ 88918 w 533506"/>
                <a:gd name="connsiteY46" fmla="*/ 169367 h 309094"/>
                <a:gd name="connsiteX47" fmla="*/ 80449 w 533506"/>
                <a:gd name="connsiteY47" fmla="*/ 211709 h 309094"/>
                <a:gd name="connsiteX48" fmla="*/ 122791 w 533506"/>
                <a:gd name="connsiteY48" fmla="*/ 232880 h 309094"/>
                <a:gd name="connsiteX49" fmla="*/ 122791 w 533506"/>
                <a:gd name="connsiteY49" fmla="*/ 262519 h 309094"/>
                <a:gd name="connsiteX50" fmla="*/ 139728 w 533506"/>
                <a:gd name="connsiteY50" fmla="*/ 258285 h 309094"/>
                <a:gd name="connsiteX51" fmla="*/ 152430 w 533506"/>
                <a:gd name="connsiteY51" fmla="*/ 270987 h 309094"/>
                <a:gd name="connsiteX52" fmla="*/ 165133 w 533506"/>
                <a:gd name="connsiteY52" fmla="*/ 262519 h 309094"/>
                <a:gd name="connsiteX53" fmla="*/ 160899 w 533506"/>
                <a:gd name="connsiteY53" fmla="*/ 254050 h 309094"/>
                <a:gd name="connsiteX54" fmla="*/ 165133 w 533506"/>
                <a:gd name="connsiteY54" fmla="*/ 249816 h 309094"/>
                <a:gd name="connsiteX55" fmla="*/ 177835 w 533506"/>
                <a:gd name="connsiteY55" fmla="*/ 262519 h 309094"/>
                <a:gd name="connsiteX56" fmla="*/ 194772 w 533506"/>
                <a:gd name="connsiteY56" fmla="*/ 249816 h 309094"/>
                <a:gd name="connsiteX57" fmla="*/ 199006 w 533506"/>
                <a:gd name="connsiteY57" fmla="*/ 237114 h 309094"/>
                <a:gd name="connsiteX58" fmla="*/ 224411 w 533506"/>
                <a:gd name="connsiteY58" fmla="*/ 232880 h 309094"/>
                <a:gd name="connsiteX59" fmla="*/ 232880 w 533506"/>
                <a:gd name="connsiteY59" fmla="*/ 237114 h 309094"/>
                <a:gd name="connsiteX60" fmla="*/ 232880 w 533506"/>
                <a:gd name="connsiteY60" fmla="*/ 254050 h 309094"/>
                <a:gd name="connsiteX61" fmla="*/ 254051 w 533506"/>
                <a:gd name="connsiteY61" fmla="*/ 270987 h 309094"/>
                <a:gd name="connsiteX62" fmla="*/ 262519 w 533506"/>
                <a:gd name="connsiteY62" fmla="*/ 266753 h 309094"/>
                <a:gd name="connsiteX63" fmla="*/ 279456 w 533506"/>
                <a:gd name="connsiteY63" fmla="*/ 258285 h 309094"/>
                <a:gd name="connsiteX64" fmla="*/ 309095 w 533506"/>
                <a:gd name="connsiteY64" fmla="*/ 258285 h 309094"/>
                <a:gd name="connsiteX65" fmla="*/ 334500 w 533506"/>
                <a:gd name="connsiteY65" fmla="*/ 283690 h 309094"/>
                <a:gd name="connsiteX66" fmla="*/ 342968 w 533506"/>
                <a:gd name="connsiteY66" fmla="*/ 283690 h 309094"/>
                <a:gd name="connsiteX67" fmla="*/ 351437 w 533506"/>
                <a:gd name="connsiteY67" fmla="*/ 275221 h 309094"/>
                <a:gd name="connsiteX68" fmla="*/ 355671 w 533506"/>
                <a:gd name="connsiteY68" fmla="*/ 266753 h 309094"/>
                <a:gd name="connsiteX69" fmla="*/ 368373 w 533506"/>
                <a:gd name="connsiteY69" fmla="*/ 262519 h 309094"/>
                <a:gd name="connsiteX70" fmla="*/ 381076 w 533506"/>
                <a:gd name="connsiteY70" fmla="*/ 270987 h 309094"/>
                <a:gd name="connsiteX71" fmla="*/ 393778 w 533506"/>
                <a:gd name="connsiteY71" fmla="*/ 283690 h 309094"/>
                <a:gd name="connsiteX72" fmla="*/ 444589 w 533506"/>
                <a:gd name="connsiteY72" fmla="*/ 309095 h 309094"/>
                <a:gd name="connsiteX73" fmla="*/ 461525 w 533506"/>
                <a:gd name="connsiteY73" fmla="*/ 292158 h 309094"/>
                <a:gd name="connsiteX74" fmla="*/ 461525 w 533506"/>
                <a:gd name="connsiteY74" fmla="*/ 232880 h 309094"/>
                <a:gd name="connsiteX75" fmla="*/ 486930 w 533506"/>
                <a:gd name="connsiteY75" fmla="*/ 211709 h 309094"/>
                <a:gd name="connsiteX76" fmla="*/ 503867 w 533506"/>
                <a:gd name="connsiteY76" fmla="*/ 177835 h 309094"/>
                <a:gd name="connsiteX77" fmla="*/ 499633 w 533506"/>
                <a:gd name="connsiteY77" fmla="*/ 152430 h 309094"/>
                <a:gd name="connsiteX78" fmla="*/ 516570 w 533506"/>
                <a:gd name="connsiteY78" fmla="*/ 118557 h 309094"/>
                <a:gd name="connsiteX79" fmla="*/ 533506 w 533506"/>
                <a:gd name="connsiteY79" fmla="*/ 80449 h 309094"/>
                <a:gd name="connsiteX80" fmla="*/ 503867 w 533506"/>
                <a:gd name="connsiteY80" fmla="*/ 71981 h 309094"/>
                <a:gd name="connsiteX81" fmla="*/ 499633 w 533506"/>
                <a:gd name="connsiteY81" fmla="*/ 29639 h 309094"/>
                <a:gd name="connsiteX82" fmla="*/ 508101 w 533506"/>
                <a:gd name="connsiteY82" fmla="*/ 4234 h 309094"/>
                <a:gd name="connsiteX83" fmla="*/ 503867 w 533506"/>
                <a:gd name="connsiteY83" fmla="*/ 0 h 30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3506" h="309094">
                  <a:moveTo>
                    <a:pt x="503867" y="0"/>
                  </a:moveTo>
                  <a:lnTo>
                    <a:pt x="486930" y="4234"/>
                  </a:lnTo>
                  <a:lnTo>
                    <a:pt x="465759" y="12703"/>
                  </a:lnTo>
                  <a:lnTo>
                    <a:pt x="453057" y="29639"/>
                  </a:lnTo>
                  <a:lnTo>
                    <a:pt x="440354" y="38108"/>
                  </a:lnTo>
                  <a:lnTo>
                    <a:pt x="414949" y="46576"/>
                  </a:lnTo>
                  <a:lnTo>
                    <a:pt x="406481" y="46576"/>
                  </a:lnTo>
                  <a:lnTo>
                    <a:pt x="389544" y="42342"/>
                  </a:lnTo>
                  <a:lnTo>
                    <a:pt x="368373" y="42342"/>
                  </a:lnTo>
                  <a:lnTo>
                    <a:pt x="364139" y="21171"/>
                  </a:lnTo>
                  <a:lnTo>
                    <a:pt x="351437" y="25405"/>
                  </a:lnTo>
                  <a:lnTo>
                    <a:pt x="351437" y="46576"/>
                  </a:lnTo>
                  <a:lnTo>
                    <a:pt x="342968" y="38108"/>
                  </a:lnTo>
                  <a:lnTo>
                    <a:pt x="326032" y="50810"/>
                  </a:lnTo>
                  <a:lnTo>
                    <a:pt x="309095" y="55044"/>
                  </a:lnTo>
                  <a:lnTo>
                    <a:pt x="287924" y="55044"/>
                  </a:lnTo>
                  <a:lnTo>
                    <a:pt x="275221" y="59278"/>
                  </a:lnTo>
                  <a:lnTo>
                    <a:pt x="262519" y="50810"/>
                  </a:lnTo>
                  <a:lnTo>
                    <a:pt x="254051" y="59278"/>
                  </a:lnTo>
                  <a:lnTo>
                    <a:pt x="228646" y="59278"/>
                  </a:lnTo>
                  <a:lnTo>
                    <a:pt x="220177" y="76215"/>
                  </a:lnTo>
                  <a:lnTo>
                    <a:pt x="169367" y="80449"/>
                  </a:lnTo>
                  <a:lnTo>
                    <a:pt x="160899" y="67747"/>
                  </a:lnTo>
                  <a:lnTo>
                    <a:pt x="143962" y="63513"/>
                  </a:lnTo>
                  <a:lnTo>
                    <a:pt x="143962" y="55044"/>
                  </a:lnTo>
                  <a:lnTo>
                    <a:pt x="152430" y="46576"/>
                  </a:lnTo>
                  <a:lnTo>
                    <a:pt x="143962" y="46576"/>
                  </a:lnTo>
                  <a:lnTo>
                    <a:pt x="143962" y="21171"/>
                  </a:lnTo>
                  <a:lnTo>
                    <a:pt x="118557" y="21171"/>
                  </a:lnTo>
                  <a:lnTo>
                    <a:pt x="110089" y="25405"/>
                  </a:lnTo>
                  <a:lnTo>
                    <a:pt x="97386" y="38108"/>
                  </a:lnTo>
                  <a:lnTo>
                    <a:pt x="76215" y="46576"/>
                  </a:lnTo>
                  <a:lnTo>
                    <a:pt x="76215" y="33873"/>
                  </a:lnTo>
                  <a:lnTo>
                    <a:pt x="67747" y="33873"/>
                  </a:lnTo>
                  <a:lnTo>
                    <a:pt x="67747" y="46576"/>
                  </a:lnTo>
                  <a:lnTo>
                    <a:pt x="38108" y="50810"/>
                  </a:lnTo>
                  <a:lnTo>
                    <a:pt x="38108" y="63513"/>
                  </a:lnTo>
                  <a:lnTo>
                    <a:pt x="8468" y="67747"/>
                  </a:lnTo>
                  <a:lnTo>
                    <a:pt x="0" y="80449"/>
                  </a:lnTo>
                  <a:lnTo>
                    <a:pt x="12703" y="93152"/>
                  </a:lnTo>
                  <a:lnTo>
                    <a:pt x="33873" y="97386"/>
                  </a:lnTo>
                  <a:lnTo>
                    <a:pt x="55044" y="122791"/>
                  </a:lnTo>
                  <a:lnTo>
                    <a:pt x="76215" y="122791"/>
                  </a:lnTo>
                  <a:lnTo>
                    <a:pt x="80449" y="143962"/>
                  </a:lnTo>
                  <a:lnTo>
                    <a:pt x="101620" y="148196"/>
                  </a:lnTo>
                  <a:lnTo>
                    <a:pt x="105854" y="160899"/>
                  </a:lnTo>
                  <a:lnTo>
                    <a:pt x="88918" y="169367"/>
                  </a:lnTo>
                  <a:lnTo>
                    <a:pt x="80449" y="211709"/>
                  </a:lnTo>
                  <a:lnTo>
                    <a:pt x="122791" y="232880"/>
                  </a:lnTo>
                  <a:lnTo>
                    <a:pt x="122791" y="262519"/>
                  </a:lnTo>
                  <a:lnTo>
                    <a:pt x="139728" y="258285"/>
                  </a:lnTo>
                  <a:lnTo>
                    <a:pt x="152430" y="270987"/>
                  </a:lnTo>
                  <a:lnTo>
                    <a:pt x="165133" y="262519"/>
                  </a:lnTo>
                  <a:lnTo>
                    <a:pt x="160899" y="254050"/>
                  </a:lnTo>
                  <a:lnTo>
                    <a:pt x="165133" y="249816"/>
                  </a:lnTo>
                  <a:lnTo>
                    <a:pt x="177835" y="262519"/>
                  </a:lnTo>
                  <a:lnTo>
                    <a:pt x="194772" y="249816"/>
                  </a:lnTo>
                  <a:lnTo>
                    <a:pt x="199006" y="237114"/>
                  </a:lnTo>
                  <a:lnTo>
                    <a:pt x="224411" y="232880"/>
                  </a:lnTo>
                  <a:lnTo>
                    <a:pt x="232880" y="237114"/>
                  </a:lnTo>
                  <a:lnTo>
                    <a:pt x="232880" y="254050"/>
                  </a:lnTo>
                  <a:lnTo>
                    <a:pt x="254051" y="270987"/>
                  </a:lnTo>
                  <a:lnTo>
                    <a:pt x="262519" y="266753"/>
                  </a:lnTo>
                  <a:lnTo>
                    <a:pt x="279456" y="258285"/>
                  </a:lnTo>
                  <a:lnTo>
                    <a:pt x="309095" y="258285"/>
                  </a:lnTo>
                  <a:lnTo>
                    <a:pt x="334500" y="283690"/>
                  </a:lnTo>
                  <a:lnTo>
                    <a:pt x="342968" y="283690"/>
                  </a:lnTo>
                  <a:lnTo>
                    <a:pt x="351437" y="275221"/>
                  </a:lnTo>
                  <a:lnTo>
                    <a:pt x="355671" y="266753"/>
                  </a:lnTo>
                  <a:lnTo>
                    <a:pt x="368373" y="262519"/>
                  </a:lnTo>
                  <a:lnTo>
                    <a:pt x="381076" y="270987"/>
                  </a:lnTo>
                  <a:lnTo>
                    <a:pt x="393778" y="283690"/>
                  </a:lnTo>
                  <a:lnTo>
                    <a:pt x="444589" y="309095"/>
                  </a:lnTo>
                  <a:lnTo>
                    <a:pt x="461525" y="292158"/>
                  </a:lnTo>
                  <a:lnTo>
                    <a:pt x="461525" y="232880"/>
                  </a:lnTo>
                  <a:lnTo>
                    <a:pt x="486930" y="211709"/>
                  </a:lnTo>
                  <a:lnTo>
                    <a:pt x="503867" y="177835"/>
                  </a:lnTo>
                  <a:lnTo>
                    <a:pt x="499633" y="152430"/>
                  </a:lnTo>
                  <a:lnTo>
                    <a:pt x="516570" y="118557"/>
                  </a:lnTo>
                  <a:lnTo>
                    <a:pt x="533506" y="80449"/>
                  </a:lnTo>
                  <a:lnTo>
                    <a:pt x="503867" y="71981"/>
                  </a:lnTo>
                  <a:lnTo>
                    <a:pt x="499633" y="29639"/>
                  </a:lnTo>
                  <a:lnTo>
                    <a:pt x="508101" y="4234"/>
                  </a:lnTo>
                  <a:lnTo>
                    <a:pt x="50386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E690407D-6E88-0F12-D372-3A6A168EE647}"/>
                </a:ext>
              </a:extLst>
            </p:cNvPr>
            <p:cNvSpPr/>
            <p:nvPr/>
          </p:nvSpPr>
          <p:spPr>
            <a:xfrm>
              <a:off x="3871497" y="2332847"/>
              <a:ext cx="186303" cy="215942"/>
            </a:xfrm>
            <a:custGeom>
              <a:avLst/>
              <a:gdLst>
                <a:gd name="connsiteX0" fmla="*/ 88918 w 186303"/>
                <a:gd name="connsiteY0" fmla="*/ 0 h 215942"/>
                <a:gd name="connsiteX1" fmla="*/ 76215 w 186303"/>
                <a:gd name="connsiteY1" fmla="*/ 8468 h 215942"/>
                <a:gd name="connsiteX2" fmla="*/ 59278 w 186303"/>
                <a:gd name="connsiteY2" fmla="*/ 12703 h 215942"/>
                <a:gd name="connsiteX3" fmla="*/ 55044 w 186303"/>
                <a:gd name="connsiteY3" fmla="*/ 29639 h 215942"/>
                <a:gd name="connsiteX4" fmla="*/ 33873 w 186303"/>
                <a:gd name="connsiteY4" fmla="*/ 42342 h 215942"/>
                <a:gd name="connsiteX5" fmla="*/ 29639 w 186303"/>
                <a:gd name="connsiteY5" fmla="*/ 59278 h 215942"/>
                <a:gd name="connsiteX6" fmla="*/ 42342 w 186303"/>
                <a:gd name="connsiteY6" fmla="*/ 76215 h 215942"/>
                <a:gd name="connsiteX7" fmla="*/ 25405 w 186303"/>
                <a:gd name="connsiteY7" fmla="*/ 97386 h 215942"/>
                <a:gd name="connsiteX8" fmla="*/ 4234 w 186303"/>
                <a:gd name="connsiteY8" fmla="*/ 97386 h 215942"/>
                <a:gd name="connsiteX9" fmla="*/ 12703 w 186303"/>
                <a:gd name="connsiteY9" fmla="*/ 110089 h 215942"/>
                <a:gd name="connsiteX10" fmla="*/ 4234 w 186303"/>
                <a:gd name="connsiteY10" fmla="*/ 122791 h 215942"/>
                <a:gd name="connsiteX11" fmla="*/ 0 w 186303"/>
                <a:gd name="connsiteY11" fmla="*/ 143962 h 215942"/>
                <a:gd name="connsiteX12" fmla="*/ 8468 w 186303"/>
                <a:gd name="connsiteY12" fmla="*/ 148196 h 215942"/>
                <a:gd name="connsiteX13" fmla="*/ 8468 w 186303"/>
                <a:gd name="connsiteY13" fmla="*/ 165133 h 215942"/>
                <a:gd name="connsiteX14" fmla="*/ 12703 w 186303"/>
                <a:gd name="connsiteY14" fmla="*/ 173601 h 215942"/>
                <a:gd name="connsiteX15" fmla="*/ 16937 w 186303"/>
                <a:gd name="connsiteY15" fmla="*/ 211709 h 215942"/>
                <a:gd name="connsiteX16" fmla="*/ 63513 w 186303"/>
                <a:gd name="connsiteY16" fmla="*/ 207475 h 215942"/>
                <a:gd name="connsiteX17" fmla="*/ 84684 w 186303"/>
                <a:gd name="connsiteY17" fmla="*/ 190538 h 215942"/>
                <a:gd name="connsiteX18" fmla="*/ 101620 w 186303"/>
                <a:gd name="connsiteY18" fmla="*/ 203240 h 215942"/>
                <a:gd name="connsiteX19" fmla="*/ 139728 w 186303"/>
                <a:gd name="connsiteY19" fmla="*/ 207475 h 215942"/>
                <a:gd name="connsiteX20" fmla="*/ 148196 w 186303"/>
                <a:gd name="connsiteY20" fmla="*/ 215943 h 215942"/>
                <a:gd name="connsiteX21" fmla="*/ 148196 w 186303"/>
                <a:gd name="connsiteY21" fmla="*/ 186304 h 215942"/>
                <a:gd name="connsiteX22" fmla="*/ 182070 w 186303"/>
                <a:gd name="connsiteY22" fmla="*/ 160899 h 215942"/>
                <a:gd name="connsiteX23" fmla="*/ 169367 w 186303"/>
                <a:gd name="connsiteY23" fmla="*/ 148196 h 215942"/>
                <a:gd name="connsiteX24" fmla="*/ 177835 w 186303"/>
                <a:gd name="connsiteY24" fmla="*/ 110089 h 215942"/>
                <a:gd name="connsiteX25" fmla="*/ 182070 w 186303"/>
                <a:gd name="connsiteY25" fmla="*/ 101620 h 215942"/>
                <a:gd name="connsiteX26" fmla="*/ 173601 w 186303"/>
                <a:gd name="connsiteY26" fmla="*/ 59278 h 215942"/>
                <a:gd name="connsiteX27" fmla="*/ 186304 w 186303"/>
                <a:gd name="connsiteY27" fmla="*/ 46576 h 215942"/>
                <a:gd name="connsiteX28" fmla="*/ 186304 w 186303"/>
                <a:gd name="connsiteY28" fmla="*/ 29639 h 215942"/>
                <a:gd name="connsiteX29" fmla="*/ 169367 w 186303"/>
                <a:gd name="connsiteY29" fmla="*/ 21171 h 215942"/>
                <a:gd name="connsiteX30" fmla="*/ 139728 w 186303"/>
                <a:gd name="connsiteY30" fmla="*/ 21171 h 215942"/>
                <a:gd name="connsiteX31" fmla="*/ 127025 w 186303"/>
                <a:gd name="connsiteY31" fmla="*/ 12703 h 215942"/>
                <a:gd name="connsiteX32" fmla="*/ 114323 w 186303"/>
                <a:gd name="connsiteY32" fmla="*/ 16937 h 215942"/>
                <a:gd name="connsiteX33" fmla="*/ 88918 w 186303"/>
                <a:gd name="connsiteY33" fmla="*/ 4234 h 21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6303" h="215942">
                  <a:moveTo>
                    <a:pt x="88918" y="0"/>
                  </a:moveTo>
                  <a:lnTo>
                    <a:pt x="76215" y="8468"/>
                  </a:lnTo>
                  <a:lnTo>
                    <a:pt x="59278" y="12703"/>
                  </a:lnTo>
                  <a:lnTo>
                    <a:pt x="55044" y="29639"/>
                  </a:lnTo>
                  <a:lnTo>
                    <a:pt x="33873" y="42342"/>
                  </a:lnTo>
                  <a:lnTo>
                    <a:pt x="29639" y="59278"/>
                  </a:lnTo>
                  <a:lnTo>
                    <a:pt x="42342" y="76215"/>
                  </a:lnTo>
                  <a:lnTo>
                    <a:pt x="25405" y="97386"/>
                  </a:lnTo>
                  <a:lnTo>
                    <a:pt x="4234" y="97386"/>
                  </a:lnTo>
                  <a:lnTo>
                    <a:pt x="12703" y="110089"/>
                  </a:lnTo>
                  <a:lnTo>
                    <a:pt x="4234" y="122791"/>
                  </a:lnTo>
                  <a:lnTo>
                    <a:pt x="0" y="143962"/>
                  </a:lnTo>
                  <a:lnTo>
                    <a:pt x="8468" y="148196"/>
                  </a:lnTo>
                  <a:lnTo>
                    <a:pt x="8468" y="165133"/>
                  </a:lnTo>
                  <a:lnTo>
                    <a:pt x="12703" y="173601"/>
                  </a:lnTo>
                  <a:lnTo>
                    <a:pt x="16937" y="211709"/>
                  </a:lnTo>
                  <a:lnTo>
                    <a:pt x="63513" y="207475"/>
                  </a:lnTo>
                  <a:lnTo>
                    <a:pt x="84684" y="190538"/>
                  </a:lnTo>
                  <a:lnTo>
                    <a:pt x="101620" y="203240"/>
                  </a:lnTo>
                  <a:lnTo>
                    <a:pt x="139728" y="207475"/>
                  </a:lnTo>
                  <a:lnTo>
                    <a:pt x="148196" y="215943"/>
                  </a:lnTo>
                  <a:lnTo>
                    <a:pt x="148196" y="186304"/>
                  </a:lnTo>
                  <a:lnTo>
                    <a:pt x="182070" y="160899"/>
                  </a:lnTo>
                  <a:lnTo>
                    <a:pt x="169367" y="148196"/>
                  </a:lnTo>
                  <a:lnTo>
                    <a:pt x="177835" y="110089"/>
                  </a:lnTo>
                  <a:lnTo>
                    <a:pt x="182070" y="101620"/>
                  </a:lnTo>
                  <a:lnTo>
                    <a:pt x="173601" y="59278"/>
                  </a:lnTo>
                  <a:lnTo>
                    <a:pt x="186304" y="46576"/>
                  </a:lnTo>
                  <a:lnTo>
                    <a:pt x="186304" y="29639"/>
                  </a:lnTo>
                  <a:lnTo>
                    <a:pt x="169367" y="21171"/>
                  </a:lnTo>
                  <a:lnTo>
                    <a:pt x="139728" y="21171"/>
                  </a:lnTo>
                  <a:lnTo>
                    <a:pt x="127025" y="12703"/>
                  </a:lnTo>
                  <a:lnTo>
                    <a:pt x="114323" y="16937"/>
                  </a:lnTo>
                  <a:lnTo>
                    <a:pt x="88918" y="4234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D67E84D-3F1D-1FB4-978C-99C29D1FB9EF}"/>
                </a:ext>
              </a:extLst>
            </p:cNvPr>
            <p:cNvSpPr/>
            <p:nvPr/>
          </p:nvSpPr>
          <p:spPr>
            <a:xfrm>
              <a:off x="3731769" y="2193119"/>
              <a:ext cx="228645" cy="283689"/>
            </a:xfrm>
            <a:custGeom>
              <a:avLst/>
              <a:gdLst>
                <a:gd name="connsiteX0" fmla="*/ 50810 w 228645"/>
                <a:gd name="connsiteY0" fmla="*/ 0 h 283689"/>
                <a:gd name="connsiteX1" fmla="*/ 8468 w 228645"/>
                <a:gd name="connsiteY1" fmla="*/ 12703 h 283689"/>
                <a:gd name="connsiteX2" fmla="*/ 0 w 228645"/>
                <a:gd name="connsiteY2" fmla="*/ 21171 h 283689"/>
                <a:gd name="connsiteX3" fmla="*/ 8468 w 228645"/>
                <a:gd name="connsiteY3" fmla="*/ 33873 h 283689"/>
                <a:gd name="connsiteX4" fmla="*/ 8468 w 228645"/>
                <a:gd name="connsiteY4" fmla="*/ 42342 h 283689"/>
                <a:gd name="connsiteX5" fmla="*/ 21171 w 228645"/>
                <a:gd name="connsiteY5" fmla="*/ 46576 h 283689"/>
                <a:gd name="connsiteX6" fmla="*/ 12703 w 228645"/>
                <a:gd name="connsiteY6" fmla="*/ 55044 h 283689"/>
                <a:gd name="connsiteX7" fmla="*/ 12703 w 228645"/>
                <a:gd name="connsiteY7" fmla="*/ 63513 h 283689"/>
                <a:gd name="connsiteX8" fmla="*/ 16937 w 228645"/>
                <a:gd name="connsiteY8" fmla="*/ 59278 h 283689"/>
                <a:gd name="connsiteX9" fmla="*/ 29639 w 228645"/>
                <a:gd name="connsiteY9" fmla="*/ 76215 h 283689"/>
                <a:gd name="connsiteX10" fmla="*/ 33873 w 228645"/>
                <a:gd name="connsiteY10" fmla="*/ 93152 h 283689"/>
                <a:gd name="connsiteX11" fmla="*/ 46576 w 228645"/>
                <a:gd name="connsiteY11" fmla="*/ 105854 h 283689"/>
                <a:gd name="connsiteX12" fmla="*/ 42342 w 228645"/>
                <a:gd name="connsiteY12" fmla="*/ 122791 h 283689"/>
                <a:gd name="connsiteX13" fmla="*/ 42342 w 228645"/>
                <a:gd name="connsiteY13" fmla="*/ 139728 h 283689"/>
                <a:gd name="connsiteX14" fmla="*/ 50810 w 228645"/>
                <a:gd name="connsiteY14" fmla="*/ 152430 h 283689"/>
                <a:gd name="connsiteX15" fmla="*/ 42342 w 228645"/>
                <a:gd name="connsiteY15" fmla="*/ 169367 h 283689"/>
                <a:gd name="connsiteX16" fmla="*/ 50810 w 228645"/>
                <a:gd name="connsiteY16" fmla="*/ 194772 h 283689"/>
                <a:gd name="connsiteX17" fmla="*/ 76215 w 228645"/>
                <a:gd name="connsiteY17" fmla="*/ 211709 h 283689"/>
                <a:gd name="connsiteX18" fmla="*/ 76215 w 228645"/>
                <a:gd name="connsiteY18" fmla="*/ 228645 h 283689"/>
                <a:gd name="connsiteX19" fmla="*/ 97386 w 228645"/>
                <a:gd name="connsiteY19" fmla="*/ 228645 h 283689"/>
                <a:gd name="connsiteX20" fmla="*/ 101620 w 228645"/>
                <a:gd name="connsiteY20" fmla="*/ 262519 h 283689"/>
                <a:gd name="connsiteX21" fmla="*/ 114323 w 228645"/>
                <a:gd name="connsiteY21" fmla="*/ 279455 h 283689"/>
                <a:gd name="connsiteX22" fmla="*/ 139728 w 228645"/>
                <a:gd name="connsiteY22" fmla="*/ 283690 h 283689"/>
                <a:gd name="connsiteX23" fmla="*/ 143962 w 228645"/>
                <a:gd name="connsiteY23" fmla="*/ 262519 h 283689"/>
                <a:gd name="connsiteX24" fmla="*/ 152430 w 228645"/>
                <a:gd name="connsiteY24" fmla="*/ 249816 h 283689"/>
                <a:gd name="connsiteX25" fmla="*/ 143962 w 228645"/>
                <a:gd name="connsiteY25" fmla="*/ 237114 h 283689"/>
                <a:gd name="connsiteX26" fmla="*/ 165133 w 228645"/>
                <a:gd name="connsiteY26" fmla="*/ 237114 h 283689"/>
                <a:gd name="connsiteX27" fmla="*/ 182070 w 228645"/>
                <a:gd name="connsiteY27" fmla="*/ 215943 h 283689"/>
                <a:gd name="connsiteX28" fmla="*/ 169367 w 228645"/>
                <a:gd name="connsiteY28" fmla="*/ 199006 h 283689"/>
                <a:gd name="connsiteX29" fmla="*/ 173601 w 228645"/>
                <a:gd name="connsiteY29" fmla="*/ 182069 h 283689"/>
                <a:gd name="connsiteX30" fmla="*/ 194772 w 228645"/>
                <a:gd name="connsiteY30" fmla="*/ 169367 h 283689"/>
                <a:gd name="connsiteX31" fmla="*/ 199006 w 228645"/>
                <a:gd name="connsiteY31" fmla="*/ 152430 h 283689"/>
                <a:gd name="connsiteX32" fmla="*/ 215943 w 228645"/>
                <a:gd name="connsiteY32" fmla="*/ 148196 h 283689"/>
                <a:gd name="connsiteX33" fmla="*/ 228646 w 228645"/>
                <a:gd name="connsiteY33" fmla="*/ 139728 h 283689"/>
                <a:gd name="connsiteX34" fmla="*/ 228646 w 228645"/>
                <a:gd name="connsiteY34" fmla="*/ 143962 h 283689"/>
                <a:gd name="connsiteX35" fmla="*/ 228646 w 228645"/>
                <a:gd name="connsiteY35" fmla="*/ 139728 h 283689"/>
                <a:gd name="connsiteX36" fmla="*/ 215943 w 228645"/>
                <a:gd name="connsiteY36" fmla="*/ 127025 h 283689"/>
                <a:gd name="connsiteX37" fmla="*/ 207475 w 228645"/>
                <a:gd name="connsiteY37" fmla="*/ 101620 h 283689"/>
                <a:gd name="connsiteX38" fmla="*/ 220177 w 228645"/>
                <a:gd name="connsiteY38" fmla="*/ 71981 h 283689"/>
                <a:gd name="connsiteX39" fmla="*/ 215943 w 228645"/>
                <a:gd name="connsiteY39" fmla="*/ 50810 h 283689"/>
                <a:gd name="connsiteX40" fmla="*/ 186304 w 228645"/>
                <a:gd name="connsiteY40" fmla="*/ 33873 h 283689"/>
                <a:gd name="connsiteX41" fmla="*/ 152430 w 228645"/>
                <a:gd name="connsiteY41" fmla="*/ 33873 h 283689"/>
                <a:gd name="connsiteX42" fmla="*/ 114323 w 228645"/>
                <a:gd name="connsiteY42" fmla="*/ 8468 h 283689"/>
                <a:gd name="connsiteX43" fmla="*/ 88918 w 228645"/>
                <a:gd name="connsiteY43" fmla="*/ 16937 h 283689"/>
                <a:gd name="connsiteX44" fmla="*/ 50810 w 228645"/>
                <a:gd name="connsiteY44" fmla="*/ 0 h 28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645" h="283689">
                  <a:moveTo>
                    <a:pt x="50810" y="0"/>
                  </a:moveTo>
                  <a:lnTo>
                    <a:pt x="8468" y="12703"/>
                  </a:lnTo>
                  <a:lnTo>
                    <a:pt x="0" y="21171"/>
                  </a:lnTo>
                  <a:lnTo>
                    <a:pt x="8468" y="33873"/>
                  </a:lnTo>
                  <a:lnTo>
                    <a:pt x="8468" y="42342"/>
                  </a:lnTo>
                  <a:lnTo>
                    <a:pt x="21171" y="46576"/>
                  </a:lnTo>
                  <a:lnTo>
                    <a:pt x="12703" y="55044"/>
                  </a:lnTo>
                  <a:lnTo>
                    <a:pt x="12703" y="63513"/>
                  </a:lnTo>
                  <a:lnTo>
                    <a:pt x="16937" y="59278"/>
                  </a:lnTo>
                  <a:lnTo>
                    <a:pt x="29639" y="76215"/>
                  </a:lnTo>
                  <a:lnTo>
                    <a:pt x="33873" y="93152"/>
                  </a:lnTo>
                  <a:lnTo>
                    <a:pt x="46576" y="105854"/>
                  </a:lnTo>
                  <a:lnTo>
                    <a:pt x="42342" y="122791"/>
                  </a:lnTo>
                  <a:lnTo>
                    <a:pt x="42342" y="139728"/>
                  </a:lnTo>
                  <a:lnTo>
                    <a:pt x="50810" y="152430"/>
                  </a:lnTo>
                  <a:lnTo>
                    <a:pt x="42342" y="169367"/>
                  </a:lnTo>
                  <a:lnTo>
                    <a:pt x="50810" y="194772"/>
                  </a:lnTo>
                  <a:lnTo>
                    <a:pt x="76215" y="211709"/>
                  </a:lnTo>
                  <a:lnTo>
                    <a:pt x="76215" y="228645"/>
                  </a:lnTo>
                  <a:lnTo>
                    <a:pt x="97386" y="228645"/>
                  </a:lnTo>
                  <a:lnTo>
                    <a:pt x="101620" y="262519"/>
                  </a:lnTo>
                  <a:lnTo>
                    <a:pt x="114323" y="279455"/>
                  </a:lnTo>
                  <a:lnTo>
                    <a:pt x="139728" y="283690"/>
                  </a:lnTo>
                  <a:lnTo>
                    <a:pt x="143962" y="262519"/>
                  </a:lnTo>
                  <a:lnTo>
                    <a:pt x="152430" y="249816"/>
                  </a:lnTo>
                  <a:lnTo>
                    <a:pt x="143962" y="237114"/>
                  </a:lnTo>
                  <a:lnTo>
                    <a:pt x="165133" y="237114"/>
                  </a:lnTo>
                  <a:lnTo>
                    <a:pt x="182070" y="215943"/>
                  </a:lnTo>
                  <a:lnTo>
                    <a:pt x="169367" y="199006"/>
                  </a:lnTo>
                  <a:lnTo>
                    <a:pt x="173601" y="182069"/>
                  </a:lnTo>
                  <a:lnTo>
                    <a:pt x="194772" y="169367"/>
                  </a:lnTo>
                  <a:lnTo>
                    <a:pt x="199006" y="152430"/>
                  </a:lnTo>
                  <a:lnTo>
                    <a:pt x="215943" y="148196"/>
                  </a:lnTo>
                  <a:lnTo>
                    <a:pt x="228646" y="139728"/>
                  </a:lnTo>
                  <a:lnTo>
                    <a:pt x="228646" y="143962"/>
                  </a:lnTo>
                  <a:lnTo>
                    <a:pt x="228646" y="139728"/>
                  </a:lnTo>
                  <a:lnTo>
                    <a:pt x="215943" y="127025"/>
                  </a:lnTo>
                  <a:lnTo>
                    <a:pt x="207475" y="101620"/>
                  </a:lnTo>
                  <a:lnTo>
                    <a:pt x="220177" y="71981"/>
                  </a:lnTo>
                  <a:lnTo>
                    <a:pt x="215943" y="50810"/>
                  </a:lnTo>
                  <a:lnTo>
                    <a:pt x="186304" y="33873"/>
                  </a:lnTo>
                  <a:lnTo>
                    <a:pt x="152430" y="33873"/>
                  </a:lnTo>
                  <a:lnTo>
                    <a:pt x="114323" y="8468"/>
                  </a:lnTo>
                  <a:lnTo>
                    <a:pt x="88918" y="16937"/>
                  </a:lnTo>
                  <a:lnTo>
                    <a:pt x="5081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E958267-0910-A729-3925-29754C1C9875}"/>
                </a:ext>
              </a:extLst>
            </p:cNvPr>
            <p:cNvSpPr/>
            <p:nvPr/>
          </p:nvSpPr>
          <p:spPr>
            <a:xfrm>
              <a:off x="3782579" y="2125372"/>
              <a:ext cx="283689" cy="139727"/>
            </a:xfrm>
            <a:custGeom>
              <a:avLst/>
              <a:gdLst>
                <a:gd name="connsiteX0" fmla="*/ 29639 w 283689"/>
                <a:gd name="connsiteY0" fmla="*/ 0 h 139727"/>
                <a:gd name="connsiteX1" fmla="*/ 16937 w 283689"/>
                <a:gd name="connsiteY1" fmla="*/ 16937 h 139727"/>
                <a:gd name="connsiteX2" fmla="*/ 8468 w 283689"/>
                <a:gd name="connsiteY2" fmla="*/ 50810 h 139727"/>
                <a:gd name="connsiteX3" fmla="*/ 0 w 283689"/>
                <a:gd name="connsiteY3" fmla="*/ 67747 h 139727"/>
                <a:gd name="connsiteX4" fmla="*/ 38108 w 283689"/>
                <a:gd name="connsiteY4" fmla="*/ 84683 h 139727"/>
                <a:gd name="connsiteX5" fmla="*/ 63513 w 283689"/>
                <a:gd name="connsiteY5" fmla="*/ 76215 h 139727"/>
                <a:gd name="connsiteX6" fmla="*/ 101620 w 283689"/>
                <a:gd name="connsiteY6" fmla="*/ 101620 h 139727"/>
                <a:gd name="connsiteX7" fmla="*/ 135494 w 283689"/>
                <a:gd name="connsiteY7" fmla="*/ 101620 h 139727"/>
                <a:gd name="connsiteX8" fmla="*/ 165133 w 283689"/>
                <a:gd name="connsiteY8" fmla="*/ 118557 h 139727"/>
                <a:gd name="connsiteX9" fmla="*/ 169367 w 283689"/>
                <a:gd name="connsiteY9" fmla="*/ 139728 h 139727"/>
                <a:gd name="connsiteX10" fmla="*/ 173601 w 283689"/>
                <a:gd name="connsiteY10" fmla="*/ 139728 h 139727"/>
                <a:gd name="connsiteX11" fmla="*/ 199006 w 283689"/>
                <a:gd name="connsiteY11" fmla="*/ 127025 h 139727"/>
                <a:gd name="connsiteX12" fmla="*/ 241348 w 283689"/>
                <a:gd name="connsiteY12" fmla="*/ 122791 h 139727"/>
                <a:gd name="connsiteX13" fmla="*/ 262519 w 283689"/>
                <a:gd name="connsiteY13" fmla="*/ 114323 h 139727"/>
                <a:gd name="connsiteX14" fmla="*/ 279456 w 283689"/>
                <a:gd name="connsiteY14" fmla="*/ 101620 h 139727"/>
                <a:gd name="connsiteX15" fmla="*/ 283690 w 283689"/>
                <a:gd name="connsiteY15" fmla="*/ 71981 h 139727"/>
                <a:gd name="connsiteX16" fmla="*/ 275221 w 283689"/>
                <a:gd name="connsiteY16" fmla="*/ 63513 h 139727"/>
                <a:gd name="connsiteX17" fmla="*/ 241348 w 283689"/>
                <a:gd name="connsiteY17" fmla="*/ 42342 h 139727"/>
                <a:gd name="connsiteX18" fmla="*/ 207475 w 283689"/>
                <a:gd name="connsiteY18" fmla="*/ 25405 h 139727"/>
                <a:gd name="connsiteX19" fmla="*/ 190538 w 283689"/>
                <a:gd name="connsiteY19" fmla="*/ 33873 h 139727"/>
                <a:gd name="connsiteX20" fmla="*/ 173601 w 283689"/>
                <a:gd name="connsiteY20" fmla="*/ 38108 h 139727"/>
                <a:gd name="connsiteX21" fmla="*/ 160899 w 283689"/>
                <a:gd name="connsiteY21" fmla="*/ 29639 h 139727"/>
                <a:gd name="connsiteX22" fmla="*/ 135494 w 283689"/>
                <a:gd name="connsiteY22" fmla="*/ 12703 h 139727"/>
                <a:gd name="connsiteX23" fmla="*/ 118557 w 283689"/>
                <a:gd name="connsiteY23" fmla="*/ 29639 h 139727"/>
                <a:gd name="connsiteX24" fmla="*/ 88918 w 283689"/>
                <a:gd name="connsiteY24" fmla="*/ 33873 h 139727"/>
                <a:gd name="connsiteX25" fmla="*/ 46576 w 283689"/>
                <a:gd name="connsiteY25" fmla="*/ 29639 h 139727"/>
                <a:gd name="connsiteX26" fmla="*/ 38108 w 283689"/>
                <a:gd name="connsiteY26" fmla="*/ 12703 h 139727"/>
                <a:gd name="connsiteX27" fmla="*/ 29639 w 283689"/>
                <a:gd name="connsiteY27" fmla="*/ 0 h 13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3689" h="139727">
                  <a:moveTo>
                    <a:pt x="29639" y="0"/>
                  </a:moveTo>
                  <a:lnTo>
                    <a:pt x="16937" y="16937"/>
                  </a:lnTo>
                  <a:lnTo>
                    <a:pt x="8468" y="50810"/>
                  </a:lnTo>
                  <a:lnTo>
                    <a:pt x="0" y="67747"/>
                  </a:lnTo>
                  <a:lnTo>
                    <a:pt x="38108" y="84683"/>
                  </a:lnTo>
                  <a:lnTo>
                    <a:pt x="63513" y="76215"/>
                  </a:lnTo>
                  <a:lnTo>
                    <a:pt x="101620" y="101620"/>
                  </a:lnTo>
                  <a:lnTo>
                    <a:pt x="135494" y="101620"/>
                  </a:lnTo>
                  <a:lnTo>
                    <a:pt x="165133" y="118557"/>
                  </a:lnTo>
                  <a:lnTo>
                    <a:pt x="169367" y="139728"/>
                  </a:lnTo>
                  <a:lnTo>
                    <a:pt x="173601" y="139728"/>
                  </a:lnTo>
                  <a:lnTo>
                    <a:pt x="199006" y="127025"/>
                  </a:lnTo>
                  <a:lnTo>
                    <a:pt x="241348" y="122791"/>
                  </a:lnTo>
                  <a:lnTo>
                    <a:pt x="262519" y="114323"/>
                  </a:lnTo>
                  <a:lnTo>
                    <a:pt x="279456" y="101620"/>
                  </a:lnTo>
                  <a:lnTo>
                    <a:pt x="283690" y="71981"/>
                  </a:lnTo>
                  <a:lnTo>
                    <a:pt x="275221" y="63513"/>
                  </a:lnTo>
                  <a:lnTo>
                    <a:pt x="241348" y="42342"/>
                  </a:lnTo>
                  <a:lnTo>
                    <a:pt x="207475" y="25405"/>
                  </a:lnTo>
                  <a:lnTo>
                    <a:pt x="190538" y="33873"/>
                  </a:lnTo>
                  <a:lnTo>
                    <a:pt x="173601" y="38108"/>
                  </a:lnTo>
                  <a:lnTo>
                    <a:pt x="160899" y="29639"/>
                  </a:lnTo>
                  <a:lnTo>
                    <a:pt x="135494" y="12703"/>
                  </a:lnTo>
                  <a:lnTo>
                    <a:pt x="118557" y="29639"/>
                  </a:lnTo>
                  <a:lnTo>
                    <a:pt x="88918" y="33873"/>
                  </a:lnTo>
                  <a:lnTo>
                    <a:pt x="46576" y="29639"/>
                  </a:lnTo>
                  <a:lnTo>
                    <a:pt x="38108" y="12703"/>
                  </a:lnTo>
                  <a:lnTo>
                    <a:pt x="2963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AC0CBBD-96B7-0196-2BEB-2287692334F4}"/>
                </a:ext>
              </a:extLst>
            </p:cNvPr>
            <p:cNvSpPr/>
            <p:nvPr/>
          </p:nvSpPr>
          <p:spPr>
            <a:xfrm>
              <a:off x="3981585" y="2226993"/>
              <a:ext cx="88917" cy="88917"/>
            </a:xfrm>
            <a:custGeom>
              <a:avLst/>
              <a:gdLst>
                <a:gd name="connsiteX0" fmla="*/ 80449 w 88917"/>
                <a:gd name="connsiteY0" fmla="*/ 0 h 88917"/>
                <a:gd name="connsiteX1" fmla="*/ 63513 w 88917"/>
                <a:gd name="connsiteY1" fmla="*/ 12703 h 88917"/>
                <a:gd name="connsiteX2" fmla="*/ 42342 w 88917"/>
                <a:gd name="connsiteY2" fmla="*/ 21171 h 88917"/>
                <a:gd name="connsiteX3" fmla="*/ 0 w 88917"/>
                <a:gd name="connsiteY3" fmla="*/ 25405 h 88917"/>
                <a:gd name="connsiteX4" fmla="*/ 4234 w 88917"/>
                <a:gd name="connsiteY4" fmla="*/ 29639 h 88917"/>
                <a:gd name="connsiteX5" fmla="*/ 8468 w 88917"/>
                <a:gd name="connsiteY5" fmla="*/ 29639 h 88917"/>
                <a:gd name="connsiteX6" fmla="*/ 8468 w 88917"/>
                <a:gd name="connsiteY6" fmla="*/ 33873 h 88917"/>
                <a:gd name="connsiteX7" fmla="*/ 8468 w 88917"/>
                <a:gd name="connsiteY7" fmla="*/ 42342 h 88917"/>
                <a:gd name="connsiteX8" fmla="*/ 4234 w 88917"/>
                <a:gd name="connsiteY8" fmla="*/ 42342 h 88917"/>
                <a:gd name="connsiteX9" fmla="*/ 4234 w 88917"/>
                <a:gd name="connsiteY9" fmla="*/ 50810 h 88917"/>
                <a:gd name="connsiteX10" fmla="*/ 25405 w 88917"/>
                <a:gd name="connsiteY10" fmla="*/ 50810 h 88917"/>
                <a:gd name="connsiteX11" fmla="*/ 29639 w 88917"/>
                <a:gd name="connsiteY11" fmla="*/ 59278 h 88917"/>
                <a:gd name="connsiteX12" fmla="*/ 33873 w 88917"/>
                <a:gd name="connsiteY12" fmla="*/ 76215 h 88917"/>
                <a:gd name="connsiteX13" fmla="*/ 38108 w 88917"/>
                <a:gd name="connsiteY13" fmla="*/ 71981 h 88917"/>
                <a:gd name="connsiteX14" fmla="*/ 46576 w 88917"/>
                <a:gd name="connsiteY14" fmla="*/ 67747 h 88917"/>
                <a:gd name="connsiteX15" fmla="*/ 55044 w 88917"/>
                <a:gd name="connsiteY15" fmla="*/ 67747 h 88917"/>
                <a:gd name="connsiteX16" fmla="*/ 67747 w 88917"/>
                <a:gd name="connsiteY16" fmla="*/ 76215 h 88917"/>
                <a:gd name="connsiteX17" fmla="*/ 76215 w 88917"/>
                <a:gd name="connsiteY17" fmla="*/ 84683 h 88917"/>
                <a:gd name="connsiteX18" fmla="*/ 80449 w 88917"/>
                <a:gd name="connsiteY18" fmla="*/ 88918 h 88917"/>
                <a:gd name="connsiteX19" fmla="*/ 88918 w 88917"/>
                <a:gd name="connsiteY19" fmla="*/ 88918 h 88917"/>
                <a:gd name="connsiteX20" fmla="*/ 88918 w 88917"/>
                <a:gd name="connsiteY20" fmla="*/ 67747 h 88917"/>
                <a:gd name="connsiteX21" fmla="*/ 76215 w 88917"/>
                <a:gd name="connsiteY21" fmla="*/ 12703 h 88917"/>
                <a:gd name="connsiteX22" fmla="*/ 80449 w 88917"/>
                <a:gd name="connsiteY22" fmla="*/ 0 h 8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917" h="88917">
                  <a:moveTo>
                    <a:pt x="80449" y="0"/>
                  </a:moveTo>
                  <a:lnTo>
                    <a:pt x="63513" y="12703"/>
                  </a:lnTo>
                  <a:lnTo>
                    <a:pt x="42342" y="21171"/>
                  </a:lnTo>
                  <a:lnTo>
                    <a:pt x="0" y="25405"/>
                  </a:lnTo>
                  <a:lnTo>
                    <a:pt x="4234" y="29639"/>
                  </a:lnTo>
                  <a:lnTo>
                    <a:pt x="8468" y="29639"/>
                  </a:lnTo>
                  <a:lnTo>
                    <a:pt x="8468" y="33873"/>
                  </a:lnTo>
                  <a:lnTo>
                    <a:pt x="8468" y="42342"/>
                  </a:lnTo>
                  <a:lnTo>
                    <a:pt x="4234" y="42342"/>
                  </a:lnTo>
                  <a:lnTo>
                    <a:pt x="4234" y="50810"/>
                  </a:lnTo>
                  <a:lnTo>
                    <a:pt x="25405" y="50810"/>
                  </a:lnTo>
                  <a:lnTo>
                    <a:pt x="29639" y="59278"/>
                  </a:lnTo>
                  <a:lnTo>
                    <a:pt x="33873" y="76215"/>
                  </a:lnTo>
                  <a:lnTo>
                    <a:pt x="38108" y="71981"/>
                  </a:lnTo>
                  <a:lnTo>
                    <a:pt x="46576" y="67747"/>
                  </a:lnTo>
                  <a:lnTo>
                    <a:pt x="55044" y="67747"/>
                  </a:lnTo>
                  <a:lnTo>
                    <a:pt x="67747" y="76215"/>
                  </a:lnTo>
                  <a:lnTo>
                    <a:pt x="76215" y="84683"/>
                  </a:lnTo>
                  <a:lnTo>
                    <a:pt x="80449" y="88918"/>
                  </a:lnTo>
                  <a:lnTo>
                    <a:pt x="88918" y="88918"/>
                  </a:lnTo>
                  <a:lnTo>
                    <a:pt x="88918" y="67747"/>
                  </a:lnTo>
                  <a:lnTo>
                    <a:pt x="76215" y="12703"/>
                  </a:lnTo>
                  <a:lnTo>
                    <a:pt x="8044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B4DE355-A54A-97C2-E7D7-9EAD1AB44452}"/>
                </a:ext>
              </a:extLst>
            </p:cNvPr>
            <p:cNvSpPr/>
            <p:nvPr/>
          </p:nvSpPr>
          <p:spPr>
            <a:xfrm>
              <a:off x="3960414" y="2277803"/>
              <a:ext cx="67746" cy="38107"/>
            </a:xfrm>
            <a:custGeom>
              <a:avLst/>
              <a:gdLst>
                <a:gd name="connsiteX0" fmla="*/ 46576 w 67746"/>
                <a:gd name="connsiteY0" fmla="*/ 0 h 38107"/>
                <a:gd name="connsiteX1" fmla="*/ 25405 w 67746"/>
                <a:gd name="connsiteY1" fmla="*/ 0 h 38107"/>
                <a:gd name="connsiteX2" fmla="*/ 16937 w 67746"/>
                <a:gd name="connsiteY2" fmla="*/ 4234 h 38107"/>
                <a:gd name="connsiteX3" fmla="*/ 12703 w 67746"/>
                <a:gd name="connsiteY3" fmla="*/ 8468 h 38107"/>
                <a:gd name="connsiteX4" fmla="*/ 8468 w 67746"/>
                <a:gd name="connsiteY4" fmla="*/ 8468 h 38107"/>
                <a:gd name="connsiteX5" fmla="*/ 0 w 67746"/>
                <a:gd name="connsiteY5" fmla="*/ 16937 h 38107"/>
                <a:gd name="connsiteX6" fmla="*/ 0 w 67746"/>
                <a:gd name="connsiteY6" fmla="*/ 21171 h 38107"/>
                <a:gd name="connsiteX7" fmla="*/ 0 w 67746"/>
                <a:gd name="connsiteY7" fmla="*/ 25405 h 38107"/>
                <a:gd name="connsiteX8" fmla="*/ 12703 w 67746"/>
                <a:gd name="connsiteY8" fmla="*/ 29639 h 38107"/>
                <a:gd name="connsiteX9" fmla="*/ 29639 w 67746"/>
                <a:gd name="connsiteY9" fmla="*/ 38108 h 38107"/>
                <a:gd name="connsiteX10" fmla="*/ 38108 w 67746"/>
                <a:gd name="connsiteY10" fmla="*/ 38108 h 38107"/>
                <a:gd name="connsiteX11" fmla="*/ 42342 w 67746"/>
                <a:gd name="connsiteY11" fmla="*/ 38108 h 38107"/>
                <a:gd name="connsiteX12" fmla="*/ 50810 w 67746"/>
                <a:gd name="connsiteY12" fmla="*/ 33873 h 38107"/>
                <a:gd name="connsiteX13" fmla="*/ 67747 w 67746"/>
                <a:gd name="connsiteY13" fmla="*/ 38108 h 38107"/>
                <a:gd name="connsiteX14" fmla="*/ 67747 w 67746"/>
                <a:gd name="connsiteY14" fmla="*/ 29639 h 38107"/>
                <a:gd name="connsiteX15" fmla="*/ 67747 w 67746"/>
                <a:gd name="connsiteY15" fmla="*/ 25405 h 38107"/>
                <a:gd name="connsiteX16" fmla="*/ 55044 w 67746"/>
                <a:gd name="connsiteY16" fmla="*/ 25405 h 38107"/>
                <a:gd name="connsiteX17" fmla="*/ 59278 w 67746"/>
                <a:gd name="connsiteY17" fmla="*/ 29639 h 38107"/>
                <a:gd name="connsiteX18" fmla="*/ 55044 w 67746"/>
                <a:gd name="connsiteY18" fmla="*/ 29639 h 38107"/>
                <a:gd name="connsiteX19" fmla="*/ 50810 w 67746"/>
                <a:gd name="connsiteY19" fmla="*/ 29639 h 38107"/>
                <a:gd name="connsiteX20" fmla="*/ 55044 w 67746"/>
                <a:gd name="connsiteY20" fmla="*/ 25405 h 38107"/>
                <a:gd name="connsiteX21" fmla="*/ 50810 w 67746"/>
                <a:gd name="connsiteY21" fmla="*/ 8468 h 38107"/>
                <a:gd name="connsiteX22" fmla="*/ 46576 w 67746"/>
                <a:gd name="connsiteY22" fmla="*/ 0 h 3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7746" h="38107">
                  <a:moveTo>
                    <a:pt x="46576" y="0"/>
                  </a:moveTo>
                  <a:lnTo>
                    <a:pt x="25405" y="0"/>
                  </a:lnTo>
                  <a:lnTo>
                    <a:pt x="16937" y="4234"/>
                  </a:lnTo>
                  <a:lnTo>
                    <a:pt x="12703" y="8468"/>
                  </a:lnTo>
                  <a:lnTo>
                    <a:pt x="8468" y="8468"/>
                  </a:lnTo>
                  <a:lnTo>
                    <a:pt x="0" y="16937"/>
                  </a:lnTo>
                  <a:lnTo>
                    <a:pt x="0" y="21171"/>
                  </a:lnTo>
                  <a:lnTo>
                    <a:pt x="0" y="25405"/>
                  </a:lnTo>
                  <a:lnTo>
                    <a:pt x="12703" y="29639"/>
                  </a:lnTo>
                  <a:lnTo>
                    <a:pt x="29639" y="38108"/>
                  </a:lnTo>
                  <a:lnTo>
                    <a:pt x="38108" y="38108"/>
                  </a:lnTo>
                  <a:lnTo>
                    <a:pt x="42342" y="38108"/>
                  </a:lnTo>
                  <a:lnTo>
                    <a:pt x="50810" y="33873"/>
                  </a:lnTo>
                  <a:lnTo>
                    <a:pt x="67747" y="38108"/>
                  </a:lnTo>
                  <a:lnTo>
                    <a:pt x="67747" y="29639"/>
                  </a:lnTo>
                  <a:lnTo>
                    <a:pt x="67747" y="25405"/>
                  </a:lnTo>
                  <a:lnTo>
                    <a:pt x="55044" y="25405"/>
                  </a:lnTo>
                  <a:lnTo>
                    <a:pt x="59278" y="29639"/>
                  </a:lnTo>
                  <a:lnTo>
                    <a:pt x="55044" y="29639"/>
                  </a:lnTo>
                  <a:lnTo>
                    <a:pt x="50810" y="29639"/>
                  </a:lnTo>
                  <a:lnTo>
                    <a:pt x="55044" y="25405"/>
                  </a:lnTo>
                  <a:lnTo>
                    <a:pt x="50810" y="8468"/>
                  </a:lnTo>
                  <a:lnTo>
                    <a:pt x="4657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C2D64C5-F874-3EAC-3EB5-4A0E04431B46}"/>
                </a:ext>
              </a:extLst>
            </p:cNvPr>
            <p:cNvSpPr/>
            <p:nvPr/>
          </p:nvSpPr>
          <p:spPr>
            <a:xfrm>
              <a:off x="3939243" y="2252398"/>
              <a:ext cx="50810" cy="101620"/>
            </a:xfrm>
            <a:custGeom>
              <a:avLst/>
              <a:gdLst>
                <a:gd name="connsiteX0" fmla="*/ 42342 w 50810"/>
                <a:gd name="connsiteY0" fmla="*/ 0 h 101620"/>
                <a:gd name="connsiteX1" fmla="*/ 16937 w 50810"/>
                <a:gd name="connsiteY1" fmla="*/ 12703 h 101620"/>
                <a:gd name="connsiteX2" fmla="*/ 12703 w 50810"/>
                <a:gd name="connsiteY2" fmla="*/ 12703 h 101620"/>
                <a:gd name="connsiteX3" fmla="*/ 0 w 50810"/>
                <a:gd name="connsiteY3" fmla="*/ 42342 h 101620"/>
                <a:gd name="connsiteX4" fmla="*/ 8468 w 50810"/>
                <a:gd name="connsiteY4" fmla="*/ 67747 h 101620"/>
                <a:gd name="connsiteX5" fmla="*/ 21171 w 50810"/>
                <a:gd name="connsiteY5" fmla="*/ 84683 h 101620"/>
                <a:gd name="connsiteX6" fmla="*/ 42342 w 50810"/>
                <a:gd name="connsiteY6" fmla="*/ 101620 h 101620"/>
                <a:gd name="connsiteX7" fmla="*/ 50810 w 50810"/>
                <a:gd name="connsiteY7" fmla="*/ 97386 h 101620"/>
                <a:gd name="connsiteX8" fmla="*/ 46576 w 50810"/>
                <a:gd name="connsiteY8" fmla="*/ 88918 h 101620"/>
                <a:gd name="connsiteX9" fmla="*/ 50810 w 50810"/>
                <a:gd name="connsiteY9" fmla="*/ 76215 h 101620"/>
                <a:gd name="connsiteX10" fmla="*/ 46576 w 50810"/>
                <a:gd name="connsiteY10" fmla="*/ 71981 h 101620"/>
                <a:gd name="connsiteX11" fmla="*/ 50810 w 50810"/>
                <a:gd name="connsiteY11" fmla="*/ 63513 h 101620"/>
                <a:gd name="connsiteX12" fmla="*/ 33873 w 50810"/>
                <a:gd name="connsiteY12" fmla="*/ 55044 h 101620"/>
                <a:gd name="connsiteX13" fmla="*/ 21171 w 50810"/>
                <a:gd name="connsiteY13" fmla="*/ 50810 h 101620"/>
                <a:gd name="connsiteX14" fmla="*/ 21171 w 50810"/>
                <a:gd name="connsiteY14" fmla="*/ 46576 h 101620"/>
                <a:gd name="connsiteX15" fmla="*/ 21171 w 50810"/>
                <a:gd name="connsiteY15" fmla="*/ 42342 h 101620"/>
                <a:gd name="connsiteX16" fmla="*/ 29639 w 50810"/>
                <a:gd name="connsiteY16" fmla="*/ 33873 h 101620"/>
                <a:gd name="connsiteX17" fmla="*/ 33873 w 50810"/>
                <a:gd name="connsiteY17" fmla="*/ 33873 h 101620"/>
                <a:gd name="connsiteX18" fmla="*/ 38108 w 50810"/>
                <a:gd name="connsiteY18" fmla="*/ 29639 h 101620"/>
                <a:gd name="connsiteX19" fmla="*/ 46576 w 50810"/>
                <a:gd name="connsiteY19" fmla="*/ 25405 h 101620"/>
                <a:gd name="connsiteX20" fmla="*/ 46576 w 50810"/>
                <a:gd name="connsiteY20" fmla="*/ 16937 h 101620"/>
                <a:gd name="connsiteX21" fmla="*/ 50810 w 50810"/>
                <a:gd name="connsiteY21" fmla="*/ 16937 h 101620"/>
                <a:gd name="connsiteX22" fmla="*/ 50810 w 50810"/>
                <a:gd name="connsiteY22" fmla="*/ 8468 h 101620"/>
                <a:gd name="connsiteX23" fmla="*/ 50810 w 50810"/>
                <a:gd name="connsiteY23" fmla="*/ 4234 h 101620"/>
                <a:gd name="connsiteX24" fmla="*/ 46576 w 50810"/>
                <a:gd name="connsiteY24" fmla="*/ 4234 h 101620"/>
                <a:gd name="connsiteX25" fmla="*/ 42342 w 50810"/>
                <a:gd name="connsiteY25" fmla="*/ 0 h 10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810" h="101620">
                  <a:moveTo>
                    <a:pt x="42342" y="0"/>
                  </a:moveTo>
                  <a:lnTo>
                    <a:pt x="16937" y="12703"/>
                  </a:lnTo>
                  <a:lnTo>
                    <a:pt x="12703" y="12703"/>
                  </a:lnTo>
                  <a:lnTo>
                    <a:pt x="0" y="42342"/>
                  </a:lnTo>
                  <a:lnTo>
                    <a:pt x="8468" y="67747"/>
                  </a:lnTo>
                  <a:lnTo>
                    <a:pt x="21171" y="84683"/>
                  </a:lnTo>
                  <a:lnTo>
                    <a:pt x="42342" y="101620"/>
                  </a:lnTo>
                  <a:lnTo>
                    <a:pt x="50810" y="97386"/>
                  </a:lnTo>
                  <a:lnTo>
                    <a:pt x="46576" y="88918"/>
                  </a:lnTo>
                  <a:lnTo>
                    <a:pt x="50810" y="76215"/>
                  </a:lnTo>
                  <a:lnTo>
                    <a:pt x="46576" y="71981"/>
                  </a:lnTo>
                  <a:lnTo>
                    <a:pt x="50810" y="63513"/>
                  </a:lnTo>
                  <a:lnTo>
                    <a:pt x="33873" y="55044"/>
                  </a:lnTo>
                  <a:lnTo>
                    <a:pt x="21171" y="50810"/>
                  </a:lnTo>
                  <a:lnTo>
                    <a:pt x="21171" y="46576"/>
                  </a:lnTo>
                  <a:lnTo>
                    <a:pt x="21171" y="42342"/>
                  </a:lnTo>
                  <a:lnTo>
                    <a:pt x="29639" y="33873"/>
                  </a:lnTo>
                  <a:lnTo>
                    <a:pt x="33873" y="33873"/>
                  </a:lnTo>
                  <a:lnTo>
                    <a:pt x="38108" y="29639"/>
                  </a:lnTo>
                  <a:lnTo>
                    <a:pt x="46576" y="25405"/>
                  </a:lnTo>
                  <a:lnTo>
                    <a:pt x="46576" y="16937"/>
                  </a:lnTo>
                  <a:lnTo>
                    <a:pt x="50810" y="16937"/>
                  </a:lnTo>
                  <a:lnTo>
                    <a:pt x="50810" y="8468"/>
                  </a:lnTo>
                  <a:lnTo>
                    <a:pt x="50810" y="4234"/>
                  </a:lnTo>
                  <a:lnTo>
                    <a:pt x="46576" y="4234"/>
                  </a:lnTo>
                  <a:lnTo>
                    <a:pt x="4234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C11AB54-500D-F0FD-9E7E-1D9B7A1E8BA8}"/>
                </a:ext>
              </a:extLst>
            </p:cNvPr>
            <p:cNvSpPr/>
            <p:nvPr/>
          </p:nvSpPr>
          <p:spPr>
            <a:xfrm>
              <a:off x="3985819" y="2294739"/>
              <a:ext cx="84683" cy="67746"/>
            </a:xfrm>
            <a:custGeom>
              <a:avLst/>
              <a:gdLst>
                <a:gd name="connsiteX0" fmla="*/ 42342 w 84683"/>
                <a:gd name="connsiteY0" fmla="*/ 0 h 67746"/>
                <a:gd name="connsiteX1" fmla="*/ 33873 w 84683"/>
                <a:gd name="connsiteY1" fmla="*/ 4234 h 67746"/>
                <a:gd name="connsiteX2" fmla="*/ 29639 w 84683"/>
                <a:gd name="connsiteY2" fmla="*/ 8468 h 67746"/>
                <a:gd name="connsiteX3" fmla="*/ 25405 w 84683"/>
                <a:gd name="connsiteY3" fmla="*/ 12703 h 67746"/>
                <a:gd name="connsiteX4" fmla="*/ 29639 w 84683"/>
                <a:gd name="connsiteY4" fmla="*/ 12703 h 67746"/>
                <a:gd name="connsiteX5" fmla="*/ 33873 w 84683"/>
                <a:gd name="connsiteY5" fmla="*/ 12703 h 67746"/>
                <a:gd name="connsiteX6" fmla="*/ 33873 w 84683"/>
                <a:gd name="connsiteY6" fmla="*/ 8468 h 67746"/>
                <a:gd name="connsiteX7" fmla="*/ 42342 w 84683"/>
                <a:gd name="connsiteY7" fmla="*/ 8468 h 67746"/>
                <a:gd name="connsiteX8" fmla="*/ 42342 w 84683"/>
                <a:gd name="connsiteY8" fmla="*/ 12703 h 67746"/>
                <a:gd name="connsiteX9" fmla="*/ 42342 w 84683"/>
                <a:gd name="connsiteY9" fmla="*/ 21171 h 67746"/>
                <a:gd name="connsiteX10" fmla="*/ 25405 w 84683"/>
                <a:gd name="connsiteY10" fmla="*/ 16937 h 67746"/>
                <a:gd name="connsiteX11" fmla="*/ 16937 w 84683"/>
                <a:gd name="connsiteY11" fmla="*/ 21171 h 67746"/>
                <a:gd name="connsiteX12" fmla="*/ 12703 w 84683"/>
                <a:gd name="connsiteY12" fmla="*/ 21171 h 67746"/>
                <a:gd name="connsiteX13" fmla="*/ 4234 w 84683"/>
                <a:gd name="connsiteY13" fmla="*/ 21171 h 67746"/>
                <a:gd name="connsiteX14" fmla="*/ 0 w 84683"/>
                <a:gd name="connsiteY14" fmla="*/ 29639 h 67746"/>
                <a:gd name="connsiteX15" fmla="*/ 4234 w 84683"/>
                <a:gd name="connsiteY15" fmla="*/ 33873 h 67746"/>
                <a:gd name="connsiteX16" fmla="*/ 0 w 84683"/>
                <a:gd name="connsiteY16" fmla="*/ 46576 h 67746"/>
                <a:gd name="connsiteX17" fmla="*/ 4234 w 84683"/>
                <a:gd name="connsiteY17" fmla="*/ 55044 h 67746"/>
                <a:gd name="connsiteX18" fmla="*/ 8468 w 84683"/>
                <a:gd name="connsiteY18" fmla="*/ 50810 h 67746"/>
                <a:gd name="connsiteX19" fmla="*/ 25405 w 84683"/>
                <a:gd name="connsiteY19" fmla="*/ 59278 h 67746"/>
                <a:gd name="connsiteX20" fmla="*/ 55044 w 84683"/>
                <a:gd name="connsiteY20" fmla="*/ 59278 h 67746"/>
                <a:gd name="connsiteX21" fmla="*/ 71981 w 84683"/>
                <a:gd name="connsiteY21" fmla="*/ 67747 h 67746"/>
                <a:gd name="connsiteX22" fmla="*/ 84684 w 84683"/>
                <a:gd name="connsiteY22" fmla="*/ 33873 h 67746"/>
                <a:gd name="connsiteX23" fmla="*/ 84684 w 84683"/>
                <a:gd name="connsiteY23" fmla="*/ 21171 h 67746"/>
                <a:gd name="connsiteX24" fmla="*/ 76215 w 84683"/>
                <a:gd name="connsiteY24" fmla="*/ 21171 h 67746"/>
                <a:gd name="connsiteX25" fmla="*/ 71981 w 84683"/>
                <a:gd name="connsiteY25" fmla="*/ 16937 h 67746"/>
                <a:gd name="connsiteX26" fmla="*/ 63513 w 84683"/>
                <a:gd name="connsiteY26" fmla="*/ 8468 h 67746"/>
                <a:gd name="connsiteX27" fmla="*/ 50810 w 84683"/>
                <a:gd name="connsiteY27" fmla="*/ 0 h 67746"/>
                <a:gd name="connsiteX28" fmla="*/ 42342 w 84683"/>
                <a:gd name="connsiteY28" fmla="*/ 0 h 6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4683" h="67746">
                  <a:moveTo>
                    <a:pt x="42342" y="0"/>
                  </a:moveTo>
                  <a:lnTo>
                    <a:pt x="33873" y="4234"/>
                  </a:lnTo>
                  <a:lnTo>
                    <a:pt x="29639" y="8468"/>
                  </a:lnTo>
                  <a:lnTo>
                    <a:pt x="25405" y="12703"/>
                  </a:lnTo>
                  <a:lnTo>
                    <a:pt x="29639" y="12703"/>
                  </a:lnTo>
                  <a:lnTo>
                    <a:pt x="33873" y="12703"/>
                  </a:lnTo>
                  <a:lnTo>
                    <a:pt x="33873" y="8468"/>
                  </a:lnTo>
                  <a:lnTo>
                    <a:pt x="42342" y="8468"/>
                  </a:lnTo>
                  <a:lnTo>
                    <a:pt x="42342" y="12703"/>
                  </a:lnTo>
                  <a:lnTo>
                    <a:pt x="42342" y="21171"/>
                  </a:lnTo>
                  <a:lnTo>
                    <a:pt x="25405" y="16937"/>
                  </a:lnTo>
                  <a:lnTo>
                    <a:pt x="16937" y="21171"/>
                  </a:lnTo>
                  <a:lnTo>
                    <a:pt x="12703" y="21171"/>
                  </a:lnTo>
                  <a:lnTo>
                    <a:pt x="4234" y="21171"/>
                  </a:lnTo>
                  <a:lnTo>
                    <a:pt x="0" y="29639"/>
                  </a:lnTo>
                  <a:lnTo>
                    <a:pt x="4234" y="33873"/>
                  </a:lnTo>
                  <a:lnTo>
                    <a:pt x="0" y="46576"/>
                  </a:lnTo>
                  <a:lnTo>
                    <a:pt x="4234" y="55044"/>
                  </a:lnTo>
                  <a:lnTo>
                    <a:pt x="8468" y="50810"/>
                  </a:lnTo>
                  <a:lnTo>
                    <a:pt x="25405" y="59278"/>
                  </a:lnTo>
                  <a:lnTo>
                    <a:pt x="55044" y="59278"/>
                  </a:lnTo>
                  <a:lnTo>
                    <a:pt x="71981" y="67747"/>
                  </a:lnTo>
                  <a:lnTo>
                    <a:pt x="84684" y="33873"/>
                  </a:lnTo>
                  <a:lnTo>
                    <a:pt x="84684" y="21171"/>
                  </a:lnTo>
                  <a:lnTo>
                    <a:pt x="76215" y="21171"/>
                  </a:lnTo>
                  <a:lnTo>
                    <a:pt x="71981" y="16937"/>
                  </a:lnTo>
                  <a:lnTo>
                    <a:pt x="63513" y="8468"/>
                  </a:lnTo>
                  <a:lnTo>
                    <a:pt x="50810" y="0"/>
                  </a:lnTo>
                  <a:lnTo>
                    <a:pt x="4234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03FCBAC-1F5B-14E0-B5C4-3CDDB4E5D389}"/>
                </a:ext>
              </a:extLst>
            </p:cNvPr>
            <p:cNvSpPr/>
            <p:nvPr/>
          </p:nvSpPr>
          <p:spPr>
            <a:xfrm>
              <a:off x="5018958" y="2828245"/>
              <a:ext cx="402246" cy="448822"/>
            </a:xfrm>
            <a:custGeom>
              <a:avLst/>
              <a:gdLst>
                <a:gd name="connsiteX0" fmla="*/ 296392 w 402246"/>
                <a:gd name="connsiteY0" fmla="*/ 0 h 448822"/>
                <a:gd name="connsiteX1" fmla="*/ 292158 w 402246"/>
                <a:gd name="connsiteY1" fmla="*/ 4234 h 448822"/>
                <a:gd name="connsiteX2" fmla="*/ 275221 w 402246"/>
                <a:gd name="connsiteY2" fmla="*/ 4234 h 448822"/>
                <a:gd name="connsiteX3" fmla="*/ 266753 w 402246"/>
                <a:gd name="connsiteY3" fmla="*/ 16937 h 448822"/>
                <a:gd name="connsiteX4" fmla="*/ 254051 w 402246"/>
                <a:gd name="connsiteY4" fmla="*/ 21171 h 448822"/>
                <a:gd name="connsiteX5" fmla="*/ 254051 w 402246"/>
                <a:gd name="connsiteY5" fmla="*/ 38108 h 448822"/>
                <a:gd name="connsiteX6" fmla="*/ 224411 w 402246"/>
                <a:gd name="connsiteY6" fmla="*/ 42342 h 448822"/>
                <a:gd name="connsiteX7" fmla="*/ 211709 w 402246"/>
                <a:gd name="connsiteY7" fmla="*/ 29639 h 448822"/>
                <a:gd name="connsiteX8" fmla="*/ 190538 w 402246"/>
                <a:gd name="connsiteY8" fmla="*/ 33873 h 448822"/>
                <a:gd name="connsiteX9" fmla="*/ 169367 w 402246"/>
                <a:gd name="connsiteY9" fmla="*/ 50810 h 448822"/>
                <a:gd name="connsiteX10" fmla="*/ 156665 w 402246"/>
                <a:gd name="connsiteY10" fmla="*/ 71981 h 448822"/>
                <a:gd name="connsiteX11" fmla="*/ 143962 w 402246"/>
                <a:gd name="connsiteY11" fmla="*/ 76215 h 448822"/>
                <a:gd name="connsiteX12" fmla="*/ 135494 w 402246"/>
                <a:gd name="connsiteY12" fmla="*/ 93152 h 448822"/>
                <a:gd name="connsiteX13" fmla="*/ 118557 w 402246"/>
                <a:gd name="connsiteY13" fmla="*/ 97386 h 448822"/>
                <a:gd name="connsiteX14" fmla="*/ 93152 w 402246"/>
                <a:gd name="connsiteY14" fmla="*/ 118557 h 448822"/>
                <a:gd name="connsiteX15" fmla="*/ 63513 w 402246"/>
                <a:gd name="connsiteY15" fmla="*/ 118557 h 448822"/>
                <a:gd name="connsiteX16" fmla="*/ 50810 w 402246"/>
                <a:gd name="connsiteY16" fmla="*/ 122791 h 448822"/>
                <a:gd name="connsiteX17" fmla="*/ 42342 w 402246"/>
                <a:gd name="connsiteY17" fmla="*/ 122791 h 448822"/>
                <a:gd name="connsiteX18" fmla="*/ 12703 w 402246"/>
                <a:gd name="connsiteY18" fmla="*/ 148196 h 448822"/>
                <a:gd name="connsiteX19" fmla="*/ 0 w 402246"/>
                <a:gd name="connsiteY19" fmla="*/ 148196 h 448822"/>
                <a:gd name="connsiteX20" fmla="*/ 0 w 402246"/>
                <a:gd name="connsiteY20" fmla="*/ 156664 h 448822"/>
                <a:gd name="connsiteX21" fmla="*/ 0 w 402246"/>
                <a:gd name="connsiteY21" fmla="*/ 173601 h 448822"/>
                <a:gd name="connsiteX22" fmla="*/ 21171 w 402246"/>
                <a:gd name="connsiteY22" fmla="*/ 186304 h 448822"/>
                <a:gd name="connsiteX23" fmla="*/ 29639 w 402246"/>
                <a:gd name="connsiteY23" fmla="*/ 199006 h 448822"/>
                <a:gd name="connsiteX24" fmla="*/ 29639 w 402246"/>
                <a:gd name="connsiteY24" fmla="*/ 215943 h 448822"/>
                <a:gd name="connsiteX25" fmla="*/ 16937 w 402246"/>
                <a:gd name="connsiteY25" fmla="*/ 241348 h 448822"/>
                <a:gd name="connsiteX26" fmla="*/ 12703 w 402246"/>
                <a:gd name="connsiteY26" fmla="*/ 254050 h 448822"/>
                <a:gd name="connsiteX27" fmla="*/ 55044 w 402246"/>
                <a:gd name="connsiteY27" fmla="*/ 270987 h 448822"/>
                <a:gd name="connsiteX28" fmla="*/ 80449 w 402246"/>
                <a:gd name="connsiteY28" fmla="*/ 266753 h 448822"/>
                <a:gd name="connsiteX29" fmla="*/ 84684 w 402246"/>
                <a:gd name="connsiteY29" fmla="*/ 292158 h 448822"/>
                <a:gd name="connsiteX30" fmla="*/ 84684 w 402246"/>
                <a:gd name="connsiteY30" fmla="*/ 321797 h 448822"/>
                <a:gd name="connsiteX31" fmla="*/ 118557 w 402246"/>
                <a:gd name="connsiteY31" fmla="*/ 330266 h 448822"/>
                <a:gd name="connsiteX32" fmla="*/ 135494 w 402246"/>
                <a:gd name="connsiteY32" fmla="*/ 334500 h 448822"/>
                <a:gd name="connsiteX33" fmla="*/ 156665 w 402246"/>
                <a:gd name="connsiteY33" fmla="*/ 355671 h 448822"/>
                <a:gd name="connsiteX34" fmla="*/ 152430 w 402246"/>
                <a:gd name="connsiteY34" fmla="*/ 372607 h 448822"/>
                <a:gd name="connsiteX35" fmla="*/ 143962 w 402246"/>
                <a:gd name="connsiteY35" fmla="*/ 389544 h 448822"/>
                <a:gd name="connsiteX36" fmla="*/ 114323 w 402246"/>
                <a:gd name="connsiteY36" fmla="*/ 398012 h 448822"/>
                <a:gd name="connsiteX37" fmla="*/ 122791 w 402246"/>
                <a:gd name="connsiteY37" fmla="*/ 414949 h 448822"/>
                <a:gd name="connsiteX38" fmla="*/ 127025 w 402246"/>
                <a:gd name="connsiteY38" fmla="*/ 423417 h 448822"/>
                <a:gd name="connsiteX39" fmla="*/ 114323 w 402246"/>
                <a:gd name="connsiteY39" fmla="*/ 436120 h 448822"/>
                <a:gd name="connsiteX40" fmla="*/ 114323 w 402246"/>
                <a:gd name="connsiteY40" fmla="*/ 448822 h 448822"/>
                <a:gd name="connsiteX41" fmla="*/ 135494 w 402246"/>
                <a:gd name="connsiteY41" fmla="*/ 448822 h 448822"/>
                <a:gd name="connsiteX42" fmla="*/ 228646 w 402246"/>
                <a:gd name="connsiteY42" fmla="*/ 359905 h 448822"/>
                <a:gd name="connsiteX43" fmla="*/ 224411 w 402246"/>
                <a:gd name="connsiteY43" fmla="*/ 287924 h 448822"/>
                <a:gd name="connsiteX44" fmla="*/ 258285 w 402246"/>
                <a:gd name="connsiteY44" fmla="*/ 270987 h 448822"/>
                <a:gd name="connsiteX45" fmla="*/ 283690 w 402246"/>
                <a:gd name="connsiteY45" fmla="*/ 258285 h 448822"/>
                <a:gd name="connsiteX46" fmla="*/ 304861 w 402246"/>
                <a:gd name="connsiteY46" fmla="*/ 241348 h 448822"/>
                <a:gd name="connsiteX47" fmla="*/ 304861 w 402246"/>
                <a:gd name="connsiteY47" fmla="*/ 207475 h 448822"/>
                <a:gd name="connsiteX48" fmla="*/ 326032 w 402246"/>
                <a:gd name="connsiteY48" fmla="*/ 199006 h 448822"/>
                <a:gd name="connsiteX49" fmla="*/ 376842 w 402246"/>
                <a:gd name="connsiteY49" fmla="*/ 143962 h 448822"/>
                <a:gd name="connsiteX50" fmla="*/ 368373 w 402246"/>
                <a:gd name="connsiteY50" fmla="*/ 122791 h 448822"/>
                <a:gd name="connsiteX51" fmla="*/ 385310 w 402246"/>
                <a:gd name="connsiteY51" fmla="*/ 118557 h 448822"/>
                <a:gd name="connsiteX52" fmla="*/ 402247 w 402246"/>
                <a:gd name="connsiteY52" fmla="*/ 93152 h 448822"/>
                <a:gd name="connsiteX53" fmla="*/ 393778 w 402246"/>
                <a:gd name="connsiteY53" fmla="*/ 80449 h 448822"/>
                <a:gd name="connsiteX54" fmla="*/ 355671 w 402246"/>
                <a:gd name="connsiteY54" fmla="*/ 88918 h 448822"/>
                <a:gd name="connsiteX55" fmla="*/ 355671 w 402246"/>
                <a:gd name="connsiteY55" fmla="*/ 84683 h 448822"/>
                <a:gd name="connsiteX56" fmla="*/ 389544 w 402246"/>
                <a:gd name="connsiteY56" fmla="*/ 42342 h 448822"/>
                <a:gd name="connsiteX57" fmla="*/ 296392 w 402246"/>
                <a:gd name="connsiteY57" fmla="*/ 0 h 44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2246" h="448822">
                  <a:moveTo>
                    <a:pt x="296392" y="0"/>
                  </a:moveTo>
                  <a:lnTo>
                    <a:pt x="292158" y="4234"/>
                  </a:lnTo>
                  <a:lnTo>
                    <a:pt x="275221" y="4234"/>
                  </a:lnTo>
                  <a:lnTo>
                    <a:pt x="266753" y="16937"/>
                  </a:lnTo>
                  <a:lnTo>
                    <a:pt x="254051" y="21171"/>
                  </a:lnTo>
                  <a:lnTo>
                    <a:pt x="254051" y="38108"/>
                  </a:lnTo>
                  <a:lnTo>
                    <a:pt x="224411" y="42342"/>
                  </a:lnTo>
                  <a:lnTo>
                    <a:pt x="211709" y="29639"/>
                  </a:lnTo>
                  <a:lnTo>
                    <a:pt x="190538" y="33873"/>
                  </a:lnTo>
                  <a:lnTo>
                    <a:pt x="169367" y="50810"/>
                  </a:lnTo>
                  <a:lnTo>
                    <a:pt x="156665" y="71981"/>
                  </a:lnTo>
                  <a:lnTo>
                    <a:pt x="143962" y="76215"/>
                  </a:lnTo>
                  <a:lnTo>
                    <a:pt x="135494" y="93152"/>
                  </a:lnTo>
                  <a:lnTo>
                    <a:pt x="118557" y="97386"/>
                  </a:lnTo>
                  <a:lnTo>
                    <a:pt x="93152" y="118557"/>
                  </a:lnTo>
                  <a:lnTo>
                    <a:pt x="63513" y="118557"/>
                  </a:lnTo>
                  <a:lnTo>
                    <a:pt x="50810" y="122791"/>
                  </a:lnTo>
                  <a:lnTo>
                    <a:pt x="42342" y="122791"/>
                  </a:lnTo>
                  <a:lnTo>
                    <a:pt x="12703" y="148196"/>
                  </a:lnTo>
                  <a:lnTo>
                    <a:pt x="0" y="148196"/>
                  </a:lnTo>
                  <a:lnTo>
                    <a:pt x="0" y="156664"/>
                  </a:lnTo>
                  <a:lnTo>
                    <a:pt x="0" y="173601"/>
                  </a:lnTo>
                  <a:lnTo>
                    <a:pt x="21171" y="186304"/>
                  </a:lnTo>
                  <a:lnTo>
                    <a:pt x="29639" y="199006"/>
                  </a:lnTo>
                  <a:lnTo>
                    <a:pt x="29639" y="215943"/>
                  </a:lnTo>
                  <a:lnTo>
                    <a:pt x="16937" y="241348"/>
                  </a:lnTo>
                  <a:lnTo>
                    <a:pt x="12703" y="254050"/>
                  </a:lnTo>
                  <a:lnTo>
                    <a:pt x="55044" y="270987"/>
                  </a:lnTo>
                  <a:lnTo>
                    <a:pt x="80449" y="266753"/>
                  </a:lnTo>
                  <a:lnTo>
                    <a:pt x="84684" y="292158"/>
                  </a:lnTo>
                  <a:lnTo>
                    <a:pt x="84684" y="321797"/>
                  </a:lnTo>
                  <a:lnTo>
                    <a:pt x="118557" y="330266"/>
                  </a:lnTo>
                  <a:lnTo>
                    <a:pt x="135494" y="334500"/>
                  </a:lnTo>
                  <a:lnTo>
                    <a:pt x="156665" y="355671"/>
                  </a:lnTo>
                  <a:lnTo>
                    <a:pt x="152430" y="372607"/>
                  </a:lnTo>
                  <a:lnTo>
                    <a:pt x="143962" y="389544"/>
                  </a:lnTo>
                  <a:lnTo>
                    <a:pt x="114323" y="398012"/>
                  </a:lnTo>
                  <a:lnTo>
                    <a:pt x="122791" y="414949"/>
                  </a:lnTo>
                  <a:lnTo>
                    <a:pt x="127025" y="423417"/>
                  </a:lnTo>
                  <a:lnTo>
                    <a:pt x="114323" y="436120"/>
                  </a:lnTo>
                  <a:lnTo>
                    <a:pt x="114323" y="448822"/>
                  </a:lnTo>
                  <a:lnTo>
                    <a:pt x="135494" y="448822"/>
                  </a:lnTo>
                  <a:lnTo>
                    <a:pt x="228646" y="359905"/>
                  </a:lnTo>
                  <a:lnTo>
                    <a:pt x="224411" y="287924"/>
                  </a:lnTo>
                  <a:lnTo>
                    <a:pt x="258285" y="270987"/>
                  </a:lnTo>
                  <a:lnTo>
                    <a:pt x="283690" y="258285"/>
                  </a:lnTo>
                  <a:lnTo>
                    <a:pt x="304861" y="241348"/>
                  </a:lnTo>
                  <a:lnTo>
                    <a:pt x="304861" y="207475"/>
                  </a:lnTo>
                  <a:lnTo>
                    <a:pt x="326032" y="199006"/>
                  </a:lnTo>
                  <a:lnTo>
                    <a:pt x="376842" y="143962"/>
                  </a:lnTo>
                  <a:lnTo>
                    <a:pt x="368373" y="122791"/>
                  </a:lnTo>
                  <a:lnTo>
                    <a:pt x="385310" y="118557"/>
                  </a:lnTo>
                  <a:lnTo>
                    <a:pt x="402247" y="93152"/>
                  </a:lnTo>
                  <a:lnTo>
                    <a:pt x="393778" y="80449"/>
                  </a:lnTo>
                  <a:lnTo>
                    <a:pt x="355671" y="88918"/>
                  </a:lnTo>
                  <a:lnTo>
                    <a:pt x="355671" y="84683"/>
                  </a:lnTo>
                  <a:lnTo>
                    <a:pt x="389544" y="42342"/>
                  </a:lnTo>
                  <a:lnTo>
                    <a:pt x="29639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9CEB2AF-E16F-A2BE-A738-2A5CF1068D5F}"/>
                </a:ext>
              </a:extLst>
            </p:cNvPr>
            <p:cNvSpPr/>
            <p:nvPr/>
          </p:nvSpPr>
          <p:spPr>
            <a:xfrm>
              <a:off x="5315351" y="2722391"/>
              <a:ext cx="118556" cy="152430"/>
            </a:xfrm>
            <a:custGeom>
              <a:avLst/>
              <a:gdLst>
                <a:gd name="connsiteX0" fmla="*/ 29639 w 118556"/>
                <a:gd name="connsiteY0" fmla="*/ 0 h 152430"/>
                <a:gd name="connsiteX1" fmla="*/ 16937 w 118556"/>
                <a:gd name="connsiteY1" fmla="*/ 8468 h 152430"/>
                <a:gd name="connsiteX2" fmla="*/ 4234 w 118556"/>
                <a:gd name="connsiteY2" fmla="*/ 16937 h 152430"/>
                <a:gd name="connsiteX3" fmla="*/ 4234 w 118556"/>
                <a:gd name="connsiteY3" fmla="*/ 38108 h 152430"/>
                <a:gd name="connsiteX4" fmla="*/ 8468 w 118556"/>
                <a:gd name="connsiteY4" fmla="*/ 59278 h 152430"/>
                <a:gd name="connsiteX5" fmla="*/ 8468 w 118556"/>
                <a:gd name="connsiteY5" fmla="*/ 76215 h 152430"/>
                <a:gd name="connsiteX6" fmla="*/ 8468 w 118556"/>
                <a:gd name="connsiteY6" fmla="*/ 97386 h 152430"/>
                <a:gd name="connsiteX7" fmla="*/ 0 w 118556"/>
                <a:gd name="connsiteY7" fmla="*/ 105854 h 152430"/>
                <a:gd name="connsiteX8" fmla="*/ 93152 w 118556"/>
                <a:gd name="connsiteY8" fmla="*/ 152430 h 152430"/>
                <a:gd name="connsiteX9" fmla="*/ 97386 w 118556"/>
                <a:gd name="connsiteY9" fmla="*/ 143962 h 152430"/>
                <a:gd name="connsiteX10" fmla="*/ 118557 w 118556"/>
                <a:gd name="connsiteY10" fmla="*/ 139728 h 152430"/>
                <a:gd name="connsiteX11" fmla="*/ 110089 w 118556"/>
                <a:gd name="connsiteY11" fmla="*/ 105854 h 152430"/>
                <a:gd name="connsiteX12" fmla="*/ 105854 w 118556"/>
                <a:gd name="connsiteY12" fmla="*/ 88918 h 152430"/>
                <a:gd name="connsiteX13" fmla="*/ 84684 w 118556"/>
                <a:gd name="connsiteY13" fmla="*/ 93152 h 152430"/>
                <a:gd name="connsiteX14" fmla="*/ 80449 w 118556"/>
                <a:gd name="connsiteY14" fmla="*/ 76215 h 152430"/>
                <a:gd name="connsiteX15" fmla="*/ 88918 w 118556"/>
                <a:gd name="connsiteY15" fmla="*/ 59278 h 152430"/>
                <a:gd name="connsiteX16" fmla="*/ 88918 w 118556"/>
                <a:gd name="connsiteY16" fmla="*/ 42342 h 152430"/>
                <a:gd name="connsiteX17" fmla="*/ 84684 w 118556"/>
                <a:gd name="connsiteY17" fmla="*/ 33873 h 152430"/>
                <a:gd name="connsiteX18" fmla="*/ 59278 w 118556"/>
                <a:gd name="connsiteY18" fmla="*/ 12703 h 152430"/>
                <a:gd name="connsiteX19" fmla="*/ 33873 w 118556"/>
                <a:gd name="connsiteY19" fmla="*/ 8468 h 152430"/>
                <a:gd name="connsiteX20" fmla="*/ 29639 w 118556"/>
                <a:gd name="connsiteY20" fmla="*/ 0 h 15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556" h="152430">
                  <a:moveTo>
                    <a:pt x="29639" y="0"/>
                  </a:moveTo>
                  <a:lnTo>
                    <a:pt x="16937" y="8468"/>
                  </a:lnTo>
                  <a:lnTo>
                    <a:pt x="4234" y="16937"/>
                  </a:lnTo>
                  <a:lnTo>
                    <a:pt x="4234" y="38108"/>
                  </a:lnTo>
                  <a:lnTo>
                    <a:pt x="8468" y="59278"/>
                  </a:lnTo>
                  <a:lnTo>
                    <a:pt x="8468" y="76215"/>
                  </a:lnTo>
                  <a:lnTo>
                    <a:pt x="8468" y="97386"/>
                  </a:lnTo>
                  <a:lnTo>
                    <a:pt x="0" y="105854"/>
                  </a:lnTo>
                  <a:lnTo>
                    <a:pt x="93152" y="152430"/>
                  </a:lnTo>
                  <a:lnTo>
                    <a:pt x="97386" y="143962"/>
                  </a:lnTo>
                  <a:lnTo>
                    <a:pt x="118557" y="139728"/>
                  </a:lnTo>
                  <a:lnTo>
                    <a:pt x="110089" y="105854"/>
                  </a:lnTo>
                  <a:lnTo>
                    <a:pt x="105854" y="88918"/>
                  </a:lnTo>
                  <a:lnTo>
                    <a:pt x="84684" y="93152"/>
                  </a:lnTo>
                  <a:lnTo>
                    <a:pt x="80449" y="76215"/>
                  </a:lnTo>
                  <a:lnTo>
                    <a:pt x="88918" y="59278"/>
                  </a:lnTo>
                  <a:lnTo>
                    <a:pt x="88918" y="42342"/>
                  </a:lnTo>
                  <a:lnTo>
                    <a:pt x="84684" y="33873"/>
                  </a:lnTo>
                  <a:lnTo>
                    <a:pt x="59278" y="12703"/>
                  </a:lnTo>
                  <a:lnTo>
                    <a:pt x="33873" y="8468"/>
                  </a:lnTo>
                  <a:lnTo>
                    <a:pt x="2963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74AA4159-AD27-01FF-D299-5FD92ED83D46}"/>
              </a:ext>
            </a:extLst>
          </p:cNvPr>
          <p:cNvSpPr/>
          <p:nvPr/>
        </p:nvSpPr>
        <p:spPr>
          <a:xfrm>
            <a:off x="7859203" y="2465185"/>
            <a:ext cx="166675" cy="1011910"/>
          </a:xfrm>
          <a:prstGeom prst="roundRect">
            <a:avLst/>
          </a:prstGeom>
          <a:solidFill>
            <a:srgbClr val="4B4A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ZoneTexte 5">
            <a:extLst>
              <a:ext uri="{FF2B5EF4-FFF2-40B4-BE49-F238E27FC236}">
                <a16:creationId xmlns:a16="http://schemas.microsoft.com/office/drawing/2014/main" id="{08F264F7-8499-8284-9E0F-1A163B85A193}"/>
              </a:ext>
            </a:extLst>
          </p:cNvPr>
          <p:cNvSpPr txBox="1"/>
          <p:nvPr/>
        </p:nvSpPr>
        <p:spPr>
          <a:xfrm>
            <a:off x="7691978" y="217215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1800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6ED21D28-1A02-B6E9-3CBF-88424E5E622A}"/>
              </a:ext>
            </a:extLst>
          </p:cNvPr>
          <p:cNvSpPr/>
          <p:nvPr/>
        </p:nvSpPr>
        <p:spPr>
          <a:xfrm>
            <a:off x="8322130" y="2634552"/>
            <a:ext cx="166675" cy="842543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ZoneTexte 5">
            <a:extLst>
              <a:ext uri="{FF2B5EF4-FFF2-40B4-BE49-F238E27FC236}">
                <a16:creationId xmlns:a16="http://schemas.microsoft.com/office/drawing/2014/main" id="{EE4C531F-46BB-858B-BB2E-F76EA1B24C69}"/>
              </a:ext>
            </a:extLst>
          </p:cNvPr>
          <p:cNvSpPr txBox="1"/>
          <p:nvPr/>
        </p:nvSpPr>
        <p:spPr>
          <a:xfrm>
            <a:off x="8146421" y="238840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1600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EF3B9DFE-430F-C3B7-A57C-E41B007CADE0}"/>
              </a:ext>
            </a:extLst>
          </p:cNvPr>
          <p:cNvSpPr/>
          <p:nvPr/>
        </p:nvSpPr>
        <p:spPr>
          <a:xfrm>
            <a:off x="8570678" y="2348298"/>
            <a:ext cx="166675" cy="1128798"/>
          </a:xfrm>
          <a:prstGeom prst="roundRect">
            <a:avLst/>
          </a:prstGeom>
          <a:solidFill>
            <a:srgbClr val="4B4A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ZoneTexte 5">
            <a:extLst>
              <a:ext uri="{FF2B5EF4-FFF2-40B4-BE49-F238E27FC236}">
                <a16:creationId xmlns:a16="http://schemas.microsoft.com/office/drawing/2014/main" id="{839B3FB7-0042-F56E-D2B5-C67454CB5C47}"/>
              </a:ext>
            </a:extLst>
          </p:cNvPr>
          <p:cNvSpPr txBox="1"/>
          <p:nvPr/>
        </p:nvSpPr>
        <p:spPr>
          <a:xfrm>
            <a:off x="8403453" y="2095981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1900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ACD6C7EB-9D47-027B-E792-C2132C3A59DE}"/>
              </a:ext>
            </a:extLst>
          </p:cNvPr>
          <p:cNvSpPr/>
          <p:nvPr/>
        </p:nvSpPr>
        <p:spPr>
          <a:xfrm>
            <a:off x="9014447" y="3094988"/>
            <a:ext cx="166675" cy="382107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ZoneTexte 5">
            <a:extLst>
              <a:ext uri="{FF2B5EF4-FFF2-40B4-BE49-F238E27FC236}">
                <a16:creationId xmlns:a16="http://schemas.microsoft.com/office/drawing/2014/main" id="{900A58F2-7E0E-0103-2551-9A66BC5FD782}"/>
              </a:ext>
            </a:extLst>
          </p:cNvPr>
          <p:cNvSpPr txBox="1"/>
          <p:nvPr/>
        </p:nvSpPr>
        <p:spPr>
          <a:xfrm>
            <a:off x="8870488" y="2840717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400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F583A75D-2A69-16A9-8136-181E7CA8E5C8}"/>
              </a:ext>
            </a:extLst>
          </p:cNvPr>
          <p:cNvSpPr/>
          <p:nvPr/>
        </p:nvSpPr>
        <p:spPr>
          <a:xfrm>
            <a:off x="9262995" y="2964157"/>
            <a:ext cx="166675" cy="512938"/>
          </a:xfrm>
          <a:prstGeom prst="roundRect">
            <a:avLst/>
          </a:prstGeom>
          <a:solidFill>
            <a:srgbClr val="4B4A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ZoneTexte 5">
            <a:extLst>
              <a:ext uri="{FF2B5EF4-FFF2-40B4-BE49-F238E27FC236}">
                <a16:creationId xmlns:a16="http://schemas.microsoft.com/office/drawing/2014/main" id="{AFBF72D5-EFF1-F5F3-7A82-066F3D2B16F1}"/>
              </a:ext>
            </a:extLst>
          </p:cNvPr>
          <p:cNvSpPr txBox="1"/>
          <p:nvPr/>
        </p:nvSpPr>
        <p:spPr>
          <a:xfrm>
            <a:off x="9134204" y="2704326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500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00292844-4CC8-55B2-4692-A6B38701B364}"/>
              </a:ext>
            </a:extLst>
          </p:cNvPr>
          <p:cNvSpPr/>
          <p:nvPr/>
        </p:nvSpPr>
        <p:spPr>
          <a:xfrm>
            <a:off x="9704220" y="2694855"/>
            <a:ext cx="166675" cy="782240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ZoneTexte 5">
            <a:extLst>
              <a:ext uri="{FF2B5EF4-FFF2-40B4-BE49-F238E27FC236}">
                <a16:creationId xmlns:a16="http://schemas.microsoft.com/office/drawing/2014/main" id="{0A41F1A9-D53C-2FDF-F24B-3C48E9C66081}"/>
              </a:ext>
            </a:extLst>
          </p:cNvPr>
          <p:cNvSpPr txBox="1"/>
          <p:nvPr/>
        </p:nvSpPr>
        <p:spPr>
          <a:xfrm>
            <a:off x="9528511" y="2397100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1500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5A3079A7-D3A5-AE1C-2226-984F5B9CC735}"/>
              </a:ext>
            </a:extLst>
          </p:cNvPr>
          <p:cNvSpPr/>
          <p:nvPr/>
        </p:nvSpPr>
        <p:spPr>
          <a:xfrm>
            <a:off x="9952768" y="3271328"/>
            <a:ext cx="166675" cy="205767"/>
          </a:xfrm>
          <a:prstGeom prst="roundRect">
            <a:avLst/>
          </a:prstGeom>
          <a:solidFill>
            <a:srgbClr val="4B4A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ZoneTexte 5">
            <a:extLst>
              <a:ext uri="{FF2B5EF4-FFF2-40B4-BE49-F238E27FC236}">
                <a16:creationId xmlns:a16="http://schemas.microsoft.com/office/drawing/2014/main" id="{246BB7F2-3C7E-9042-5F9E-F0CD05881583}"/>
              </a:ext>
            </a:extLst>
          </p:cNvPr>
          <p:cNvSpPr txBox="1"/>
          <p:nvPr/>
        </p:nvSpPr>
        <p:spPr>
          <a:xfrm>
            <a:off x="9818738" y="3028447"/>
            <a:ext cx="434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300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356229A5-B397-9D5E-91E2-3BFE5D237836}"/>
              </a:ext>
            </a:extLst>
          </p:cNvPr>
          <p:cNvCxnSpPr/>
          <p:nvPr/>
        </p:nvCxnSpPr>
        <p:spPr>
          <a:xfrm>
            <a:off x="7571618" y="2415683"/>
            <a:ext cx="231195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93FB462-DE0F-8D51-B6F9-4E11507DFE08}"/>
              </a:ext>
            </a:extLst>
          </p:cNvPr>
          <p:cNvCxnSpPr/>
          <p:nvPr/>
        </p:nvCxnSpPr>
        <p:spPr>
          <a:xfrm>
            <a:off x="7817817" y="2532163"/>
            <a:ext cx="231195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96FEABD-E552-D0B1-0C52-E5383E546D8E}"/>
              </a:ext>
            </a:extLst>
          </p:cNvPr>
          <p:cNvCxnSpPr/>
          <p:nvPr/>
        </p:nvCxnSpPr>
        <p:spPr>
          <a:xfrm>
            <a:off x="8283538" y="2415683"/>
            <a:ext cx="231195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71A198F2-1B34-7A43-4F01-89A2106E135D}"/>
              </a:ext>
            </a:extLst>
          </p:cNvPr>
          <p:cNvCxnSpPr/>
          <p:nvPr/>
        </p:nvCxnSpPr>
        <p:spPr>
          <a:xfrm>
            <a:off x="8538417" y="2840292"/>
            <a:ext cx="231195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F41D291-51A5-7D44-22B5-9BA0A6C561C3}"/>
              </a:ext>
            </a:extLst>
          </p:cNvPr>
          <p:cNvCxnSpPr/>
          <p:nvPr/>
        </p:nvCxnSpPr>
        <p:spPr>
          <a:xfrm>
            <a:off x="8982034" y="3166946"/>
            <a:ext cx="231195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D6042FF-38A9-B59F-499E-A0B8EA68B054}"/>
              </a:ext>
            </a:extLst>
          </p:cNvPr>
          <p:cNvCxnSpPr/>
          <p:nvPr/>
        </p:nvCxnSpPr>
        <p:spPr>
          <a:xfrm>
            <a:off x="9230734" y="2709203"/>
            <a:ext cx="231195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9A3CDE3F-06AB-1B79-8083-8BC42D67F80B}"/>
              </a:ext>
            </a:extLst>
          </p:cNvPr>
          <p:cNvCxnSpPr/>
          <p:nvPr/>
        </p:nvCxnSpPr>
        <p:spPr>
          <a:xfrm>
            <a:off x="9671958" y="2851781"/>
            <a:ext cx="231195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CB8EAB13-C9E8-3490-A0F9-2161CBF8EE3C}"/>
              </a:ext>
            </a:extLst>
          </p:cNvPr>
          <p:cNvCxnSpPr/>
          <p:nvPr/>
        </p:nvCxnSpPr>
        <p:spPr>
          <a:xfrm>
            <a:off x="9920507" y="3321164"/>
            <a:ext cx="231195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C117528-0EBE-18D1-6EB3-432CCF1CC801}"/>
              </a:ext>
            </a:extLst>
          </p:cNvPr>
          <p:cNvCxnSpPr>
            <a:cxnSpLocks/>
          </p:cNvCxnSpPr>
          <p:nvPr/>
        </p:nvCxnSpPr>
        <p:spPr>
          <a:xfrm>
            <a:off x="9883805" y="1725153"/>
            <a:ext cx="231195" cy="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9ED885F0-E47D-0A76-26F4-8B4442A388C2}"/>
              </a:ext>
            </a:extLst>
          </p:cNvPr>
          <p:cNvSpPr/>
          <p:nvPr/>
        </p:nvSpPr>
        <p:spPr>
          <a:xfrm>
            <a:off x="9916065" y="1876925"/>
            <a:ext cx="166675" cy="72000"/>
          </a:xfrm>
          <a:prstGeom prst="roundRect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CAFDA625-8F20-ABEE-49CC-8B93EBA3F2EA}"/>
              </a:ext>
            </a:extLst>
          </p:cNvPr>
          <p:cNvSpPr/>
          <p:nvPr/>
        </p:nvSpPr>
        <p:spPr>
          <a:xfrm>
            <a:off x="9916065" y="2056247"/>
            <a:ext cx="166675" cy="72000"/>
          </a:xfrm>
          <a:prstGeom prst="roundRect">
            <a:avLst/>
          </a:prstGeom>
          <a:solidFill>
            <a:srgbClr val="4B4A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ZoneTexte 5">
            <a:extLst>
              <a:ext uri="{FF2B5EF4-FFF2-40B4-BE49-F238E27FC236}">
                <a16:creationId xmlns:a16="http://schemas.microsoft.com/office/drawing/2014/main" id="{024C53EB-C05F-6913-5868-3C9F37958470}"/>
              </a:ext>
            </a:extLst>
          </p:cNvPr>
          <p:cNvSpPr txBox="1"/>
          <p:nvPr/>
        </p:nvSpPr>
        <p:spPr>
          <a:xfrm>
            <a:off x="10068355" y="178045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434343"/>
                </a:solidFill>
                <a:latin typeface="PT Sans" panose="020B0503020203020204" pitchFamily="34" charset="0"/>
              </a:rPr>
              <a:t>filles</a:t>
            </a:r>
          </a:p>
        </p:txBody>
      </p:sp>
      <p:sp>
        <p:nvSpPr>
          <p:cNvPr id="180" name="ZoneTexte 5">
            <a:extLst>
              <a:ext uri="{FF2B5EF4-FFF2-40B4-BE49-F238E27FC236}">
                <a16:creationId xmlns:a16="http://schemas.microsoft.com/office/drawing/2014/main" id="{C095ADBE-49EE-5664-EB74-95B5A3AA0E79}"/>
              </a:ext>
            </a:extLst>
          </p:cNvPr>
          <p:cNvSpPr txBox="1"/>
          <p:nvPr/>
        </p:nvSpPr>
        <p:spPr>
          <a:xfrm>
            <a:off x="10076390" y="1963484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434343"/>
                </a:solidFill>
                <a:latin typeface="PT Sans" panose="020B0503020203020204" pitchFamily="34" charset="0"/>
              </a:rPr>
              <a:t>garçons</a:t>
            </a:r>
          </a:p>
        </p:txBody>
      </p:sp>
      <p:sp>
        <p:nvSpPr>
          <p:cNvPr id="181" name="ZoneTexte 5">
            <a:extLst>
              <a:ext uri="{FF2B5EF4-FFF2-40B4-BE49-F238E27FC236}">
                <a16:creationId xmlns:a16="http://schemas.microsoft.com/office/drawing/2014/main" id="{A1D1EEE2-8D06-2DA2-CFEF-8D18C9FA21BF}"/>
              </a:ext>
            </a:extLst>
          </p:cNvPr>
          <p:cNvSpPr txBox="1"/>
          <p:nvPr/>
        </p:nvSpPr>
        <p:spPr>
          <a:xfrm>
            <a:off x="10075548" y="1614361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>
                <a:solidFill>
                  <a:srgbClr val="434343"/>
                </a:solidFill>
                <a:latin typeface="PT Sans" panose="020B0503020203020204" pitchFamily="34" charset="0"/>
              </a:rPr>
              <a:t>Moyenne </a:t>
            </a:r>
            <a:r>
              <a:rPr lang="fr-FR" sz="1000" dirty="0" err="1">
                <a:solidFill>
                  <a:srgbClr val="434343"/>
                </a:solidFill>
                <a:latin typeface="PT Sans" panose="020B0503020203020204" pitchFamily="34" charset="0"/>
              </a:rPr>
              <a:t>nat</a:t>
            </a:r>
            <a:r>
              <a:rPr lang="fr-FR" sz="1000" dirty="0">
                <a:solidFill>
                  <a:srgbClr val="434343"/>
                </a:solidFill>
                <a:latin typeface="PT Sans" panose="020B0503020203020204" pitchFamily="34" charset="0"/>
              </a:rPr>
              <a:t>.</a:t>
            </a:r>
          </a:p>
        </p:txBody>
      </p:sp>
      <p:sp>
        <p:nvSpPr>
          <p:cNvPr id="183" name="ZoneTexte 1">
            <a:extLst>
              <a:ext uri="{FF2B5EF4-FFF2-40B4-BE49-F238E27FC236}">
                <a16:creationId xmlns:a16="http://schemas.microsoft.com/office/drawing/2014/main" id="{0A2193CB-031B-7F11-3A87-70F817A1C8FF}"/>
              </a:ext>
            </a:extLst>
          </p:cNvPr>
          <p:cNvSpPr txBox="1"/>
          <p:nvPr/>
        </p:nvSpPr>
        <p:spPr>
          <a:xfrm>
            <a:off x="7032005" y="235038"/>
            <a:ext cx="440982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300" b="1" dirty="0">
                <a:solidFill>
                  <a:srgbClr val="434343"/>
                </a:solidFill>
                <a:latin typeface="PT Sans" panose="020B0503020203020204" pitchFamily="34" charset="0"/>
              </a:rPr>
              <a:t>87% </a:t>
            </a:r>
            <a:r>
              <a:rPr lang="fr-FR" sz="2400" b="1" dirty="0">
                <a:solidFill>
                  <a:srgbClr val="434343"/>
                </a:solidFill>
                <a:latin typeface="PT Sans" panose="020B0503020203020204" pitchFamily="34" charset="0"/>
              </a:rPr>
              <a:t>d’élèves abonnés à au moins 1 réseau social</a:t>
            </a:r>
          </a:p>
        </p:txBody>
      </p:sp>
    </p:spTree>
    <p:extLst>
      <p:ext uri="{BB962C8B-B14F-4D97-AF65-F5344CB8AC3E}">
        <p14:creationId xmlns:p14="http://schemas.microsoft.com/office/powerpoint/2010/main" val="102051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0952C-788C-968E-3121-78BDD3C3E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335;p57">
            <a:extLst>
              <a:ext uri="{FF2B5EF4-FFF2-40B4-BE49-F238E27FC236}">
                <a16:creationId xmlns:a16="http://schemas.microsoft.com/office/drawing/2014/main" id="{04EEF88A-6E43-0FA3-89B8-51A7C97D8CB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963" y="0"/>
            <a:ext cx="1654319" cy="165431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B36B8E0-5BD1-EC5C-8741-A2F5A3C7A4FB}"/>
              </a:ext>
            </a:extLst>
          </p:cNvPr>
          <p:cNvSpPr/>
          <p:nvPr/>
        </p:nvSpPr>
        <p:spPr>
          <a:xfrm>
            <a:off x="183349" y="1752521"/>
            <a:ext cx="1445550" cy="466507"/>
          </a:xfrm>
          <a:prstGeom prst="roundRect">
            <a:avLst/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73EE05DC-5666-CCE1-0332-10388C9E2291}"/>
              </a:ext>
            </a:extLst>
          </p:cNvPr>
          <p:cNvSpPr/>
          <p:nvPr/>
        </p:nvSpPr>
        <p:spPr>
          <a:xfrm rot="5400000">
            <a:off x="314940" y="1918674"/>
            <a:ext cx="126500" cy="134201"/>
          </a:xfrm>
          <a:prstGeom prst="chevron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EDAA3884-7B7B-6338-A183-57505A2D57A3}"/>
              </a:ext>
            </a:extLst>
          </p:cNvPr>
          <p:cNvSpPr txBox="1"/>
          <p:nvPr/>
        </p:nvSpPr>
        <p:spPr>
          <a:xfrm>
            <a:off x="584561" y="1847274"/>
            <a:ext cx="6431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Niveau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7E84FE-AB95-CBBB-B268-97DF664D1DBD}"/>
              </a:ext>
            </a:extLst>
          </p:cNvPr>
          <p:cNvSpPr/>
          <p:nvPr/>
        </p:nvSpPr>
        <p:spPr>
          <a:xfrm>
            <a:off x="183349" y="2313781"/>
            <a:ext cx="1445550" cy="466507"/>
          </a:xfrm>
          <a:prstGeom prst="roundRect">
            <a:avLst/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8AF72C0B-A44E-149B-E3C9-A55AB73F24BF}"/>
              </a:ext>
            </a:extLst>
          </p:cNvPr>
          <p:cNvSpPr/>
          <p:nvPr/>
        </p:nvSpPr>
        <p:spPr>
          <a:xfrm rot="5400000">
            <a:off x="314940" y="2479934"/>
            <a:ext cx="126500" cy="134201"/>
          </a:xfrm>
          <a:prstGeom prst="chevron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DB603537-8767-2626-2323-22F3B1CA590E}"/>
              </a:ext>
            </a:extLst>
          </p:cNvPr>
          <p:cNvSpPr txBox="1"/>
          <p:nvPr/>
        </p:nvSpPr>
        <p:spPr>
          <a:xfrm>
            <a:off x="584561" y="2408534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Genre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8966D11-8B09-89E1-1BAF-07F9BFE65EE7}"/>
              </a:ext>
            </a:extLst>
          </p:cNvPr>
          <p:cNvSpPr/>
          <p:nvPr/>
        </p:nvSpPr>
        <p:spPr>
          <a:xfrm>
            <a:off x="183349" y="2855536"/>
            <a:ext cx="1445550" cy="466507"/>
          </a:xfrm>
          <a:prstGeom prst="roundRect">
            <a:avLst/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5FCDC49E-6B81-F71F-24CB-1DB15CF0D7E5}"/>
              </a:ext>
            </a:extLst>
          </p:cNvPr>
          <p:cNvSpPr/>
          <p:nvPr/>
        </p:nvSpPr>
        <p:spPr>
          <a:xfrm rot="5400000">
            <a:off x="314940" y="3021689"/>
            <a:ext cx="126500" cy="134201"/>
          </a:xfrm>
          <a:prstGeom prst="chevron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ZoneTexte 5">
            <a:extLst>
              <a:ext uri="{FF2B5EF4-FFF2-40B4-BE49-F238E27FC236}">
                <a16:creationId xmlns:a16="http://schemas.microsoft.com/office/drawing/2014/main" id="{174A5E00-91F4-5D90-5EB0-1726B25127DD}"/>
              </a:ext>
            </a:extLst>
          </p:cNvPr>
          <p:cNvSpPr txBox="1"/>
          <p:nvPr/>
        </p:nvSpPr>
        <p:spPr>
          <a:xfrm>
            <a:off x="584561" y="2950289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434343"/>
                </a:solidFill>
                <a:latin typeface="PT Sans" panose="020B0503020203020204" pitchFamily="34" charset="0"/>
              </a:rPr>
              <a:t>Dpt : Loiret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E82BE0A-C190-5565-8DCF-03578CB52C34}"/>
              </a:ext>
            </a:extLst>
          </p:cNvPr>
          <p:cNvSpPr/>
          <p:nvPr/>
        </p:nvSpPr>
        <p:spPr>
          <a:xfrm>
            <a:off x="183349" y="3416796"/>
            <a:ext cx="1445550" cy="466507"/>
          </a:xfrm>
          <a:prstGeom prst="roundRect">
            <a:avLst/>
          </a:prstGeom>
          <a:solidFill>
            <a:srgbClr val="C6C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Chevron 40">
            <a:extLst>
              <a:ext uri="{FF2B5EF4-FFF2-40B4-BE49-F238E27FC236}">
                <a16:creationId xmlns:a16="http://schemas.microsoft.com/office/drawing/2014/main" id="{8D2EE1AB-5E71-FB32-F388-BE3F180586EC}"/>
              </a:ext>
            </a:extLst>
          </p:cNvPr>
          <p:cNvSpPr/>
          <p:nvPr/>
        </p:nvSpPr>
        <p:spPr>
          <a:xfrm rot="5400000">
            <a:off x="314940" y="3582949"/>
            <a:ext cx="126500" cy="134201"/>
          </a:xfrm>
          <a:prstGeom prst="chevron">
            <a:avLst/>
          </a:prstGeom>
          <a:solidFill>
            <a:srgbClr val="6B6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B5887202-0076-1AB5-3576-EE2B8A933018}"/>
              </a:ext>
            </a:extLst>
          </p:cNvPr>
          <p:cNvSpPr txBox="1"/>
          <p:nvPr/>
        </p:nvSpPr>
        <p:spPr>
          <a:xfrm>
            <a:off x="584561" y="3511549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rgbClr val="434343"/>
                </a:solidFill>
                <a:latin typeface="PT Sans" panose="020B0503020203020204" pitchFamily="34" charset="0"/>
              </a:rPr>
              <a:t>Orléan</a:t>
            </a:r>
            <a:endParaRPr lang="fr-FR" sz="1200" dirty="0">
              <a:solidFill>
                <a:srgbClr val="434343"/>
              </a:solidFill>
              <a:latin typeface="PT Sans" panose="020B0503020203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10A86F4-A43E-B179-CA65-ED6DE2F3B943}"/>
              </a:ext>
            </a:extLst>
          </p:cNvPr>
          <p:cNvSpPr/>
          <p:nvPr/>
        </p:nvSpPr>
        <p:spPr>
          <a:xfrm>
            <a:off x="5185258" y="4926456"/>
            <a:ext cx="503866" cy="880708"/>
          </a:xfrm>
          <a:custGeom>
            <a:avLst/>
            <a:gdLst>
              <a:gd name="connsiteX0" fmla="*/ 0 w 503866"/>
              <a:gd name="connsiteY0" fmla="*/ 880708 h 880708"/>
              <a:gd name="connsiteX1" fmla="*/ 0 w 503866"/>
              <a:gd name="connsiteY1" fmla="*/ 330266 h 880708"/>
              <a:gd name="connsiteX2" fmla="*/ 503867 w 503866"/>
              <a:gd name="connsiteY2" fmla="*/ 0 h 880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866" h="880708">
                <a:moveTo>
                  <a:pt x="0" y="880708"/>
                </a:moveTo>
                <a:lnTo>
                  <a:pt x="0" y="330266"/>
                </a:lnTo>
                <a:lnTo>
                  <a:pt x="503867" y="0"/>
                </a:lnTo>
              </a:path>
            </a:pathLst>
          </a:custGeom>
          <a:noFill/>
          <a:ln w="6348" cap="flat">
            <a:solidFill>
              <a:srgbClr val="86AAE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" name="Graphic 2">
            <a:extLst>
              <a:ext uri="{FF2B5EF4-FFF2-40B4-BE49-F238E27FC236}">
                <a16:creationId xmlns:a16="http://schemas.microsoft.com/office/drawing/2014/main" id="{B605441B-156F-6CA8-539B-1DEC15C0E22B}"/>
              </a:ext>
            </a:extLst>
          </p:cNvPr>
          <p:cNvGrpSpPr/>
          <p:nvPr/>
        </p:nvGrpSpPr>
        <p:grpSpPr>
          <a:xfrm>
            <a:off x="1939757" y="1523144"/>
            <a:ext cx="3836163" cy="4229939"/>
            <a:chOff x="1881434" y="1299709"/>
            <a:chExt cx="3836163" cy="4229939"/>
          </a:xfrm>
          <a:solidFill>
            <a:srgbClr val="C6C4FF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3C22A5-7DF4-C40A-15DE-F1D3DDF59EFF}"/>
                </a:ext>
              </a:extLst>
            </p:cNvPr>
            <p:cNvSpPr/>
            <p:nvPr/>
          </p:nvSpPr>
          <p:spPr>
            <a:xfrm>
              <a:off x="5298414" y="5093528"/>
              <a:ext cx="309094" cy="436119"/>
            </a:xfrm>
            <a:custGeom>
              <a:avLst/>
              <a:gdLst>
                <a:gd name="connsiteX0" fmla="*/ 0 w 309094"/>
                <a:gd name="connsiteY0" fmla="*/ 0 h 436119"/>
                <a:gd name="connsiteX1" fmla="*/ 0 w 309094"/>
                <a:gd name="connsiteY1" fmla="*/ 12703 h 436119"/>
                <a:gd name="connsiteX2" fmla="*/ 12703 w 309094"/>
                <a:gd name="connsiteY2" fmla="*/ 25405 h 436119"/>
                <a:gd name="connsiteX3" fmla="*/ 38108 w 309094"/>
                <a:gd name="connsiteY3" fmla="*/ 42342 h 436119"/>
                <a:gd name="connsiteX4" fmla="*/ 42342 w 309094"/>
                <a:gd name="connsiteY4" fmla="*/ 55044 h 436119"/>
                <a:gd name="connsiteX5" fmla="*/ 25405 w 309094"/>
                <a:gd name="connsiteY5" fmla="*/ 59278 h 436119"/>
                <a:gd name="connsiteX6" fmla="*/ 4234 w 309094"/>
                <a:gd name="connsiteY6" fmla="*/ 63513 h 436119"/>
                <a:gd name="connsiteX7" fmla="*/ 4234 w 309094"/>
                <a:gd name="connsiteY7" fmla="*/ 71981 h 436119"/>
                <a:gd name="connsiteX8" fmla="*/ 12703 w 309094"/>
                <a:gd name="connsiteY8" fmla="*/ 80449 h 436119"/>
                <a:gd name="connsiteX9" fmla="*/ 12703 w 309094"/>
                <a:gd name="connsiteY9" fmla="*/ 114323 h 436119"/>
                <a:gd name="connsiteX10" fmla="*/ 46576 w 309094"/>
                <a:gd name="connsiteY10" fmla="*/ 122791 h 436119"/>
                <a:gd name="connsiteX11" fmla="*/ 59278 w 309094"/>
                <a:gd name="connsiteY11" fmla="*/ 127025 h 436119"/>
                <a:gd name="connsiteX12" fmla="*/ 67747 w 309094"/>
                <a:gd name="connsiteY12" fmla="*/ 143962 h 436119"/>
                <a:gd name="connsiteX13" fmla="*/ 59278 w 309094"/>
                <a:gd name="connsiteY13" fmla="*/ 152430 h 436119"/>
                <a:gd name="connsiteX14" fmla="*/ 50810 w 309094"/>
                <a:gd name="connsiteY14" fmla="*/ 156664 h 436119"/>
                <a:gd name="connsiteX15" fmla="*/ 38108 w 309094"/>
                <a:gd name="connsiteY15" fmla="*/ 173601 h 436119"/>
                <a:gd name="connsiteX16" fmla="*/ 29639 w 309094"/>
                <a:gd name="connsiteY16" fmla="*/ 186304 h 436119"/>
                <a:gd name="connsiteX17" fmla="*/ 33873 w 309094"/>
                <a:gd name="connsiteY17" fmla="*/ 211709 h 436119"/>
                <a:gd name="connsiteX18" fmla="*/ 59278 w 309094"/>
                <a:gd name="connsiteY18" fmla="*/ 211709 h 436119"/>
                <a:gd name="connsiteX19" fmla="*/ 63513 w 309094"/>
                <a:gd name="connsiteY19" fmla="*/ 215943 h 436119"/>
                <a:gd name="connsiteX20" fmla="*/ 84684 w 309094"/>
                <a:gd name="connsiteY20" fmla="*/ 207475 h 436119"/>
                <a:gd name="connsiteX21" fmla="*/ 93152 w 309094"/>
                <a:gd name="connsiteY21" fmla="*/ 211709 h 436119"/>
                <a:gd name="connsiteX22" fmla="*/ 80449 w 309094"/>
                <a:gd name="connsiteY22" fmla="*/ 237114 h 436119"/>
                <a:gd name="connsiteX23" fmla="*/ 93152 w 309094"/>
                <a:gd name="connsiteY23" fmla="*/ 245582 h 436119"/>
                <a:gd name="connsiteX24" fmla="*/ 71981 w 309094"/>
                <a:gd name="connsiteY24" fmla="*/ 258285 h 436119"/>
                <a:gd name="connsiteX25" fmla="*/ 63513 w 309094"/>
                <a:gd name="connsiteY25" fmla="*/ 287924 h 436119"/>
                <a:gd name="connsiteX26" fmla="*/ 97386 w 309094"/>
                <a:gd name="connsiteY26" fmla="*/ 296392 h 436119"/>
                <a:gd name="connsiteX27" fmla="*/ 143962 w 309094"/>
                <a:gd name="connsiteY27" fmla="*/ 300626 h 436119"/>
                <a:gd name="connsiteX28" fmla="*/ 122791 w 309094"/>
                <a:gd name="connsiteY28" fmla="*/ 321797 h 436119"/>
                <a:gd name="connsiteX29" fmla="*/ 110089 w 309094"/>
                <a:gd name="connsiteY29" fmla="*/ 317563 h 436119"/>
                <a:gd name="connsiteX30" fmla="*/ 110089 w 309094"/>
                <a:gd name="connsiteY30" fmla="*/ 321797 h 436119"/>
                <a:gd name="connsiteX31" fmla="*/ 97386 w 309094"/>
                <a:gd name="connsiteY31" fmla="*/ 351436 h 436119"/>
                <a:gd name="connsiteX32" fmla="*/ 114323 w 309094"/>
                <a:gd name="connsiteY32" fmla="*/ 364139 h 436119"/>
                <a:gd name="connsiteX33" fmla="*/ 139728 w 309094"/>
                <a:gd name="connsiteY33" fmla="*/ 381076 h 436119"/>
                <a:gd name="connsiteX34" fmla="*/ 190538 w 309094"/>
                <a:gd name="connsiteY34" fmla="*/ 398012 h 436119"/>
                <a:gd name="connsiteX35" fmla="*/ 207475 w 309094"/>
                <a:gd name="connsiteY35" fmla="*/ 402247 h 436119"/>
                <a:gd name="connsiteX36" fmla="*/ 220177 w 309094"/>
                <a:gd name="connsiteY36" fmla="*/ 410715 h 436119"/>
                <a:gd name="connsiteX37" fmla="*/ 211709 w 309094"/>
                <a:gd name="connsiteY37" fmla="*/ 423417 h 436119"/>
                <a:gd name="connsiteX38" fmla="*/ 237114 w 309094"/>
                <a:gd name="connsiteY38" fmla="*/ 423417 h 436119"/>
                <a:gd name="connsiteX39" fmla="*/ 241348 w 309094"/>
                <a:gd name="connsiteY39" fmla="*/ 436120 h 436119"/>
                <a:gd name="connsiteX40" fmla="*/ 262519 w 309094"/>
                <a:gd name="connsiteY40" fmla="*/ 436120 h 436119"/>
                <a:gd name="connsiteX41" fmla="*/ 270987 w 309094"/>
                <a:gd name="connsiteY41" fmla="*/ 406481 h 436119"/>
                <a:gd name="connsiteX42" fmla="*/ 254051 w 309094"/>
                <a:gd name="connsiteY42" fmla="*/ 402247 h 436119"/>
                <a:gd name="connsiteX43" fmla="*/ 275221 w 309094"/>
                <a:gd name="connsiteY43" fmla="*/ 381076 h 436119"/>
                <a:gd name="connsiteX44" fmla="*/ 270987 w 309094"/>
                <a:gd name="connsiteY44" fmla="*/ 372607 h 436119"/>
                <a:gd name="connsiteX45" fmla="*/ 270987 w 309094"/>
                <a:gd name="connsiteY45" fmla="*/ 359905 h 436119"/>
                <a:gd name="connsiteX46" fmla="*/ 300627 w 309094"/>
                <a:gd name="connsiteY46" fmla="*/ 342968 h 436119"/>
                <a:gd name="connsiteX47" fmla="*/ 300627 w 309094"/>
                <a:gd name="connsiteY47" fmla="*/ 326031 h 436119"/>
                <a:gd name="connsiteX48" fmla="*/ 283690 w 309094"/>
                <a:gd name="connsiteY48" fmla="*/ 326031 h 436119"/>
                <a:gd name="connsiteX49" fmla="*/ 270987 w 309094"/>
                <a:gd name="connsiteY49" fmla="*/ 334500 h 436119"/>
                <a:gd name="connsiteX50" fmla="*/ 270987 w 309094"/>
                <a:gd name="connsiteY50" fmla="*/ 317563 h 436119"/>
                <a:gd name="connsiteX51" fmla="*/ 292158 w 309094"/>
                <a:gd name="connsiteY51" fmla="*/ 317563 h 436119"/>
                <a:gd name="connsiteX52" fmla="*/ 300627 w 309094"/>
                <a:gd name="connsiteY52" fmla="*/ 300626 h 436119"/>
                <a:gd name="connsiteX53" fmla="*/ 309095 w 309094"/>
                <a:gd name="connsiteY53" fmla="*/ 245582 h 436119"/>
                <a:gd name="connsiteX54" fmla="*/ 304861 w 309094"/>
                <a:gd name="connsiteY54" fmla="*/ 224411 h 436119"/>
                <a:gd name="connsiteX55" fmla="*/ 304861 w 309094"/>
                <a:gd name="connsiteY55" fmla="*/ 203240 h 436119"/>
                <a:gd name="connsiteX56" fmla="*/ 275221 w 309094"/>
                <a:gd name="connsiteY56" fmla="*/ 220177 h 436119"/>
                <a:gd name="connsiteX57" fmla="*/ 245582 w 309094"/>
                <a:gd name="connsiteY57" fmla="*/ 220177 h 436119"/>
                <a:gd name="connsiteX58" fmla="*/ 241348 w 309094"/>
                <a:gd name="connsiteY58" fmla="*/ 199006 h 436119"/>
                <a:gd name="connsiteX59" fmla="*/ 245582 w 309094"/>
                <a:gd name="connsiteY59" fmla="*/ 194772 h 436119"/>
                <a:gd name="connsiteX60" fmla="*/ 237114 w 309094"/>
                <a:gd name="connsiteY60" fmla="*/ 186304 h 436119"/>
                <a:gd name="connsiteX61" fmla="*/ 232880 w 309094"/>
                <a:gd name="connsiteY61" fmla="*/ 148196 h 436119"/>
                <a:gd name="connsiteX62" fmla="*/ 228646 w 309094"/>
                <a:gd name="connsiteY62" fmla="*/ 139728 h 436119"/>
                <a:gd name="connsiteX63" fmla="*/ 211709 w 309094"/>
                <a:gd name="connsiteY63" fmla="*/ 139728 h 436119"/>
                <a:gd name="connsiteX64" fmla="*/ 203240 w 309094"/>
                <a:gd name="connsiteY64" fmla="*/ 135494 h 436119"/>
                <a:gd name="connsiteX65" fmla="*/ 203240 w 309094"/>
                <a:gd name="connsiteY65" fmla="*/ 110089 h 436119"/>
                <a:gd name="connsiteX66" fmla="*/ 194772 w 309094"/>
                <a:gd name="connsiteY66" fmla="*/ 101620 h 436119"/>
                <a:gd name="connsiteX67" fmla="*/ 186304 w 309094"/>
                <a:gd name="connsiteY67" fmla="*/ 97386 h 436119"/>
                <a:gd name="connsiteX68" fmla="*/ 169367 w 309094"/>
                <a:gd name="connsiteY68" fmla="*/ 76215 h 436119"/>
                <a:gd name="connsiteX69" fmla="*/ 169367 w 309094"/>
                <a:gd name="connsiteY69" fmla="*/ 63513 h 436119"/>
                <a:gd name="connsiteX70" fmla="*/ 148196 w 309094"/>
                <a:gd name="connsiteY70" fmla="*/ 63513 h 436119"/>
                <a:gd name="connsiteX71" fmla="*/ 139728 w 309094"/>
                <a:gd name="connsiteY71" fmla="*/ 42342 h 436119"/>
                <a:gd name="connsiteX72" fmla="*/ 114323 w 309094"/>
                <a:gd name="connsiteY72" fmla="*/ 42342 h 436119"/>
                <a:gd name="connsiteX73" fmla="*/ 97386 w 309094"/>
                <a:gd name="connsiteY73" fmla="*/ 25405 h 436119"/>
                <a:gd name="connsiteX74" fmla="*/ 101620 w 309094"/>
                <a:gd name="connsiteY74" fmla="*/ 16937 h 436119"/>
                <a:gd name="connsiteX75" fmla="*/ 93152 w 309094"/>
                <a:gd name="connsiteY75" fmla="*/ 12703 h 436119"/>
                <a:gd name="connsiteX76" fmla="*/ 71981 w 309094"/>
                <a:gd name="connsiteY76" fmla="*/ 12703 h 436119"/>
                <a:gd name="connsiteX77" fmla="*/ 63513 w 309094"/>
                <a:gd name="connsiteY77" fmla="*/ 8468 h 436119"/>
                <a:gd name="connsiteX78" fmla="*/ 29639 w 309094"/>
                <a:gd name="connsiteY78" fmla="*/ 8468 h 436119"/>
                <a:gd name="connsiteX79" fmla="*/ 29639 w 309094"/>
                <a:gd name="connsiteY79" fmla="*/ 0 h 436119"/>
                <a:gd name="connsiteX80" fmla="*/ 12703 w 309094"/>
                <a:gd name="connsiteY80" fmla="*/ 0 h 436119"/>
                <a:gd name="connsiteX81" fmla="*/ 0 w 309094"/>
                <a:gd name="connsiteY81" fmla="*/ 0 h 43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309094" h="436119">
                  <a:moveTo>
                    <a:pt x="0" y="0"/>
                  </a:moveTo>
                  <a:lnTo>
                    <a:pt x="0" y="12703"/>
                  </a:lnTo>
                  <a:lnTo>
                    <a:pt x="12703" y="25405"/>
                  </a:lnTo>
                  <a:lnTo>
                    <a:pt x="38108" y="42342"/>
                  </a:lnTo>
                  <a:lnTo>
                    <a:pt x="42342" y="55044"/>
                  </a:lnTo>
                  <a:lnTo>
                    <a:pt x="25405" y="59278"/>
                  </a:lnTo>
                  <a:lnTo>
                    <a:pt x="4234" y="63513"/>
                  </a:lnTo>
                  <a:lnTo>
                    <a:pt x="4234" y="71981"/>
                  </a:lnTo>
                  <a:lnTo>
                    <a:pt x="12703" y="80449"/>
                  </a:lnTo>
                  <a:lnTo>
                    <a:pt x="12703" y="114323"/>
                  </a:lnTo>
                  <a:lnTo>
                    <a:pt x="46576" y="122791"/>
                  </a:lnTo>
                  <a:lnTo>
                    <a:pt x="59278" y="127025"/>
                  </a:lnTo>
                  <a:lnTo>
                    <a:pt x="67747" y="143962"/>
                  </a:lnTo>
                  <a:lnTo>
                    <a:pt x="59278" y="152430"/>
                  </a:lnTo>
                  <a:lnTo>
                    <a:pt x="50810" y="156664"/>
                  </a:lnTo>
                  <a:lnTo>
                    <a:pt x="38108" y="173601"/>
                  </a:lnTo>
                  <a:lnTo>
                    <a:pt x="29639" y="186304"/>
                  </a:lnTo>
                  <a:lnTo>
                    <a:pt x="33873" y="211709"/>
                  </a:lnTo>
                  <a:lnTo>
                    <a:pt x="59278" y="211709"/>
                  </a:lnTo>
                  <a:lnTo>
                    <a:pt x="63513" y="215943"/>
                  </a:lnTo>
                  <a:lnTo>
                    <a:pt x="84684" y="207475"/>
                  </a:lnTo>
                  <a:lnTo>
                    <a:pt x="93152" y="211709"/>
                  </a:lnTo>
                  <a:lnTo>
                    <a:pt x="80449" y="237114"/>
                  </a:lnTo>
                  <a:lnTo>
                    <a:pt x="93152" y="245582"/>
                  </a:lnTo>
                  <a:lnTo>
                    <a:pt x="71981" y="258285"/>
                  </a:lnTo>
                  <a:lnTo>
                    <a:pt x="63513" y="287924"/>
                  </a:lnTo>
                  <a:lnTo>
                    <a:pt x="97386" y="296392"/>
                  </a:lnTo>
                  <a:lnTo>
                    <a:pt x="143962" y="300626"/>
                  </a:lnTo>
                  <a:lnTo>
                    <a:pt x="122791" y="321797"/>
                  </a:lnTo>
                  <a:cubicBezTo>
                    <a:pt x="122791" y="321797"/>
                    <a:pt x="114323" y="317563"/>
                    <a:pt x="110089" y="317563"/>
                  </a:cubicBezTo>
                  <a:lnTo>
                    <a:pt x="110089" y="321797"/>
                  </a:lnTo>
                  <a:cubicBezTo>
                    <a:pt x="110089" y="330266"/>
                    <a:pt x="97386" y="347202"/>
                    <a:pt x="97386" y="351436"/>
                  </a:cubicBezTo>
                  <a:lnTo>
                    <a:pt x="114323" y="364139"/>
                  </a:lnTo>
                  <a:lnTo>
                    <a:pt x="139728" y="381076"/>
                  </a:lnTo>
                  <a:lnTo>
                    <a:pt x="190538" y="398012"/>
                  </a:lnTo>
                  <a:lnTo>
                    <a:pt x="207475" y="402247"/>
                  </a:lnTo>
                  <a:lnTo>
                    <a:pt x="220177" y="410715"/>
                  </a:lnTo>
                  <a:lnTo>
                    <a:pt x="211709" y="423417"/>
                  </a:lnTo>
                  <a:lnTo>
                    <a:pt x="237114" y="423417"/>
                  </a:lnTo>
                  <a:lnTo>
                    <a:pt x="241348" y="436120"/>
                  </a:lnTo>
                  <a:lnTo>
                    <a:pt x="262519" y="436120"/>
                  </a:lnTo>
                  <a:lnTo>
                    <a:pt x="270987" y="406481"/>
                  </a:lnTo>
                  <a:lnTo>
                    <a:pt x="254051" y="402247"/>
                  </a:lnTo>
                  <a:lnTo>
                    <a:pt x="275221" y="381076"/>
                  </a:lnTo>
                  <a:lnTo>
                    <a:pt x="270987" y="372607"/>
                  </a:lnTo>
                  <a:lnTo>
                    <a:pt x="270987" y="359905"/>
                  </a:lnTo>
                  <a:lnTo>
                    <a:pt x="300627" y="342968"/>
                  </a:lnTo>
                  <a:lnTo>
                    <a:pt x="300627" y="326031"/>
                  </a:lnTo>
                  <a:lnTo>
                    <a:pt x="283690" y="326031"/>
                  </a:lnTo>
                  <a:lnTo>
                    <a:pt x="270987" y="334500"/>
                  </a:lnTo>
                  <a:lnTo>
                    <a:pt x="270987" y="317563"/>
                  </a:lnTo>
                  <a:lnTo>
                    <a:pt x="292158" y="317563"/>
                  </a:lnTo>
                  <a:lnTo>
                    <a:pt x="300627" y="300626"/>
                  </a:lnTo>
                  <a:lnTo>
                    <a:pt x="309095" y="245582"/>
                  </a:lnTo>
                  <a:lnTo>
                    <a:pt x="304861" y="224411"/>
                  </a:lnTo>
                  <a:lnTo>
                    <a:pt x="304861" y="203240"/>
                  </a:lnTo>
                  <a:lnTo>
                    <a:pt x="275221" y="220177"/>
                  </a:lnTo>
                  <a:lnTo>
                    <a:pt x="245582" y="220177"/>
                  </a:lnTo>
                  <a:lnTo>
                    <a:pt x="241348" y="199006"/>
                  </a:lnTo>
                  <a:lnTo>
                    <a:pt x="245582" y="194772"/>
                  </a:lnTo>
                  <a:lnTo>
                    <a:pt x="237114" y="186304"/>
                  </a:lnTo>
                  <a:lnTo>
                    <a:pt x="232880" y="148196"/>
                  </a:lnTo>
                  <a:lnTo>
                    <a:pt x="228646" y="139728"/>
                  </a:lnTo>
                  <a:lnTo>
                    <a:pt x="211709" y="139728"/>
                  </a:lnTo>
                  <a:lnTo>
                    <a:pt x="203240" y="135494"/>
                  </a:lnTo>
                  <a:lnTo>
                    <a:pt x="203240" y="110089"/>
                  </a:lnTo>
                  <a:lnTo>
                    <a:pt x="194772" y="101620"/>
                  </a:lnTo>
                  <a:lnTo>
                    <a:pt x="186304" y="97386"/>
                  </a:lnTo>
                  <a:lnTo>
                    <a:pt x="169367" y="76215"/>
                  </a:lnTo>
                  <a:lnTo>
                    <a:pt x="169367" y="63513"/>
                  </a:lnTo>
                  <a:lnTo>
                    <a:pt x="148196" y="63513"/>
                  </a:lnTo>
                  <a:lnTo>
                    <a:pt x="139728" y="42342"/>
                  </a:lnTo>
                  <a:lnTo>
                    <a:pt x="114323" y="42342"/>
                  </a:lnTo>
                  <a:lnTo>
                    <a:pt x="97386" y="25405"/>
                  </a:lnTo>
                  <a:lnTo>
                    <a:pt x="101620" y="16937"/>
                  </a:lnTo>
                  <a:lnTo>
                    <a:pt x="93152" y="12703"/>
                  </a:lnTo>
                  <a:lnTo>
                    <a:pt x="71981" y="12703"/>
                  </a:lnTo>
                  <a:lnTo>
                    <a:pt x="63513" y="8468"/>
                  </a:lnTo>
                  <a:lnTo>
                    <a:pt x="29639" y="8468"/>
                  </a:lnTo>
                  <a:lnTo>
                    <a:pt x="29639" y="0"/>
                  </a:lnTo>
                  <a:lnTo>
                    <a:pt x="127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7EEDDA-A939-FE1E-BE30-E59B1E8D32B1}"/>
                </a:ext>
              </a:extLst>
            </p:cNvPr>
            <p:cNvSpPr/>
            <p:nvPr/>
          </p:nvSpPr>
          <p:spPr>
            <a:xfrm>
              <a:off x="5311117" y="4784434"/>
              <a:ext cx="326031" cy="529271"/>
            </a:xfrm>
            <a:custGeom>
              <a:avLst/>
              <a:gdLst>
                <a:gd name="connsiteX0" fmla="*/ 241348 w 326031"/>
                <a:gd name="connsiteY0" fmla="*/ 0 h 529271"/>
                <a:gd name="connsiteX1" fmla="*/ 220177 w 326031"/>
                <a:gd name="connsiteY1" fmla="*/ 16937 h 529271"/>
                <a:gd name="connsiteX2" fmla="*/ 220177 w 326031"/>
                <a:gd name="connsiteY2" fmla="*/ 33873 h 529271"/>
                <a:gd name="connsiteX3" fmla="*/ 232880 w 326031"/>
                <a:gd name="connsiteY3" fmla="*/ 46576 h 529271"/>
                <a:gd name="connsiteX4" fmla="*/ 220177 w 326031"/>
                <a:gd name="connsiteY4" fmla="*/ 59278 h 529271"/>
                <a:gd name="connsiteX5" fmla="*/ 224411 w 326031"/>
                <a:gd name="connsiteY5" fmla="*/ 71981 h 529271"/>
                <a:gd name="connsiteX6" fmla="*/ 215943 w 326031"/>
                <a:gd name="connsiteY6" fmla="*/ 80449 h 529271"/>
                <a:gd name="connsiteX7" fmla="*/ 215943 w 326031"/>
                <a:gd name="connsiteY7" fmla="*/ 93152 h 529271"/>
                <a:gd name="connsiteX8" fmla="*/ 232880 w 326031"/>
                <a:gd name="connsiteY8" fmla="*/ 110089 h 529271"/>
                <a:gd name="connsiteX9" fmla="*/ 232880 w 326031"/>
                <a:gd name="connsiteY9" fmla="*/ 131259 h 529271"/>
                <a:gd name="connsiteX10" fmla="*/ 224411 w 326031"/>
                <a:gd name="connsiteY10" fmla="*/ 148196 h 529271"/>
                <a:gd name="connsiteX11" fmla="*/ 211709 w 326031"/>
                <a:gd name="connsiteY11" fmla="*/ 152430 h 529271"/>
                <a:gd name="connsiteX12" fmla="*/ 199006 w 326031"/>
                <a:gd name="connsiteY12" fmla="*/ 139728 h 529271"/>
                <a:gd name="connsiteX13" fmla="*/ 177835 w 326031"/>
                <a:gd name="connsiteY13" fmla="*/ 139728 h 529271"/>
                <a:gd name="connsiteX14" fmla="*/ 173601 w 326031"/>
                <a:gd name="connsiteY14" fmla="*/ 135494 h 529271"/>
                <a:gd name="connsiteX15" fmla="*/ 156665 w 326031"/>
                <a:gd name="connsiteY15" fmla="*/ 135494 h 529271"/>
                <a:gd name="connsiteX16" fmla="*/ 139728 w 326031"/>
                <a:gd name="connsiteY16" fmla="*/ 152430 h 529271"/>
                <a:gd name="connsiteX17" fmla="*/ 131259 w 326031"/>
                <a:gd name="connsiteY17" fmla="*/ 177835 h 529271"/>
                <a:gd name="connsiteX18" fmla="*/ 93152 w 326031"/>
                <a:gd name="connsiteY18" fmla="*/ 186304 h 529271"/>
                <a:gd name="connsiteX19" fmla="*/ 63513 w 326031"/>
                <a:gd name="connsiteY19" fmla="*/ 211709 h 529271"/>
                <a:gd name="connsiteX20" fmla="*/ 55044 w 326031"/>
                <a:gd name="connsiteY20" fmla="*/ 228645 h 529271"/>
                <a:gd name="connsiteX21" fmla="*/ 42342 w 326031"/>
                <a:gd name="connsiteY21" fmla="*/ 224411 h 529271"/>
                <a:gd name="connsiteX22" fmla="*/ 33873 w 326031"/>
                <a:gd name="connsiteY22" fmla="*/ 215943 h 529271"/>
                <a:gd name="connsiteX23" fmla="*/ 29639 w 326031"/>
                <a:gd name="connsiteY23" fmla="*/ 241348 h 529271"/>
                <a:gd name="connsiteX24" fmla="*/ 16937 w 326031"/>
                <a:gd name="connsiteY24" fmla="*/ 245582 h 529271"/>
                <a:gd name="connsiteX25" fmla="*/ 16937 w 326031"/>
                <a:gd name="connsiteY25" fmla="*/ 270987 h 529271"/>
                <a:gd name="connsiteX26" fmla="*/ 21171 w 326031"/>
                <a:gd name="connsiteY26" fmla="*/ 283690 h 529271"/>
                <a:gd name="connsiteX27" fmla="*/ 4234 w 326031"/>
                <a:gd name="connsiteY27" fmla="*/ 296392 h 529271"/>
                <a:gd name="connsiteX28" fmla="*/ 0 w 326031"/>
                <a:gd name="connsiteY28" fmla="*/ 309095 h 529271"/>
                <a:gd name="connsiteX29" fmla="*/ 16937 w 326031"/>
                <a:gd name="connsiteY29" fmla="*/ 309095 h 529271"/>
                <a:gd name="connsiteX30" fmla="*/ 16937 w 326031"/>
                <a:gd name="connsiteY30" fmla="*/ 317563 h 529271"/>
                <a:gd name="connsiteX31" fmla="*/ 46576 w 326031"/>
                <a:gd name="connsiteY31" fmla="*/ 317563 h 529271"/>
                <a:gd name="connsiteX32" fmla="*/ 55044 w 326031"/>
                <a:gd name="connsiteY32" fmla="*/ 321797 h 529271"/>
                <a:gd name="connsiteX33" fmla="*/ 80449 w 326031"/>
                <a:gd name="connsiteY33" fmla="*/ 321797 h 529271"/>
                <a:gd name="connsiteX34" fmla="*/ 88918 w 326031"/>
                <a:gd name="connsiteY34" fmla="*/ 326031 h 529271"/>
                <a:gd name="connsiteX35" fmla="*/ 84684 w 326031"/>
                <a:gd name="connsiteY35" fmla="*/ 334500 h 529271"/>
                <a:gd name="connsiteX36" fmla="*/ 101620 w 326031"/>
                <a:gd name="connsiteY36" fmla="*/ 351436 h 529271"/>
                <a:gd name="connsiteX37" fmla="*/ 127025 w 326031"/>
                <a:gd name="connsiteY37" fmla="*/ 351436 h 529271"/>
                <a:gd name="connsiteX38" fmla="*/ 135494 w 326031"/>
                <a:gd name="connsiteY38" fmla="*/ 372607 h 529271"/>
                <a:gd name="connsiteX39" fmla="*/ 156665 w 326031"/>
                <a:gd name="connsiteY39" fmla="*/ 372607 h 529271"/>
                <a:gd name="connsiteX40" fmla="*/ 156665 w 326031"/>
                <a:gd name="connsiteY40" fmla="*/ 385310 h 529271"/>
                <a:gd name="connsiteX41" fmla="*/ 169367 w 326031"/>
                <a:gd name="connsiteY41" fmla="*/ 406481 h 529271"/>
                <a:gd name="connsiteX42" fmla="*/ 182070 w 326031"/>
                <a:gd name="connsiteY42" fmla="*/ 410715 h 529271"/>
                <a:gd name="connsiteX43" fmla="*/ 190538 w 326031"/>
                <a:gd name="connsiteY43" fmla="*/ 419183 h 529271"/>
                <a:gd name="connsiteX44" fmla="*/ 190538 w 326031"/>
                <a:gd name="connsiteY44" fmla="*/ 444588 h 529271"/>
                <a:gd name="connsiteX45" fmla="*/ 199006 w 326031"/>
                <a:gd name="connsiteY45" fmla="*/ 453057 h 529271"/>
                <a:gd name="connsiteX46" fmla="*/ 215943 w 326031"/>
                <a:gd name="connsiteY46" fmla="*/ 453057 h 529271"/>
                <a:gd name="connsiteX47" fmla="*/ 220177 w 326031"/>
                <a:gd name="connsiteY47" fmla="*/ 457291 h 529271"/>
                <a:gd name="connsiteX48" fmla="*/ 224411 w 326031"/>
                <a:gd name="connsiteY48" fmla="*/ 495398 h 529271"/>
                <a:gd name="connsiteX49" fmla="*/ 232880 w 326031"/>
                <a:gd name="connsiteY49" fmla="*/ 503867 h 529271"/>
                <a:gd name="connsiteX50" fmla="*/ 228646 w 326031"/>
                <a:gd name="connsiteY50" fmla="*/ 508101 h 529271"/>
                <a:gd name="connsiteX51" fmla="*/ 232880 w 326031"/>
                <a:gd name="connsiteY51" fmla="*/ 529272 h 529271"/>
                <a:gd name="connsiteX52" fmla="*/ 262519 w 326031"/>
                <a:gd name="connsiteY52" fmla="*/ 529272 h 529271"/>
                <a:gd name="connsiteX53" fmla="*/ 292158 w 326031"/>
                <a:gd name="connsiteY53" fmla="*/ 512335 h 529271"/>
                <a:gd name="connsiteX54" fmla="*/ 287924 w 326031"/>
                <a:gd name="connsiteY54" fmla="*/ 465759 h 529271"/>
                <a:gd name="connsiteX55" fmla="*/ 326032 w 326031"/>
                <a:gd name="connsiteY55" fmla="*/ 414949 h 529271"/>
                <a:gd name="connsiteX56" fmla="*/ 326032 w 326031"/>
                <a:gd name="connsiteY56" fmla="*/ 330266 h 529271"/>
                <a:gd name="connsiteX57" fmla="*/ 309095 w 326031"/>
                <a:gd name="connsiteY57" fmla="*/ 300626 h 529271"/>
                <a:gd name="connsiteX58" fmla="*/ 304861 w 326031"/>
                <a:gd name="connsiteY58" fmla="*/ 207475 h 529271"/>
                <a:gd name="connsiteX59" fmla="*/ 296392 w 326031"/>
                <a:gd name="connsiteY59" fmla="*/ 190538 h 529271"/>
                <a:gd name="connsiteX60" fmla="*/ 275221 w 326031"/>
                <a:gd name="connsiteY60" fmla="*/ 173601 h 529271"/>
                <a:gd name="connsiteX61" fmla="*/ 270987 w 326031"/>
                <a:gd name="connsiteY61" fmla="*/ 118557 h 529271"/>
                <a:gd name="connsiteX62" fmla="*/ 279456 w 326031"/>
                <a:gd name="connsiteY62" fmla="*/ 93152 h 529271"/>
                <a:gd name="connsiteX63" fmla="*/ 270987 w 326031"/>
                <a:gd name="connsiteY63" fmla="*/ 50810 h 529271"/>
                <a:gd name="connsiteX64" fmla="*/ 262519 w 326031"/>
                <a:gd name="connsiteY64" fmla="*/ 16937 h 529271"/>
                <a:gd name="connsiteX65" fmla="*/ 254051 w 326031"/>
                <a:gd name="connsiteY65" fmla="*/ 8468 h 529271"/>
                <a:gd name="connsiteX66" fmla="*/ 241348 w 326031"/>
                <a:gd name="connsiteY66" fmla="*/ 0 h 52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26031" h="529271">
                  <a:moveTo>
                    <a:pt x="241348" y="0"/>
                  </a:moveTo>
                  <a:lnTo>
                    <a:pt x="220177" y="16937"/>
                  </a:lnTo>
                  <a:lnTo>
                    <a:pt x="220177" y="33873"/>
                  </a:lnTo>
                  <a:lnTo>
                    <a:pt x="232880" y="46576"/>
                  </a:lnTo>
                  <a:lnTo>
                    <a:pt x="220177" y="59278"/>
                  </a:lnTo>
                  <a:lnTo>
                    <a:pt x="224411" y="71981"/>
                  </a:lnTo>
                  <a:lnTo>
                    <a:pt x="215943" y="80449"/>
                  </a:lnTo>
                  <a:lnTo>
                    <a:pt x="215943" y="93152"/>
                  </a:lnTo>
                  <a:lnTo>
                    <a:pt x="232880" y="110089"/>
                  </a:lnTo>
                  <a:lnTo>
                    <a:pt x="232880" y="131259"/>
                  </a:lnTo>
                  <a:lnTo>
                    <a:pt x="224411" y="148196"/>
                  </a:lnTo>
                  <a:lnTo>
                    <a:pt x="211709" y="152430"/>
                  </a:lnTo>
                  <a:lnTo>
                    <a:pt x="199006" y="139728"/>
                  </a:lnTo>
                  <a:lnTo>
                    <a:pt x="177835" y="139728"/>
                  </a:lnTo>
                  <a:lnTo>
                    <a:pt x="173601" y="135494"/>
                  </a:lnTo>
                  <a:lnTo>
                    <a:pt x="156665" y="135494"/>
                  </a:lnTo>
                  <a:lnTo>
                    <a:pt x="139728" y="152430"/>
                  </a:lnTo>
                  <a:lnTo>
                    <a:pt x="131259" y="177835"/>
                  </a:lnTo>
                  <a:lnTo>
                    <a:pt x="93152" y="186304"/>
                  </a:lnTo>
                  <a:lnTo>
                    <a:pt x="63513" y="211709"/>
                  </a:lnTo>
                  <a:lnTo>
                    <a:pt x="55044" y="228645"/>
                  </a:lnTo>
                  <a:lnTo>
                    <a:pt x="42342" y="224411"/>
                  </a:lnTo>
                  <a:lnTo>
                    <a:pt x="33873" y="215943"/>
                  </a:lnTo>
                  <a:lnTo>
                    <a:pt x="29639" y="241348"/>
                  </a:lnTo>
                  <a:lnTo>
                    <a:pt x="16937" y="245582"/>
                  </a:lnTo>
                  <a:lnTo>
                    <a:pt x="16937" y="270987"/>
                  </a:lnTo>
                  <a:lnTo>
                    <a:pt x="21171" y="283690"/>
                  </a:lnTo>
                  <a:lnTo>
                    <a:pt x="4234" y="296392"/>
                  </a:lnTo>
                  <a:lnTo>
                    <a:pt x="0" y="309095"/>
                  </a:lnTo>
                  <a:lnTo>
                    <a:pt x="16937" y="309095"/>
                  </a:lnTo>
                  <a:lnTo>
                    <a:pt x="16937" y="317563"/>
                  </a:lnTo>
                  <a:lnTo>
                    <a:pt x="46576" y="317563"/>
                  </a:lnTo>
                  <a:lnTo>
                    <a:pt x="55044" y="321797"/>
                  </a:lnTo>
                  <a:lnTo>
                    <a:pt x="80449" y="321797"/>
                  </a:lnTo>
                  <a:lnTo>
                    <a:pt x="88918" y="326031"/>
                  </a:lnTo>
                  <a:lnTo>
                    <a:pt x="84684" y="334500"/>
                  </a:lnTo>
                  <a:lnTo>
                    <a:pt x="101620" y="351436"/>
                  </a:lnTo>
                  <a:lnTo>
                    <a:pt x="127025" y="351436"/>
                  </a:lnTo>
                  <a:lnTo>
                    <a:pt x="135494" y="372607"/>
                  </a:lnTo>
                  <a:lnTo>
                    <a:pt x="156665" y="372607"/>
                  </a:lnTo>
                  <a:lnTo>
                    <a:pt x="156665" y="385310"/>
                  </a:lnTo>
                  <a:lnTo>
                    <a:pt x="169367" y="406481"/>
                  </a:lnTo>
                  <a:lnTo>
                    <a:pt x="182070" y="410715"/>
                  </a:lnTo>
                  <a:lnTo>
                    <a:pt x="190538" y="419183"/>
                  </a:lnTo>
                  <a:lnTo>
                    <a:pt x="190538" y="444588"/>
                  </a:lnTo>
                  <a:lnTo>
                    <a:pt x="199006" y="453057"/>
                  </a:lnTo>
                  <a:lnTo>
                    <a:pt x="215943" y="453057"/>
                  </a:lnTo>
                  <a:lnTo>
                    <a:pt x="220177" y="457291"/>
                  </a:lnTo>
                  <a:lnTo>
                    <a:pt x="224411" y="495398"/>
                  </a:lnTo>
                  <a:lnTo>
                    <a:pt x="232880" y="503867"/>
                  </a:lnTo>
                  <a:lnTo>
                    <a:pt x="228646" y="508101"/>
                  </a:lnTo>
                  <a:lnTo>
                    <a:pt x="232880" y="529272"/>
                  </a:lnTo>
                  <a:lnTo>
                    <a:pt x="262519" y="529272"/>
                  </a:lnTo>
                  <a:lnTo>
                    <a:pt x="292158" y="512335"/>
                  </a:lnTo>
                  <a:lnTo>
                    <a:pt x="287924" y="465759"/>
                  </a:lnTo>
                  <a:lnTo>
                    <a:pt x="326032" y="414949"/>
                  </a:lnTo>
                  <a:lnTo>
                    <a:pt x="326032" y="330266"/>
                  </a:lnTo>
                  <a:lnTo>
                    <a:pt x="309095" y="300626"/>
                  </a:lnTo>
                  <a:lnTo>
                    <a:pt x="304861" y="207475"/>
                  </a:lnTo>
                  <a:lnTo>
                    <a:pt x="296392" y="190538"/>
                  </a:lnTo>
                  <a:lnTo>
                    <a:pt x="275221" y="173601"/>
                  </a:lnTo>
                  <a:lnTo>
                    <a:pt x="270987" y="118557"/>
                  </a:lnTo>
                  <a:lnTo>
                    <a:pt x="279456" y="93152"/>
                  </a:lnTo>
                  <a:lnTo>
                    <a:pt x="270987" y="50810"/>
                  </a:lnTo>
                  <a:lnTo>
                    <a:pt x="262519" y="16937"/>
                  </a:lnTo>
                  <a:lnTo>
                    <a:pt x="254051" y="8468"/>
                  </a:lnTo>
                  <a:lnTo>
                    <a:pt x="24134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8256C7C-6A86-1C62-1855-F8E73DF67E96}"/>
                </a:ext>
              </a:extLst>
            </p:cNvPr>
            <p:cNvSpPr/>
            <p:nvPr/>
          </p:nvSpPr>
          <p:spPr>
            <a:xfrm>
              <a:off x="4620946" y="4475339"/>
              <a:ext cx="495398" cy="330265"/>
            </a:xfrm>
            <a:custGeom>
              <a:avLst/>
              <a:gdLst>
                <a:gd name="connsiteX0" fmla="*/ 165133 w 495398"/>
                <a:gd name="connsiteY0" fmla="*/ 0 h 330265"/>
                <a:gd name="connsiteX1" fmla="*/ 122791 w 495398"/>
                <a:gd name="connsiteY1" fmla="*/ 21171 h 330265"/>
                <a:gd name="connsiteX2" fmla="*/ 110089 w 495398"/>
                <a:gd name="connsiteY2" fmla="*/ 105854 h 330265"/>
                <a:gd name="connsiteX3" fmla="*/ 63513 w 495398"/>
                <a:gd name="connsiteY3" fmla="*/ 97386 h 330265"/>
                <a:gd name="connsiteX4" fmla="*/ 50810 w 495398"/>
                <a:gd name="connsiteY4" fmla="*/ 131259 h 330265"/>
                <a:gd name="connsiteX5" fmla="*/ 63513 w 495398"/>
                <a:gd name="connsiteY5" fmla="*/ 148196 h 330265"/>
                <a:gd name="connsiteX6" fmla="*/ 12703 w 495398"/>
                <a:gd name="connsiteY6" fmla="*/ 177835 h 330265"/>
                <a:gd name="connsiteX7" fmla="*/ 0 w 495398"/>
                <a:gd name="connsiteY7" fmla="*/ 211709 h 330265"/>
                <a:gd name="connsiteX8" fmla="*/ 46576 w 495398"/>
                <a:gd name="connsiteY8" fmla="*/ 211709 h 330265"/>
                <a:gd name="connsiteX9" fmla="*/ 110089 w 495398"/>
                <a:gd name="connsiteY9" fmla="*/ 215943 h 330265"/>
                <a:gd name="connsiteX10" fmla="*/ 122791 w 495398"/>
                <a:gd name="connsiteY10" fmla="*/ 228645 h 330265"/>
                <a:gd name="connsiteX11" fmla="*/ 101620 w 495398"/>
                <a:gd name="connsiteY11" fmla="*/ 228645 h 330265"/>
                <a:gd name="connsiteX12" fmla="*/ 84684 w 495398"/>
                <a:gd name="connsiteY12" fmla="*/ 254050 h 330265"/>
                <a:gd name="connsiteX13" fmla="*/ 152430 w 495398"/>
                <a:gd name="connsiteY13" fmla="*/ 266753 h 330265"/>
                <a:gd name="connsiteX14" fmla="*/ 203240 w 495398"/>
                <a:gd name="connsiteY14" fmla="*/ 258285 h 330265"/>
                <a:gd name="connsiteX15" fmla="*/ 173601 w 495398"/>
                <a:gd name="connsiteY15" fmla="*/ 232880 h 330265"/>
                <a:gd name="connsiteX16" fmla="*/ 194772 w 495398"/>
                <a:gd name="connsiteY16" fmla="*/ 215943 h 330265"/>
                <a:gd name="connsiteX17" fmla="*/ 224411 w 495398"/>
                <a:gd name="connsiteY17" fmla="*/ 228645 h 330265"/>
                <a:gd name="connsiteX18" fmla="*/ 237114 w 495398"/>
                <a:gd name="connsiteY18" fmla="*/ 258285 h 330265"/>
                <a:gd name="connsiteX19" fmla="*/ 321797 w 495398"/>
                <a:gd name="connsiteY19" fmla="*/ 262519 h 330265"/>
                <a:gd name="connsiteX20" fmla="*/ 347202 w 495398"/>
                <a:gd name="connsiteY20" fmla="*/ 249816 h 330265"/>
                <a:gd name="connsiteX21" fmla="*/ 351437 w 495398"/>
                <a:gd name="connsiteY21" fmla="*/ 266753 h 330265"/>
                <a:gd name="connsiteX22" fmla="*/ 326032 w 495398"/>
                <a:gd name="connsiteY22" fmla="*/ 287924 h 330265"/>
                <a:gd name="connsiteX23" fmla="*/ 359905 w 495398"/>
                <a:gd name="connsiteY23" fmla="*/ 287924 h 330265"/>
                <a:gd name="connsiteX24" fmla="*/ 355671 w 495398"/>
                <a:gd name="connsiteY24" fmla="*/ 304861 h 330265"/>
                <a:gd name="connsiteX25" fmla="*/ 347202 w 495398"/>
                <a:gd name="connsiteY25" fmla="*/ 313329 h 330265"/>
                <a:gd name="connsiteX26" fmla="*/ 419183 w 495398"/>
                <a:gd name="connsiteY26" fmla="*/ 313329 h 330265"/>
                <a:gd name="connsiteX27" fmla="*/ 457291 w 495398"/>
                <a:gd name="connsiteY27" fmla="*/ 326031 h 330265"/>
                <a:gd name="connsiteX28" fmla="*/ 461525 w 495398"/>
                <a:gd name="connsiteY28" fmla="*/ 330266 h 330265"/>
                <a:gd name="connsiteX29" fmla="*/ 461525 w 495398"/>
                <a:gd name="connsiteY29" fmla="*/ 300626 h 330265"/>
                <a:gd name="connsiteX30" fmla="*/ 474228 w 495398"/>
                <a:gd name="connsiteY30" fmla="*/ 287924 h 330265"/>
                <a:gd name="connsiteX31" fmla="*/ 486930 w 495398"/>
                <a:gd name="connsiteY31" fmla="*/ 279455 h 330265"/>
                <a:gd name="connsiteX32" fmla="*/ 486930 w 495398"/>
                <a:gd name="connsiteY32" fmla="*/ 270987 h 330265"/>
                <a:gd name="connsiteX33" fmla="*/ 474228 w 495398"/>
                <a:gd name="connsiteY33" fmla="*/ 262519 h 330265"/>
                <a:gd name="connsiteX34" fmla="*/ 461525 w 495398"/>
                <a:gd name="connsiteY34" fmla="*/ 262519 h 330265"/>
                <a:gd name="connsiteX35" fmla="*/ 453057 w 495398"/>
                <a:gd name="connsiteY35" fmla="*/ 254050 h 330265"/>
                <a:gd name="connsiteX36" fmla="*/ 465759 w 495398"/>
                <a:gd name="connsiteY36" fmla="*/ 241348 h 330265"/>
                <a:gd name="connsiteX37" fmla="*/ 465759 w 495398"/>
                <a:gd name="connsiteY37" fmla="*/ 237114 h 330265"/>
                <a:gd name="connsiteX38" fmla="*/ 453057 w 495398"/>
                <a:gd name="connsiteY38" fmla="*/ 232880 h 330265"/>
                <a:gd name="connsiteX39" fmla="*/ 453057 w 495398"/>
                <a:gd name="connsiteY39" fmla="*/ 220177 h 330265"/>
                <a:gd name="connsiteX40" fmla="*/ 482696 w 495398"/>
                <a:gd name="connsiteY40" fmla="*/ 220177 h 330265"/>
                <a:gd name="connsiteX41" fmla="*/ 491164 w 495398"/>
                <a:gd name="connsiteY41" fmla="*/ 215943 h 330265"/>
                <a:gd name="connsiteX42" fmla="*/ 465759 w 495398"/>
                <a:gd name="connsiteY42" fmla="*/ 190538 h 330265"/>
                <a:gd name="connsiteX43" fmla="*/ 465759 w 495398"/>
                <a:gd name="connsiteY43" fmla="*/ 160899 h 330265"/>
                <a:gd name="connsiteX44" fmla="*/ 448823 w 495398"/>
                <a:gd name="connsiteY44" fmla="*/ 148196 h 330265"/>
                <a:gd name="connsiteX45" fmla="*/ 461525 w 495398"/>
                <a:gd name="connsiteY45" fmla="*/ 118557 h 330265"/>
                <a:gd name="connsiteX46" fmla="*/ 495399 w 495398"/>
                <a:gd name="connsiteY46" fmla="*/ 97386 h 330265"/>
                <a:gd name="connsiteX47" fmla="*/ 469994 w 495398"/>
                <a:gd name="connsiteY47" fmla="*/ 80449 h 330265"/>
                <a:gd name="connsiteX48" fmla="*/ 453057 w 495398"/>
                <a:gd name="connsiteY48" fmla="*/ 93152 h 330265"/>
                <a:gd name="connsiteX49" fmla="*/ 410715 w 495398"/>
                <a:gd name="connsiteY49" fmla="*/ 105854 h 330265"/>
                <a:gd name="connsiteX50" fmla="*/ 381076 w 495398"/>
                <a:gd name="connsiteY50" fmla="*/ 101620 h 330265"/>
                <a:gd name="connsiteX51" fmla="*/ 317563 w 495398"/>
                <a:gd name="connsiteY51" fmla="*/ 76215 h 330265"/>
                <a:gd name="connsiteX52" fmla="*/ 283690 w 495398"/>
                <a:gd name="connsiteY52" fmla="*/ 76215 h 330265"/>
                <a:gd name="connsiteX53" fmla="*/ 254051 w 495398"/>
                <a:gd name="connsiteY53" fmla="*/ 63513 h 330265"/>
                <a:gd name="connsiteX54" fmla="*/ 241348 w 495398"/>
                <a:gd name="connsiteY54" fmla="*/ 46576 h 330265"/>
                <a:gd name="connsiteX55" fmla="*/ 220177 w 495398"/>
                <a:gd name="connsiteY55" fmla="*/ 21171 h 330265"/>
                <a:gd name="connsiteX56" fmla="*/ 165133 w 495398"/>
                <a:gd name="connsiteY56" fmla="*/ 0 h 330265"/>
                <a:gd name="connsiteX57" fmla="*/ 160899 w 495398"/>
                <a:gd name="connsiteY57" fmla="*/ 0 h 33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95398" h="330265">
                  <a:moveTo>
                    <a:pt x="165133" y="0"/>
                  </a:moveTo>
                  <a:lnTo>
                    <a:pt x="122791" y="21171"/>
                  </a:lnTo>
                  <a:lnTo>
                    <a:pt x="110089" y="105854"/>
                  </a:lnTo>
                  <a:lnTo>
                    <a:pt x="63513" y="97386"/>
                  </a:lnTo>
                  <a:lnTo>
                    <a:pt x="50810" y="131259"/>
                  </a:lnTo>
                  <a:lnTo>
                    <a:pt x="63513" y="148196"/>
                  </a:lnTo>
                  <a:lnTo>
                    <a:pt x="12703" y="177835"/>
                  </a:lnTo>
                  <a:lnTo>
                    <a:pt x="0" y="211709"/>
                  </a:lnTo>
                  <a:lnTo>
                    <a:pt x="46576" y="211709"/>
                  </a:lnTo>
                  <a:lnTo>
                    <a:pt x="110089" y="215943"/>
                  </a:lnTo>
                  <a:lnTo>
                    <a:pt x="122791" y="228645"/>
                  </a:lnTo>
                  <a:lnTo>
                    <a:pt x="101620" y="228645"/>
                  </a:lnTo>
                  <a:lnTo>
                    <a:pt x="84684" y="254050"/>
                  </a:lnTo>
                  <a:lnTo>
                    <a:pt x="152430" y="266753"/>
                  </a:lnTo>
                  <a:lnTo>
                    <a:pt x="203240" y="258285"/>
                  </a:lnTo>
                  <a:lnTo>
                    <a:pt x="173601" y="232880"/>
                  </a:lnTo>
                  <a:lnTo>
                    <a:pt x="194772" y="215943"/>
                  </a:lnTo>
                  <a:lnTo>
                    <a:pt x="224411" y="228645"/>
                  </a:lnTo>
                  <a:lnTo>
                    <a:pt x="237114" y="258285"/>
                  </a:lnTo>
                  <a:lnTo>
                    <a:pt x="321797" y="262519"/>
                  </a:lnTo>
                  <a:lnTo>
                    <a:pt x="347202" y="249816"/>
                  </a:lnTo>
                  <a:lnTo>
                    <a:pt x="351437" y="266753"/>
                  </a:lnTo>
                  <a:lnTo>
                    <a:pt x="326032" y="287924"/>
                  </a:lnTo>
                  <a:lnTo>
                    <a:pt x="359905" y="287924"/>
                  </a:lnTo>
                  <a:lnTo>
                    <a:pt x="355671" y="304861"/>
                  </a:lnTo>
                  <a:lnTo>
                    <a:pt x="347202" y="313329"/>
                  </a:lnTo>
                  <a:lnTo>
                    <a:pt x="419183" y="313329"/>
                  </a:lnTo>
                  <a:lnTo>
                    <a:pt x="457291" y="326031"/>
                  </a:lnTo>
                  <a:lnTo>
                    <a:pt x="461525" y="330266"/>
                  </a:lnTo>
                  <a:lnTo>
                    <a:pt x="461525" y="300626"/>
                  </a:lnTo>
                  <a:lnTo>
                    <a:pt x="474228" y="287924"/>
                  </a:lnTo>
                  <a:lnTo>
                    <a:pt x="486930" y="279455"/>
                  </a:lnTo>
                  <a:lnTo>
                    <a:pt x="486930" y="270987"/>
                  </a:lnTo>
                  <a:lnTo>
                    <a:pt x="474228" y="262519"/>
                  </a:lnTo>
                  <a:lnTo>
                    <a:pt x="461525" y="262519"/>
                  </a:lnTo>
                  <a:lnTo>
                    <a:pt x="453057" y="254050"/>
                  </a:lnTo>
                  <a:lnTo>
                    <a:pt x="465759" y="241348"/>
                  </a:lnTo>
                  <a:lnTo>
                    <a:pt x="465759" y="237114"/>
                  </a:lnTo>
                  <a:lnTo>
                    <a:pt x="453057" y="232880"/>
                  </a:lnTo>
                  <a:lnTo>
                    <a:pt x="453057" y="220177"/>
                  </a:lnTo>
                  <a:lnTo>
                    <a:pt x="482696" y="220177"/>
                  </a:lnTo>
                  <a:lnTo>
                    <a:pt x="491164" y="215943"/>
                  </a:lnTo>
                  <a:lnTo>
                    <a:pt x="465759" y="190538"/>
                  </a:lnTo>
                  <a:lnTo>
                    <a:pt x="465759" y="160899"/>
                  </a:lnTo>
                  <a:lnTo>
                    <a:pt x="448823" y="148196"/>
                  </a:lnTo>
                  <a:lnTo>
                    <a:pt x="461525" y="118557"/>
                  </a:lnTo>
                  <a:lnTo>
                    <a:pt x="495399" y="97386"/>
                  </a:lnTo>
                  <a:lnTo>
                    <a:pt x="469994" y="80449"/>
                  </a:lnTo>
                  <a:lnTo>
                    <a:pt x="453057" y="93152"/>
                  </a:lnTo>
                  <a:lnTo>
                    <a:pt x="410715" y="105854"/>
                  </a:lnTo>
                  <a:lnTo>
                    <a:pt x="381076" y="101620"/>
                  </a:lnTo>
                  <a:lnTo>
                    <a:pt x="317563" y="76215"/>
                  </a:lnTo>
                  <a:lnTo>
                    <a:pt x="283690" y="76215"/>
                  </a:lnTo>
                  <a:lnTo>
                    <a:pt x="254051" y="63513"/>
                  </a:lnTo>
                  <a:lnTo>
                    <a:pt x="241348" y="46576"/>
                  </a:lnTo>
                  <a:lnTo>
                    <a:pt x="220177" y="21171"/>
                  </a:lnTo>
                  <a:lnTo>
                    <a:pt x="165133" y="0"/>
                  </a:lnTo>
                  <a:lnTo>
                    <a:pt x="16089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9ACE17C-1F43-8B6A-F68F-8D8A7B8546F7}"/>
                </a:ext>
              </a:extLst>
            </p:cNvPr>
            <p:cNvSpPr/>
            <p:nvPr/>
          </p:nvSpPr>
          <p:spPr>
            <a:xfrm>
              <a:off x="4726800" y="4250928"/>
              <a:ext cx="368373" cy="330265"/>
            </a:xfrm>
            <a:custGeom>
              <a:avLst/>
              <a:gdLst>
                <a:gd name="connsiteX0" fmla="*/ 114323 w 368373"/>
                <a:gd name="connsiteY0" fmla="*/ 0 h 330265"/>
                <a:gd name="connsiteX1" fmla="*/ 93152 w 368373"/>
                <a:gd name="connsiteY1" fmla="*/ 0 h 330265"/>
                <a:gd name="connsiteX2" fmla="*/ 76215 w 368373"/>
                <a:gd name="connsiteY2" fmla="*/ 25405 h 330265"/>
                <a:gd name="connsiteX3" fmla="*/ 80449 w 368373"/>
                <a:gd name="connsiteY3" fmla="*/ 55044 h 330265"/>
                <a:gd name="connsiteX4" fmla="*/ 105854 w 368373"/>
                <a:gd name="connsiteY4" fmla="*/ 59278 h 330265"/>
                <a:gd name="connsiteX5" fmla="*/ 101620 w 368373"/>
                <a:gd name="connsiteY5" fmla="*/ 67747 h 330265"/>
                <a:gd name="connsiteX6" fmla="*/ 80449 w 368373"/>
                <a:gd name="connsiteY6" fmla="*/ 71981 h 330265"/>
                <a:gd name="connsiteX7" fmla="*/ 59278 w 368373"/>
                <a:gd name="connsiteY7" fmla="*/ 93152 h 330265"/>
                <a:gd name="connsiteX8" fmla="*/ 55044 w 368373"/>
                <a:gd name="connsiteY8" fmla="*/ 84683 h 330265"/>
                <a:gd name="connsiteX9" fmla="*/ 59278 w 368373"/>
                <a:gd name="connsiteY9" fmla="*/ 55044 h 330265"/>
                <a:gd name="connsiteX10" fmla="*/ 50810 w 368373"/>
                <a:gd name="connsiteY10" fmla="*/ 46576 h 330265"/>
                <a:gd name="connsiteX11" fmla="*/ 8468 w 368373"/>
                <a:gd name="connsiteY11" fmla="*/ 50810 h 330265"/>
                <a:gd name="connsiteX12" fmla="*/ 0 w 368373"/>
                <a:gd name="connsiteY12" fmla="*/ 67747 h 330265"/>
                <a:gd name="connsiteX13" fmla="*/ 4234 w 368373"/>
                <a:gd name="connsiteY13" fmla="*/ 71981 h 330265"/>
                <a:gd name="connsiteX14" fmla="*/ 29639 w 368373"/>
                <a:gd name="connsiteY14" fmla="*/ 114323 h 330265"/>
                <a:gd name="connsiteX15" fmla="*/ 29639 w 368373"/>
                <a:gd name="connsiteY15" fmla="*/ 148196 h 330265"/>
                <a:gd name="connsiteX16" fmla="*/ 76215 w 368373"/>
                <a:gd name="connsiteY16" fmla="*/ 194772 h 330265"/>
                <a:gd name="connsiteX17" fmla="*/ 76215 w 368373"/>
                <a:gd name="connsiteY17" fmla="*/ 211709 h 330265"/>
                <a:gd name="connsiteX18" fmla="*/ 59278 w 368373"/>
                <a:gd name="connsiteY18" fmla="*/ 224411 h 330265"/>
                <a:gd name="connsiteX19" fmla="*/ 114323 w 368373"/>
                <a:gd name="connsiteY19" fmla="*/ 245582 h 330265"/>
                <a:gd name="connsiteX20" fmla="*/ 135494 w 368373"/>
                <a:gd name="connsiteY20" fmla="*/ 270987 h 330265"/>
                <a:gd name="connsiteX21" fmla="*/ 148196 w 368373"/>
                <a:gd name="connsiteY21" fmla="*/ 287924 h 330265"/>
                <a:gd name="connsiteX22" fmla="*/ 177835 w 368373"/>
                <a:gd name="connsiteY22" fmla="*/ 300626 h 330265"/>
                <a:gd name="connsiteX23" fmla="*/ 215943 w 368373"/>
                <a:gd name="connsiteY23" fmla="*/ 300626 h 330265"/>
                <a:gd name="connsiteX24" fmla="*/ 275221 w 368373"/>
                <a:gd name="connsiteY24" fmla="*/ 326031 h 330265"/>
                <a:gd name="connsiteX25" fmla="*/ 309095 w 368373"/>
                <a:gd name="connsiteY25" fmla="*/ 330266 h 330265"/>
                <a:gd name="connsiteX26" fmla="*/ 347202 w 368373"/>
                <a:gd name="connsiteY26" fmla="*/ 317563 h 330265"/>
                <a:gd name="connsiteX27" fmla="*/ 364139 w 368373"/>
                <a:gd name="connsiteY27" fmla="*/ 304861 h 330265"/>
                <a:gd name="connsiteX28" fmla="*/ 368373 w 368373"/>
                <a:gd name="connsiteY28" fmla="*/ 296392 h 330265"/>
                <a:gd name="connsiteX29" fmla="*/ 338734 w 368373"/>
                <a:gd name="connsiteY29" fmla="*/ 258285 h 330265"/>
                <a:gd name="connsiteX30" fmla="*/ 300627 w 368373"/>
                <a:gd name="connsiteY30" fmla="*/ 258285 h 330265"/>
                <a:gd name="connsiteX31" fmla="*/ 300627 w 368373"/>
                <a:gd name="connsiteY31" fmla="*/ 245582 h 330265"/>
                <a:gd name="connsiteX32" fmla="*/ 313329 w 368373"/>
                <a:gd name="connsiteY32" fmla="*/ 232880 h 330265"/>
                <a:gd name="connsiteX33" fmla="*/ 313329 w 368373"/>
                <a:gd name="connsiteY33" fmla="*/ 215943 h 330265"/>
                <a:gd name="connsiteX34" fmla="*/ 287924 w 368373"/>
                <a:gd name="connsiteY34" fmla="*/ 203240 h 330265"/>
                <a:gd name="connsiteX35" fmla="*/ 283690 w 368373"/>
                <a:gd name="connsiteY35" fmla="*/ 182069 h 330265"/>
                <a:gd name="connsiteX36" fmla="*/ 300627 w 368373"/>
                <a:gd name="connsiteY36" fmla="*/ 173601 h 330265"/>
                <a:gd name="connsiteX37" fmla="*/ 300627 w 368373"/>
                <a:gd name="connsiteY37" fmla="*/ 156664 h 330265"/>
                <a:gd name="connsiteX38" fmla="*/ 283690 w 368373"/>
                <a:gd name="connsiteY38" fmla="*/ 152430 h 330265"/>
                <a:gd name="connsiteX39" fmla="*/ 279456 w 368373"/>
                <a:gd name="connsiteY39" fmla="*/ 131259 h 330265"/>
                <a:gd name="connsiteX40" fmla="*/ 266753 w 368373"/>
                <a:gd name="connsiteY40" fmla="*/ 131259 h 330265"/>
                <a:gd name="connsiteX41" fmla="*/ 241348 w 368373"/>
                <a:gd name="connsiteY41" fmla="*/ 110089 h 330265"/>
                <a:gd name="connsiteX42" fmla="*/ 237114 w 368373"/>
                <a:gd name="connsiteY42" fmla="*/ 93152 h 330265"/>
                <a:gd name="connsiteX43" fmla="*/ 194772 w 368373"/>
                <a:gd name="connsiteY43" fmla="*/ 88918 h 330265"/>
                <a:gd name="connsiteX44" fmla="*/ 165133 w 368373"/>
                <a:gd name="connsiteY44" fmla="*/ 84683 h 330265"/>
                <a:gd name="connsiteX45" fmla="*/ 160899 w 368373"/>
                <a:gd name="connsiteY45" fmla="*/ 67747 h 330265"/>
                <a:gd name="connsiteX46" fmla="*/ 169367 w 368373"/>
                <a:gd name="connsiteY46" fmla="*/ 46576 h 330265"/>
                <a:gd name="connsiteX47" fmla="*/ 152430 w 368373"/>
                <a:gd name="connsiteY47" fmla="*/ 63513 h 330265"/>
                <a:gd name="connsiteX48" fmla="*/ 118557 w 368373"/>
                <a:gd name="connsiteY48" fmla="*/ 59278 h 330265"/>
                <a:gd name="connsiteX49" fmla="*/ 114323 w 368373"/>
                <a:gd name="connsiteY49" fmla="*/ 46576 h 330265"/>
                <a:gd name="connsiteX50" fmla="*/ 135494 w 368373"/>
                <a:gd name="connsiteY50" fmla="*/ 21171 h 330265"/>
                <a:gd name="connsiteX51" fmla="*/ 114323 w 368373"/>
                <a:gd name="connsiteY51" fmla="*/ 0 h 330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68373" h="330265">
                  <a:moveTo>
                    <a:pt x="114323" y="0"/>
                  </a:moveTo>
                  <a:lnTo>
                    <a:pt x="93152" y="0"/>
                  </a:lnTo>
                  <a:lnTo>
                    <a:pt x="76215" y="25405"/>
                  </a:lnTo>
                  <a:lnTo>
                    <a:pt x="80449" y="55044"/>
                  </a:lnTo>
                  <a:lnTo>
                    <a:pt x="105854" y="59278"/>
                  </a:lnTo>
                  <a:lnTo>
                    <a:pt x="101620" y="67747"/>
                  </a:lnTo>
                  <a:lnTo>
                    <a:pt x="80449" y="71981"/>
                  </a:lnTo>
                  <a:lnTo>
                    <a:pt x="59278" y="93152"/>
                  </a:lnTo>
                  <a:lnTo>
                    <a:pt x="55044" y="84683"/>
                  </a:lnTo>
                  <a:lnTo>
                    <a:pt x="59278" y="55044"/>
                  </a:lnTo>
                  <a:lnTo>
                    <a:pt x="50810" y="46576"/>
                  </a:lnTo>
                  <a:lnTo>
                    <a:pt x="8468" y="50810"/>
                  </a:lnTo>
                  <a:lnTo>
                    <a:pt x="0" y="67747"/>
                  </a:lnTo>
                  <a:lnTo>
                    <a:pt x="4234" y="71981"/>
                  </a:lnTo>
                  <a:lnTo>
                    <a:pt x="29639" y="114323"/>
                  </a:lnTo>
                  <a:lnTo>
                    <a:pt x="29639" y="148196"/>
                  </a:lnTo>
                  <a:lnTo>
                    <a:pt x="76215" y="194772"/>
                  </a:lnTo>
                  <a:lnTo>
                    <a:pt x="76215" y="211709"/>
                  </a:lnTo>
                  <a:lnTo>
                    <a:pt x="59278" y="224411"/>
                  </a:lnTo>
                  <a:lnTo>
                    <a:pt x="114323" y="245582"/>
                  </a:lnTo>
                  <a:lnTo>
                    <a:pt x="135494" y="270987"/>
                  </a:lnTo>
                  <a:lnTo>
                    <a:pt x="148196" y="287924"/>
                  </a:lnTo>
                  <a:lnTo>
                    <a:pt x="177835" y="300626"/>
                  </a:lnTo>
                  <a:lnTo>
                    <a:pt x="215943" y="300626"/>
                  </a:lnTo>
                  <a:lnTo>
                    <a:pt x="275221" y="326031"/>
                  </a:lnTo>
                  <a:lnTo>
                    <a:pt x="309095" y="330266"/>
                  </a:lnTo>
                  <a:lnTo>
                    <a:pt x="347202" y="317563"/>
                  </a:lnTo>
                  <a:lnTo>
                    <a:pt x="364139" y="304861"/>
                  </a:lnTo>
                  <a:lnTo>
                    <a:pt x="368373" y="296392"/>
                  </a:lnTo>
                  <a:lnTo>
                    <a:pt x="338734" y="258285"/>
                  </a:lnTo>
                  <a:lnTo>
                    <a:pt x="300627" y="258285"/>
                  </a:lnTo>
                  <a:lnTo>
                    <a:pt x="300627" y="245582"/>
                  </a:lnTo>
                  <a:lnTo>
                    <a:pt x="313329" y="232880"/>
                  </a:lnTo>
                  <a:lnTo>
                    <a:pt x="313329" y="215943"/>
                  </a:lnTo>
                  <a:lnTo>
                    <a:pt x="287924" y="203240"/>
                  </a:lnTo>
                  <a:lnTo>
                    <a:pt x="283690" y="182069"/>
                  </a:lnTo>
                  <a:lnTo>
                    <a:pt x="300627" y="173601"/>
                  </a:lnTo>
                  <a:lnTo>
                    <a:pt x="300627" y="156664"/>
                  </a:lnTo>
                  <a:lnTo>
                    <a:pt x="283690" y="152430"/>
                  </a:lnTo>
                  <a:lnTo>
                    <a:pt x="279456" y="131259"/>
                  </a:lnTo>
                  <a:lnTo>
                    <a:pt x="266753" y="131259"/>
                  </a:lnTo>
                  <a:lnTo>
                    <a:pt x="241348" y="110089"/>
                  </a:lnTo>
                  <a:lnTo>
                    <a:pt x="237114" y="93152"/>
                  </a:lnTo>
                  <a:lnTo>
                    <a:pt x="194772" y="88918"/>
                  </a:lnTo>
                  <a:lnTo>
                    <a:pt x="165133" y="84683"/>
                  </a:lnTo>
                  <a:lnTo>
                    <a:pt x="160899" y="67747"/>
                  </a:lnTo>
                  <a:lnTo>
                    <a:pt x="169367" y="46576"/>
                  </a:lnTo>
                  <a:lnTo>
                    <a:pt x="152430" y="63513"/>
                  </a:lnTo>
                  <a:lnTo>
                    <a:pt x="118557" y="59278"/>
                  </a:lnTo>
                  <a:lnTo>
                    <a:pt x="114323" y="46576"/>
                  </a:lnTo>
                  <a:lnTo>
                    <a:pt x="135494" y="21171"/>
                  </a:lnTo>
                  <a:lnTo>
                    <a:pt x="11432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6F59DBA-56D1-5D9C-2ECD-54C02A6872FF}"/>
                </a:ext>
              </a:extLst>
            </p:cNvPr>
            <p:cNvSpPr/>
            <p:nvPr/>
          </p:nvSpPr>
          <p:spPr>
            <a:xfrm>
              <a:off x="5069769" y="4500744"/>
              <a:ext cx="414949" cy="359904"/>
            </a:xfrm>
            <a:custGeom>
              <a:avLst/>
              <a:gdLst>
                <a:gd name="connsiteX0" fmla="*/ 326032 w 414949"/>
                <a:gd name="connsiteY0" fmla="*/ 0 h 359904"/>
                <a:gd name="connsiteX1" fmla="*/ 300627 w 414949"/>
                <a:gd name="connsiteY1" fmla="*/ 0 h 359904"/>
                <a:gd name="connsiteX2" fmla="*/ 292158 w 414949"/>
                <a:gd name="connsiteY2" fmla="*/ 8468 h 359904"/>
                <a:gd name="connsiteX3" fmla="*/ 249816 w 414949"/>
                <a:gd name="connsiteY3" fmla="*/ 8468 h 359904"/>
                <a:gd name="connsiteX4" fmla="*/ 211709 w 414949"/>
                <a:gd name="connsiteY4" fmla="*/ 33873 h 359904"/>
                <a:gd name="connsiteX5" fmla="*/ 186304 w 414949"/>
                <a:gd name="connsiteY5" fmla="*/ 16937 h 359904"/>
                <a:gd name="connsiteX6" fmla="*/ 148196 w 414949"/>
                <a:gd name="connsiteY6" fmla="*/ 29639 h 359904"/>
                <a:gd name="connsiteX7" fmla="*/ 143962 w 414949"/>
                <a:gd name="connsiteY7" fmla="*/ 46576 h 359904"/>
                <a:gd name="connsiteX8" fmla="*/ 114323 w 414949"/>
                <a:gd name="connsiteY8" fmla="*/ 67747 h 359904"/>
                <a:gd name="connsiteX9" fmla="*/ 63513 w 414949"/>
                <a:gd name="connsiteY9" fmla="*/ 33873 h 359904"/>
                <a:gd name="connsiteX10" fmla="*/ 25405 w 414949"/>
                <a:gd name="connsiteY10" fmla="*/ 46576 h 359904"/>
                <a:gd name="connsiteX11" fmla="*/ 21171 w 414949"/>
                <a:gd name="connsiteY11" fmla="*/ 55044 h 359904"/>
                <a:gd name="connsiteX12" fmla="*/ 50810 w 414949"/>
                <a:gd name="connsiteY12" fmla="*/ 71981 h 359904"/>
                <a:gd name="connsiteX13" fmla="*/ 16937 w 414949"/>
                <a:gd name="connsiteY13" fmla="*/ 97386 h 359904"/>
                <a:gd name="connsiteX14" fmla="*/ 0 w 414949"/>
                <a:gd name="connsiteY14" fmla="*/ 122791 h 359904"/>
                <a:gd name="connsiteX15" fmla="*/ 16937 w 414949"/>
                <a:gd name="connsiteY15" fmla="*/ 135494 h 359904"/>
                <a:gd name="connsiteX16" fmla="*/ 16937 w 414949"/>
                <a:gd name="connsiteY16" fmla="*/ 165133 h 359904"/>
                <a:gd name="connsiteX17" fmla="*/ 42342 w 414949"/>
                <a:gd name="connsiteY17" fmla="*/ 190538 h 359904"/>
                <a:gd name="connsiteX18" fmla="*/ 33873 w 414949"/>
                <a:gd name="connsiteY18" fmla="*/ 194772 h 359904"/>
                <a:gd name="connsiteX19" fmla="*/ 4234 w 414949"/>
                <a:gd name="connsiteY19" fmla="*/ 194772 h 359904"/>
                <a:gd name="connsiteX20" fmla="*/ 4234 w 414949"/>
                <a:gd name="connsiteY20" fmla="*/ 207475 h 359904"/>
                <a:gd name="connsiteX21" fmla="*/ 21171 w 414949"/>
                <a:gd name="connsiteY21" fmla="*/ 211709 h 359904"/>
                <a:gd name="connsiteX22" fmla="*/ 21171 w 414949"/>
                <a:gd name="connsiteY22" fmla="*/ 215943 h 359904"/>
                <a:gd name="connsiteX23" fmla="*/ 8468 w 414949"/>
                <a:gd name="connsiteY23" fmla="*/ 228645 h 359904"/>
                <a:gd name="connsiteX24" fmla="*/ 12703 w 414949"/>
                <a:gd name="connsiteY24" fmla="*/ 237114 h 359904"/>
                <a:gd name="connsiteX25" fmla="*/ 25405 w 414949"/>
                <a:gd name="connsiteY25" fmla="*/ 237114 h 359904"/>
                <a:gd name="connsiteX26" fmla="*/ 38108 w 414949"/>
                <a:gd name="connsiteY26" fmla="*/ 245582 h 359904"/>
                <a:gd name="connsiteX27" fmla="*/ 38108 w 414949"/>
                <a:gd name="connsiteY27" fmla="*/ 254050 h 359904"/>
                <a:gd name="connsiteX28" fmla="*/ 25405 w 414949"/>
                <a:gd name="connsiteY28" fmla="*/ 262519 h 359904"/>
                <a:gd name="connsiteX29" fmla="*/ 12703 w 414949"/>
                <a:gd name="connsiteY29" fmla="*/ 275221 h 359904"/>
                <a:gd name="connsiteX30" fmla="*/ 12703 w 414949"/>
                <a:gd name="connsiteY30" fmla="*/ 304861 h 359904"/>
                <a:gd name="connsiteX31" fmla="*/ 16937 w 414949"/>
                <a:gd name="connsiteY31" fmla="*/ 313329 h 359904"/>
                <a:gd name="connsiteX32" fmla="*/ 42342 w 414949"/>
                <a:gd name="connsiteY32" fmla="*/ 321797 h 359904"/>
                <a:gd name="connsiteX33" fmla="*/ 50810 w 414949"/>
                <a:gd name="connsiteY33" fmla="*/ 355671 h 359904"/>
                <a:gd name="connsiteX34" fmla="*/ 67747 w 414949"/>
                <a:gd name="connsiteY34" fmla="*/ 359905 h 359904"/>
                <a:gd name="connsiteX35" fmla="*/ 84684 w 414949"/>
                <a:gd name="connsiteY35" fmla="*/ 347202 h 359904"/>
                <a:gd name="connsiteX36" fmla="*/ 110089 w 414949"/>
                <a:gd name="connsiteY36" fmla="*/ 330266 h 359904"/>
                <a:gd name="connsiteX37" fmla="*/ 156665 w 414949"/>
                <a:gd name="connsiteY37" fmla="*/ 334500 h 359904"/>
                <a:gd name="connsiteX38" fmla="*/ 156665 w 414949"/>
                <a:gd name="connsiteY38" fmla="*/ 347202 h 359904"/>
                <a:gd name="connsiteX39" fmla="*/ 139728 w 414949"/>
                <a:gd name="connsiteY39" fmla="*/ 355671 h 359904"/>
                <a:gd name="connsiteX40" fmla="*/ 177835 w 414949"/>
                <a:gd name="connsiteY40" fmla="*/ 355671 h 359904"/>
                <a:gd name="connsiteX41" fmla="*/ 169367 w 414949"/>
                <a:gd name="connsiteY41" fmla="*/ 347202 h 359904"/>
                <a:gd name="connsiteX42" fmla="*/ 165133 w 414949"/>
                <a:gd name="connsiteY42" fmla="*/ 326031 h 359904"/>
                <a:gd name="connsiteX43" fmla="*/ 186304 w 414949"/>
                <a:gd name="connsiteY43" fmla="*/ 313329 h 359904"/>
                <a:gd name="connsiteX44" fmla="*/ 207475 w 414949"/>
                <a:gd name="connsiteY44" fmla="*/ 321797 h 359904"/>
                <a:gd name="connsiteX45" fmla="*/ 215943 w 414949"/>
                <a:gd name="connsiteY45" fmla="*/ 321797 h 359904"/>
                <a:gd name="connsiteX46" fmla="*/ 224411 w 414949"/>
                <a:gd name="connsiteY46" fmla="*/ 334500 h 359904"/>
                <a:gd name="connsiteX47" fmla="*/ 237114 w 414949"/>
                <a:gd name="connsiteY47" fmla="*/ 326031 h 359904"/>
                <a:gd name="connsiteX48" fmla="*/ 237114 w 414949"/>
                <a:gd name="connsiteY48" fmla="*/ 304861 h 359904"/>
                <a:gd name="connsiteX49" fmla="*/ 249816 w 414949"/>
                <a:gd name="connsiteY49" fmla="*/ 296392 h 359904"/>
                <a:gd name="connsiteX50" fmla="*/ 283690 w 414949"/>
                <a:gd name="connsiteY50" fmla="*/ 296392 h 359904"/>
                <a:gd name="connsiteX51" fmla="*/ 292158 w 414949"/>
                <a:gd name="connsiteY51" fmla="*/ 279455 h 359904"/>
                <a:gd name="connsiteX52" fmla="*/ 313329 w 414949"/>
                <a:gd name="connsiteY52" fmla="*/ 287924 h 359904"/>
                <a:gd name="connsiteX53" fmla="*/ 338734 w 414949"/>
                <a:gd name="connsiteY53" fmla="*/ 275221 h 359904"/>
                <a:gd name="connsiteX54" fmla="*/ 338734 w 414949"/>
                <a:gd name="connsiteY54" fmla="*/ 237114 h 359904"/>
                <a:gd name="connsiteX55" fmla="*/ 304861 w 414949"/>
                <a:gd name="connsiteY55" fmla="*/ 237114 h 359904"/>
                <a:gd name="connsiteX56" fmla="*/ 330266 w 414949"/>
                <a:gd name="connsiteY56" fmla="*/ 224411 h 359904"/>
                <a:gd name="connsiteX57" fmla="*/ 342968 w 414949"/>
                <a:gd name="connsiteY57" fmla="*/ 207475 h 359904"/>
                <a:gd name="connsiteX58" fmla="*/ 347202 w 414949"/>
                <a:gd name="connsiteY58" fmla="*/ 182069 h 359904"/>
                <a:gd name="connsiteX59" fmla="*/ 389544 w 414949"/>
                <a:gd name="connsiteY59" fmla="*/ 177835 h 359904"/>
                <a:gd name="connsiteX60" fmla="*/ 414949 w 414949"/>
                <a:gd name="connsiteY60" fmla="*/ 148196 h 359904"/>
                <a:gd name="connsiteX61" fmla="*/ 398013 w 414949"/>
                <a:gd name="connsiteY61" fmla="*/ 131259 h 359904"/>
                <a:gd name="connsiteX62" fmla="*/ 398013 w 414949"/>
                <a:gd name="connsiteY62" fmla="*/ 122791 h 359904"/>
                <a:gd name="connsiteX63" fmla="*/ 389544 w 414949"/>
                <a:gd name="connsiteY63" fmla="*/ 114323 h 359904"/>
                <a:gd name="connsiteX64" fmla="*/ 398013 w 414949"/>
                <a:gd name="connsiteY64" fmla="*/ 105854 h 359904"/>
                <a:gd name="connsiteX65" fmla="*/ 398013 w 414949"/>
                <a:gd name="connsiteY65" fmla="*/ 88918 h 359904"/>
                <a:gd name="connsiteX66" fmla="*/ 376842 w 414949"/>
                <a:gd name="connsiteY66" fmla="*/ 80449 h 359904"/>
                <a:gd name="connsiteX67" fmla="*/ 368373 w 414949"/>
                <a:gd name="connsiteY67" fmla="*/ 80449 h 359904"/>
                <a:gd name="connsiteX68" fmla="*/ 351437 w 414949"/>
                <a:gd name="connsiteY68" fmla="*/ 67747 h 359904"/>
                <a:gd name="connsiteX69" fmla="*/ 351437 w 414949"/>
                <a:gd name="connsiteY69" fmla="*/ 33873 h 359904"/>
                <a:gd name="connsiteX70" fmla="*/ 330266 w 414949"/>
                <a:gd name="connsiteY70" fmla="*/ 29639 h 359904"/>
                <a:gd name="connsiteX71" fmla="*/ 313329 w 414949"/>
                <a:gd name="connsiteY71" fmla="*/ 25405 h 359904"/>
                <a:gd name="connsiteX72" fmla="*/ 309095 w 414949"/>
                <a:gd name="connsiteY72" fmla="*/ 8468 h 359904"/>
                <a:gd name="connsiteX73" fmla="*/ 326032 w 414949"/>
                <a:gd name="connsiteY73" fmla="*/ 0 h 35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14949" h="359904">
                  <a:moveTo>
                    <a:pt x="326032" y="0"/>
                  </a:moveTo>
                  <a:lnTo>
                    <a:pt x="300627" y="0"/>
                  </a:lnTo>
                  <a:lnTo>
                    <a:pt x="292158" y="8468"/>
                  </a:lnTo>
                  <a:lnTo>
                    <a:pt x="249816" y="8468"/>
                  </a:lnTo>
                  <a:lnTo>
                    <a:pt x="211709" y="33873"/>
                  </a:lnTo>
                  <a:lnTo>
                    <a:pt x="186304" y="16937"/>
                  </a:lnTo>
                  <a:lnTo>
                    <a:pt x="148196" y="29639"/>
                  </a:lnTo>
                  <a:lnTo>
                    <a:pt x="143962" y="46576"/>
                  </a:lnTo>
                  <a:lnTo>
                    <a:pt x="114323" y="67747"/>
                  </a:lnTo>
                  <a:lnTo>
                    <a:pt x="63513" y="33873"/>
                  </a:lnTo>
                  <a:lnTo>
                    <a:pt x="25405" y="46576"/>
                  </a:lnTo>
                  <a:lnTo>
                    <a:pt x="21171" y="55044"/>
                  </a:lnTo>
                  <a:lnTo>
                    <a:pt x="50810" y="71981"/>
                  </a:lnTo>
                  <a:lnTo>
                    <a:pt x="16937" y="97386"/>
                  </a:lnTo>
                  <a:lnTo>
                    <a:pt x="0" y="122791"/>
                  </a:lnTo>
                  <a:lnTo>
                    <a:pt x="16937" y="135494"/>
                  </a:lnTo>
                  <a:lnTo>
                    <a:pt x="16937" y="165133"/>
                  </a:lnTo>
                  <a:lnTo>
                    <a:pt x="42342" y="190538"/>
                  </a:lnTo>
                  <a:lnTo>
                    <a:pt x="33873" y="194772"/>
                  </a:lnTo>
                  <a:lnTo>
                    <a:pt x="4234" y="194772"/>
                  </a:lnTo>
                  <a:lnTo>
                    <a:pt x="4234" y="207475"/>
                  </a:lnTo>
                  <a:lnTo>
                    <a:pt x="21171" y="211709"/>
                  </a:lnTo>
                  <a:lnTo>
                    <a:pt x="21171" y="215943"/>
                  </a:lnTo>
                  <a:lnTo>
                    <a:pt x="8468" y="228645"/>
                  </a:lnTo>
                  <a:lnTo>
                    <a:pt x="12703" y="237114"/>
                  </a:lnTo>
                  <a:lnTo>
                    <a:pt x="25405" y="237114"/>
                  </a:lnTo>
                  <a:lnTo>
                    <a:pt x="38108" y="245582"/>
                  </a:lnTo>
                  <a:lnTo>
                    <a:pt x="38108" y="254050"/>
                  </a:lnTo>
                  <a:lnTo>
                    <a:pt x="25405" y="262519"/>
                  </a:lnTo>
                  <a:lnTo>
                    <a:pt x="12703" y="275221"/>
                  </a:lnTo>
                  <a:lnTo>
                    <a:pt x="12703" y="304861"/>
                  </a:lnTo>
                  <a:lnTo>
                    <a:pt x="16937" y="313329"/>
                  </a:lnTo>
                  <a:lnTo>
                    <a:pt x="42342" y="321797"/>
                  </a:lnTo>
                  <a:lnTo>
                    <a:pt x="50810" y="355671"/>
                  </a:lnTo>
                  <a:lnTo>
                    <a:pt x="67747" y="359905"/>
                  </a:lnTo>
                  <a:lnTo>
                    <a:pt x="84684" y="347202"/>
                  </a:lnTo>
                  <a:lnTo>
                    <a:pt x="110089" y="330266"/>
                  </a:lnTo>
                  <a:lnTo>
                    <a:pt x="156665" y="334500"/>
                  </a:lnTo>
                  <a:lnTo>
                    <a:pt x="156665" y="347202"/>
                  </a:lnTo>
                  <a:lnTo>
                    <a:pt x="139728" y="355671"/>
                  </a:lnTo>
                  <a:lnTo>
                    <a:pt x="177835" y="355671"/>
                  </a:lnTo>
                  <a:lnTo>
                    <a:pt x="169367" y="347202"/>
                  </a:lnTo>
                  <a:lnTo>
                    <a:pt x="165133" y="326031"/>
                  </a:lnTo>
                  <a:lnTo>
                    <a:pt x="186304" y="313329"/>
                  </a:lnTo>
                  <a:lnTo>
                    <a:pt x="207475" y="321797"/>
                  </a:lnTo>
                  <a:lnTo>
                    <a:pt x="215943" y="321797"/>
                  </a:lnTo>
                  <a:lnTo>
                    <a:pt x="224411" y="334500"/>
                  </a:lnTo>
                  <a:lnTo>
                    <a:pt x="237114" y="326031"/>
                  </a:lnTo>
                  <a:lnTo>
                    <a:pt x="237114" y="304861"/>
                  </a:lnTo>
                  <a:lnTo>
                    <a:pt x="249816" y="296392"/>
                  </a:lnTo>
                  <a:lnTo>
                    <a:pt x="283690" y="296392"/>
                  </a:lnTo>
                  <a:lnTo>
                    <a:pt x="292158" y="279455"/>
                  </a:lnTo>
                  <a:lnTo>
                    <a:pt x="313329" y="287924"/>
                  </a:lnTo>
                  <a:lnTo>
                    <a:pt x="338734" y="275221"/>
                  </a:lnTo>
                  <a:lnTo>
                    <a:pt x="338734" y="237114"/>
                  </a:lnTo>
                  <a:lnTo>
                    <a:pt x="304861" y="237114"/>
                  </a:lnTo>
                  <a:lnTo>
                    <a:pt x="330266" y="224411"/>
                  </a:lnTo>
                  <a:lnTo>
                    <a:pt x="342968" y="207475"/>
                  </a:lnTo>
                  <a:lnTo>
                    <a:pt x="347202" y="182069"/>
                  </a:lnTo>
                  <a:lnTo>
                    <a:pt x="389544" y="177835"/>
                  </a:lnTo>
                  <a:lnTo>
                    <a:pt x="414949" y="148196"/>
                  </a:lnTo>
                  <a:lnTo>
                    <a:pt x="398013" y="131259"/>
                  </a:lnTo>
                  <a:lnTo>
                    <a:pt x="398013" y="122791"/>
                  </a:lnTo>
                  <a:lnTo>
                    <a:pt x="389544" y="114323"/>
                  </a:lnTo>
                  <a:lnTo>
                    <a:pt x="398013" y="105854"/>
                  </a:lnTo>
                  <a:lnTo>
                    <a:pt x="398013" y="88918"/>
                  </a:lnTo>
                  <a:lnTo>
                    <a:pt x="376842" y="80449"/>
                  </a:lnTo>
                  <a:lnTo>
                    <a:pt x="368373" y="80449"/>
                  </a:lnTo>
                  <a:lnTo>
                    <a:pt x="351437" y="67747"/>
                  </a:lnTo>
                  <a:lnTo>
                    <a:pt x="351437" y="33873"/>
                  </a:lnTo>
                  <a:lnTo>
                    <a:pt x="330266" y="29639"/>
                  </a:lnTo>
                  <a:lnTo>
                    <a:pt x="313329" y="25405"/>
                  </a:lnTo>
                  <a:lnTo>
                    <a:pt x="309095" y="8468"/>
                  </a:lnTo>
                  <a:lnTo>
                    <a:pt x="32603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AF1649-4176-5BB0-AEC8-728AF68A1D11}"/>
                </a:ext>
              </a:extLst>
            </p:cNvPr>
            <p:cNvSpPr/>
            <p:nvPr/>
          </p:nvSpPr>
          <p:spPr>
            <a:xfrm>
              <a:off x="5006256" y="4115434"/>
              <a:ext cx="461525" cy="453056"/>
            </a:xfrm>
            <a:custGeom>
              <a:avLst/>
              <a:gdLst>
                <a:gd name="connsiteX0" fmla="*/ 436120 w 461525"/>
                <a:gd name="connsiteY0" fmla="*/ 0 h 453056"/>
                <a:gd name="connsiteX1" fmla="*/ 419183 w 461525"/>
                <a:gd name="connsiteY1" fmla="*/ 25405 h 453056"/>
                <a:gd name="connsiteX2" fmla="*/ 398013 w 461525"/>
                <a:gd name="connsiteY2" fmla="*/ 42342 h 453056"/>
                <a:gd name="connsiteX3" fmla="*/ 389544 w 461525"/>
                <a:gd name="connsiteY3" fmla="*/ 55044 h 453056"/>
                <a:gd name="connsiteX4" fmla="*/ 368373 w 461525"/>
                <a:gd name="connsiteY4" fmla="*/ 59278 h 453056"/>
                <a:gd name="connsiteX5" fmla="*/ 368373 w 461525"/>
                <a:gd name="connsiteY5" fmla="*/ 71981 h 453056"/>
                <a:gd name="connsiteX6" fmla="*/ 359905 w 461525"/>
                <a:gd name="connsiteY6" fmla="*/ 80449 h 453056"/>
                <a:gd name="connsiteX7" fmla="*/ 351437 w 461525"/>
                <a:gd name="connsiteY7" fmla="*/ 101620 h 453056"/>
                <a:gd name="connsiteX8" fmla="*/ 304861 w 461525"/>
                <a:gd name="connsiteY8" fmla="*/ 101620 h 453056"/>
                <a:gd name="connsiteX9" fmla="*/ 279456 w 461525"/>
                <a:gd name="connsiteY9" fmla="*/ 88918 h 453056"/>
                <a:gd name="connsiteX10" fmla="*/ 262519 w 461525"/>
                <a:gd name="connsiteY10" fmla="*/ 101620 h 453056"/>
                <a:gd name="connsiteX11" fmla="*/ 237114 w 461525"/>
                <a:gd name="connsiteY11" fmla="*/ 97386 h 453056"/>
                <a:gd name="connsiteX12" fmla="*/ 228646 w 461525"/>
                <a:gd name="connsiteY12" fmla="*/ 110089 h 453056"/>
                <a:gd name="connsiteX13" fmla="*/ 237114 w 461525"/>
                <a:gd name="connsiteY13" fmla="*/ 110089 h 453056"/>
                <a:gd name="connsiteX14" fmla="*/ 237114 w 461525"/>
                <a:gd name="connsiteY14" fmla="*/ 135494 h 453056"/>
                <a:gd name="connsiteX15" fmla="*/ 232880 w 461525"/>
                <a:gd name="connsiteY15" fmla="*/ 135494 h 453056"/>
                <a:gd name="connsiteX16" fmla="*/ 207475 w 461525"/>
                <a:gd name="connsiteY16" fmla="*/ 122791 h 453056"/>
                <a:gd name="connsiteX17" fmla="*/ 207475 w 461525"/>
                <a:gd name="connsiteY17" fmla="*/ 110089 h 453056"/>
                <a:gd name="connsiteX18" fmla="*/ 190538 w 461525"/>
                <a:gd name="connsiteY18" fmla="*/ 97386 h 453056"/>
                <a:gd name="connsiteX19" fmla="*/ 182070 w 461525"/>
                <a:gd name="connsiteY19" fmla="*/ 97386 h 453056"/>
                <a:gd name="connsiteX20" fmla="*/ 182070 w 461525"/>
                <a:gd name="connsiteY20" fmla="*/ 114323 h 453056"/>
                <a:gd name="connsiteX21" fmla="*/ 169367 w 461525"/>
                <a:gd name="connsiteY21" fmla="*/ 114323 h 453056"/>
                <a:gd name="connsiteX22" fmla="*/ 143962 w 461525"/>
                <a:gd name="connsiteY22" fmla="*/ 131259 h 453056"/>
                <a:gd name="connsiteX23" fmla="*/ 127025 w 461525"/>
                <a:gd name="connsiteY23" fmla="*/ 156664 h 453056"/>
                <a:gd name="connsiteX24" fmla="*/ 122791 w 461525"/>
                <a:gd name="connsiteY24" fmla="*/ 173601 h 453056"/>
                <a:gd name="connsiteX25" fmla="*/ 131259 w 461525"/>
                <a:gd name="connsiteY25" fmla="*/ 173601 h 453056"/>
                <a:gd name="connsiteX26" fmla="*/ 135494 w 461525"/>
                <a:gd name="connsiteY26" fmla="*/ 194772 h 453056"/>
                <a:gd name="connsiteX27" fmla="*/ 127025 w 461525"/>
                <a:gd name="connsiteY27" fmla="*/ 194772 h 453056"/>
                <a:gd name="connsiteX28" fmla="*/ 110089 w 461525"/>
                <a:gd name="connsiteY28" fmla="*/ 182069 h 453056"/>
                <a:gd name="connsiteX29" fmla="*/ 101620 w 461525"/>
                <a:gd name="connsiteY29" fmla="*/ 186304 h 453056"/>
                <a:gd name="connsiteX30" fmla="*/ 105854 w 461525"/>
                <a:gd name="connsiteY30" fmla="*/ 194772 h 453056"/>
                <a:gd name="connsiteX31" fmla="*/ 127025 w 461525"/>
                <a:gd name="connsiteY31" fmla="*/ 224411 h 453056"/>
                <a:gd name="connsiteX32" fmla="*/ 114323 w 461525"/>
                <a:gd name="connsiteY32" fmla="*/ 228645 h 453056"/>
                <a:gd name="connsiteX33" fmla="*/ 101620 w 461525"/>
                <a:gd name="connsiteY33" fmla="*/ 220177 h 453056"/>
                <a:gd name="connsiteX34" fmla="*/ 76215 w 461525"/>
                <a:gd name="connsiteY34" fmla="*/ 220177 h 453056"/>
                <a:gd name="connsiteX35" fmla="*/ 50810 w 461525"/>
                <a:gd name="connsiteY35" fmla="*/ 245582 h 453056"/>
                <a:gd name="connsiteX36" fmla="*/ 50810 w 461525"/>
                <a:gd name="connsiteY36" fmla="*/ 254050 h 453056"/>
                <a:gd name="connsiteX37" fmla="*/ 42342 w 461525"/>
                <a:gd name="connsiteY37" fmla="*/ 241348 h 453056"/>
                <a:gd name="connsiteX38" fmla="*/ 29639 w 461525"/>
                <a:gd name="connsiteY38" fmla="*/ 232880 h 453056"/>
                <a:gd name="connsiteX39" fmla="*/ 21171 w 461525"/>
                <a:gd name="connsiteY39" fmla="*/ 254050 h 453056"/>
                <a:gd name="connsiteX40" fmla="*/ 8468 w 461525"/>
                <a:gd name="connsiteY40" fmla="*/ 266753 h 453056"/>
                <a:gd name="connsiteX41" fmla="*/ 0 w 461525"/>
                <a:gd name="connsiteY41" fmla="*/ 266753 h 453056"/>
                <a:gd name="connsiteX42" fmla="*/ 4234 w 461525"/>
                <a:gd name="connsiteY42" fmla="*/ 287924 h 453056"/>
                <a:gd name="connsiteX43" fmla="*/ 21171 w 461525"/>
                <a:gd name="connsiteY43" fmla="*/ 292158 h 453056"/>
                <a:gd name="connsiteX44" fmla="*/ 21171 w 461525"/>
                <a:gd name="connsiteY44" fmla="*/ 309095 h 453056"/>
                <a:gd name="connsiteX45" fmla="*/ 4234 w 461525"/>
                <a:gd name="connsiteY45" fmla="*/ 317563 h 453056"/>
                <a:gd name="connsiteX46" fmla="*/ 8468 w 461525"/>
                <a:gd name="connsiteY46" fmla="*/ 338734 h 453056"/>
                <a:gd name="connsiteX47" fmla="*/ 33873 w 461525"/>
                <a:gd name="connsiteY47" fmla="*/ 351436 h 453056"/>
                <a:gd name="connsiteX48" fmla="*/ 33873 w 461525"/>
                <a:gd name="connsiteY48" fmla="*/ 368373 h 453056"/>
                <a:gd name="connsiteX49" fmla="*/ 21171 w 461525"/>
                <a:gd name="connsiteY49" fmla="*/ 381076 h 453056"/>
                <a:gd name="connsiteX50" fmla="*/ 21171 w 461525"/>
                <a:gd name="connsiteY50" fmla="*/ 393778 h 453056"/>
                <a:gd name="connsiteX51" fmla="*/ 55044 w 461525"/>
                <a:gd name="connsiteY51" fmla="*/ 393778 h 453056"/>
                <a:gd name="connsiteX52" fmla="*/ 88918 w 461525"/>
                <a:gd name="connsiteY52" fmla="*/ 431886 h 453056"/>
                <a:gd name="connsiteX53" fmla="*/ 127025 w 461525"/>
                <a:gd name="connsiteY53" fmla="*/ 419183 h 453056"/>
                <a:gd name="connsiteX54" fmla="*/ 177835 w 461525"/>
                <a:gd name="connsiteY54" fmla="*/ 453057 h 453056"/>
                <a:gd name="connsiteX55" fmla="*/ 207475 w 461525"/>
                <a:gd name="connsiteY55" fmla="*/ 431886 h 453056"/>
                <a:gd name="connsiteX56" fmla="*/ 211709 w 461525"/>
                <a:gd name="connsiteY56" fmla="*/ 414949 h 453056"/>
                <a:gd name="connsiteX57" fmla="*/ 254051 w 461525"/>
                <a:gd name="connsiteY57" fmla="*/ 402247 h 453056"/>
                <a:gd name="connsiteX58" fmla="*/ 275221 w 461525"/>
                <a:gd name="connsiteY58" fmla="*/ 419183 h 453056"/>
                <a:gd name="connsiteX59" fmla="*/ 313329 w 461525"/>
                <a:gd name="connsiteY59" fmla="*/ 393778 h 453056"/>
                <a:gd name="connsiteX60" fmla="*/ 355671 w 461525"/>
                <a:gd name="connsiteY60" fmla="*/ 393778 h 453056"/>
                <a:gd name="connsiteX61" fmla="*/ 364139 w 461525"/>
                <a:gd name="connsiteY61" fmla="*/ 385310 h 453056"/>
                <a:gd name="connsiteX62" fmla="*/ 389544 w 461525"/>
                <a:gd name="connsiteY62" fmla="*/ 385310 h 453056"/>
                <a:gd name="connsiteX63" fmla="*/ 381076 w 461525"/>
                <a:gd name="connsiteY63" fmla="*/ 368373 h 453056"/>
                <a:gd name="connsiteX64" fmla="*/ 389544 w 461525"/>
                <a:gd name="connsiteY64" fmla="*/ 359905 h 453056"/>
                <a:gd name="connsiteX65" fmla="*/ 389544 w 461525"/>
                <a:gd name="connsiteY65" fmla="*/ 351436 h 453056"/>
                <a:gd name="connsiteX66" fmla="*/ 410715 w 461525"/>
                <a:gd name="connsiteY66" fmla="*/ 351436 h 453056"/>
                <a:gd name="connsiteX67" fmla="*/ 414949 w 461525"/>
                <a:gd name="connsiteY67" fmla="*/ 342968 h 453056"/>
                <a:gd name="connsiteX68" fmla="*/ 436120 w 461525"/>
                <a:gd name="connsiteY68" fmla="*/ 330266 h 453056"/>
                <a:gd name="connsiteX69" fmla="*/ 453057 w 461525"/>
                <a:gd name="connsiteY69" fmla="*/ 342968 h 453056"/>
                <a:gd name="connsiteX70" fmla="*/ 461525 w 461525"/>
                <a:gd name="connsiteY70" fmla="*/ 334500 h 453056"/>
                <a:gd name="connsiteX71" fmla="*/ 436120 w 461525"/>
                <a:gd name="connsiteY71" fmla="*/ 313329 h 453056"/>
                <a:gd name="connsiteX72" fmla="*/ 410715 w 461525"/>
                <a:gd name="connsiteY72" fmla="*/ 287924 h 453056"/>
                <a:gd name="connsiteX73" fmla="*/ 398013 w 461525"/>
                <a:gd name="connsiteY73" fmla="*/ 283690 h 453056"/>
                <a:gd name="connsiteX74" fmla="*/ 398013 w 461525"/>
                <a:gd name="connsiteY74" fmla="*/ 262519 h 453056"/>
                <a:gd name="connsiteX75" fmla="*/ 381076 w 461525"/>
                <a:gd name="connsiteY75" fmla="*/ 237114 h 453056"/>
                <a:gd name="connsiteX76" fmla="*/ 389544 w 461525"/>
                <a:gd name="connsiteY76" fmla="*/ 203240 h 453056"/>
                <a:gd name="connsiteX77" fmla="*/ 393778 w 461525"/>
                <a:gd name="connsiteY77" fmla="*/ 182069 h 453056"/>
                <a:gd name="connsiteX78" fmla="*/ 410715 w 461525"/>
                <a:gd name="connsiteY78" fmla="*/ 169367 h 453056"/>
                <a:gd name="connsiteX79" fmla="*/ 410715 w 461525"/>
                <a:gd name="connsiteY79" fmla="*/ 152430 h 453056"/>
                <a:gd name="connsiteX80" fmla="*/ 431886 w 461525"/>
                <a:gd name="connsiteY80" fmla="*/ 139728 h 453056"/>
                <a:gd name="connsiteX81" fmla="*/ 436120 w 461525"/>
                <a:gd name="connsiteY81" fmla="*/ 139728 h 453056"/>
                <a:gd name="connsiteX82" fmla="*/ 436120 w 461525"/>
                <a:gd name="connsiteY82" fmla="*/ 110089 h 453056"/>
                <a:gd name="connsiteX83" fmla="*/ 457291 w 461525"/>
                <a:gd name="connsiteY83" fmla="*/ 105854 h 453056"/>
                <a:gd name="connsiteX84" fmla="*/ 444589 w 461525"/>
                <a:gd name="connsiteY84" fmla="*/ 93152 h 453056"/>
                <a:gd name="connsiteX85" fmla="*/ 431886 w 461525"/>
                <a:gd name="connsiteY85" fmla="*/ 88918 h 453056"/>
                <a:gd name="connsiteX86" fmla="*/ 423418 w 461525"/>
                <a:gd name="connsiteY86" fmla="*/ 71981 h 453056"/>
                <a:gd name="connsiteX87" fmla="*/ 427652 w 461525"/>
                <a:gd name="connsiteY87" fmla="*/ 55044 h 453056"/>
                <a:gd name="connsiteX88" fmla="*/ 457291 w 461525"/>
                <a:gd name="connsiteY88" fmla="*/ 25405 h 453056"/>
                <a:gd name="connsiteX89" fmla="*/ 453057 w 461525"/>
                <a:gd name="connsiteY89" fmla="*/ 4234 h 453056"/>
                <a:gd name="connsiteX90" fmla="*/ 457291 w 461525"/>
                <a:gd name="connsiteY90" fmla="*/ 4234 h 453056"/>
                <a:gd name="connsiteX91" fmla="*/ 436120 w 461525"/>
                <a:gd name="connsiteY91" fmla="*/ 0 h 4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61525" h="453056">
                  <a:moveTo>
                    <a:pt x="436120" y="0"/>
                  </a:moveTo>
                  <a:lnTo>
                    <a:pt x="419183" y="25405"/>
                  </a:lnTo>
                  <a:lnTo>
                    <a:pt x="398013" y="42342"/>
                  </a:lnTo>
                  <a:lnTo>
                    <a:pt x="389544" y="55044"/>
                  </a:lnTo>
                  <a:lnTo>
                    <a:pt x="368373" y="59278"/>
                  </a:lnTo>
                  <a:lnTo>
                    <a:pt x="368373" y="71981"/>
                  </a:lnTo>
                  <a:lnTo>
                    <a:pt x="359905" y="80449"/>
                  </a:lnTo>
                  <a:lnTo>
                    <a:pt x="351437" y="101620"/>
                  </a:lnTo>
                  <a:lnTo>
                    <a:pt x="304861" y="101620"/>
                  </a:lnTo>
                  <a:lnTo>
                    <a:pt x="279456" y="88918"/>
                  </a:lnTo>
                  <a:lnTo>
                    <a:pt x="262519" y="101620"/>
                  </a:lnTo>
                  <a:lnTo>
                    <a:pt x="237114" y="97386"/>
                  </a:lnTo>
                  <a:lnTo>
                    <a:pt x="228646" y="110089"/>
                  </a:lnTo>
                  <a:lnTo>
                    <a:pt x="237114" y="110089"/>
                  </a:lnTo>
                  <a:lnTo>
                    <a:pt x="237114" y="135494"/>
                  </a:lnTo>
                  <a:lnTo>
                    <a:pt x="232880" y="135494"/>
                  </a:lnTo>
                  <a:lnTo>
                    <a:pt x="207475" y="122791"/>
                  </a:lnTo>
                  <a:lnTo>
                    <a:pt x="207475" y="110089"/>
                  </a:lnTo>
                  <a:lnTo>
                    <a:pt x="190538" y="97386"/>
                  </a:lnTo>
                  <a:lnTo>
                    <a:pt x="182070" y="97386"/>
                  </a:lnTo>
                  <a:lnTo>
                    <a:pt x="182070" y="114323"/>
                  </a:lnTo>
                  <a:lnTo>
                    <a:pt x="169367" y="114323"/>
                  </a:lnTo>
                  <a:lnTo>
                    <a:pt x="143962" y="131259"/>
                  </a:lnTo>
                  <a:lnTo>
                    <a:pt x="127025" y="156664"/>
                  </a:lnTo>
                  <a:lnTo>
                    <a:pt x="122791" y="173601"/>
                  </a:lnTo>
                  <a:lnTo>
                    <a:pt x="131259" y="173601"/>
                  </a:lnTo>
                  <a:lnTo>
                    <a:pt x="135494" y="194772"/>
                  </a:lnTo>
                  <a:lnTo>
                    <a:pt x="127025" y="194772"/>
                  </a:lnTo>
                  <a:lnTo>
                    <a:pt x="110089" y="182069"/>
                  </a:lnTo>
                  <a:lnTo>
                    <a:pt x="101620" y="186304"/>
                  </a:lnTo>
                  <a:lnTo>
                    <a:pt x="105854" y="194772"/>
                  </a:lnTo>
                  <a:lnTo>
                    <a:pt x="127025" y="224411"/>
                  </a:lnTo>
                  <a:lnTo>
                    <a:pt x="114323" y="228645"/>
                  </a:lnTo>
                  <a:lnTo>
                    <a:pt x="101620" y="220177"/>
                  </a:lnTo>
                  <a:lnTo>
                    <a:pt x="76215" y="220177"/>
                  </a:lnTo>
                  <a:lnTo>
                    <a:pt x="50810" y="245582"/>
                  </a:lnTo>
                  <a:lnTo>
                    <a:pt x="50810" y="254050"/>
                  </a:lnTo>
                  <a:lnTo>
                    <a:pt x="42342" y="241348"/>
                  </a:lnTo>
                  <a:lnTo>
                    <a:pt x="29639" y="232880"/>
                  </a:lnTo>
                  <a:lnTo>
                    <a:pt x="21171" y="254050"/>
                  </a:lnTo>
                  <a:lnTo>
                    <a:pt x="8468" y="266753"/>
                  </a:lnTo>
                  <a:lnTo>
                    <a:pt x="0" y="266753"/>
                  </a:lnTo>
                  <a:lnTo>
                    <a:pt x="4234" y="287924"/>
                  </a:lnTo>
                  <a:lnTo>
                    <a:pt x="21171" y="292158"/>
                  </a:lnTo>
                  <a:lnTo>
                    <a:pt x="21171" y="309095"/>
                  </a:lnTo>
                  <a:lnTo>
                    <a:pt x="4234" y="317563"/>
                  </a:lnTo>
                  <a:lnTo>
                    <a:pt x="8468" y="338734"/>
                  </a:lnTo>
                  <a:lnTo>
                    <a:pt x="33873" y="351436"/>
                  </a:lnTo>
                  <a:lnTo>
                    <a:pt x="33873" y="368373"/>
                  </a:lnTo>
                  <a:lnTo>
                    <a:pt x="21171" y="381076"/>
                  </a:lnTo>
                  <a:lnTo>
                    <a:pt x="21171" y="393778"/>
                  </a:lnTo>
                  <a:lnTo>
                    <a:pt x="55044" y="393778"/>
                  </a:lnTo>
                  <a:lnTo>
                    <a:pt x="88918" y="431886"/>
                  </a:lnTo>
                  <a:lnTo>
                    <a:pt x="127025" y="419183"/>
                  </a:lnTo>
                  <a:lnTo>
                    <a:pt x="177835" y="453057"/>
                  </a:lnTo>
                  <a:lnTo>
                    <a:pt x="207475" y="431886"/>
                  </a:lnTo>
                  <a:lnTo>
                    <a:pt x="211709" y="414949"/>
                  </a:lnTo>
                  <a:lnTo>
                    <a:pt x="254051" y="402247"/>
                  </a:lnTo>
                  <a:lnTo>
                    <a:pt x="275221" y="419183"/>
                  </a:lnTo>
                  <a:lnTo>
                    <a:pt x="313329" y="393778"/>
                  </a:lnTo>
                  <a:lnTo>
                    <a:pt x="355671" y="393778"/>
                  </a:lnTo>
                  <a:lnTo>
                    <a:pt x="364139" y="385310"/>
                  </a:lnTo>
                  <a:lnTo>
                    <a:pt x="389544" y="385310"/>
                  </a:lnTo>
                  <a:lnTo>
                    <a:pt x="381076" y="368373"/>
                  </a:lnTo>
                  <a:lnTo>
                    <a:pt x="389544" y="359905"/>
                  </a:lnTo>
                  <a:lnTo>
                    <a:pt x="389544" y="351436"/>
                  </a:lnTo>
                  <a:lnTo>
                    <a:pt x="410715" y="351436"/>
                  </a:lnTo>
                  <a:lnTo>
                    <a:pt x="414949" y="342968"/>
                  </a:lnTo>
                  <a:lnTo>
                    <a:pt x="436120" y="330266"/>
                  </a:lnTo>
                  <a:lnTo>
                    <a:pt x="453057" y="342968"/>
                  </a:lnTo>
                  <a:lnTo>
                    <a:pt x="461525" y="334500"/>
                  </a:lnTo>
                  <a:lnTo>
                    <a:pt x="436120" y="313329"/>
                  </a:lnTo>
                  <a:lnTo>
                    <a:pt x="410715" y="287924"/>
                  </a:lnTo>
                  <a:lnTo>
                    <a:pt x="398013" y="283690"/>
                  </a:lnTo>
                  <a:lnTo>
                    <a:pt x="398013" y="262519"/>
                  </a:lnTo>
                  <a:lnTo>
                    <a:pt x="381076" y="237114"/>
                  </a:lnTo>
                  <a:lnTo>
                    <a:pt x="389544" y="203240"/>
                  </a:lnTo>
                  <a:lnTo>
                    <a:pt x="393778" y="182069"/>
                  </a:lnTo>
                  <a:lnTo>
                    <a:pt x="410715" y="169367"/>
                  </a:lnTo>
                  <a:lnTo>
                    <a:pt x="410715" y="152430"/>
                  </a:lnTo>
                  <a:lnTo>
                    <a:pt x="431886" y="139728"/>
                  </a:lnTo>
                  <a:lnTo>
                    <a:pt x="436120" y="139728"/>
                  </a:lnTo>
                  <a:lnTo>
                    <a:pt x="436120" y="110089"/>
                  </a:lnTo>
                  <a:lnTo>
                    <a:pt x="457291" y="105854"/>
                  </a:lnTo>
                  <a:lnTo>
                    <a:pt x="444589" y="93152"/>
                  </a:lnTo>
                  <a:lnTo>
                    <a:pt x="431886" y="88918"/>
                  </a:lnTo>
                  <a:lnTo>
                    <a:pt x="423418" y="71981"/>
                  </a:lnTo>
                  <a:lnTo>
                    <a:pt x="427652" y="55044"/>
                  </a:lnTo>
                  <a:lnTo>
                    <a:pt x="457291" y="25405"/>
                  </a:lnTo>
                  <a:lnTo>
                    <a:pt x="453057" y="4234"/>
                  </a:lnTo>
                  <a:lnTo>
                    <a:pt x="457291" y="4234"/>
                  </a:lnTo>
                  <a:lnTo>
                    <a:pt x="43612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55F015D-A89C-B7CD-EA1E-55FE7C711CF0}"/>
                </a:ext>
              </a:extLst>
            </p:cNvPr>
            <p:cNvSpPr/>
            <p:nvPr/>
          </p:nvSpPr>
          <p:spPr>
            <a:xfrm>
              <a:off x="5378863" y="4255162"/>
              <a:ext cx="334499" cy="393778"/>
            </a:xfrm>
            <a:custGeom>
              <a:avLst/>
              <a:gdLst>
                <a:gd name="connsiteX0" fmla="*/ 63513 w 334499"/>
                <a:gd name="connsiteY0" fmla="*/ 0 h 393778"/>
                <a:gd name="connsiteX1" fmla="*/ 59278 w 334499"/>
                <a:gd name="connsiteY1" fmla="*/ 0 h 393778"/>
                <a:gd name="connsiteX2" fmla="*/ 38108 w 334499"/>
                <a:gd name="connsiteY2" fmla="*/ 12703 h 393778"/>
                <a:gd name="connsiteX3" fmla="*/ 38108 w 334499"/>
                <a:gd name="connsiteY3" fmla="*/ 29639 h 393778"/>
                <a:gd name="connsiteX4" fmla="*/ 21171 w 334499"/>
                <a:gd name="connsiteY4" fmla="*/ 42342 h 393778"/>
                <a:gd name="connsiteX5" fmla="*/ 16937 w 334499"/>
                <a:gd name="connsiteY5" fmla="*/ 63513 h 393778"/>
                <a:gd name="connsiteX6" fmla="*/ 8468 w 334499"/>
                <a:gd name="connsiteY6" fmla="*/ 97386 h 393778"/>
                <a:gd name="connsiteX7" fmla="*/ 25405 w 334499"/>
                <a:gd name="connsiteY7" fmla="*/ 122791 h 393778"/>
                <a:gd name="connsiteX8" fmla="*/ 25405 w 334499"/>
                <a:gd name="connsiteY8" fmla="*/ 143962 h 393778"/>
                <a:gd name="connsiteX9" fmla="*/ 38108 w 334499"/>
                <a:gd name="connsiteY9" fmla="*/ 148196 h 393778"/>
                <a:gd name="connsiteX10" fmla="*/ 63513 w 334499"/>
                <a:gd name="connsiteY10" fmla="*/ 173601 h 393778"/>
                <a:gd name="connsiteX11" fmla="*/ 88918 w 334499"/>
                <a:gd name="connsiteY11" fmla="*/ 194772 h 393778"/>
                <a:gd name="connsiteX12" fmla="*/ 80449 w 334499"/>
                <a:gd name="connsiteY12" fmla="*/ 203240 h 393778"/>
                <a:gd name="connsiteX13" fmla="*/ 63513 w 334499"/>
                <a:gd name="connsiteY13" fmla="*/ 190538 h 393778"/>
                <a:gd name="connsiteX14" fmla="*/ 42342 w 334499"/>
                <a:gd name="connsiteY14" fmla="*/ 203240 h 393778"/>
                <a:gd name="connsiteX15" fmla="*/ 38108 w 334499"/>
                <a:gd name="connsiteY15" fmla="*/ 211709 h 393778"/>
                <a:gd name="connsiteX16" fmla="*/ 16937 w 334499"/>
                <a:gd name="connsiteY16" fmla="*/ 211709 h 393778"/>
                <a:gd name="connsiteX17" fmla="*/ 16937 w 334499"/>
                <a:gd name="connsiteY17" fmla="*/ 220177 h 393778"/>
                <a:gd name="connsiteX18" fmla="*/ 8468 w 334499"/>
                <a:gd name="connsiteY18" fmla="*/ 228645 h 393778"/>
                <a:gd name="connsiteX19" fmla="*/ 16937 w 334499"/>
                <a:gd name="connsiteY19" fmla="*/ 245582 h 393778"/>
                <a:gd name="connsiteX20" fmla="*/ 0 w 334499"/>
                <a:gd name="connsiteY20" fmla="*/ 254050 h 393778"/>
                <a:gd name="connsiteX21" fmla="*/ 4234 w 334499"/>
                <a:gd name="connsiteY21" fmla="*/ 270987 h 393778"/>
                <a:gd name="connsiteX22" fmla="*/ 21171 w 334499"/>
                <a:gd name="connsiteY22" fmla="*/ 270987 h 393778"/>
                <a:gd name="connsiteX23" fmla="*/ 42342 w 334499"/>
                <a:gd name="connsiteY23" fmla="*/ 279455 h 393778"/>
                <a:gd name="connsiteX24" fmla="*/ 42342 w 334499"/>
                <a:gd name="connsiteY24" fmla="*/ 309095 h 393778"/>
                <a:gd name="connsiteX25" fmla="*/ 59278 w 334499"/>
                <a:gd name="connsiteY25" fmla="*/ 326031 h 393778"/>
                <a:gd name="connsiteX26" fmla="*/ 67747 w 334499"/>
                <a:gd name="connsiteY26" fmla="*/ 326031 h 393778"/>
                <a:gd name="connsiteX27" fmla="*/ 88918 w 334499"/>
                <a:gd name="connsiteY27" fmla="*/ 334500 h 393778"/>
                <a:gd name="connsiteX28" fmla="*/ 88918 w 334499"/>
                <a:gd name="connsiteY28" fmla="*/ 347202 h 393778"/>
                <a:gd name="connsiteX29" fmla="*/ 80449 w 334499"/>
                <a:gd name="connsiteY29" fmla="*/ 359905 h 393778"/>
                <a:gd name="connsiteX30" fmla="*/ 88918 w 334499"/>
                <a:gd name="connsiteY30" fmla="*/ 364139 h 393778"/>
                <a:gd name="connsiteX31" fmla="*/ 88918 w 334499"/>
                <a:gd name="connsiteY31" fmla="*/ 376842 h 393778"/>
                <a:gd name="connsiteX32" fmla="*/ 105854 w 334499"/>
                <a:gd name="connsiteY32" fmla="*/ 393778 h 393778"/>
                <a:gd name="connsiteX33" fmla="*/ 110089 w 334499"/>
                <a:gd name="connsiteY33" fmla="*/ 355671 h 393778"/>
                <a:gd name="connsiteX34" fmla="*/ 139728 w 334499"/>
                <a:gd name="connsiteY34" fmla="*/ 364139 h 393778"/>
                <a:gd name="connsiteX35" fmla="*/ 148196 w 334499"/>
                <a:gd name="connsiteY35" fmla="*/ 351436 h 393778"/>
                <a:gd name="connsiteX36" fmla="*/ 165133 w 334499"/>
                <a:gd name="connsiteY36" fmla="*/ 351436 h 393778"/>
                <a:gd name="connsiteX37" fmla="*/ 165133 w 334499"/>
                <a:gd name="connsiteY37" fmla="*/ 304861 h 393778"/>
                <a:gd name="connsiteX38" fmla="*/ 203240 w 334499"/>
                <a:gd name="connsiteY38" fmla="*/ 300626 h 393778"/>
                <a:gd name="connsiteX39" fmla="*/ 232880 w 334499"/>
                <a:gd name="connsiteY39" fmla="*/ 275221 h 393778"/>
                <a:gd name="connsiteX40" fmla="*/ 258285 w 334499"/>
                <a:gd name="connsiteY40" fmla="*/ 275221 h 393778"/>
                <a:gd name="connsiteX41" fmla="*/ 262519 w 334499"/>
                <a:gd name="connsiteY41" fmla="*/ 258285 h 393778"/>
                <a:gd name="connsiteX42" fmla="*/ 287924 w 334499"/>
                <a:gd name="connsiteY42" fmla="*/ 241348 h 393778"/>
                <a:gd name="connsiteX43" fmla="*/ 270987 w 334499"/>
                <a:gd name="connsiteY43" fmla="*/ 207475 h 393778"/>
                <a:gd name="connsiteX44" fmla="*/ 296392 w 334499"/>
                <a:gd name="connsiteY44" fmla="*/ 186304 h 393778"/>
                <a:gd name="connsiteX45" fmla="*/ 292158 w 334499"/>
                <a:gd name="connsiteY45" fmla="*/ 165133 h 393778"/>
                <a:gd name="connsiteX46" fmla="*/ 326032 w 334499"/>
                <a:gd name="connsiteY46" fmla="*/ 152430 h 393778"/>
                <a:gd name="connsiteX47" fmla="*/ 334500 w 334499"/>
                <a:gd name="connsiteY47" fmla="*/ 118557 h 393778"/>
                <a:gd name="connsiteX48" fmla="*/ 330266 w 334499"/>
                <a:gd name="connsiteY48" fmla="*/ 97386 h 393778"/>
                <a:gd name="connsiteX49" fmla="*/ 321797 w 334499"/>
                <a:gd name="connsiteY49" fmla="*/ 84683 h 393778"/>
                <a:gd name="connsiteX50" fmla="*/ 313329 w 334499"/>
                <a:gd name="connsiteY50" fmla="*/ 63513 h 393778"/>
                <a:gd name="connsiteX51" fmla="*/ 292158 w 334499"/>
                <a:gd name="connsiteY51" fmla="*/ 63513 h 393778"/>
                <a:gd name="connsiteX52" fmla="*/ 220177 w 334499"/>
                <a:gd name="connsiteY52" fmla="*/ 88918 h 393778"/>
                <a:gd name="connsiteX53" fmla="*/ 199006 w 334499"/>
                <a:gd name="connsiteY53" fmla="*/ 88918 h 393778"/>
                <a:gd name="connsiteX54" fmla="*/ 156665 w 334499"/>
                <a:gd name="connsiteY54" fmla="*/ 59278 h 393778"/>
                <a:gd name="connsiteX55" fmla="*/ 118557 w 334499"/>
                <a:gd name="connsiteY55" fmla="*/ 46576 h 393778"/>
                <a:gd name="connsiteX56" fmla="*/ 97386 w 334499"/>
                <a:gd name="connsiteY56" fmla="*/ 46576 h 393778"/>
                <a:gd name="connsiteX57" fmla="*/ 97386 w 334499"/>
                <a:gd name="connsiteY57" fmla="*/ 21171 h 393778"/>
                <a:gd name="connsiteX58" fmla="*/ 63513 w 334499"/>
                <a:gd name="connsiteY58" fmla="*/ 0 h 39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34499" h="393778">
                  <a:moveTo>
                    <a:pt x="63513" y="0"/>
                  </a:moveTo>
                  <a:lnTo>
                    <a:pt x="59278" y="0"/>
                  </a:lnTo>
                  <a:lnTo>
                    <a:pt x="38108" y="12703"/>
                  </a:lnTo>
                  <a:lnTo>
                    <a:pt x="38108" y="29639"/>
                  </a:lnTo>
                  <a:lnTo>
                    <a:pt x="21171" y="42342"/>
                  </a:lnTo>
                  <a:lnTo>
                    <a:pt x="16937" y="63513"/>
                  </a:lnTo>
                  <a:lnTo>
                    <a:pt x="8468" y="97386"/>
                  </a:lnTo>
                  <a:lnTo>
                    <a:pt x="25405" y="122791"/>
                  </a:lnTo>
                  <a:lnTo>
                    <a:pt x="25405" y="143962"/>
                  </a:lnTo>
                  <a:lnTo>
                    <a:pt x="38108" y="148196"/>
                  </a:lnTo>
                  <a:lnTo>
                    <a:pt x="63513" y="173601"/>
                  </a:lnTo>
                  <a:lnTo>
                    <a:pt x="88918" y="194772"/>
                  </a:lnTo>
                  <a:lnTo>
                    <a:pt x="80449" y="203240"/>
                  </a:lnTo>
                  <a:lnTo>
                    <a:pt x="63513" y="190538"/>
                  </a:lnTo>
                  <a:lnTo>
                    <a:pt x="42342" y="203240"/>
                  </a:lnTo>
                  <a:lnTo>
                    <a:pt x="38108" y="211709"/>
                  </a:lnTo>
                  <a:lnTo>
                    <a:pt x="16937" y="211709"/>
                  </a:lnTo>
                  <a:lnTo>
                    <a:pt x="16937" y="220177"/>
                  </a:lnTo>
                  <a:lnTo>
                    <a:pt x="8468" y="228645"/>
                  </a:lnTo>
                  <a:lnTo>
                    <a:pt x="16937" y="245582"/>
                  </a:lnTo>
                  <a:lnTo>
                    <a:pt x="0" y="254050"/>
                  </a:lnTo>
                  <a:lnTo>
                    <a:pt x="4234" y="270987"/>
                  </a:lnTo>
                  <a:lnTo>
                    <a:pt x="21171" y="270987"/>
                  </a:lnTo>
                  <a:lnTo>
                    <a:pt x="42342" y="279455"/>
                  </a:lnTo>
                  <a:lnTo>
                    <a:pt x="42342" y="309095"/>
                  </a:lnTo>
                  <a:lnTo>
                    <a:pt x="59278" y="326031"/>
                  </a:lnTo>
                  <a:lnTo>
                    <a:pt x="67747" y="326031"/>
                  </a:lnTo>
                  <a:lnTo>
                    <a:pt x="88918" y="334500"/>
                  </a:lnTo>
                  <a:lnTo>
                    <a:pt x="88918" y="347202"/>
                  </a:lnTo>
                  <a:lnTo>
                    <a:pt x="80449" y="359905"/>
                  </a:lnTo>
                  <a:lnTo>
                    <a:pt x="88918" y="364139"/>
                  </a:lnTo>
                  <a:lnTo>
                    <a:pt x="88918" y="376842"/>
                  </a:lnTo>
                  <a:lnTo>
                    <a:pt x="105854" y="393778"/>
                  </a:lnTo>
                  <a:lnTo>
                    <a:pt x="110089" y="355671"/>
                  </a:lnTo>
                  <a:lnTo>
                    <a:pt x="139728" y="364139"/>
                  </a:lnTo>
                  <a:lnTo>
                    <a:pt x="148196" y="351436"/>
                  </a:lnTo>
                  <a:lnTo>
                    <a:pt x="165133" y="351436"/>
                  </a:lnTo>
                  <a:lnTo>
                    <a:pt x="165133" y="304861"/>
                  </a:lnTo>
                  <a:lnTo>
                    <a:pt x="203240" y="300626"/>
                  </a:lnTo>
                  <a:lnTo>
                    <a:pt x="232880" y="275221"/>
                  </a:lnTo>
                  <a:lnTo>
                    <a:pt x="258285" y="275221"/>
                  </a:lnTo>
                  <a:lnTo>
                    <a:pt x="262519" y="258285"/>
                  </a:lnTo>
                  <a:lnTo>
                    <a:pt x="287924" y="241348"/>
                  </a:lnTo>
                  <a:lnTo>
                    <a:pt x="270987" y="207475"/>
                  </a:lnTo>
                  <a:lnTo>
                    <a:pt x="296392" y="186304"/>
                  </a:lnTo>
                  <a:lnTo>
                    <a:pt x="292158" y="165133"/>
                  </a:lnTo>
                  <a:lnTo>
                    <a:pt x="326032" y="152430"/>
                  </a:lnTo>
                  <a:lnTo>
                    <a:pt x="334500" y="118557"/>
                  </a:lnTo>
                  <a:lnTo>
                    <a:pt x="330266" y="97386"/>
                  </a:lnTo>
                  <a:lnTo>
                    <a:pt x="321797" y="84683"/>
                  </a:lnTo>
                  <a:lnTo>
                    <a:pt x="313329" y="63513"/>
                  </a:lnTo>
                  <a:lnTo>
                    <a:pt x="292158" y="63513"/>
                  </a:lnTo>
                  <a:lnTo>
                    <a:pt x="220177" y="88918"/>
                  </a:lnTo>
                  <a:lnTo>
                    <a:pt x="199006" y="88918"/>
                  </a:lnTo>
                  <a:lnTo>
                    <a:pt x="156665" y="59278"/>
                  </a:lnTo>
                  <a:lnTo>
                    <a:pt x="118557" y="46576"/>
                  </a:lnTo>
                  <a:lnTo>
                    <a:pt x="97386" y="46576"/>
                  </a:lnTo>
                  <a:lnTo>
                    <a:pt x="97386" y="21171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4E6137D-1D9D-6E60-A086-41FF5B9CB1E9}"/>
                </a:ext>
              </a:extLst>
            </p:cNvPr>
            <p:cNvSpPr/>
            <p:nvPr/>
          </p:nvSpPr>
          <p:spPr>
            <a:xfrm>
              <a:off x="4980851" y="3920662"/>
              <a:ext cx="512335" cy="436119"/>
            </a:xfrm>
            <a:custGeom>
              <a:avLst/>
              <a:gdLst>
                <a:gd name="connsiteX0" fmla="*/ 330266 w 512335"/>
                <a:gd name="connsiteY0" fmla="*/ 0 h 436119"/>
                <a:gd name="connsiteX1" fmla="*/ 317563 w 512335"/>
                <a:gd name="connsiteY1" fmla="*/ 4234 h 436119"/>
                <a:gd name="connsiteX2" fmla="*/ 313329 w 512335"/>
                <a:gd name="connsiteY2" fmla="*/ 29639 h 436119"/>
                <a:gd name="connsiteX3" fmla="*/ 287924 w 512335"/>
                <a:gd name="connsiteY3" fmla="*/ 33873 h 436119"/>
                <a:gd name="connsiteX4" fmla="*/ 283690 w 512335"/>
                <a:gd name="connsiteY4" fmla="*/ 8468 h 436119"/>
                <a:gd name="connsiteX5" fmla="*/ 275221 w 512335"/>
                <a:gd name="connsiteY5" fmla="*/ 0 h 436119"/>
                <a:gd name="connsiteX6" fmla="*/ 245582 w 512335"/>
                <a:gd name="connsiteY6" fmla="*/ 4234 h 436119"/>
                <a:gd name="connsiteX7" fmla="*/ 237114 w 512335"/>
                <a:gd name="connsiteY7" fmla="*/ 12703 h 436119"/>
                <a:gd name="connsiteX8" fmla="*/ 228646 w 512335"/>
                <a:gd name="connsiteY8" fmla="*/ 46576 h 436119"/>
                <a:gd name="connsiteX9" fmla="*/ 232880 w 512335"/>
                <a:gd name="connsiteY9" fmla="*/ 55044 h 436119"/>
                <a:gd name="connsiteX10" fmla="*/ 266753 w 512335"/>
                <a:gd name="connsiteY10" fmla="*/ 55044 h 436119"/>
                <a:gd name="connsiteX11" fmla="*/ 270987 w 512335"/>
                <a:gd name="connsiteY11" fmla="*/ 76215 h 436119"/>
                <a:gd name="connsiteX12" fmla="*/ 283690 w 512335"/>
                <a:gd name="connsiteY12" fmla="*/ 80449 h 436119"/>
                <a:gd name="connsiteX13" fmla="*/ 283690 w 512335"/>
                <a:gd name="connsiteY13" fmla="*/ 114323 h 436119"/>
                <a:gd name="connsiteX14" fmla="*/ 254051 w 512335"/>
                <a:gd name="connsiteY14" fmla="*/ 114323 h 436119"/>
                <a:gd name="connsiteX15" fmla="*/ 245582 w 512335"/>
                <a:gd name="connsiteY15" fmla="*/ 127025 h 436119"/>
                <a:gd name="connsiteX16" fmla="*/ 207475 w 512335"/>
                <a:gd name="connsiteY16" fmla="*/ 122791 h 436119"/>
                <a:gd name="connsiteX17" fmla="*/ 190538 w 512335"/>
                <a:gd name="connsiteY17" fmla="*/ 139728 h 436119"/>
                <a:gd name="connsiteX18" fmla="*/ 173601 w 512335"/>
                <a:gd name="connsiteY18" fmla="*/ 131259 h 436119"/>
                <a:gd name="connsiteX19" fmla="*/ 156665 w 512335"/>
                <a:gd name="connsiteY19" fmla="*/ 148196 h 436119"/>
                <a:gd name="connsiteX20" fmla="*/ 160899 w 512335"/>
                <a:gd name="connsiteY20" fmla="*/ 160899 h 436119"/>
                <a:gd name="connsiteX21" fmla="*/ 152430 w 512335"/>
                <a:gd name="connsiteY21" fmla="*/ 173601 h 436119"/>
                <a:gd name="connsiteX22" fmla="*/ 110089 w 512335"/>
                <a:gd name="connsiteY22" fmla="*/ 173601 h 436119"/>
                <a:gd name="connsiteX23" fmla="*/ 110089 w 512335"/>
                <a:gd name="connsiteY23" fmla="*/ 190538 h 436119"/>
                <a:gd name="connsiteX24" fmla="*/ 122791 w 512335"/>
                <a:gd name="connsiteY24" fmla="*/ 199006 h 436119"/>
                <a:gd name="connsiteX25" fmla="*/ 118557 w 512335"/>
                <a:gd name="connsiteY25" fmla="*/ 207475 h 436119"/>
                <a:gd name="connsiteX26" fmla="*/ 93152 w 512335"/>
                <a:gd name="connsiteY26" fmla="*/ 220177 h 436119"/>
                <a:gd name="connsiteX27" fmla="*/ 63513 w 512335"/>
                <a:gd name="connsiteY27" fmla="*/ 224411 h 436119"/>
                <a:gd name="connsiteX28" fmla="*/ 50810 w 512335"/>
                <a:gd name="connsiteY28" fmla="*/ 249816 h 436119"/>
                <a:gd name="connsiteX29" fmla="*/ 50810 w 512335"/>
                <a:gd name="connsiteY29" fmla="*/ 270987 h 436119"/>
                <a:gd name="connsiteX30" fmla="*/ 67747 w 512335"/>
                <a:gd name="connsiteY30" fmla="*/ 283690 h 436119"/>
                <a:gd name="connsiteX31" fmla="*/ 50810 w 512335"/>
                <a:gd name="connsiteY31" fmla="*/ 304861 h 436119"/>
                <a:gd name="connsiteX32" fmla="*/ 29639 w 512335"/>
                <a:gd name="connsiteY32" fmla="*/ 292158 h 436119"/>
                <a:gd name="connsiteX33" fmla="*/ 4234 w 512335"/>
                <a:gd name="connsiteY33" fmla="*/ 292158 h 436119"/>
                <a:gd name="connsiteX34" fmla="*/ 4234 w 512335"/>
                <a:gd name="connsiteY34" fmla="*/ 304861 h 436119"/>
                <a:gd name="connsiteX35" fmla="*/ 16937 w 512335"/>
                <a:gd name="connsiteY35" fmla="*/ 317563 h 436119"/>
                <a:gd name="connsiteX36" fmla="*/ 0 w 512335"/>
                <a:gd name="connsiteY36" fmla="*/ 330266 h 436119"/>
                <a:gd name="connsiteX37" fmla="*/ 4234 w 512335"/>
                <a:gd name="connsiteY37" fmla="*/ 355671 h 436119"/>
                <a:gd name="connsiteX38" fmla="*/ 59278 w 512335"/>
                <a:gd name="connsiteY38" fmla="*/ 368373 h 436119"/>
                <a:gd name="connsiteX39" fmla="*/ 67747 w 512335"/>
                <a:gd name="connsiteY39" fmla="*/ 389544 h 436119"/>
                <a:gd name="connsiteX40" fmla="*/ 80449 w 512335"/>
                <a:gd name="connsiteY40" fmla="*/ 389544 h 436119"/>
                <a:gd name="connsiteX41" fmla="*/ 76215 w 512335"/>
                <a:gd name="connsiteY41" fmla="*/ 436120 h 436119"/>
                <a:gd name="connsiteX42" fmla="*/ 101620 w 512335"/>
                <a:gd name="connsiteY42" fmla="*/ 414949 h 436119"/>
                <a:gd name="connsiteX43" fmla="*/ 127025 w 512335"/>
                <a:gd name="connsiteY43" fmla="*/ 414949 h 436119"/>
                <a:gd name="connsiteX44" fmla="*/ 139728 w 512335"/>
                <a:gd name="connsiteY44" fmla="*/ 423417 h 436119"/>
                <a:gd name="connsiteX45" fmla="*/ 152430 w 512335"/>
                <a:gd name="connsiteY45" fmla="*/ 419183 h 436119"/>
                <a:gd name="connsiteX46" fmla="*/ 131259 w 512335"/>
                <a:gd name="connsiteY46" fmla="*/ 389544 h 436119"/>
                <a:gd name="connsiteX47" fmla="*/ 127025 w 512335"/>
                <a:gd name="connsiteY47" fmla="*/ 381076 h 436119"/>
                <a:gd name="connsiteX48" fmla="*/ 135494 w 512335"/>
                <a:gd name="connsiteY48" fmla="*/ 376842 h 436119"/>
                <a:gd name="connsiteX49" fmla="*/ 152430 w 512335"/>
                <a:gd name="connsiteY49" fmla="*/ 389544 h 436119"/>
                <a:gd name="connsiteX50" fmla="*/ 160899 w 512335"/>
                <a:gd name="connsiteY50" fmla="*/ 389544 h 436119"/>
                <a:gd name="connsiteX51" fmla="*/ 156665 w 512335"/>
                <a:gd name="connsiteY51" fmla="*/ 368373 h 436119"/>
                <a:gd name="connsiteX52" fmla="*/ 148196 w 512335"/>
                <a:gd name="connsiteY52" fmla="*/ 368373 h 436119"/>
                <a:gd name="connsiteX53" fmla="*/ 152430 w 512335"/>
                <a:gd name="connsiteY53" fmla="*/ 351436 h 436119"/>
                <a:gd name="connsiteX54" fmla="*/ 169367 w 512335"/>
                <a:gd name="connsiteY54" fmla="*/ 326031 h 436119"/>
                <a:gd name="connsiteX55" fmla="*/ 194772 w 512335"/>
                <a:gd name="connsiteY55" fmla="*/ 309095 h 436119"/>
                <a:gd name="connsiteX56" fmla="*/ 207475 w 512335"/>
                <a:gd name="connsiteY56" fmla="*/ 309095 h 436119"/>
                <a:gd name="connsiteX57" fmla="*/ 207475 w 512335"/>
                <a:gd name="connsiteY57" fmla="*/ 292158 h 436119"/>
                <a:gd name="connsiteX58" fmla="*/ 215943 w 512335"/>
                <a:gd name="connsiteY58" fmla="*/ 292158 h 436119"/>
                <a:gd name="connsiteX59" fmla="*/ 232880 w 512335"/>
                <a:gd name="connsiteY59" fmla="*/ 304861 h 436119"/>
                <a:gd name="connsiteX60" fmla="*/ 232880 w 512335"/>
                <a:gd name="connsiteY60" fmla="*/ 317563 h 436119"/>
                <a:gd name="connsiteX61" fmla="*/ 258285 w 512335"/>
                <a:gd name="connsiteY61" fmla="*/ 330266 h 436119"/>
                <a:gd name="connsiteX62" fmla="*/ 266753 w 512335"/>
                <a:gd name="connsiteY62" fmla="*/ 330266 h 436119"/>
                <a:gd name="connsiteX63" fmla="*/ 262519 w 512335"/>
                <a:gd name="connsiteY63" fmla="*/ 304861 h 436119"/>
                <a:gd name="connsiteX64" fmla="*/ 254051 w 512335"/>
                <a:gd name="connsiteY64" fmla="*/ 304861 h 436119"/>
                <a:gd name="connsiteX65" fmla="*/ 262519 w 512335"/>
                <a:gd name="connsiteY65" fmla="*/ 292158 h 436119"/>
                <a:gd name="connsiteX66" fmla="*/ 287924 w 512335"/>
                <a:gd name="connsiteY66" fmla="*/ 296392 h 436119"/>
                <a:gd name="connsiteX67" fmla="*/ 304861 w 512335"/>
                <a:gd name="connsiteY67" fmla="*/ 283690 h 436119"/>
                <a:gd name="connsiteX68" fmla="*/ 330266 w 512335"/>
                <a:gd name="connsiteY68" fmla="*/ 296392 h 436119"/>
                <a:gd name="connsiteX69" fmla="*/ 376842 w 512335"/>
                <a:gd name="connsiteY69" fmla="*/ 296392 h 436119"/>
                <a:gd name="connsiteX70" fmla="*/ 385310 w 512335"/>
                <a:gd name="connsiteY70" fmla="*/ 275221 h 436119"/>
                <a:gd name="connsiteX71" fmla="*/ 393778 w 512335"/>
                <a:gd name="connsiteY71" fmla="*/ 266753 h 436119"/>
                <a:gd name="connsiteX72" fmla="*/ 393778 w 512335"/>
                <a:gd name="connsiteY72" fmla="*/ 254050 h 436119"/>
                <a:gd name="connsiteX73" fmla="*/ 414949 w 512335"/>
                <a:gd name="connsiteY73" fmla="*/ 249816 h 436119"/>
                <a:gd name="connsiteX74" fmla="*/ 419183 w 512335"/>
                <a:gd name="connsiteY74" fmla="*/ 237114 h 436119"/>
                <a:gd name="connsiteX75" fmla="*/ 444589 w 512335"/>
                <a:gd name="connsiteY75" fmla="*/ 220177 h 436119"/>
                <a:gd name="connsiteX76" fmla="*/ 461525 w 512335"/>
                <a:gd name="connsiteY76" fmla="*/ 194772 h 436119"/>
                <a:gd name="connsiteX77" fmla="*/ 482696 w 512335"/>
                <a:gd name="connsiteY77" fmla="*/ 199006 h 436119"/>
                <a:gd name="connsiteX78" fmla="*/ 495399 w 512335"/>
                <a:gd name="connsiteY78" fmla="*/ 182069 h 436119"/>
                <a:gd name="connsiteX79" fmla="*/ 512335 w 512335"/>
                <a:gd name="connsiteY79" fmla="*/ 182069 h 436119"/>
                <a:gd name="connsiteX80" fmla="*/ 512335 w 512335"/>
                <a:gd name="connsiteY80" fmla="*/ 169367 h 436119"/>
                <a:gd name="connsiteX81" fmla="*/ 491164 w 512335"/>
                <a:gd name="connsiteY81" fmla="*/ 156664 h 436119"/>
                <a:gd name="connsiteX82" fmla="*/ 486930 w 512335"/>
                <a:gd name="connsiteY82" fmla="*/ 114323 h 436119"/>
                <a:gd name="connsiteX83" fmla="*/ 469994 w 512335"/>
                <a:gd name="connsiteY83" fmla="*/ 110089 h 436119"/>
                <a:gd name="connsiteX84" fmla="*/ 448823 w 512335"/>
                <a:gd name="connsiteY84" fmla="*/ 110089 h 436119"/>
                <a:gd name="connsiteX85" fmla="*/ 406481 w 512335"/>
                <a:gd name="connsiteY85" fmla="*/ 93152 h 436119"/>
                <a:gd name="connsiteX86" fmla="*/ 402247 w 512335"/>
                <a:gd name="connsiteY86" fmla="*/ 46576 h 436119"/>
                <a:gd name="connsiteX87" fmla="*/ 376842 w 512335"/>
                <a:gd name="connsiteY87" fmla="*/ 38108 h 436119"/>
                <a:gd name="connsiteX88" fmla="*/ 372608 w 512335"/>
                <a:gd name="connsiteY88" fmla="*/ 21171 h 436119"/>
                <a:gd name="connsiteX89" fmla="*/ 359905 w 512335"/>
                <a:gd name="connsiteY89" fmla="*/ 0 h 436119"/>
                <a:gd name="connsiteX90" fmla="*/ 330266 w 512335"/>
                <a:gd name="connsiteY90" fmla="*/ 0 h 436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512335" h="436119">
                  <a:moveTo>
                    <a:pt x="330266" y="0"/>
                  </a:moveTo>
                  <a:lnTo>
                    <a:pt x="317563" y="4234"/>
                  </a:lnTo>
                  <a:lnTo>
                    <a:pt x="313329" y="29639"/>
                  </a:lnTo>
                  <a:lnTo>
                    <a:pt x="287924" y="33873"/>
                  </a:lnTo>
                  <a:lnTo>
                    <a:pt x="283690" y="8468"/>
                  </a:lnTo>
                  <a:lnTo>
                    <a:pt x="275221" y="0"/>
                  </a:lnTo>
                  <a:lnTo>
                    <a:pt x="245582" y="4234"/>
                  </a:lnTo>
                  <a:lnTo>
                    <a:pt x="237114" y="12703"/>
                  </a:lnTo>
                  <a:lnTo>
                    <a:pt x="228646" y="46576"/>
                  </a:lnTo>
                  <a:lnTo>
                    <a:pt x="232880" y="55044"/>
                  </a:lnTo>
                  <a:lnTo>
                    <a:pt x="266753" y="55044"/>
                  </a:lnTo>
                  <a:lnTo>
                    <a:pt x="270987" y="76215"/>
                  </a:lnTo>
                  <a:lnTo>
                    <a:pt x="283690" y="80449"/>
                  </a:lnTo>
                  <a:lnTo>
                    <a:pt x="283690" y="114323"/>
                  </a:lnTo>
                  <a:lnTo>
                    <a:pt x="254051" y="114323"/>
                  </a:lnTo>
                  <a:lnTo>
                    <a:pt x="245582" y="127025"/>
                  </a:lnTo>
                  <a:lnTo>
                    <a:pt x="207475" y="122791"/>
                  </a:lnTo>
                  <a:lnTo>
                    <a:pt x="190538" y="139728"/>
                  </a:lnTo>
                  <a:lnTo>
                    <a:pt x="173601" y="131259"/>
                  </a:lnTo>
                  <a:lnTo>
                    <a:pt x="156665" y="148196"/>
                  </a:lnTo>
                  <a:lnTo>
                    <a:pt x="160899" y="160899"/>
                  </a:lnTo>
                  <a:lnTo>
                    <a:pt x="152430" y="173601"/>
                  </a:lnTo>
                  <a:lnTo>
                    <a:pt x="110089" y="173601"/>
                  </a:lnTo>
                  <a:lnTo>
                    <a:pt x="110089" y="190538"/>
                  </a:lnTo>
                  <a:lnTo>
                    <a:pt x="122791" y="199006"/>
                  </a:lnTo>
                  <a:lnTo>
                    <a:pt x="118557" y="207475"/>
                  </a:lnTo>
                  <a:lnTo>
                    <a:pt x="93152" y="220177"/>
                  </a:lnTo>
                  <a:lnTo>
                    <a:pt x="63513" y="224411"/>
                  </a:lnTo>
                  <a:lnTo>
                    <a:pt x="50810" y="249816"/>
                  </a:lnTo>
                  <a:lnTo>
                    <a:pt x="50810" y="270987"/>
                  </a:lnTo>
                  <a:lnTo>
                    <a:pt x="67747" y="283690"/>
                  </a:lnTo>
                  <a:lnTo>
                    <a:pt x="50810" y="304861"/>
                  </a:lnTo>
                  <a:lnTo>
                    <a:pt x="29639" y="292158"/>
                  </a:lnTo>
                  <a:lnTo>
                    <a:pt x="4234" y="292158"/>
                  </a:lnTo>
                  <a:lnTo>
                    <a:pt x="4234" y="304861"/>
                  </a:lnTo>
                  <a:lnTo>
                    <a:pt x="16937" y="317563"/>
                  </a:lnTo>
                  <a:lnTo>
                    <a:pt x="0" y="330266"/>
                  </a:lnTo>
                  <a:lnTo>
                    <a:pt x="4234" y="355671"/>
                  </a:lnTo>
                  <a:lnTo>
                    <a:pt x="59278" y="368373"/>
                  </a:lnTo>
                  <a:lnTo>
                    <a:pt x="67747" y="389544"/>
                  </a:lnTo>
                  <a:lnTo>
                    <a:pt x="80449" y="389544"/>
                  </a:lnTo>
                  <a:lnTo>
                    <a:pt x="76215" y="436120"/>
                  </a:lnTo>
                  <a:lnTo>
                    <a:pt x="101620" y="414949"/>
                  </a:lnTo>
                  <a:lnTo>
                    <a:pt x="127025" y="414949"/>
                  </a:lnTo>
                  <a:lnTo>
                    <a:pt x="139728" y="423417"/>
                  </a:lnTo>
                  <a:lnTo>
                    <a:pt x="152430" y="419183"/>
                  </a:lnTo>
                  <a:lnTo>
                    <a:pt x="131259" y="389544"/>
                  </a:lnTo>
                  <a:lnTo>
                    <a:pt x="127025" y="381076"/>
                  </a:lnTo>
                  <a:lnTo>
                    <a:pt x="135494" y="376842"/>
                  </a:lnTo>
                  <a:lnTo>
                    <a:pt x="152430" y="389544"/>
                  </a:lnTo>
                  <a:lnTo>
                    <a:pt x="160899" y="389544"/>
                  </a:lnTo>
                  <a:lnTo>
                    <a:pt x="156665" y="368373"/>
                  </a:lnTo>
                  <a:lnTo>
                    <a:pt x="148196" y="368373"/>
                  </a:lnTo>
                  <a:lnTo>
                    <a:pt x="152430" y="351436"/>
                  </a:lnTo>
                  <a:lnTo>
                    <a:pt x="169367" y="326031"/>
                  </a:lnTo>
                  <a:lnTo>
                    <a:pt x="194772" y="309095"/>
                  </a:lnTo>
                  <a:lnTo>
                    <a:pt x="207475" y="309095"/>
                  </a:lnTo>
                  <a:lnTo>
                    <a:pt x="207475" y="292158"/>
                  </a:lnTo>
                  <a:lnTo>
                    <a:pt x="215943" y="292158"/>
                  </a:lnTo>
                  <a:lnTo>
                    <a:pt x="232880" y="304861"/>
                  </a:lnTo>
                  <a:lnTo>
                    <a:pt x="232880" y="317563"/>
                  </a:lnTo>
                  <a:lnTo>
                    <a:pt x="258285" y="330266"/>
                  </a:lnTo>
                  <a:lnTo>
                    <a:pt x="266753" y="330266"/>
                  </a:lnTo>
                  <a:lnTo>
                    <a:pt x="262519" y="304861"/>
                  </a:lnTo>
                  <a:lnTo>
                    <a:pt x="254051" y="304861"/>
                  </a:lnTo>
                  <a:lnTo>
                    <a:pt x="262519" y="292158"/>
                  </a:lnTo>
                  <a:lnTo>
                    <a:pt x="287924" y="296392"/>
                  </a:lnTo>
                  <a:lnTo>
                    <a:pt x="304861" y="283690"/>
                  </a:lnTo>
                  <a:lnTo>
                    <a:pt x="330266" y="296392"/>
                  </a:lnTo>
                  <a:lnTo>
                    <a:pt x="376842" y="296392"/>
                  </a:lnTo>
                  <a:lnTo>
                    <a:pt x="385310" y="275221"/>
                  </a:lnTo>
                  <a:lnTo>
                    <a:pt x="393778" y="266753"/>
                  </a:lnTo>
                  <a:lnTo>
                    <a:pt x="393778" y="254050"/>
                  </a:lnTo>
                  <a:lnTo>
                    <a:pt x="414949" y="249816"/>
                  </a:lnTo>
                  <a:lnTo>
                    <a:pt x="419183" y="237114"/>
                  </a:lnTo>
                  <a:lnTo>
                    <a:pt x="444589" y="220177"/>
                  </a:lnTo>
                  <a:lnTo>
                    <a:pt x="461525" y="194772"/>
                  </a:lnTo>
                  <a:lnTo>
                    <a:pt x="482696" y="199006"/>
                  </a:lnTo>
                  <a:lnTo>
                    <a:pt x="495399" y="182069"/>
                  </a:lnTo>
                  <a:lnTo>
                    <a:pt x="512335" y="182069"/>
                  </a:lnTo>
                  <a:lnTo>
                    <a:pt x="512335" y="169367"/>
                  </a:lnTo>
                  <a:lnTo>
                    <a:pt x="491164" y="156664"/>
                  </a:lnTo>
                  <a:lnTo>
                    <a:pt x="486930" y="114323"/>
                  </a:lnTo>
                  <a:lnTo>
                    <a:pt x="469994" y="110089"/>
                  </a:lnTo>
                  <a:lnTo>
                    <a:pt x="448823" y="110089"/>
                  </a:lnTo>
                  <a:lnTo>
                    <a:pt x="406481" y="93152"/>
                  </a:lnTo>
                  <a:lnTo>
                    <a:pt x="402247" y="46576"/>
                  </a:lnTo>
                  <a:lnTo>
                    <a:pt x="376842" y="38108"/>
                  </a:lnTo>
                  <a:lnTo>
                    <a:pt x="372608" y="21171"/>
                  </a:lnTo>
                  <a:lnTo>
                    <a:pt x="359905" y="0"/>
                  </a:lnTo>
                  <a:lnTo>
                    <a:pt x="33026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B078449-E7D8-1B0F-FE1A-2AB5A5C49126}"/>
                </a:ext>
              </a:extLst>
            </p:cNvPr>
            <p:cNvSpPr/>
            <p:nvPr/>
          </p:nvSpPr>
          <p:spPr>
            <a:xfrm>
              <a:off x="4197528" y="4022282"/>
              <a:ext cx="326031" cy="381075"/>
            </a:xfrm>
            <a:custGeom>
              <a:avLst/>
              <a:gdLst>
                <a:gd name="connsiteX0" fmla="*/ 127025 w 326031"/>
                <a:gd name="connsiteY0" fmla="*/ 0 h 381075"/>
                <a:gd name="connsiteX1" fmla="*/ 84684 w 326031"/>
                <a:gd name="connsiteY1" fmla="*/ 16937 h 381075"/>
                <a:gd name="connsiteX2" fmla="*/ 71981 w 326031"/>
                <a:gd name="connsiteY2" fmla="*/ 42342 h 381075"/>
                <a:gd name="connsiteX3" fmla="*/ 42342 w 326031"/>
                <a:gd name="connsiteY3" fmla="*/ 25405 h 381075"/>
                <a:gd name="connsiteX4" fmla="*/ 21171 w 326031"/>
                <a:gd name="connsiteY4" fmla="*/ 93152 h 381075"/>
                <a:gd name="connsiteX5" fmla="*/ 0 w 326031"/>
                <a:gd name="connsiteY5" fmla="*/ 143962 h 381075"/>
                <a:gd name="connsiteX6" fmla="*/ 29639 w 326031"/>
                <a:gd name="connsiteY6" fmla="*/ 182069 h 381075"/>
                <a:gd name="connsiteX7" fmla="*/ 29639 w 326031"/>
                <a:gd name="connsiteY7" fmla="*/ 211709 h 381075"/>
                <a:gd name="connsiteX8" fmla="*/ 50810 w 326031"/>
                <a:gd name="connsiteY8" fmla="*/ 228645 h 381075"/>
                <a:gd name="connsiteX9" fmla="*/ 50810 w 326031"/>
                <a:gd name="connsiteY9" fmla="*/ 262519 h 381075"/>
                <a:gd name="connsiteX10" fmla="*/ 59278 w 326031"/>
                <a:gd name="connsiteY10" fmla="*/ 317563 h 381075"/>
                <a:gd name="connsiteX11" fmla="*/ 84684 w 326031"/>
                <a:gd name="connsiteY11" fmla="*/ 326031 h 381075"/>
                <a:gd name="connsiteX12" fmla="*/ 80449 w 326031"/>
                <a:gd name="connsiteY12" fmla="*/ 342968 h 381075"/>
                <a:gd name="connsiteX13" fmla="*/ 118557 w 326031"/>
                <a:gd name="connsiteY13" fmla="*/ 338734 h 381075"/>
                <a:gd name="connsiteX14" fmla="*/ 131259 w 326031"/>
                <a:gd name="connsiteY14" fmla="*/ 342968 h 381075"/>
                <a:gd name="connsiteX15" fmla="*/ 122791 w 326031"/>
                <a:gd name="connsiteY15" fmla="*/ 351436 h 381075"/>
                <a:gd name="connsiteX16" fmla="*/ 169367 w 326031"/>
                <a:gd name="connsiteY16" fmla="*/ 381076 h 381075"/>
                <a:gd name="connsiteX17" fmla="*/ 211709 w 326031"/>
                <a:gd name="connsiteY17" fmla="*/ 372607 h 381075"/>
                <a:gd name="connsiteX18" fmla="*/ 215943 w 326031"/>
                <a:gd name="connsiteY18" fmla="*/ 364139 h 381075"/>
                <a:gd name="connsiteX19" fmla="*/ 211709 w 326031"/>
                <a:gd name="connsiteY19" fmla="*/ 351436 h 381075"/>
                <a:gd name="connsiteX20" fmla="*/ 228646 w 326031"/>
                <a:gd name="connsiteY20" fmla="*/ 347202 h 381075"/>
                <a:gd name="connsiteX21" fmla="*/ 254051 w 326031"/>
                <a:gd name="connsiteY21" fmla="*/ 368373 h 381075"/>
                <a:gd name="connsiteX22" fmla="*/ 292158 w 326031"/>
                <a:gd name="connsiteY22" fmla="*/ 372607 h 381075"/>
                <a:gd name="connsiteX23" fmla="*/ 309095 w 326031"/>
                <a:gd name="connsiteY23" fmla="*/ 342968 h 381075"/>
                <a:gd name="connsiteX24" fmla="*/ 309095 w 326031"/>
                <a:gd name="connsiteY24" fmla="*/ 321797 h 381075"/>
                <a:gd name="connsiteX25" fmla="*/ 321797 w 326031"/>
                <a:gd name="connsiteY25" fmla="*/ 309095 h 381075"/>
                <a:gd name="connsiteX26" fmla="*/ 313329 w 326031"/>
                <a:gd name="connsiteY26" fmla="*/ 304861 h 381075"/>
                <a:gd name="connsiteX27" fmla="*/ 313329 w 326031"/>
                <a:gd name="connsiteY27" fmla="*/ 275221 h 381075"/>
                <a:gd name="connsiteX28" fmla="*/ 287924 w 326031"/>
                <a:gd name="connsiteY28" fmla="*/ 249816 h 381075"/>
                <a:gd name="connsiteX29" fmla="*/ 309095 w 326031"/>
                <a:gd name="connsiteY29" fmla="*/ 249816 h 381075"/>
                <a:gd name="connsiteX30" fmla="*/ 317563 w 326031"/>
                <a:gd name="connsiteY30" fmla="*/ 241348 h 381075"/>
                <a:gd name="connsiteX31" fmla="*/ 326032 w 326031"/>
                <a:gd name="connsiteY31" fmla="*/ 224411 h 381075"/>
                <a:gd name="connsiteX32" fmla="*/ 317563 w 326031"/>
                <a:gd name="connsiteY32" fmla="*/ 220177 h 381075"/>
                <a:gd name="connsiteX33" fmla="*/ 321797 w 326031"/>
                <a:gd name="connsiteY33" fmla="*/ 190538 h 381075"/>
                <a:gd name="connsiteX34" fmla="*/ 296392 w 326031"/>
                <a:gd name="connsiteY34" fmla="*/ 160899 h 381075"/>
                <a:gd name="connsiteX35" fmla="*/ 283690 w 326031"/>
                <a:gd name="connsiteY35" fmla="*/ 105854 h 381075"/>
                <a:gd name="connsiteX36" fmla="*/ 245582 w 326031"/>
                <a:gd name="connsiteY36" fmla="*/ 55044 h 381075"/>
                <a:gd name="connsiteX37" fmla="*/ 215943 w 326031"/>
                <a:gd name="connsiteY37" fmla="*/ 63513 h 381075"/>
                <a:gd name="connsiteX38" fmla="*/ 211709 w 326031"/>
                <a:gd name="connsiteY38" fmla="*/ 38108 h 381075"/>
                <a:gd name="connsiteX39" fmla="*/ 194772 w 326031"/>
                <a:gd name="connsiteY39" fmla="*/ 38108 h 381075"/>
                <a:gd name="connsiteX40" fmla="*/ 194772 w 326031"/>
                <a:gd name="connsiteY40" fmla="*/ 59278 h 381075"/>
                <a:gd name="connsiteX41" fmla="*/ 152430 w 326031"/>
                <a:gd name="connsiteY41" fmla="*/ 71981 h 381075"/>
                <a:gd name="connsiteX42" fmla="*/ 127025 w 326031"/>
                <a:gd name="connsiteY42" fmla="*/ 0 h 3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6031" h="381075">
                  <a:moveTo>
                    <a:pt x="127025" y="0"/>
                  </a:moveTo>
                  <a:lnTo>
                    <a:pt x="84684" y="16937"/>
                  </a:lnTo>
                  <a:lnTo>
                    <a:pt x="71981" y="42342"/>
                  </a:lnTo>
                  <a:lnTo>
                    <a:pt x="42342" y="25405"/>
                  </a:lnTo>
                  <a:lnTo>
                    <a:pt x="21171" y="93152"/>
                  </a:lnTo>
                  <a:lnTo>
                    <a:pt x="0" y="143962"/>
                  </a:lnTo>
                  <a:lnTo>
                    <a:pt x="29639" y="182069"/>
                  </a:lnTo>
                  <a:lnTo>
                    <a:pt x="29639" y="211709"/>
                  </a:lnTo>
                  <a:lnTo>
                    <a:pt x="50810" y="228645"/>
                  </a:lnTo>
                  <a:lnTo>
                    <a:pt x="50810" y="262519"/>
                  </a:lnTo>
                  <a:lnTo>
                    <a:pt x="59278" y="317563"/>
                  </a:lnTo>
                  <a:lnTo>
                    <a:pt x="84684" y="326031"/>
                  </a:lnTo>
                  <a:lnTo>
                    <a:pt x="80449" y="342968"/>
                  </a:lnTo>
                  <a:lnTo>
                    <a:pt x="118557" y="338734"/>
                  </a:lnTo>
                  <a:lnTo>
                    <a:pt x="131259" y="342968"/>
                  </a:lnTo>
                  <a:lnTo>
                    <a:pt x="122791" y="351436"/>
                  </a:lnTo>
                  <a:lnTo>
                    <a:pt x="169367" y="381076"/>
                  </a:lnTo>
                  <a:lnTo>
                    <a:pt x="211709" y="372607"/>
                  </a:lnTo>
                  <a:lnTo>
                    <a:pt x="215943" y="364139"/>
                  </a:lnTo>
                  <a:lnTo>
                    <a:pt x="211709" y="351436"/>
                  </a:lnTo>
                  <a:lnTo>
                    <a:pt x="228646" y="347202"/>
                  </a:lnTo>
                  <a:lnTo>
                    <a:pt x="254051" y="368373"/>
                  </a:lnTo>
                  <a:lnTo>
                    <a:pt x="292158" y="372607"/>
                  </a:lnTo>
                  <a:lnTo>
                    <a:pt x="309095" y="342968"/>
                  </a:lnTo>
                  <a:lnTo>
                    <a:pt x="309095" y="321797"/>
                  </a:lnTo>
                  <a:lnTo>
                    <a:pt x="321797" y="309095"/>
                  </a:lnTo>
                  <a:lnTo>
                    <a:pt x="313329" y="304861"/>
                  </a:lnTo>
                  <a:lnTo>
                    <a:pt x="313329" y="275221"/>
                  </a:lnTo>
                  <a:lnTo>
                    <a:pt x="287924" y="249816"/>
                  </a:lnTo>
                  <a:lnTo>
                    <a:pt x="309095" y="249816"/>
                  </a:lnTo>
                  <a:lnTo>
                    <a:pt x="317563" y="241348"/>
                  </a:lnTo>
                  <a:lnTo>
                    <a:pt x="326032" y="224411"/>
                  </a:lnTo>
                  <a:lnTo>
                    <a:pt x="317563" y="220177"/>
                  </a:lnTo>
                  <a:lnTo>
                    <a:pt x="321797" y="190538"/>
                  </a:lnTo>
                  <a:lnTo>
                    <a:pt x="296392" y="160899"/>
                  </a:lnTo>
                  <a:lnTo>
                    <a:pt x="283690" y="105854"/>
                  </a:lnTo>
                  <a:lnTo>
                    <a:pt x="245582" y="55044"/>
                  </a:lnTo>
                  <a:lnTo>
                    <a:pt x="215943" y="63513"/>
                  </a:lnTo>
                  <a:lnTo>
                    <a:pt x="211709" y="38108"/>
                  </a:lnTo>
                  <a:lnTo>
                    <a:pt x="194772" y="38108"/>
                  </a:lnTo>
                  <a:lnTo>
                    <a:pt x="194772" y="59278"/>
                  </a:lnTo>
                  <a:lnTo>
                    <a:pt x="152430" y="71981"/>
                  </a:lnTo>
                  <a:lnTo>
                    <a:pt x="12702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E748177-364F-15D7-3E96-F4F5E15C6DC8}"/>
                </a:ext>
              </a:extLst>
            </p:cNvPr>
            <p:cNvSpPr/>
            <p:nvPr/>
          </p:nvSpPr>
          <p:spPr>
            <a:xfrm>
              <a:off x="3973117" y="3209321"/>
              <a:ext cx="529272" cy="372607"/>
            </a:xfrm>
            <a:custGeom>
              <a:avLst/>
              <a:gdLst>
                <a:gd name="connsiteX0" fmla="*/ 199006 w 529272"/>
                <a:gd name="connsiteY0" fmla="*/ 0 h 372607"/>
                <a:gd name="connsiteX1" fmla="*/ 177835 w 529272"/>
                <a:gd name="connsiteY1" fmla="*/ 25405 h 372607"/>
                <a:gd name="connsiteX2" fmla="*/ 165133 w 529272"/>
                <a:gd name="connsiteY2" fmla="*/ 25405 h 372607"/>
                <a:gd name="connsiteX3" fmla="*/ 152430 w 529272"/>
                <a:gd name="connsiteY3" fmla="*/ 42342 h 372607"/>
                <a:gd name="connsiteX4" fmla="*/ 139728 w 529272"/>
                <a:gd name="connsiteY4" fmla="*/ 25405 h 372607"/>
                <a:gd name="connsiteX5" fmla="*/ 97386 w 529272"/>
                <a:gd name="connsiteY5" fmla="*/ 63513 h 372607"/>
                <a:gd name="connsiteX6" fmla="*/ 97386 w 529272"/>
                <a:gd name="connsiteY6" fmla="*/ 88918 h 372607"/>
                <a:gd name="connsiteX7" fmla="*/ 105854 w 529272"/>
                <a:gd name="connsiteY7" fmla="*/ 97386 h 372607"/>
                <a:gd name="connsiteX8" fmla="*/ 105854 w 529272"/>
                <a:gd name="connsiteY8" fmla="*/ 105854 h 372607"/>
                <a:gd name="connsiteX9" fmla="*/ 84684 w 529272"/>
                <a:gd name="connsiteY9" fmla="*/ 122791 h 372607"/>
                <a:gd name="connsiteX10" fmla="*/ 63513 w 529272"/>
                <a:gd name="connsiteY10" fmla="*/ 118557 h 372607"/>
                <a:gd name="connsiteX11" fmla="*/ 25405 w 529272"/>
                <a:gd name="connsiteY11" fmla="*/ 127025 h 372607"/>
                <a:gd name="connsiteX12" fmla="*/ 8468 w 529272"/>
                <a:gd name="connsiteY12" fmla="*/ 148196 h 372607"/>
                <a:gd name="connsiteX13" fmla="*/ 0 w 529272"/>
                <a:gd name="connsiteY13" fmla="*/ 165133 h 372607"/>
                <a:gd name="connsiteX14" fmla="*/ 16937 w 529272"/>
                <a:gd name="connsiteY14" fmla="*/ 190538 h 372607"/>
                <a:gd name="connsiteX15" fmla="*/ 16937 w 529272"/>
                <a:gd name="connsiteY15" fmla="*/ 207475 h 372607"/>
                <a:gd name="connsiteX16" fmla="*/ 29639 w 529272"/>
                <a:gd name="connsiteY16" fmla="*/ 224411 h 372607"/>
                <a:gd name="connsiteX17" fmla="*/ 38108 w 529272"/>
                <a:gd name="connsiteY17" fmla="*/ 207475 h 372607"/>
                <a:gd name="connsiteX18" fmla="*/ 50810 w 529272"/>
                <a:gd name="connsiteY18" fmla="*/ 228645 h 372607"/>
                <a:gd name="connsiteX19" fmla="*/ 67747 w 529272"/>
                <a:gd name="connsiteY19" fmla="*/ 237114 h 372607"/>
                <a:gd name="connsiteX20" fmla="*/ 84684 w 529272"/>
                <a:gd name="connsiteY20" fmla="*/ 275221 h 372607"/>
                <a:gd name="connsiteX21" fmla="*/ 84684 w 529272"/>
                <a:gd name="connsiteY21" fmla="*/ 287924 h 372607"/>
                <a:gd name="connsiteX22" fmla="*/ 110089 w 529272"/>
                <a:gd name="connsiteY22" fmla="*/ 304861 h 372607"/>
                <a:gd name="connsiteX23" fmla="*/ 122791 w 529272"/>
                <a:gd name="connsiteY23" fmla="*/ 300626 h 372607"/>
                <a:gd name="connsiteX24" fmla="*/ 131259 w 529272"/>
                <a:gd name="connsiteY24" fmla="*/ 275221 h 372607"/>
                <a:gd name="connsiteX25" fmla="*/ 139728 w 529272"/>
                <a:gd name="connsiteY25" fmla="*/ 275221 h 372607"/>
                <a:gd name="connsiteX26" fmla="*/ 139728 w 529272"/>
                <a:gd name="connsiteY26" fmla="*/ 262519 h 372607"/>
                <a:gd name="connsiteX27" fmla="*/ 156665 w 529272"/>
                <a:gd name="connsiteY27" fmla="*/ 258285 h 372607"/>
                <a:gd name="connsiteX28" fmla="*/ 160899 w 529272"/>
                <a:gd name="connsiteY28" fmla="*/ 266753 h 372607"/>
                <a:gd name="connsiteX29" fmla="*/ 182070 w 529272"/>
                <a:gd name="connsiteY29" fmla="*/ 245582 h 372607"/>
                <a:gd name="connsiteX30" fmla="*/ 203240 w 529272"/>
                <a:gd name="connsiteY30" fmla="*/ 245582 h 372607"/>
                <a:gd name="connsiteX31" fmla="*/ 207475 w 529272"/>
                <a:gd name="connsiteY31" fmla="*/ 254050 h 372607"/>
                <a:gd name="connsiteX32" fmla="*/ 199006 w 529272"/>
                <a:gd name="connsiteY32" fmla="*/ 266753 h 372607"/>
                <a:gd name="connsiteX33" fmla="*/ 211709 w 529272"/>
                <a:gd name="connsiteY33" fmla="*/ 287924 h 372607"/>
                <a:gd name="connsiteX34" fmla="*/ 215943 w 529272"/>
                <a:gd name="connsiteY34" fmla="*/ 296392 h 372607"/>
                <a:gd name="connsiteX35" fmla="*/ 254051 w 529272"/>
                <a:gd name="connsiteY35" fmla="*/ 317563 h 372607"/>
                <a:gd name="connsiteX36" fmla="*/ 304861 w 529272"/>
                <a:gd name="connsiteY36" fmla="*/ 326031 h 372607"/>
                <a:gd name="connsiteX37" fmla="*/ 317563 w 529272"/>
                <a:gd name="connsiteY37" fmla="*/ 326031 h 372607"/>
                <a:gd name="connsiteX38" fmla="*/ 338734 w 529272"/>
                <a:gd name="connsiteY38" fmla="*/ 330266 h 372607"/>
                <a:gd name="connsiteX39" fmla="*/ 355671 w 529272"/>
                <a:gd name="connsiteY39" fmla="*/ 317563 h 372607"/>
                <a:gd name="connsiteX40" fmla="*/ 368373 w 529272"/>
                <a:gd name="connsiteY40" fmla="*/ 326031 h 372607"/>
                <a:gd name="connsiteX41" fmla="*/ 372608 w 529272"/>
                <a:gd name="connsiteY41" fmla="*/ 342968 h 372607"/>
                <a:gd name="connsiteX42" fmla="*/ 389544 w 529272"/>
                <a:gd name="connsiteY42" fmla="*/ 347202 h 372607"/>
                <a:gd name="connsiteX43" fmla="*/ 414949 w 529272"/>
                <a:gd name="connsiteY43" fmla="*/ 347202 h 372607"/>
                <a:gd name="connsiteX44" fmla="*/ 419183 w 529272"/>
                <a:gd name="connsiteY44" fmla="*/ 364139 h 372607"/>
                <a:gd name="connsiteX45" fmla="*/ 440354 w 529272"/>
                <a:gd name="connsiteY45" fmla="*/ 372607 h 372607"/>
                <a:gd name="connsiteX46" fmla="*/ 440354 w 529272"/>
                <a:gd name="connsiteY46" fmla="*/ 364139 h 372607"/>
                <a:gd name="connsiteX47" fmla="*/ 478462 w 529272"/>
                <a:gd name="connsiteY47" fmla="*/ 364139 h 372607"/>
                <a:gd name="connsiteX48" fmla="*/ 474228 w 529272"/>
                <a:gd name="connsiteY48" fmla="*/ 275221 h 372607"/>
                <a:gd name="connsiteX49" fmla="*/ 465759 w 529272"/>
                <a:gd name="connsiteY49" fmla="*/ 254050 h 372607"/>
                <a:gd name="connsiteX50" fmla="*/ 469994 w 529272"/>
                <a:gd name="connsiteY50" fmla="*/ 237114 h 372607"/>
                <a:gd name="connsiteX51" fmla="*/ 495399 w 529272"/>
                <a:gd name="connsiteY51" fmla="*/ 232880 h 372607"/>
                <a:gd name="connsiteX52" fmla="*/ 529272 w 529272"/>
                <a:gd name="connsiteY52" fmla="*/ 207475 h 372607"/>
                <a:gd name="connsiteX53" fmla="*/ 529272 w 529272"/>
                <a:gd name="connsiteY53" fmla="*/ 148196 h 372607"/>
                <a:gd name="connsiteX54" fmla="*/ 516570 w 529272"/>
                <a:gd name="connsiteY54" fmla="*/ 131259 h 372607"/>
                <a:gd name="connsiteX55" fmla="*/ 495399 w 529272"/>
                <a:gd name="connsiteY55" fmla="*/ 131259 h 372607"/>
                <a:gd name="connsiteX56" fmla="*/ 486930 w 529272"/>
                <a:gd name="connsiteY56" fmla="*/ 118557 h 372607"/>
                <a:gd name="connsiteX57" fmla="*/ 457291 w 529272"/>
                <a:gd name="connsiteY57" fmla="*/ 118557 h 372607"/>
                <a:gd name="connsiteX58" fmla="*/ 453057 w 529272"/>
                <a:gd name="connsiteY58" fmla="*/ 110089 h 372607"/>
                <a:gd name="connsiteX59" fmla="*/ 453057 w 529272"/>
                <a:gd name="connsiteY59" fmla="*/ 88918 h 372607"/>
                <a:gd name="connsiteX60" fmla="*/ 419183 w 529272"/>
                <a:gd name="connsiteY60" fmla="*/ 29639 h 372607"/>
                <a:gd name="connsiteX61" fmla="*/ 406481 w 529272"/>
                <a:gd name="connsiteY61" fmla="*/ 21171 h 372607"/>
                <a:gd name="connsiteX62" fmla="*/ 376842 w 529272"/>
                <a:gd name="connsiteY62" fmla="*/ 59278 h 372607"/>
                <a:gd name="connsiteX63" fmla="*/ 364139 w 529272"/>
                <a:gd name="connsiteY63" fmla="*/ 63513 h 372607"/>
                <a:gd name="connsiteX64" fmla="*/ 359905 w 529272"/>
                <a:gd name="connsiteY64" fmla="*/ 42342 h 372607"/>
                <a:gd name="connsiteX65" fmla="*/ 347202 w 529272"/>
                <a:gd name="connsiteY65" fmla="*/ 33873 h 372607"/>
                <a:gd name="connsiteX66" fmla="*/ 338734 w 529272"/>
                <a:gd name="connsiteY66" fmla="*/ 46576 h 372607"/>
                <a:gd name="connsiteX67" fmla="*/ 317563 w 529272"/>
                <a:gd name="connsiteY67" fmla="*/ 46576 h 372607"/>
                <a:gd name="connsiteX68" fmla="*/ 313329 w 529272"/>
                <a:gd name="connsiteY68" fmla="*/ 33873 h 372607"/>
                <a:gd name="connsiteX69" fmla="*/ 296392 w 529272"/>
                <a:gd name="connsiteY69" fmla="*/ 42342 h 372607"/>
                <a:gd name="connsiteX70" fmla="*/ 283690 w 529272"/>
                <a:gd name="connsiteY70" fmla="*/ 50810 h 372607"/>
                <a:gd name="connsiteX71" fmla="*/ 262519 w 529272"/>
                <a:gd name="connsiteY71" fmla="*/ 33873 h 372607"/>
                <a:gd name="connsiteX72" fmla="*/ 237114 w 529272"/>
                <a:gd name="connsiteY72" fmla="*/ 21171 h 372607"/>
                <a:gd name="connsiteX73" fmla="*/ 237114 w 529272"/>
                <a:gd name="connsiteY73" fmla="*/ 0 h 372607"/>
                <a:gd name="connsiteX74" fmla="*/ 199006 w 529272"/>
                <a:gd name="connsiteY74" fmla="*/ 0 h 37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529272" h="372607">
                  <a:moveTo>
                    <a:pt x="199006" y="0"/>
                  </a:moveTo>
                  <a:lnTo>
                    <a:pt x="177835" y="25405"/>
                  </a:lnTo>
                  <a:lnTo>
                    <a:pt x="165133" y="25405"/>
                  </a:lnTo>
                  <a:lnTo>
                    <a:pt x="152430" y="42342"/>
                  </a:lnTo>
                  <a:lnTo>
                    <a:pt x="139728" y="25405"/>
                  </a:lnTo>
                  <a:lnTo>
                    <a:pt x="97386" y="63513"/>
                  </a:lnTo>
                  <a:lnTo>
                    <a:pt x="97386" y="88918"/>
                  </a:lnTo>
                  <a:lnTo>
                    <a:pt x="105854" y="97386"/>
                  </a:lnTo>
                  <a:lnTo>
                    <a:pt x="105854" y="105854"/>
                  </a:lnTo>
                  <a:lnTo>
                    <a:pt x="84684" y="122791"/>
                  </a:lnTo>
                  <a:lnTo>
                    <a:pt x="63513" y="118557"/>
                  </a:lnTo>
                  <a:lnTo>
                    <a:pt x="25405" y="127025"/>
                  </a:lnTo>
                  <a:lnTo>
                    <a:pt x="8468" y="148196"/>
                  </a:lnTo>
                  <a:lnTo>
                    <a:pt x="0" y="165133"/>
                  </a:lnTo>
                  <a:lnTo>
                    <a:pt x="16937" y="190538"/>
                  </a:lnTo>
                  <a:lnTo>
                    <a:pt x="16937" y="207475"/>
                  </a:lnTo>
                  <a:lnTo>
                    <a:pt x="29639" y="224411"/>
                  </a:lnTo>
                  <a:lnTo>
                    <a:pt x="38108" y="207475"/>
                  </a:lnTo>
                  <a:lnTo>
                    <a:pt x="50810" y="228645"/>
                  </a:lnTo>
                  <a:lnTo>
                    <a:pt x="67747" y="237114"/>
                  </a:lnTo>
                  <a:lnTo>
                    <a:pt x="84684" y="275221"/>
                  </a:lnTo>
                  <a:lnTo>
                    <a:pt x="84684" y="287924"/>
                  </a:lnTo>
                  <a:lnTo>
                    <a:pt x="110089" y="304861"/>
                  </a:lnTo>
                  <a:lnTo>
                    <a:pt x="122791" y="300626"/>
                  </a:lnTo>
                  <a:lnTo>
                    <a:pt x="131259" y="275221"/>
                  </a:lnTo>
                  <a:lnTo>
                    <a:pt x="139728" y="275221"/>
                  </a:lnTo>
                  <a:lnTo>
                    <a:pt x="139728" y="262519"/>
                  </a:lnTo>
                  <a:lnTo>
                    <a:pt x="156665" y="258285"/>
                  </a:lnTo>
                  <a:lnTo>
                    <a:pt x="160899" y="266753"/>
                  </a:lnTo>
                  <a:lnTo>
                    <a:pt x="182070" y="245582"/>
                  </a:lnTo>
                  <a:lnTo>
                    <a:pt x="203240" y="245582"/>
                  </a:lnTo>
                  <a:lnTo>
                    <a:pt x="207475" y="254050"/>
                  </a:lnTo>
                  <a:lnTo>
                    <a:pt x="199006" y="266753"/>
                  </a:lnTo>
                  <a:lnTo>
                    <a:pt x="211709" y="287924"/>
                  </a:lnTo>
                  <a:lnTo>
                    <a:pt x="215943" y="296392"/>
                  </a:lnTo>
                  <a:lnTo>
                    <a:pt x="254051" y="317563"/>
                  </a:lnTo>
                  <a:lnTo>
                    <a:pt x="304861" y="326031"/>
                  </a:lnTo>
                  <a:lnTo>
                    <a:pt x="317563" y="326031"/>
                  </a:lnTo>
                  <a:lnTo>
                    <a:pt x="338734" y="330266"/>
                  </a:lnTo>
                  <a:lnTo>
                    <a:pt x="355671" y="317563"/>
                  </a:lnTo>
                  <a:lnTo>
                    <a:pt x="368373" y="326031"/>
                  </a:lnTo>
                  <a:lnTo>
                    <a:pt x="372608" y="342968"/>
                  </a:lnTo>
                  <a:lnTo>
                    <a:pt x="389544" y="347202"/>
                  </a:lnTo>
                  <a:lnTo>
                    <a:pt x="414949" y="347202"/>
                  </a:lnTo>
                  <a:lnTo>
                    <a:pt x="419183" y="364139"/>
                  </a:lnTo>
                  <a:lnTo>
                    <a:pt x="440354" y="372607"/>
                  </a:lnTo>
                  <a:lnTo>
                    <a:pt x="440354" y="364139"/>
                  </a:lnTo>
                  <a:lnTo>
                    <a:pt x="478462" y="364139"/>
                  </a:lnTo>
                  <a:lnTo>
                    <a:pt x="474228" y="275221"/>
                  </a:lnTo>
                  <a:lnTo>
                    <a:pt x="465759" y="254050"/>
                  </a:lnTo>
                  <a:lnTo>
                    <a:pt x="469994" y="237114"/>
                  </a:lnTo>
                  <a:lnTo>
                    <a:pt x="495399" y="232880"/>
                  </a:lnTo>
                  <a:lnTo>
                    <a:pt x="529272" y="207475"/>
                  </a:lnTo>
                  <a:lnTo>
                    <a:pt x="529272" y="148196"/>
                  </a:lnTo>
                  <a:lnTo>
                    <a:pt x="516570" y="131259"/>
                  </a:lnTo>
                  <a:lnTo>
                    <a:pt x="495399" y="131259"/>
                  </a:lnTo>
                  <a:lnTo>
                    <a:pt x="486930" y="118557"/>
                  </a:lnTo>
                  <a:lnTo>
                    <a:pt x="457291" y="118557"/>
                  </a:lnTo>
                  <a:lnTo>
                    <a:pt x="453057" y="110089"/>
                  </a:lnTo>
                  <a:lnTo>
                    <a:pt x="453057" y="88918"/>
                  </a:lnTo>
                  <a:lnTo>
                    <a:pt x="419183" y="29639"/>
                  </a:lnTo>
                  <a:lnTo>
                    <a:pt x="406481" y="21171"/>
                  </a:lnTo>
                  <a:lnTo>
                    <a:pt x="376842" y="59278"/>
                  </a:lnTo>
                  <a:lnTo>
                    <a:pt x="364139" y="63513"/>
                  </a:lnTo>
                  <a:lnTo>
                    <a:pt x="359905" y="42342"/>
                  </a:lnTo>
                  <a:lnTo>
                    <a:pt x="347202" y="33873"/>
                  </a:lnTo>
                  <a:lnTo>
                    <a:pt x="338734" y="46576"/>
                  </a:lnTo>
                  <a:lnTo>
                    <a:pt x="317563" y="46576"/>
                  </a:lnTo>
                  <a:lnTo>
                    <a:pt x="313329" y="33873"/>
                  </a:lnTo>
                  <a:lnTo>
                    <a:pt x="296392" y="42342"/>
                  </a:lnTo>
                  <a:lnTo>
                    <a:pt x="283690" y="50810"/>
                  </a:lnTo>
                  <a:lnTo>
                    <a:pt x="262519" y="33873"/>
                  </a:lnTo>
                  <a:lnTo>
                    <a:pt x="237114" y="21171"/>
                  </a:lnTo>
                  <a:lnTo>
                    <a:pt x="237114" y="0"/>
                  </a:lnTo>
                  <a:lnTo>
                    <a:pt x="19900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F283470-BDD0-E71E-D25A-BE46ABA5F755}"/>
                </a:ext>
              </a:extLst>
            </p:cNvPr>
            <p:cNvSpPr/>
            <p:nvPr/>
          </p:nvSpPr>
          <p:spPr>
            <a:xfrm>
              <a:off x="4294914" y="4246694"/>
              <a:ext cx="508101" cy="440354"/>
            </a:xfrm>
            <a:custGeom>
              <a:avLst/>
              <a:gdLst>
                <a:gd name="connsiteX0" fmla="*/ 228646 w 508101"/>
                <a:gd name="connsiteY0" fmla="*/ 0 h 440354"/>
                <a:gd name="connsiteX1" fmla="*/ 220177 w 508101"/>
                <a:gd name="connsiteY1" fmla="*/ 16937 h 440354"/>
                <a:gd name="connsiteX2" fmla="*/ 211709 w 508101"/>
                <a:gd name="connsiteY2" fmla="*/ 25405 h 440354"/>
                <a:gd name="connsiteX3" fmla="*/ 190538 w 508101"/>
                <a:gd name="connsiteY3" fmla="*/ 25405 h 440354"/>
                <a:gd name="connsiteX4" fmla="*/ 215943 w 508101"/>
                <a:gd name="connsiteY4" fmla="*/ 50810 h 440354"/>
                <a:gd name="connsiteX5" fmla="*/ 215943 w 508101"/>
                <a:gd name="connsiteY5" fmla="*/ 80449 h 440354"/>
                <a:gd name="connsiteX6" fmla="*/ 224411 w 508101"/>
                <a:gd name="connsiteY6" fmla="*/ 84683 h 440354"/>
                <a:gd name="connsiteX7" fmla="*/ 211709 w 508101"/>
                <a:gd name="connsiteY7" fmla="*/ 97386 h 440354"/>
                <a:gd name="connsiteX8" fmla="*/ 211709 w 508101"/>
                <a:gd name="connsiteY8" fmla="*/ 118557 h 440354"/>
                <a:gd name="connsiteX9" fmla="*/ 194772 w 508101"/>
                <a:gd name="connsiteY9" fmla="*/ 148196 h 440354"/>
                <a:gd name="connsiteX10" fmla="*/ 156665 w 508101"/>
                <a:gd name="connsiteY10" fmla="*/ 143962 h 440354"/>
                <a:gd name="connsiteX11" fmla="*/ 131259 w 508101"/>
                <a:gd name="connsiteY11" fmla="*/ 122791 h 440354"/>
                <a:gd name="connsiteX12" fmla="*/ 114323 w 508101"/>
                <a:gd name="connsiteY12" fmla="*/ 127025 h 440354"/>
                <a:gd name="connsiteX13" fmla="*/ 118557 w 508101"/>
                <a:gd name="connsiteY13" fmla="*/ 139728 h 440354"/>
                <a:gd name="connsiteX14" fmla="*/ 114323 w 508101"/>
                <a:gd name="connsiteY14" fmla="*/ 152430 h 440354"/>
                <a:gd name="connsiteX15" fmla="*/ 71981 w 508101"/>
                <a:gd name="connsiteY15" fmla="*/ 156664 h 440354"/>
                <a:gd name="connsiteX16" fmla="*/ 25405 w 508101"/>
                <a:gd name="connsiteY16" fmla="*/ 127025 h 440354"/>
                <a:gd name="connsiteX17" fmla="*/ 16937 w 508101"/>
                <a:gd name="connsiteY17" fmla="*/ 135494 h 440354"/>
                <a:gd name="connsiteX18" fmla="*/ 16937 w 508101"/>
                <a:gd name="connsiteY18" fmla="*/ 156664 h 440354"/>
                <a:gd name="connsiteX19" fmla="*/ 0 w 508101"/>
                <a:gd name="connsiteY19" fmla="*/ 160899 h 440354"/>
                <a:gd name="connsiteX20" fmla="*/ 4234 w 508101"/>
                <a:gd name="connsiteY20" fmla="*/ 177835 h 440354"/>
                <a:gd name="connsiteX21" fmla="*/ 25405 w 508101"/>
                <a:gd name="connsiteY21" fmla="*/ 182069 h 440354"/>
                <a:gd name="connsiteX22" fmla="*/ 50810 w 508101"/>
                <a:gd name="connsiteY22" fmla="*/ 182069 h 440354"/>
                <a:gd name="connsiteX23" fmla="*/ 55044 w 508101"/>
                <a:gd name="connsiteY23" fmla="*/ 211709 h 440354"/>
                <a:gd name="connsiteX24" fmla="*/ 29639 w 508101"/>
                <a:gd name="connsiteY24" fmla="*/ 224411 h 440354"/>
                <a:gd name="connsiteX25" fmla="*/ 29639 w 508101"/>
                <a:gd name="connsiteY25" fmla="*/ 241348 h 440354"/>
                <a:gd name="connsiteX26" fmla="*/ 50810 w 508101"/>
                <a:gd name="connsiteY26" fmla="*/ 249816 h 440354"/>
                <a:gd name="connsiteX27" fmla="*/ 50810 w 508101"/>
                <a:gd name="connsiteY27" fmla="*/ 258285 h 440354"/>
                <a:gd name="connsiteX28" fmla="*/ 59278 w 508101"/>
                <a:gd name="connsiteY28" fmla="*/ 266753 h 440354"/>
                <a:gd name="connsiteX29" fmla="*/ 67747 w 508101"/>
                <a:gd name="connsiteY29" fmla="*/ 258285 h 440354"/>
                <a:gd name="connsiteX30" fmla="*/ 80449 w 508101"/>
                <a:gd name="connsiteY30" fmla="*/ 258285 h 440354"/>
                <a:gd name="connsiteX31" fmla="*/ 84684 w 508101"/>
                <a:gd name="connsiteY31" fmla="*/ 270987 h 440354"/>
                <a:gd name="connsiteX32" fmla="*/ 101620 w 508101"/>
                <a:gd name="connsiteY32" fmla="*/ 270987 h 440354"/>
                <a:gd name="connsiteX33" fmla="*/ 110089 w 508101"/>
                <a:gd name="connsiteY33" fmla="*/ 241348 h 440354"/>
                <a:gd name="connsiteX34" fmla="*/ 122791 w 508101"/>
                <a:gd name="connsiteY34" fmla="*/ 241348 h 440354"/>
                <a:gd name="connsiteX35" fmla="*/ 143962 w 508101"/>
                <a:gd name="connsiteY35" fmla="*/ 215943 h 440354"/>
                <a:gd name="connsiteX36" fmla="*/ 169367 w 508101"/>
                <a:gd name="connsiteY36" fmla="*/ 215943 h 440354"/>
                <a:gd name="connsiteX37" fmla="*/ 173601 w 508101"/>
                <a:gd name="connsiteY37" fmla="*/ 254050 h 440354"/>
                <a:gd name="connsiteX38" fmla="*/ 182070 w 508101"/>
                <a:gd name="connsiteY38" fmla="*/ 266753 h 440354"/>
                <a:gd name="connsiteX39" fmla="*/ 199006 w 508101"/>
                <a:gd name="connsiteY39" fmla="*/ 258285 h 440354"/>
                <a:gd name="connsiteX40" fmla="*/ 224411 w 508101"/>
                <a:gd name="connsiteY40" fmla="*/ 270987 h 440354"/>
                <a:gd name="connsiteX41" fmla="*/ 232880 w 508101"/>
                <a:gd name="connsiteY41" fmla="*/ 287924 h 440354"/>
                <a:gd name="connsiteX42" fmla="*/ 279456 w 508101"/>
                <a:gd name="connsiteY42" fmla="*/ 313329 h 440354"/>
                <a:gd name="connsiteX43" fmla="*/ 296392 w 508101"/>
                <a:gd name="connsiteY43" fmla="*/ 355671 h 440354"/>
                <a:gd name="connsiteX44" fmla="*/ 296392 w 508101"/>
                <a:gd name="connsiteY44" fmla="*/ 372607 h 440354"/>
                <a:gd name="connsiteX45" fmla="*/ 266753 w 508101"/>
                <a:gd name="connsiteY45" fmla="*/ 389544 h 440354"/>
                <a:gd name="connsiteX46" fmla="*/ 245582 w 508101"/>
                <a:gd name="connsiteY46" fmla="*/ 406481 h 440354"/>
                <a:gd name="connsiteX47" fmla="*/ 270987 w 508101"/>
                <a:gd name="connsiteY47" fmla="*/ 410715 h 440354"/>
                <a:gd name="connsiteX48" fmla="*/ 270987 w 508101"/>
                <a:gd name="connsiteY48" fmla="*/ 440354 h 440354"/>
                <a:gd name="connsiteX49" fmla="*/ 304861 w 508101"/>
                <a:gd name="connsiteY49" fmla="*/ 440354 h 440354"/>
                <a:gd name="connsiteX50" fmla="*/ 326032 w 508101"/>
                <a:gd name="connsiteY50" fmla="*/ 440354 h 440354"/>
                <a:gd name="connsiteX51" fmla="*/ 338734 w 508101"/>
                <a:gd name="connsiteY51" fmla="*/ 406481 h 440354"/>
                <a:gd name="connsiteX52" fmla="*/ 389544 w 508101"/>
                <a:gd name="connsiteY52" fmla="*/ 376842 h 440354"/>
                <a:gd name="connsiteX53" fmla="*/ 376842 w 508101"/>
                <a:gd name="connsiteY53" fmla="*/ 359905 h 440354"/>
                <a:gd name="connsiteX54" fmla="*/ 389544 w 508101"/>
                <a:gd name="connsiteY54" fmla="*/ 326031 h 440354"/>
                <a:gd name="connsiteX55" fmla="*/ 436120 w 508101"/>
                <a:gd name="connsiteY55" fmla="*/ 334500 h 440354"/>
                <a:gd name="connsiteX56" fmla="*/ 444589 w 508101"/>
                <a:gd name="connsiteY56" fmla="*/ 249816 h 440354"/>
                <a:gd name="connsiteX57" fmla="*/ 508101 w 508101"/>
                <a:gd name="connsiteY57" fmla="*/ 215943 h 440354"/>
                <a:gd name="connsiteX58" fmla="*/ 508101 w 508101"/>
                <a:gd name="connsiteY58" fmla="*/ 199006 h 440354"/>
                <a:gd name="connsiteX59" fmla="*/ 461525 w 508101"/>
                <a:gd name="connsiteY59" fmla="*/ 152430 h 440354"/>
                <a:gd name="connsiteX60" fmla="*/ 461525 w 508101"/>
                <a:gd name="connsiteY60" fmla="*/ 118557 h 440354"/>
                <a:gd name="connsiteX61" fmla="*/ 436120 w 508101"/>
                <a:gd name="connsiteY61" fmla="*/ 76215 h 440354"/>
                <a:gd name="connsiteX62" fmla="*/ 381076 w 508101"/>
                <a:gd name="connsiteY62" fmla="*/ 46576 h 440354"/>
                <a:gd name="connsiteX63" fmla="*/ 376842 w 508101"/>
                <a:gd name="connsiteY63" fmla="*/ 67747 h 440354"/>
                <a:gd name="connsiteX64" fmla="*/ 355671 w 508101"/>
                <a:gd name="connsiteY64" fmla="*/ 71981 h 440354"/>
                <a:gd name="connsiteX65" fmla="*/ 347202 w 508101"/>
                <a:gd name="connsiteY65" fmla="*/ 46576 h 440354"/>
                <a:gd name="connsiteX66" fmla="*/ 326032 w 508101"/>
                <a:gd name="connsiteY66" fmla="*/ 50810 h 440354"/>
                <a:gd name="connsiteX67" fmla="*/ 321797 w 508101"/>
                <a:gd name="connsiteY67" fmla="*/ 80449 h 440354"/>
                <a:gd name="connsiteX68" fmla="*/ 304861 w 508101"/>
                <a:gd name="connsiteY68" fmla="*/ 76215 h 440354"/>
                <a:gd name="connsiteX69" fmla="*/ 270987 w 508101"/>
                <a:gd name="connsiteY69" fmla="*/ 50810 h 440354"/>
                <a:gd name="connsiteX70" fmla="*/ 254051 w 508101"/>
                <a:gd name="connsiteY70" fmla="*/ 59278 h 440354"/>
                <a:gd name="connsiteX71" fmla="*/ 254051 w 508101"/>
                <a:gd name="connsiteY71" fmla="*/ 16937 h 440354"/>
                <a:gd name="connsiteX72" fmla="*/ 228646 w 508101"/>
                <a:gd name="connsiteY72" fmla="*/ 0 h 4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08101" h="440354">
                  <a:moveTo>
                    <a:pt x="228646" y="0"/>
                  </a:moveTo>
                  <a:lnTo>
                    <a:pt x="220177" y="16937"/>
                  </a:lnTo>
                  <a:lnTo>
                    <a:pt x="211709" y="25405"/>
                  </a:lnTo>
                  <a:lnTo>
                    <a:pt x="190538" y="25405"/>
                  </a:lnTo>
                  <a:lnTo>
                    <a:pt x="215943" y="50810"/>
                  </a:lnTo>
                  <a:lnTo>
                    <a:pt x="215943" y="80449"/>
                  </a:lnTo>
                  <a:lnTo>
                    <a:pt x="224411" y="84683"/>
                  </a:lnTo>
                  <a:lnTo>
                    <a:pt x="211709" y="97386"/>
                  </a:lnTo>
                  <a:lnTo>
                    <a:pt x="211709" y="118557"/>
                  </a:lnTo>
                  <a:lnTo>
                    <a:pt x="194772" y="148196"/>
                  </a:lnTo>
                  <a:lnTo>
                    <a:pt x="156665" y="143962"/>
                  </a:lnTo>
                  <a:lnTo>
                    <a:pt x="131259" y="122791"/>
                  </a:lnTo>
                  <a:lnTo>
                    <a:pt x="114323" y="127025"/>
                  </a:lnTo>
                  <a:lnTo>
                    <a:pt x="118557" y="139728"/>
                  </a:lnTo>
                  <a:lnTo>
                    <a:pt x="114323" y="152430"/>
                  </a:lnTo>
                  <a:lnTo>
                    <a:pt x="71981" y="156664"/>
                  </a:lnTo>
                  <a:lnTo>
                    <a:pt x="25405" y="127025"/>
                  </a:lnTo>
                  <a:lnTo>
                    <a:pt x="16937" y="135494"/>
                  </a:lnTo>
                  <a:lnTo>
                    <a:pt x="16937" y="156664"/>
                  </a:lnTo>
                  <a:lnTo>
                    <a:pt x="0" y="160899"/>
                  </a:lnTo>
                  <a:lnTo>
                    <a:pt x="4234" y="177835"/>
                  </a:lnTo>
                  <a:lnTo>
                    <a:pt x="25405" y="182069"/>
                  </a:lnTo>
                  <a:lnTo>
                    <a:pt x="50810" y="182069"/>
                  </a:lnTo>
                  <a:lnTo>
                    <a:pt x="55044" y="211709"/>
                  </a:lnTo>
                  <a:lnTo>
                    <a:pt x="29639" y="224411"/>
                  </a:lnTo>
                  <a:lnTo>
                    <a:pt x="29639" y="241348"/>
                  </a:lnTo>
                  <a:lnTo>
                    <a:pt x="50810" y="249816"/>
                  </a:lnTo>
                  <a:lnTo>
                    <a:pt x="50810" y="258285"/>
                  </a:lnTo>
                  <a:lnTo>
                    <a:pt x="59278" y="266753"/>
                  </a:lnTo>
                  <a:lnTo>
                    <a:pt x="67747" y="258285"/>
                  </a:lnTo>
                  <a:lnTo>
                    <a:pt x="80449" y="258285"/>
                  </a:lnTo>
                  <a:lnTo>
                    <a:pt x="84684" y="270987"/>
                  </a:lnTo>
                  <a:lnTo>
                    <a:pt x="101620" y="270987"/>
                  </a:lnTo>
                  <a:lnTo>
                    <a:pt x="110089" y="241348"/>
                  </a:lnTo>
                  <a:lnTo>
                    <a:pt x="122791" y="241348"/>
                  </a:lnTo>
                  <a:lnTo>
                    <a:pt x="143962" y="215943"/>
                  </a:lnTo>
                  <a:lnTo>
                    <a:pt x="169367" y="215943"/>
                  </a:lnTo>
                  <a:lnTo>
                    <a:pt x="173601" y="254050"/>
                  </a:lnTo>
                  <a:lnTo>
                    <a:pt x="182070" y="266753"/>
                  </a:lnTo>
                  <a:lnTo>
                    <a:pt x="199006" y="258285"/>
                  </a:lnTo>
                  <a:lnTo>
                    <a:pt x="224411" y="270987"/>
                  </a:lnTo>
                  <a:lnTo>
                    <a:pt x="232880" y="287924"/>
                  </a:lnTo>
                  <a:lnTo>
                    <a:pt x="279456" y="313329"/>
                  </a:lnTo>
                  <a:lnTo>
                    <a:pt x="296392" y="355671"/>
                  </a:lnTo>
                  <a:lnTo>
                    <a:pt x="296392" y="372607"/>
                  </a:lnTo>
                  <a:lnTo>
                    <a:pt x="266753" y="389544"/>
                  </a:lnTo>
                  <a:lnTo>
                    <a:pt x="245582" y="406481"/>
                  </a:lnTo>
                  <a:lnTo>
                    <a:pt x="270987" y="410715"/>
                  </a:lnTo>
                  <a:lnTo>
                    <a:pt x="270987" y="440354"/>
                  </a:lnTo>
                  <a:lnTo>
                    <a:pt x="304861" y="440354"/>
                  </a:lnTo>
                  <a:lnTo>
                    <a:pt x="326032" y="440354"/>
                  </a:lnTo>
                  <a:lnTo>
                    <a:pt x="338734" y="406481"/>
                  </a:lnTo>
                  <a:lnTo>
                    <a:pt x="389544" y="376842"/>
                  </a:lnTo>
                  <a:lnTo>
                    <a:pt x="376842" y="359905"/>
                  </a:lnTo>
                  <a:lnTo>
                    <a:pt x="389544" y="326031"/>
                  </a:lnTo>
                  <a:lnTo>
                    <a:pt x="436120" y="334500"/>
                  </a:lnTo>
                  <a:lnTo>
                    <a:pt x="444589" y="249816"/>
                  </a:lnTo>
                  <a:lnTo>
                    <a:pt x="508101" y="215943"/>
                  </a:lnTo>
                  <a:lnTo>
                    <a:pt x="508101" y="199006"/>
                  </a:lnTo>
                  <a:lnTo>
                    <a:pt x="461525" y="152430"/>
                  </a:lnTo>
                  <a:lnTo>
                    <a:pt x="461525" y="118557"/>
                  </a:lnTo>
                  <a:lnTo>
                    <a:pt x="436120" y="76215"/>
                  </a:lnTo>
                  <a:lnTo>
                    <a:pt x="381076" y="46576"/>
                  </a:lnTo>
                  <a:lnTo>
                    <a:pt x="376842" y="67747"/>
                  </a:lnTo>
                  <a:lnTo>
                    <a:pt x="355671" y="71981"/>
                  </a:lnTo>
                  <a:lnTo>
                    <a:pt x="347202" y="46576"/>
                  </a:lnTo>
                  <a:lnTo>
                    <a:pt x="326032" y="50810"/>
                  </a:lnTo>
                  <a:lnTo>
                    <a:pt x="321797" y="80449"/>
                  </a:lnTo>
                  <a:lnTo>
                    <a:pt x="304861" y="76215"/>
                  </a:lnTo>
                  <a:lnTo>
                    <a:pt x="270987" y="50810"/>
                  </a:lnTo>
                  <a:lnTo>
                    <a:pt x="254051" y="59278"/>
                  </a:lnTo>
                  <a:lnTo>
                    <a:pt x="254051" y="16937"/>
                  </a:lnTo>
                  <a:lnTo>
                    <a:pt x="22864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2218B34-912F-CCF1-9366-DF5E30BE3B9C}"/>
                </a:ext>
              </a:extLst>
            </p:cNvPr>
            <p:cNvSpPr/>
            <p:nvPr/>
          </p:nvSpPr>
          <p:spPr>
            <a:xfrm>
              <a:off x="3778345" y="4695516"/>
              <a:ext cx="491164" cy="351436"/>
            </a:xfrm>
            <a:custGeom>
              <a:avLst/>
              <a:gdLst>
                <a:gd name="connsiteX0" fmla="*/ 182070 w 491164"/>
                <a:gd name="connsiteY0" fmla="*/ 0 h 351436"/>
                <a:gd name="connsiteX1" fmla="*/ 177835 w 491164"/>
                <a:gd name="connsiteY1" fmla="*/ 29639 h 351436"/>
                <a:gd name="connsiteX2" fmla="*/ 152430 w 491164"/>
                <a:gd name="connsiteY2" fmla="*/ 21171 h 351436"/>
                <a:gd name="connsiteX3" fmla="*/ 122791 w 491164"/>
                <a:gd name="connsiteY3" fmla="*/ 21171 h 351436"/>
                <a:gd name="connsiteX4" fmla="*/ 122791 w 491164"/>
                <a:gd name="connsiteY4" fmla="*/ 8468 h 351436"/>
                <a:gd name="connsiteX5" fmla="*/ 105854 w 491164"/>
                <a:gd name="connsiteY5" fmla="*/ 12703 h 351436"/>
                <a:gd name="connsiteX6" fmla="*/ 76215 w 491164"/>
                <a:gd name="connsiteY6" fmla="*/ 21171 h 351436"/>
                <a:gd name="connsiteX7" fmla="*/ 63513 w 491164"/>
                <a:gd name="connsiteY7" fmla="*/ 4234 h 351436"/>
                <a:gd name="connsiteX8" fmla="*/ 42342 w 491164"/>
                <a:gd name="connsiteY8" fmla="*/ 21171 h 351436"/>
                <a:gd name="connsiteX9" fmla="*/ 50810 w 491164"/>
                <a:gd name="connsiteY9" fmla="*/ 38108 h 351436"/>
                <a:gd name="connsiteX10" fmla="*/ 25405 w 491164"/>
                <a:gd name="connsiteY10" fmla="*/ 46576 h 351436"/>
                <a:gd name="connsiteX11" fmla="*/ 21171 w 491164"/>
                <a:gd name="connsiteY11" fmla="*/ 71981 h 351436"/>
                <a:gd name="connsiteX12" fmla="*/ 0 w 491164"/>
                <a:gd name="connsiteY12" fmla="*/ 80449 h 351436"/>
                <a:gd name="connsiteX13" fmla="*/ 21171 w 491164"/>
                <a:gd name="connsiteY13" fmla="*/ 101620 h 351436"/>
                <a:gd name="connsiteX14" fmla="*/ 16937 w 491164"/>
                <a:gd name="connsiteY14" fmla="*/ 114323 h 351436"/>
                <a:gd name="connsiteX15" fmla="*/ 88918 w 491164"/>
                <a:gd name="connsiteY15" fmla="*/ 148196 h 351436"/>
                <a:gd name="connsiteX16" fmla="*/ 97386 w 491164"/>
                <a:gd name="connsiteY16" fmla="*/ 203240 h 351436"/>
                <a:gd name="connsiteX17" fmla="*/ 97386 w 491164"/>
                <a:gd name="connsiteY17" fmla="*/ 228645 h 351436"/>
                <a:gd name="connsiteX18" fmla="*/ 101620 w 491164"/>
                <a:gd name="connsiteY18" fmla="*/ 266753 h 351436"/>
                <a:gd name="connsiteX19" fmla="*/ 63513 w 491164"/>
                <a:gd name="connsiteY19" fmla="*/ 266753 h 351436"/>
                <a:gd name="connsiteX20" fmla="*/ 50810 w 491164"/>
                <a:gd name="connsiteY20" fmla="*/ 283690 h 351436"/>
                <a:gd name="connsiteX21" fmla="*/ 101620 w 491164"/>
                <a:gd name="connsiteY21" fmla="*/ 321797 h 351436"/>
                <a:gd name="connsiteX22" fmla="*/ 131259 w 491164"/>
                <a:gd name="connsiteY22" fmla="*/ 309095 h 351436"/>
                <a:gd name="connsiteX23" fmla="*/ 165133 w 491164"/>
                <a:gd name="connsiteY23" fmla="*/ 347202 h 351436"/>
                <a:gd name="connsiteX24" fmla="*/ 160899 w 491164"/>
                <a:gd name="connsiteY24" fmla="*/ 351436 h 351436"/>
                <a:gd name="connsiteX25" fmla="*/ 165133 w 491164"/>
                <a:gd name="connsiteY25" fmla="*/ 351436 h 351436"/>
                <a:gd name="connsiteX26" fmla="*/ 228646 w 491164"/>
                <a:gd name="connsiteY26" fmla="*/ 321797 h 351436"/>
                <a:gd name="connsiteX27" fmla="*/ 211709 w 491164"/>
                <a:gd name="connsiteY27" fmla="*/ 300626 h 351436"/>
                <a:gd name="connsiteX28" fmla="*/ 211709 w 491164"/>
                <a:gd name="connsiteY28" fmla="*/ 275221 h 351436"/>
                <a:gd name="connsiteX29" fmla="*/ 355671 w 491164"/>
                <a:gd name="connsiteY29" fmla="*/ 275221 h 351436"/>
                <a:gd name="connsiteX30" fmla="*/ 351437 w 491164"/>
                <a:gd name="connsiteY30" fmla="*/ 254050 h 351436"/>
                <a:gd name="connsiteX31" fmla="*/ 385310 w 491164"/>
                <a:gd name="connsiteY31" fmla="*/ 237114 h 351436"/>
                <a:gd name="connsiteX32" fmla="*/ 427652 w 491164"/>
                <a:gd name="connsiteY32" fmla="*/ 266753 h 351436"/>
                <a:gd name="connsiteX33" fmla="*/ 444589 w 491164"/>
                <a:gd name="connsiteY33" fmla="*/ 275221 h 351436"/>
                <a:gd name="connsiteX34" fmla="*/ 444589 w 491164"/>
                <a:gd name="connsiteY34" fmla="*/ 232880 h 351436"/>
                <a:gd name="connsiteX35" fmla="*/ 444589 w 491164"/>
                <a:gd name="connsiteY35" fmla="*/ 182069 h 351436"/>
                <a:gd name="connsiteX36" fmla="*/ 427652 w 491164"/>
                <a:gd name="connsiteY36" fmla="*/ 186304 h 351436"/>
                <a:gd name="connsiteX37" fmla="*/ 410715 w 491164"/>
                <a:gd name="connsiteY37" fmla="*/ 160899 h 351436"/>
                <a:gd name="connsiteX38" fmla="*/ 423418 w 491164"/>
                <a:gd name="connsiteY38" fmla="*/ 139728 h 351436"/>
                <a:gd name="connsiteX39" fmla="*/ 448823 w 491164"/>
                <a:gd name="connsiteY39" fmla="*/ 165133 h 351436"/>
                <a:gd name="connsiteX40" fmla="*/ 474228 w 491164"/>
                <a:gd name="connsiteY40" fmla="*/ 148196 h 351436"/>
                <a:gd name="connsiteX41" fmla="*/ 486930 w 491164"/>
                <a:gd name="connsiteY41" fmla="*/ 131259 h 351436"/>
                <a:gd name="connsiteX42" fmla="*/ 491164 w 491164"/>
                <a:gd name="connsiteY42" fmla="*/ 114323 h 351436"/>
                <a:gd name="connsiteX43" fmla="*/ 469994 w 491164"/>
                <a:gd name="connsiteY43" fmla="*/ 114323 h 351436"/>
                <a:gd name="connsiteX44" fmla="*/ 465759 w 491164"/>
                <a:gd name="connsiteY44" fmla="*/ 93152 h 351436"/>
                <a:gd name="connsiteX45" fmla="*/ 444589 w 491164"/>
                <a:gd name="connsiteY45" fmla="*/ 93152 h 351436"/>
                <a:gd name="connsiteX46" fmla="*/ 427652 w 491164"/>
                <a:gd name="connsiteY46" fmla="*/ 63513 h 351436"/>
                <a:gd name="connsiteX47" fmla="*/ 410715 w 491164"/>
                <a:gd name="connsiteY47" fmla="*/ 67747 h 351436"/>
                <a:gd name="connsiteX48" fmla="*/ 398013 w 491164"/>
                <a:gd name="connsiteY48" fmla="*/ 59278 h 351436"/>
                <a:gd name="connsiteX49" fmla="*/ 393778 w 491164"/>
                <a:gd name="connsiteY49" fmla="*/ 33873 h 351436"/>
                <a:gd name="connsiteX50" fmla="*/ 385310 w 491164"/>
                <a:gd name="connsiteY50" fmla="*/ 38108 h 351436"/>
                <a:gd name="connsiteX51" fmla="*/ 389544 w 491164"/>
                <a:gd name="connsiteY51" fmla="*/ 55044 h 351436"/>
                <a:gd name="connsiteX52" fmla="*/ 368373 w 491164"/>
                <a:gd name="connsiteY52" fmla="*/ 55044 h 351436"/>
                <a:gd name="connsiteX53" fmla="*/ 368373 w 491164"/>
                <a:gd name="connsiteY53" fmla="*/ 80449 h 351436"/>
                <a:gd name="connsiteX54" fmla="*/ 338734 w 491164"/>
                <a:gd name="connsiteY54" fmla="*/ 93152 h 351436"/>
                <a:gd name="connsiteX55" fmla="*/ 326032 w 491164"/>
                <a:gd name="connsiteY55" fmla="*/ 63513 h 351436"/>
                <a:gd name="connsiteX56" fmla="*/ 304861 w 491164"/>
                <a:gd name="connsiteY56" fmla="*/ 76215 h 351436"/>
                <a:gd name="connsiteX57" fmla="*/ 287924 w 491164"/>
                <a:gd name="connsiteY57" fmla="*/ 63513 h 351436"/>
                <a:gd name="connsiteX58" fmla="*/ 283690 w 491164"/>
                <a:gd name="connsiteY58" fmla="*/ 42342 h 351436"/>
                <a:gd name="connsiteX59" fmla="*/ 296392 w 491164"/>
                <a:gd name="connsiteY59" fmla="*/ 25405 h 351436"/>
                <a:gd name="connsiteX60" fmla="*/ 287924 w 491164"/>
                <a:gd name="connsiteY60" fmla="*/ 8468 h 351436"/>
                <a:gd name="connsiteX61" fmla="*/ 241348 w 491164"/>
                <a:gd name="connsiteY61" fmla="*/ 8468 h 351436"/>
                <a:gd name="connsiteX62" fmla="*/ 194772 w 491164"/>
                <a:gd name="connsiteY62" fmla="*/ 0 h 351436"/>
                <a:gd name="connsiteX63" fmla="*/ 182070 w 491164"/>
                <a:gd name="connsiteY63" fmla="*/ 0 h 35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91164" h="351436">
                  <a:moveTo>
                    <a:pt x="182070" y="0"/>
                  </a:moveTo>
                  <a:lnTo>
                    <a:pt x="177835" y="29639"/>
                  </a:lnTo>
                  <a:lnTo>
                    <a:pt x="152430" y="21171"/>
                  </a:lnTo>
                  <a:lnTo>
                    <a:pt x="122791" y="21171"/>
                  </a:lnTo>
                  <a:lnTo>
                    <a:pt x="122791" y="8468"/>
                  </a:lnTo>
                  <a:lnTo>
                    <a:pt x="105854" y="12703"/>
                  </a:lnTo>
                  <a:lnTo>
                    <a:pt x="76215" y="21171"/>
                  </a:lnTo>
                  <a:lnTo>
                    <a:pt x="63513" y="4234"/>
                  </a:lnTo>
                  <a:lnTo>
                    <a:pt x="42342" y="21171"/>
                  </a:lnTo>
                  <a:lnTo>
                    <a:pt x="50810" y="38108"/>
                  </a:lnTo>
                  <a:lnTo>
                    <a:pt x="25405" y="46576"/>
                  </a:lnTo>
                  <a:lnTo>
                    <a:pt x="21171" y="71981"/>
                  </a:lnTo>
                  <a:lnTo>
                    <a:pt x="0" y="80449"/>
                  </a:lnTo>
                  <a:lnTo>
                    <a:pt x="21171" y="101620"/>
                  </a:lnTo>
                  <a:lnTo>
                    <a:pt x="16937" y="114323"/>
                  </a:lnTo>
                  <a:lnTo>
                    <a:pt x="88918" y="148196"/>
                  </a:lnTo>
                  <a:lnTo>
                    <a:pt x="97386" y="203240"/>
                  </a:lnTo>
                  <a:lnTo>
                    <a:pt x="97386" y="228645"/>
                  </a:lnTo>
                  <a:lnTo>
                    <a:pt x="101620" y="266753"/>
                  </a:lnTo>
                  <a:lnTo>
                    <a:pt x="63513" y="266753"/>
                  </a:lnTo>
                  <a:lnTo>
                    <a:pt x="50810" y="283690"/>
                  </a:lnTo>
                  <a:lnTo>
                    <a:pt x="101620" y="321797"/>
                  </a:lnTo>
                  <a:lnTo>
                    <a:pt x="131259" y="309095"/>
                  </a:lnTo>
                  <a:lnTo>
                    <a:pt x="165133" y="347202"/>
                  </a:lnTo>
                  <a:lnTo>
                    <a:pt x="160899" y="351436"/>
                  </a:lnTo>
                  <a:lnTo>
                    <a:pt x="165133" y="351436"/>
                  </a:lnTo>
                  <a:lnTo>
                    <a:pt x="228646" y="321797"/>
                  </a:lnTo>
                  <a:lnTo>
                    <a:pt x="211709" y="300626"/>
                  </a:lnTo>
                  <a:lnTo>
                    <a:pt x="211709" y="275221"/>
                  </a:lnTo>
                  <a:lnTo>
                    <a:pt x="355671" y="275221"/>
                  </a:lnTo>
                  <a:lnTo>
                    <a:pt x="351437" y="254050"/>
                  </a:lnTo>
                  <a:lnTo>
                    <a:pt x="385310" y="237114"/>
                  </a:lnTo>
                  <a:lnTo>
                    <a:pt x="427652" y="266753"/>
                  </a:lnTo>
                  <a:lnTo>
                    <a:pt x="444589" y="275221"/>
                  </a:lnTo>
                  <a:lnTo>
                    <a:pt x="444589" y="232880"/>
                  </a:lnTo>
                  <a:lnTo>
                    <a:pt x="444589" y="182069"/>
                  </a:lnTo>
                  <a:lnTo>
                    <a:pt x="427652" y="186304"/>
                  </a:lnTo>
                  <a:lnTo>
                    <a:pt x="410715" y="160899"/>
                  </a:lnTo>
                  <a:lnTo>
                    <a:pt x="423418" y="139728"/>
                  </a:lnTo>
                  <a:lnTo>
                    <a:pt x="448823" y="165133"/>
                  </a:lnTo>
                  <a:lnTo>
                    <a:pt x="474228" y="148196"/>
                  </a:lnTo>
                  <a:lnTo>
                    <a:pt x="486930" y="131259"/>
                  </a:lnTo>
                  <a:lnTo>
                    <a:pt x="491164" y="114323"/>
                  </a:lnTo>
                  <a:lnTo>
                    <a:pt x="469994" y="114323"/>
                  </a:lnTo>
                  <a:lnTo>
                    <a:pt x="465759" y="93152"/>
                  </a:lnTo>
                  <a:lnTo>
                    <a:pt x="444589" y="93152"/>
                  </a:lnTo>
                  <a:lnTo>
                    <a:pt x="427652" y="63513"/>
                  </a:lnTo>
                  <a:lnTo>
                    <a:pt x="410715" y="67747"/>
                  </a:lnTo>
                  <a:lnTo>
                    <a:pt x="398013" y="59278"/>
                  </a:lnTo>
                  <a:lnTo>
                    <a:pt x="393778" y="33873"/>
                  </a:lnTo>
                  <a:lnTo>
                    <a:pt x="385310" y="38108"/>
                  </a:lnTo>
                  <a:lnTo>
                    <a:pt x="389544" y="55044"/>
                  </a:lnTo>
                  <a:lnTo>
                    <a:pt x="368373" y="55044"/>
                  </a:lnTo>
                  <a:lnTo>
                    <a:pt x="368373" y="80449"/>
                  </a:lnTo>
                  <a:lnTo>
                    <a:pt x="338734" y="93152"/>
                  </a:lnTo>
                  <a:lnTo>
                    <a:pt x="326032" y="63513"/>
                  </a:lnTo>
                  <a:lnTo>
                    <a:pt x="304861" y="76215"/>
                  </a:lnTo>
                  <a:lnTo>
                    <a:pt x="287924" y="63513"/>
                  </a:lnTo>
                  <a:lnTo>
                    <a:pt x="283690" y="42342"/>
                  </a:lnTo>
                  <a:lnTo>
                    <a:pt x="296392" y="25405"/>
                  </a:lnTo>
                  <a:lnTo>
                    <a:pt x="287924" y="8468"/>
                  </a:lnTo>
                  <a:lnTo>
                    <a:pt x="241348" y="8468"/>
                  </a:lnTo>
                  <a:lnTo>
                    <a:pt x="194772" y="0"/>
                  </a:lnTo>
                  <a:lnTo>
                    <a:pt x="18207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ABD75F6-75B9-4A29-F5F4-8293D6DA74B4}"/>
                </a:ext>
              </a:extLst>
            </p:cNvPr>
            <p:cNvSpPr/>
            <p:nvPr/>
          </p:nvSpPr>
          <p:spPr>
            <a:xfrm>
              <a:off x="4062035" y="4462636"/>
              <a:ext cx="529272" cy="347202"/>
            </a:xfrm>
            <a:custGeom>
              <a:avLst/>
              <a:gdLst>
                <a:gd name="connsiteX0" fmla="*/ 376842 w 529272"/>
                <a:gd name="connsiteY0" fmla="*/ 0 h 347202"/>
                <a:gd name="connsiteX1" fmla="*/ 355671 w 529272"/>
                <a:gd name="connsiteY1" fmla="*/ 25405 h 347202"/>
                <a:gd name="connsiteX2" fmla="*/ 342968 w 529272"/>
                <a:gd name="connsiteY2" fmla="*/ 25405 h 347202"/>
                <a:gd name="connsiteX3" fmla="*/ 334500 w 529272"/>
                <a:gd name="connsiteY3" fmla="*/ 55044 h 347202"/>
                <a:gd name="connsiteX4" fmla="*/ 317563 w 529272"/>
                <a:gd name="connsiteY4" fmla="*/ 55044 h 347202"/>
                <a:gd name="connsiteX5" fmla="*/ 313329 w 529272"/>
                <a:gd name="connsiteY5" fmla="*/ 42342 h 347202"/>
                <a:gd name="connsiteX6" fmla="*/ 300627 w 529272"/>
                <a:gd name="connsiteY6" fmla="*/ 42342 h 347202"/>
                <a:gd name="connsiteX7" fmla="*/ 292158 w 529272"/>
                <a:gd name="connsiteY7" fmla="*/ 50810 h 347202"/>
                <a:gd name="connsiteX8" fmla="*/ 283690 w 529272"/>
                <a:gd name="connsiteY8" fmla="*/ 42342 h 347202"/>
                <a:gd name="connsiteX9" fmla="*/ 283690 w 529272"/>
                <a:gd name="connsiteY9" fmla="*/ 29639 h 347202"/>
                <a:gd name="connsiteX10" fmla="*/ 262519 w 529272"/>
                <a:gd name="connsiteY10" fmla="*/ 21171 h 347202"/>
                <a:gd name="connsiteX11" fmla="*/ 262519 w 529272"/>
                <a:gd name="connsiteY11" fmla="*/ 29639 h 347202"/>
                <a:gd name="connsiteX12" fmla="*/ 232880 w 529272"/>
                <a:gd name="connsiteY12" fmla="*/ 33873 h 347202"/>
                <a:gd name="connsiteX13" fmla="*/ 220177 w 529272"/>
                <a:gd name="connsiteY13" fmla="*/ 46576 h 347202"/>
                <a:gd name="connsiteX14" fmla="*/ 224411 w 529272"/>
                <a:gd name="connsiteY14" fmla="*/ 71981 h 347202"/>
                <a:gd name="connsiteX15" fmla="*/ 203240 w 529272"/>
                <a:gd name="connsiteY15" fmla="*/ 71981 h 347202"/>
                <a:gd name="connsiteX16" fmla="*/ 177835 w 529272"/>
                <a:gd name="connsiteY16" fmla="*/ 59278 h 347202"/>
                <a:gd name="connsiteX17" fmla="*/ 165133 w 529272"/>
                <a:gd name="connsiteY17" fmla="*/ 59278 h 347202"/>
                <a:gd name="connsiteX18" fmla="*/ 165133 w 529272"/>
                <a:gd name="connsiteY18" fmla="*/ 76215 h 347202"/>
                <a:gd name="connsiteX19" fmla="*/ 169367 w 529272"/>
                <a:gd name="connsiteY19" fmla="*/ 118557 h 347202"/>
                <a:gd name="connsiteX20" fmla="*/ 127025 w 529272"/>
                <a:gd name="connsiteY20" fmla="*/ 118557 h 347202"/>
                <a:gd name="connsiteX21" fmla="*/ 118557 w 529272"/>
                <a:gd name="connsiteY21" fmla="*/ 135494 h 347202"/>
                <a:gd name="connsiteX22" fmla="*/ 63513 w 529272"/>
                <a:gd name="connsiteY22" fmla="*/ 156664 h 347202"/>
                <a:gd name="connsiteX23" fmla="*/ 42342 w 529272"/>
                <a:gd name="connsiteY23" fmla="*/ 139728 h 347202"/>
                <a:gd name="connsiteX24" fmla="*/ 29639 w 529272"/>
                <a:gd name="connsiteY24" fmla="*/ 160899 h 347202"/>
                <a:gd name="connsiteX25" fmla="*/ 21171 w 529272"/>
                <a:gd name="connsiteY25" fmla="*/ 182069 h 347202"/>
                <a:gd name="connsiteX26" fmla="*/ 46576 w 529272"/>
                <a:gd name="connsiteY26" fmla="*/ 203240 h 347202"/>
                <a:gd name="connsiteX27" fmla="*/ 38108 w 529272"/>
                <a:gd name="connsiteY27" fmla="*/ 232880 h 347202"/>
                <a:gd name="connsiteX28" fmla="*/ 4234 w 529272"/>
                <a:gd name="connsiteY28" fmla="*/ 241348 h 347202"/>
                <a:gd name="connsiteX29" fmla="*/ 12703 w 529272"/>
                <a:gd name="connsiteY29" fmla="*/ 258285 h 347202"/>
                <a:gd name="connsiteX30" fmla="*/ 0 w 529272"/>
                <a:gd name="connsiteY30" fmla="*/ 275221 h 347202"/>
                <a:gd name="connsiteX31" fmla="*/ 4234 w 529272"/>
                <a:gd name="connsiteY31" fmla="*/ 296392 h 347202"/>
                <a:gd name="connsiteX32" fmla="*/ 21171 w 529272"/>
                <a:gd name="connsiteY32" fmla="*/ 309095 h 347202"/>
                <a:gd name="connsiteX33" fmla="*/ 42342 w 529272"/>
                <a:gd name="connsiteY33" fmla="*/ 296392 h 347202"/>
                <a:gd name="connsiteX34" fmla="*/ 55044 w 529272"/>
                <a:gd name="connsiteY34" fmla="*/ 326031 h 347202"/>
                <a:gd name="connsiteX35" fmla="*/ 84684 w 529272"/>
                <a:gd name="connsiteY35" fmla="*/ 313329 h 347202"/>
                <a:gd name="connsiteX36" fmla="*/ 84684 w 529272"/>
                <a:gd name="connsiteY36" fmla="*/ 287924 h 347202"/>
                <a:gd name="connsiteX37" fmla="*/ 105854 w 529272"/>
                <a:gd name="connsiteY37" fmla="*/ 287924 h 347202"/>
                <a:gd name="connsiteX38" fmla="*/ 101620 w 529272"/>
                <a:gd name="connsiteY38" fmla="*/ 270987 h 347202"/>
                <a:gd name="connsiteX39" fmla="*/ 110089 w 529272"/>
                <a:gd name="connsiteY39" fmla="*/ 266753 h 347202"/>
                <a:gd name="connsiteX40" fmla="*/ 114323 w 529272"/>
                <a:gd name="connsiteY40" fmla="*/ 292158 h 347202"/>
                <a:gd name="connsiteX41" fmla="*/ 127025 w 529272"/>
                <a:gd name="connsiteY41" fmla="*/ 300626 h 347202"/>
                <a:gd name="connsiteX42" fmla="*/ 143962 w 529272"/>
                <a:gd name="connsiteY42" fmla="*/ 296392 h 347202"/>
                <a:gd name="connsiteX43" fmla="*/ 160899 w 529272"/>
                <a:gd name="connsiteY43" fmla="*/ 326031 h 347202"/>
                <a:gd name="connsiteX44" fmla="*/ 182070 w 529272"/>
                <a:gd name="connsiteY44" fmla="*/ 326031 h 347202"/>
                <a:gd name="connsiteX45" fmla="*/ 186304 w 529272"/>
                <a:gd name="connsiteY45" fmla="*/ 347202 h 347202"/>
                <a:gd name="connsiteX46" fmla="*/ 207475 w 529272"/>
                <a:gd name="connsiteY46" fmla="*/ 347202 h 347202"/>
                <a:gd name="connsiteX47" fmla="*/ 207475 w 529272"/>
                <a:gd name="connsiteY47" fmla="*/ 338734 h 347202"/>
                <a:gd name="connsiteX48" fmla="*/ 262519 w 529272"/>
                <a:gd name="connsiteY48" fmla="*/ 326031 h 347202"/>
                <a:gd name="connsiteX49" fmla="*/ 266753 w 529272"/>
                <a:gd name="connsiteY49" fmla="*/ 309095 h 347202"/>
                <a:gd name="connsiteX50" fmla="*/ 313329 w 529272"/>
                <a:gd name="connsiteY50" fmla="*/ 309095 h 347202"/>
                <a:gd name="connsiteX51" fmla="*/ 326032 w 529272"/>
                <a:gd name="connsiteY51" fmla="*/ 292158 h 347202"/>
                <a:gd name="connsiteX52" fmla="*/ 406481 w 529272"/>
                <a:gd name="connsiteY52" fmla="*/ 224411 h 347202"/>
                <a:gd name="connsiteX53" fmla="*/ 457291 w 529272"/>
                <a:gd name="connsiteY53" fmla="*/ 190538 h 347202"/>
                <a:gd name="connsiteX54" fmla="*/ 478462 w 529272"/>
                <a:gd name="connsiteY54" fmla="*/ 190538 h 347202"/>
                <a:gd name="connsiteX55" fmla="*/ 499633 w 529272"/>
                <a:gd name="connsiteY55" fmla="*/ 173601 h 347202"/>
                <a:gd name="connsiteX56" fmla="*/ 529272 w 529272"/>
                <a:gd name="connsiteY56" fmla="*/ 156664 h 347202"/>
                <a:gd name="connsiteX57" fmla="*/ 529272 w 529272"/>
                <a:gd name="connsiteY57" fmla="*/ 135494 h 347202"/>
                <a:gd name="connsiteX58" fmla="*/ 512335 w 529272"/>
                <a:gd name="connsiteY58" fmla="*/ 97386 h 347202"/>
                <a:gd name="connsiteX59" fmla="*/ 465759 w 529272"/>
                <a:gd name="connsiteY59" fmla="*/ 71981 h 347202"/>
                <a:gd name="connsiteX60" fmla="*/ 457291 w 529272"/>
                <a:gd name="connsiteY60" fmla="*/ 50810 h 347202"/>
                <a:gd name="connsiteX61" fmla="*/ 431886 w 529272"/>
                <a:gd name="connsiteY61" fmla="*/ 38108 h 347202"/>
                <a:gd name="connsiteX62" fmla="*/ 414949 w 529272"/>
                <a:gd name="connsiteY62" fmla="*/ 46576 h 347202"/>
                <a:gd name="connsiteX63" fmla="*/ 406481 w 529272"/>
                <a:gd name="connsiteY63" fmla="*/ 38108 h 347202"/>
                <a:gd name="connsiteX64" fmla="*/ 402247 w 529272"/>
                <a:gd name="connsiteY64" fmla="*/ 0 h 347202"/>
                <a:gd name="connsiteX65" fmla="*/ 376842 w 529272"/>
                <a:gd name="connsiteY65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9272" h="347202">
                  <a:moveTo>
                    <a:pt x="376842" y="0"/>
                  </a:moveTo>
                  <a:lnTo>
                    <a:pt x="355671" y="25405"/>
                  </a:lnTo>
                  <a:lnTo>
                    <a:pt x="342968" y="25405"/>
                  </a:lnTo>
                  <a:lnTo>
                    <a:pt x="334500" y="55044"/>
                  </a:lnTo>
                  <a:lnTo>
                    <a:pt x="317563" y="55044"/>
                  </a:lnTo>
                  <a:lnTo>
                    <a:pt x="313329" y="42342"/>
                  </a:lnTo>
                  <a:lnTo>
                    <a:pt x="300627" y="42342"/>
                  </a:lnTo>
                  <a:lnTo>
                    <a:pt x="292158" y="50810"/>
                  </a:lnTo>
                  <a:lnTo>
                    <a:pt x="283690" y="42342"/>
                  </a:lnTo>
                  <a:lnTo>
                    <a:pt x="283690" y="29639"/>
                  </a:lnTo>
                  <a:lnTo>
                    <a:pt x="262519" y="21171"/>
                  </a:lnTo>
                  <a:lnTo>
                    <a:pt x="262519" y="29639"/>
                  </a:lnTo>
                  <a:lnTo>
                    <a:pt x="232880" y="33873"/>
                  </a:lnTo>
                  <a:lnTo>
                    <a:pt x="220177" y="46576"/>
                  </a:lnTo>
                  <a:lnTo>
                    <a:pt x="224411" y="71981"/>
                  </a:lnTo>
                  <a:lnTo>
                    <a:pt x="203240" y="71981"/>
                  </a:lnTo>
                  <a:lnTo>
                    <a:pt x="177835" y="59278"/>
                  </a:lnTo>
                  <a:lnTo>
                    <a:pt x="165133" y="59278"/>
                  </a:lnTo>
                  <a:lnTo>
                    <a:pt x="165133" y="76215"/>
                  </a:lnTo>
                  <a:lnTo>
                    <a:pt x="169367" y="118557"/>
                  </a:lnTo>
                  <a:lnTo>
                    <a:pt x="127025" y="118557"/>
                  </a:lnTo>
                  <a:lnTo>
                    <a:pt x="118557" y="135494"/>
                  </a:lnTo>
                  <a:lnTo>
                    <a:pt x="63513" y="156664"/>
                  </a:lnTo>
                  <a:lnTo>
                    <a:pt x="42342" y="139728"/>
                  </a:lnTo>
                  <a:lnTo>
                    <a:pt x="29639" y="160899"/>
                  </a:lnTo>
                  <a:lnTo>
                    <a:pt x="21171" y="182069"/>
                  </a:lnTo>
                  <a:lnTo>
                    <a:pt x="46576" y="203240"/>
                  </a:lnTo>
                  <a:lnTo>
                    <a:pt x="38108" y="232880"/>
                  </a:lnTo>
                  <a:lnTo>
                    <a:pt x="4234" y="241348"/>
                  </a:lnTo>
                  <a:lnTo>
                    <a:pt x="12703" y="258285"/>
                  </a:lnTo>
                  <a:lnTo>
                    <a:pt x="0" y="275221"/>
                  </a:lnTo>
                  <a:lnTo>
                    <a:pt x="4234" y="296392"/>
                  </a:lnTo>
                  <a:lnTo>
                    <a:pt x="21171" y="309095"/>
                  </a:lnTo>
                  <a:lnTo>
                    <a:pt x="42342" y="296392"/>
                  </a:lnTo>
                  <a:lnTo>
                    <a:pt x="55044" y="326031"/>
                  </a:lnTo>
                  <a:lnTo>
                    <a:pt x="84684" y="313329"/>
                  </a:lnTo>
                  <a:lnTo>
                    <a:pt x="84684" y="287924"/>
                  </a:lnTo>
                  <a:lnTo>
                    <a:pt x="105854" y="287924"/>
                  </a:lnTo>
                  <a:lnTo>
                    <a:pt x="101620" y="270987"/>
                  </a:lnTo>
                  <a:lnTo>
                    <a:pt x="110089" y="266753"/>
                  </a:lnTo>
                  <a:lnTo>
                    <a:pt x="114323" y="292158"/>
                  </a:lnTo>
                  <a:lnTo>
                    <a:pt x="127025" y="300626"/>
                  </a:lnTo>
                  <a:lnTo>
                    <a:pt x="143962" y="296392"/>
                  </a:lnTo>
                  <a:lnTo>
                    <a:pt x="160899" y="326031"/>
                  </a:lnTo>
                  <a:lnTo>
                    <a:pt x="182070" y="326031"/>
                  </a:lnTo>
                  <a:lnTo>
                    <a:pt x="186304" y="347202"/>
                  </a:lnTo>
                  <a:lnTo>
                    <a:pt x="207475" y="347202"/>
                  </a:lnTo>
                  <a:lnTo>
                    <a:pt x="207475" y="338734"/>
                  </a:lnTo>
                  <a:lnTo>
                    <a:pt x="262519" y="326031"/>
                  </a:lnTo>
                  <a:lnTo>
                    <a:pt x="266753" y="309095"/>
                  </a:lnTo>
                  <a:lnTo>
                    <a:pt x="313329" y="309095"/>
                  </a:lnTo>
                  <a:lnTo>
                    <a:pt x="326032" y="292158"/>
                  </a:lnTo>
                  <a:lnTo>
                    <a:pt x="406481" y="224411"/>
                  </a:lnTo>
                  <a:lnTo>
                    <a:pt x="457291" y="190538"/>
                  </a:lnTo>
                  <a:lnTo>
                    <a:pt x="478462" y="190538"/>
                  </a:lnTo>
                  <a:lnTo>
                    <a:pt x="499633" y="173601"/>
                  </a:lnTo>
                  <a:lnTo>
                    <a:pt x="529272" y="156664"/>
                  </a:lnTo>
                  <a:lnTo>
                    <a:pt x="529272" y="135494"/>
                  </a:lnTo>
                  <a:lnTo>
                    <a:pt x="512335" y="97386"/>
                  </a:lnTo>
                  <a:lnTo>
                    <a:pt x="465759" y="71981"/>
                  </a:lnTo>
                  <a:lnTo>
                    <a:pt x="457291" y="50810"/>
                  </a:lnTo>
                  <a:lnTo>
                    <a:pt x="431886" y="38108"/>
                  </a:lnTo>
                  <a:lnTo>
                    <a:pt x="414949" y="46576"/>
                  </a:lnTo>
                  <a:lnTo>
                    <a:pt x="406481" y="38108"/>
                  </a:lnTo>
                  <a:lnTo>
                    <a:pt x="402247" y="0"/>
                  </a:lnTo>
                  <a:lnTo>
                    <a:pt x="37684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7252FA7-E1E2-4EA6-B0AB-5F4A51BD49BD}"/>
                </a:ext>
              </a:extLst>
            </p:cNvPr>
            <p:cNvSpPr/>
            <p:nvPr/>
          </p:nvSpPr>
          <p:spPr>
            <a:xfrm>
              <a:off x="3786813" y="4932630"/>
              <a:ext cx="474227" cy="270987"/>
            </a:xfrm>
            <a:custGeom>
              <a:avLst/>
              <a:gdLst>
                <a:gd name="connsiteX0" fmla="*/ 376842 w 474227"/>
                <a:gd name="connsiteY0" fmla="*/ 0 h 270987"/>
                <a:gd name="connsiteX1" fmla="*/ 342968 w 474227"/>
                <a:gd name="connsiteY1" fmla="*/ 16937 h 270987"/>
                <a:gd name="connsiteX2" fmla="*/ 347202 w 474227"/>
                <a:gd name="connsiteY2" fmla="*/ 38108 h 270987"/>
                <a:gd name="connsiteX3" fmla="*/ 203240 w 474227"/>
                <a:gd name="connsiteY3" fmla="*/ 38108 h 270987"/>
                <a:gd name="connsiteX4" fmla="*/ 203240 w 474227"/>
                <a:gd name="connsiteY4" fmla="*/ 63513 h 270987"/>
                <a:gd name="connsiteX5" fmla="*/ 220177 w 474227"/>
                <a:gd name="connsiteY5" fmla="*/ 84683 h 270987"/>
                <a:gd name="connsiteX6" fmla="*/ 156665 w 474227"/>
                <a:gd name="connsiteY6" fmla="*/ 114323 h 270987"/>
                <a:gd name="connsiteX7" fmla="*/ 148196 w 474227"/>
                <a:gd name="connsiteY7" fmla="*/ 114323 h 270987"/>
                <a:gd name="connsiteX8" fmla="*/ 97386 w 474227"/>
                <a:gd name="connsiteY8" fmla="*/ 114323 h 270987"/>
                <a:gd name="connsiteX9" fmla="*/ 93152 w 474227"/>
                <a:gd name="connsiteY9" fmla="*/ 127025 h 270987"/>
                <a:gd name="connsiteX10" fmla="*/ 67747 w 474227"/>
                <a:gd name="connsiteY10" fmla="*/ 135494 h 270987"/>
                <a:gd name="connsiteX11" fmla="*/ 50810 w 474227"/>
                <a:gd name="connsiteY11" fmla="*/ 152430 h 270987"/>
                <a:gd name="connsiteX12" fmla="*/ 0 w 474227"/>
                <a:gd name="connsiteY12" fmla="*/ 160899 h 270987"/>
                <a:gd name="connsiteX13" fmla="*/ 4234 w 474227"/>
                <a:gd name="connsiteY13" fmla="*/ 177835 h 270987"/>
                <a:gd name="connsiteX14" fmla="*/ 29639 w 474227"/>
                <a:gd name="connsiteY14" fmla="*/ 199006 h 270987"/>
                <a:gd name="connsiteX15" fmla="*/ 71981 w 474227"/>
                <a:gd name="connsiteY15" fmla="*/ 211709 h 270987"/>
                <a:gd name="connsiteX16" fmla="*/ 71981 w 474227"/>
                <a:gd name="connsiteY16" fmla="*/ 237114 h 270987"/>
                <a:gd name="connsiteX17" fmla="*/ 97386 w 474227"/>
                <a:gd name="connsiteY17" fmla="*/ 258285 h 270987"/>
                <a:gd name="connsiteX18" fmla="*/ 118557 w 474227"/>
                <a:gd name="connsiteY18" fmla="*/ 258285 h 270987"/>
                <a:gd name="connsiteX19" fmla="*/ 143962 w 474227"/>
                <a:gd name="connsiteY19" fmla="*/ 224411 h 270987"/>
                <a:gd name="connsiteX20" fmla="*/ 173601 w 474227"/>
                <a:gd name="connsiteY20" fmla="*/ 220177 h 270987"/>
                <a:gd name="connsiteX21" fmla="*/ 224411 w 474227"/>
                <a:gd name="connsiteY21" fmla="*/ 237114 h 270987"/>
                <a:gd name="connsiteX22" fmla="*/ 266753 w 474227"/>
                <a:gd name="connsiteY22" fmla="*/ 270987 h 270987"/>
                <a:gd name="connsiteX23" fmla="*/ 279456 w 474227"/>
                <a:gd name="connsiteY23" fmla="*/ 258285 h 270987"/>
                <a:gd name="connsiteX24" fmla="*/ 292158 w 474227"/>
                <a:gd name="connsiteY24" fmla="*/ 258285 h 270987"/>
                <a:gd name="connsiteX25" fmla="*/ 300627 w 474227"/>
                <a:gd name="connsiteY25" fmla="*/ 266753 h 270987"/>
                <a:gd name="connsiteX26" fmla="*/ 309095 w 474227"/>
                <a:gd name="connsiteY26" fmla="*/ 258285 h 270987"/>
                <a:gd name="connsiteX27" fmla="*/ 313329 w 474227"/>
                <a:gd name="connsiteY27" fmla="*/ 237114 h 270987"/>
                <a:gd name="connsiteX28" fmla="*/ 359905 w 474227"/>
                <a:gd name="connsiteY28" fmla="*/ 228645 h 270987"/>
                <a:gd name="connsiteX29" fmla="*/ 372608 w 474227"/>
                <a:gd name="connsiteY29" fmla="*/ 207475 h 270987"/>
                <a:gd name="connsiteX30" fmla="*/ 398013 w 474227"/>
                <a:gd name="connsiteY30" fmla="*/ 199006 h 270987"/>
                <a:gd name="connsiteX31" fmla="*/ 427652 w 474227"/>
                <a:gd name="connsiteY31" fmla="*/ 199006 h 270987"/>
                <a:gd name="connsiteX32" fmla="*/ 448823 w 474227"/>
                <a:gd name="connsiteY32" fmla="*/ 220177 h 270987"/>
                <a:gd name="connsiteX33" fmla="*/ 474228 w 474227"/>
                <a:gd name="connsiteY33" fmla="*/ 224411 h 270987"/>
                <a:gd name="connsiteX34" fmla="*/ 474228 w 474227"/>
                <a:gd name="connsiteY34" fmla="*/ 199006 h 270987"/>
                <a:gd name="connsiteX35" fmla="*/ 461525 w 474227"/>
                <a:gd name="connsiteY35" fmla="*/ 182069 h 270987"/>
                <a:gd name="connsiteX36" fmla="*/ 440354 w 474227"/>
                <a:gd name="connsiteY36" fmla="*/ 173601 h 270987"/>
                <a:gd name="connsiteX37" fmla="*/ 436120 w 474227"/>
                <a:gd name="connsiteY37" fmla="*/ 38108 h 270987"/>
                <a:gd name="connsiteX38" fmla="*/ 414949 w 474227"/>
                <a:gd name="connsiteY38" fmla="*/ 29639 h 270987"/>
                <a:gd name="connsiteX39" fmla="*/ 376842 w 474227"/>
                <a:gd name="connsiteY39" fmla="*/ 0 h 270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74227" h="270987">
                  <a:moveTo>
                    <a:pt x="376842" y="0"/>
                  </a:moveTo>
                  <a:lnTo>
                    <a:pt x="342968" y="16937"/>
                  </a:lnTo>
                  <a:lnTo>
                    <a:pt x="347202" y="38108"/>
                  </a:lnTo>
                  <a:lnTo>
                    <a:pt x="203240" y="38108"/>
                  </a:lnTo>
                  <a:lnTo>
                    <a:pt x="203240" y="63513"/>
                  </a:lnTo>
                  <a:lnTo>
                    <a:pt x="220177" y="84683"/>
                  </a:lnTo>
                  <a:lnTo>
                    <a:pt x="156665" y="114323"/>
                  </a:lnTo>
                  <a:lnTo>
                    <a:pt x="148196" y="114323"/>
                  </a:lnTo>
                  <a:lnTo>
                    <a:pt x="97386" y="114323"/>
                  </a:lnTo>
                  <a:lnTo>
                    <a:pt x="93152" y="127025"/>
                  </a:lnTo>
                  <a:lnTo>
                    <a:pt x="67747" y="135494"/>
                  </a:lnTo>
                  <a:lnTo>
                    <a:pt x="50810" y="152430"/>
                  </a:lnTo>
                  <a:lnTo>
                    <a:pt x="0" y="160899"/>
                  </a:lnTo>
                  <a:lnTo>
                    <a:pt x="4234" y="177835"/>
                  </a:lnTo>
                  <a:lnTo>
                    <a:pt x="29639" y="199006"/>
                  </a:lnTo>
                  <a:lnTo>
                    <a:pt x="71981" y="211709"/>
                  </a:lnTo>
                  <a:lnTo>
                    <a:pt x="71981" y="237114"/>
                  </a:lnTo>
                  <a:lnTo>
                    <a:pt x="97386" y="258285"/>
                  </a:lnTo>
                  <a:lnTo>
                    <a:pt x="118557" y="258285"/>
                  </a:lnTo>
                  <a:lnTo>
                    <a:pt x="143962" y="224411"/>
                  </a:lnTo>
                  <a:lnTo>
                    <a:pt x="173601" y="220177"/>
                  </a:lnTo>
                  <a:lnTo>
                    <a:pt x="224411" y="237114"/>
                  </a:lnTo>
                  <a:lnTo>
                    <a:pt x="266753" y="270987"/>
                  </a:lnTo>
                  <a:lnTo>
                    <a:pt x="279456" y="258285"/>
                  </a:lnTo>
                  <a:lnTo>
                    <a:pt x="292158" y="258285"/>
                  </a:lnTo>
                  <a:lnTo>
                    <a:pt x="300627" y="266753"/>
                  </a:lnTo>
                  <a:lnTo>
                    <a:pt x="309095" y="258285"/>
                  </a:lnTo>
                  <a:lnTo>
                    <a:pt x="313329" y="237114"/>
                  </a:lnTo>
                  <a:lnTo>
                    <a:pt x="359905" y="228645"/>
                  </a:lnTo>
                  <a:lnTo>
                    <a:pt x="372608" y="207475"/>
                  </a:lnTo>
                  <a:lnTo>
                    <a:pt x="398013" y="199006"/>
                  </a:lnTo>
                  <a:lnTo>
                    <a:pt x="427652" y="199006"/>
                  </a:lnTo>
                  <a:lnTo>
                    <a:pt x="448823" y="220177"/>
                  </a:lnTo>
                  <a:lnTo>
                    <a:pt x="474228" y="224411"/>
                  </a:lnTo>
                  <a:lnTo>
                    <a:pt x="474228" y="199006"/>
                  </a:lnTo>
                  <a:lnTo>
                    <a:pt x="461525" y="182069"/>
                  </a:lnTo>
                  <a:lnTo>
                    <a:pt x="440354" y="173601"/>
                  </a:lnTo>
                  <a:lnTo>
                    <a:pt x="436120" y="38108"/>
                  </a:lnTo>
                  <a:lnTo>
                    <a:pt x="414949" y="29639"/>
                  </a:lnTo>
                  <a:lnTo>
                    <a:pt x="37684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63A0844-60E4-BDCD-7A02-AE80E8E1F57D}"/>
                </a:ext>
              </a:extLst>
            </p:cNvPr>
            <p:cNvSpPr/>
            <p:nvPr/>
          </p:nvSpPr>
          <p:spPr>
            <a:xfrm>
              <a:off x="3913838" y="3797871"/>
              <a:ext cx="406480" cy="381075"/>
            </a:xfrm>
            <a:custGeom>
              <a:avLst/>
              <a:gdLst>
                <a:gd name="connsiteX0" fmla="*/ 135494 w 406480"/>
                <a:gd name="connsiteY0" fmla="*/ 0 h 381075"/>
                <a:gd name="connsiteX1" fmla="*/ 131259 w 406480"/>
                <a:gd name="connsiteY1" fmla="*/ 16937 h 381075"/>
                <a:gd name="connsiteX2" fmla="*/ 139728 w 406480"/>
                <a:gd name="connsiteY2" fmla="*/ 38108 h 381075"/>
                <a:gd name="connsiteX3" fmla="*/ 131259 w 406480"/>
                <a:gd name="connsiteY3" fmla="*/ 46576 h 381075"/>
                <a:gd name="connsiteX4" fmla="*/ 114323 w 406480"/>
                <a:gd name="connsiteY4" fmla="*/ 46576 h 381075"/>
                <a:gd name="connsiteX5" fmla="*/ 97386 w 406480"/>
                <a:gd name="connsiteY5" fmla="*/ 29639 h 381075"/>
                <a:gd name="connsiteX6" fmla="*/ 84684 w 406480"/>
                <a:gd name="connsiteY6" fmla="*/ 21171 h 381075"/>
                <a:gd name="connsiteX7" fmla="*/ 84684 w 406480"/>
                <a:gd name="connsiteY7" fmla="*/ 63513 h 381075"/>
                <a:gd name="connsiteX8" fmla="*/ 55044 w 406480"/>
                <a:gd name="connsiteY8" fmla="*/ 84683 h 381075"/>
                <a:gd name="connsiteX9" fmla="*/ 38108 w 406480"/>
                <a:gd name="connsiteY9" fmla="*/ 110089 h 381075"/>
                <a:gd name="connsiteX10" fmla="*/ 42342 w 406480"/>
                <a:gd name="connsiteY10" fmla="*/ 135494 h 381075"/>
                <a:gd name="connsiteX11" fmla="*/ 33873 w 406480"/>
                <a:gd name="connsiteY11" fmla="*/ 148196 h 381075"/>
                <a:gd name="connsiteX12" fmla="*/ 25405 w 406480"/>
                <a:gd name="connsiteY12" fmla="*/ 173601 h 381075"/>
                <a:gd name="connsiteX13" fmla="*/ 16937 w 406480"/>
                <a:gd name="connsiteY13" fmla="*/ 173601 h 381075"/>
                <a:gd name="connsiteX14" fmla="*/ 4234 w 406480"/>
                <a:gd name="connsiteY14" fmla="*/ 190538 h 381075"/>
                <a:gd name="connsiteX15" fmla="*/ 12703 w 406480"/>
                <a:gd name="connsiteY15" fmla="*/ 199006 h 381075"/>
                <a:gd name="connsiteX16" fmla="*/ 16937 w 406480"/>
                <a:gd name="connsiteY16" fmla="*/ 215943 h 381075"/>
                <a:gd name="connsiteX17" fmla="*/ 0 w 406480"/>
                <a:gd name="connsiteY17" fmla="*/ 228645 h 381075"/>
                <a:gd name="connsiteX18" fmla="*/ 4234 w 406480"/>
                <a:gd name="connsiteY18" fmla="*/ 279455 h 381075"/>
                <a:gd name="connsiteX19" fmla="*/ 33873 w 406480"/>
                <a:gd name="connsiteY19" fmla="*/ 300626 h 381075"/>
                <a:gd name="connsiteX20" fmla="*/ 12703 w 406480"/>
                <a:gd name="connsiteY20" fmla="*/ 342968 h 381075"/>
                <a:gd name="connsiteX21" fmla="*/ 33873 w 406480"/>
                <a:gd name="connsiteY21" fmla="*/ 351436 h 381075"/>
                <a:gd name="connsiteX22" fmla="*/ 25405 w 406480"/>
                <a:gd name="connsiteY22" fmla="*/ 376842 h 381075"/>
                <a:gd name="connsiteX23" fmla="*/ 42342 w 406480"/>
                <a:gd name="connsiteY23" fmla="*/ 381076 h 381075"/>
                <a:gd name="connsiteX24" fmla="*/ 55044 w 406480"/>
                <a:gd name="connsiteY24" fmla="*/ 359905 h 381075"/>
                <a:gd name="connsiteX25" fmla="*/ 76215 w 406480"/>
                <a:gd name="connsiteY25" fmla="*/ 359905 h 381075"/>
                <a:gd name="connsiteX26" fmla="*/ 80449 w 406480"/>
                <a:gd name="connsiteY26" fmla="*/ 364139 h 381075"/>
                <a:gd name="connsiteX27" fmla="*/ 127025 w 406480"/>
                <a:gd name="connsiteY27" fmla="*/ 364139 h 381075"/>
                <a:gd name="connsiteX28" fmla="*/ 135494 w 406480"/>
                <a:gd name="connsiteY28" fmla="*/ 347202 h 381075"/>
                <a:gd name="connsiteX29" fmla="*/ 148196 w 406480"/>
                <a:gd name="connsiteY29" fmla="*/ 342968 h 381075"/>
                <a:gd name="connsiteX30" fmla="*/ 152430 w 406480"/>
                <a:gd name="connsiteY30" fmla="*/ 309095 h 381075"/>
                <a:gd name="connsiteX31" fmla="*/ 160899 w 406480"/>
                <a:gd name="connsiteY31" fmla="*/ 309095 h 381075"/>
                <a:gd name="connsiteX32" fmla="*/ 160899 w 406480"/>
                <a:gd name="connsiteY32" fmla="*/ 270987 h 381075"/>
                <a:gd name="connsiteX33" fmla="*/ 207475 w 406480"/>
                <a:gd name="connsiteY33" fmla="*/ 232880 h 381075"/>
                <a:gd name="connsiteX34" fmla="*/ 211709 w 406480"/>
                <a:gd name="connsiteY34" fmla="*/ 237114 h 381075"/>
                <a:gd name="connsiteX35" fmla="*/ 215943 w 406480"/>
                <a:gd name="connsiteY35" fmla="*/ 266753 h 381075"/>
                <a:gd name="connsiteX36" fmla="*/ 245582 w 406480"/>
                <a:gd name="connsiteY36" fmla="*/ 262519 h 381075"/>
                <a:gd name="connsiteX37" fmla="*/ 249816 w 406480"/>
                <a:gd name="connsiteY37" fmla="*/ 304861 h 381075"/>
                <a:gd name="connsiteX38" fmla="*/ 266753 w 406480"/>
                <a:gd name="connsiteY38" fmla="*/ 304861 h 381075"/>
                <a:gd name="connsiteX39" fmla="*/ 270987 w 406480"/>
                <a:gd name="connsiteY39" fmla="*/ 351436 h 381075"/>
                <a:gd name="connsiteX40" fmla="*/ 283690 w 406480"/>
                <a:gd name="connsiteY40" fmla="*/ 364139 h 381075"/>
                <a:gd name="connsiteX41" fmla="*/ 304861 w 406480"/>
                <a:gd name="connsiteY41" fmla="*/ 317563 h 381075"/>
                <a:gd name="connsiteX42" fmla="*/ 326032 w 406480"/>
                <a:gd name="connsiteY42" fmla="*/ 249816 h 381075"/>
                <a:gd name="connsiteX43" fmla="*/ 355671 w 406480"/>
                <a:gd name="connsiteY43" fmla="*/ 266753 h 381075"/>
                <a:gd name="connsiteX44" fmla="*/ 368373 w 406480"/>
                <a:gd name="connsiteY44" fmla="*/ 237114 h 381075"/>
                <a:gd name="connsiteX45" fmla="*/ 406481 w 406480"/>
                <a:gd name="connsiteY45" fmla="*/ 224411 h 381075"/>
                <a:gd name="connsiteX46" fmla="*/ 406481 w 406480"/>
                <a:gd name="connsiteY46" fmla="*/ 211709 h 381075"/>
                <a:gd name="connsiteX47" fmla="*/ 398013 w 406480"/>
                <a:gd name="connsiteY47" fmla="*/ 199006 h 381075"/>
                <a:gd name="connsiteX48" fmla="*/ 381076 w 406480"/>
                <a:gd name="connsiteY48" fmla="*/ 190538 h 381075"/>
                <a:gd name="connsiteX49" fmla="*/ 389544 w 406480"/>
                <a:gd name="connsiteY49" fmla="*/ 177835 h 381075"/>
                <a:gd name="connsiteX50" fmla="*/ 381076 w 406480"/>
                <a:gd name="connsiteY50" fmla="*/ 169367 h 381075"/>
                <a:gd name="connsiteX51" fmla="*/ 389544 w 406480"/>
                <a:gd name="connsiteY51" fmla="*/ 169367 h 381075"/>
                <a:gd name="connsiteX52" fmla="*/ 402247 w 406480"/>
                <a:gd name="connsiteY52" fmla="*/ 160899 h 381075"/>
                <a:gd name="connsiteX53" fmla="*/ 385310 w 406480"/>
                <a:gd name="connsiteY53" fmla="*/ 156664 h 381075"/>
                <a:gd name="connsiteX54" fmla="*/ 376842 w 406480"/>
                <a:gd name="connsiteY54" fmla="*/ 148196 h 381075"/>
                <a:gd name="connsiteX55" fmla="*/ 372608 w 406480"/>
                <a:gd name="connsiteY55" fmla="*/ 118557 h 381075"/>
                <a:gd name="connsiteX56" fmla="*/ 364139 w 406480"/>
                <a:gd name="connsiteY56" fmla="*/ 110089 h 381075"/>
                <a:gd name="connsiteX57" fmla="*/ 355671 w 406480"/>
                <a:gd name="connsiteY57" fmla="*/ 84683 h 381075"/>
                <a:gd name="connsiteX58" fmla="*/ 321797 w 406480"/>
                <a:gd name="connsiteY58" fmla="*/ 84683 h 381075"/>
                <a:gd name="connsiteX59" fmla="*/ 313329 w 406480"/>
                <a:gd name="connsiteY59" fmla="*/ 63513 h 381075"/>
                <a:gd name="connsiteX60" fmla="*/ 304861 w 406480"/>
                <a:gd name="connsiteY60" fmla="*/ 63513 h 381075"/>
                <a:gd name="connsiteX61" fmla="*/ 296392 w 406480"/>
                <a:gd name="connsiteY61" fmla="*/ 76215 h 381075"/>
                <a:gd name="connsiteX62" fmla="*/ 275221 w 406480"/>
                <a:gd name="connsiteY62" fmla="*/ 71981 h 381075"/>
                <a:gd name="connsiteX63" fmla="*/ 254051 w 406480"/>
                <a:gd name="connsiteY63" fmla="*/ 42342 h 381075"/>
                <a:gd name="connsiteX64" fmla="*/ 245582 w 406480"/>
                <a:gd name="connsiteY64" fmla="*/ 38108 h 381075"/>
                <a:gd name="connsiteX65" fmla="*/ 228646 w 406480"/>
                <a:gd name="connsiteY65" fmla="*/ 29639 h 381075"/>
                <a:gd name="connsiteX66" fmla="*/ 220177 w 406480"/>
                <a:gd name="connsiteY66" fmla="*/ 42342 h 381075"/>
                <a:gd name="connsiteX67" fmla="*/ 194772 w 406480"/>
                <a:gd name="connsiteY67" fmla="*/ 42342 h 381075"/>
                <a:gd name="connsiteX68" fmla="*/ 182070 w 406480"/>
                <a:gd name="connsiteY68" fmla="*/ 12703 h 381075"/>
                <a:gd name="connsiteX69" fmla="*/ 135494 w 406480"/>
                <a:gd name="connsiteY69" fmla="*/ 0 h 3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06480" h="381075">
                  <a:moveTo>
                    <a:pt x="135494" y="0"/>
                  </a:moveTo>
                  <a:lnTo>
                    <a:pt x="131259" y="16937"/>
                  </a:lnTo>
                  <a:lnTo>
                    <a:pt x="139728" y="38108"/>
                  </a:lnTo>
                  <a:lnTo>
                    <a:pt x="131259" y="46576"/>
                  </a:lnTo>
                  <a:lnTo>
                    <a:pt x="114323" y="46576"/>
                  </a:lnTo>
                  <a:lnTo>
                    <a:pt x="97386" y="29639"/>
                  </a:lnTo>
                  <a:lnTo>
                    <a:pt x="84684" y="21171"/>
                  </a:lnTo>
                  <a:lnTo>
                    <a:pt x="84684" y="63513"/>
                  </a:lnTo>
                  <a:lnTo>
                    <a:pt x="55044" y="84683"/>
                  </a:lnTo>
                  <a:lnTo>
                    <a:pt x="38108" y="110089"/>
                  </a:lnTo>
                  <a:lnTo>
                    <a:pt x="42342" y="135494"/>
                  </a:lnTo>
                  <a:lnTo>
                    <a:pt x="33873" y="148196"/>
                  </a:lnTo>
                  <a:lnTo>
                    <a:pt x="25405" y="173601"/>
                  </a:lnTo>
                  <a:lnTo>
                    <a:pt x="16937" y="173601"/>
                  </a:lnTo>
                  <a:lnTo>
                    <a:pt x="4234" y="190538"/>
                  </a:lnTo>
                  <a:lnTo>
                    <a:pt x="12703" y="199006"/>
                  </a:lnTo>
                  <a:lnTo>
                    <a:pt x="16937" y="215943"/>
                  </a:lnTo>
                  <a:lnTo>
                    <a:pt x="0" y="228645"/>
                  </a:lnTo>
                  <a:lnTo>
                    <a:pt x="4234" y="279455"/>
                  </a:lnTo>
                  <a:lnTo>
                    <a:pt x="33873" y="300626"/>
                  </a:lnTo>
                  <a:lnTo>
                    <a:pt x="12703" y="342968"/>
                  </a:lnTo>
                  <a:lnTo>
                    <a:pt x="33873" y="351436"/>
                  </a:lnTo>
                  <a:lnTo>
                    <a:pt x="25405" y="376842"/>
                  </a:lnTo>
                  <a:lnTo>
                    <a:pt x="42342" y="381076"/>
                  </a:lnTo>
                  <a:lnTo>
                    <a:pt x="55044" y="359905"/>
                  </a:lnTo>
                  <a:lnTo>
                    <a:pt x="76215" y="359905"/>
                  </a:lnTo>
                  <a:lnTo>
                    <a:pt x="80449" y="364139"/>
                  </a:lnTo>
                  <a:lnTo>
                    <a:pt x="127025" y="364139"/>
                  </a:lnTo>
                  <a:lnTo>
                    <a:pt x="135494" y="347202"/>
                  </a:lnTo>
                  <a:lnTo>
                    <a:pt x="148196" y="342968"/>
                  </a:lnTo>
                  <a:lnTo>
                    <a:pt x="152430" y="309095"/>
                  </a:lnTo>
                  <a:lnTo>
                    <a:pt x="160899" y="309095"/>
                  </a:lnTo>
                  <a:lnTo>
                    <a:pt x="160899" y="270987"/>
                  </a:lnTo>
                  <a:lnTo>
                    <a:pt x="207475" y="232880"/>
                  </a:lnTo>
                  <a:lnTo>
                    <a:pt x="211709" y="237114"/>
                  </a:lnTo>
                  <a:lnTo>
                    <a:pt x="215943" y="266753"/>
                  </a:lnTo>
                  <a:lnTo>
                    <a:pt x="245582" y="262519"/>
                  </a:lnTo>
                  <a:lnTo>
                    <a:pt x="249816" y="304861"/>
                  </a:lnTo>
                  <a:lnTo>
                    <a:pt x="266753" y="304861"/>
                  </a:lnTo>
                  <a:lnTo>
                    <a:pt x="270987" y="351436"/>
                  </a:lnTo>
                  <a:lnTo>
                    <a:pt x="283690" y="364139"/>
                  </a:lnTo>
                  <a:lnTo>
                    <a:pt x="304861" y="317563"/>
                  </a:lnTo>
                  <a:lnTo>
                    <a:pt x="326032" y="249816"/>
                  </a:lnTo>
                  <a:lnTo>
                    <a:pt x="355671" y="266753"/>
                  </a:lnTo>
                  <a:lnTo>
                    <a:pt x="368373" y="237114"/>
                  </a:lnTo>
                  <a:lnTo>
                    <a:pt x="406481" y="224411"/>
                  </a:lnTo>
                  <a:lnTo>
                    <a:pt x="406481" y="211709"/>
                  </a:lnTo>
                  <a:lnTo>
                    <a:pt x="398013" y="199006"/>
                  </a:lnTo>
                  <a:lnTo>
                    <a:pt x="381076" y="190538"/>
                  </a:lnTo>
                  <a:lnTo>
                    <a:pt x="389544" y="177835"/>
                  </a:lnTo>
                  <a:lnTo>
                    <a:pt x="381076" y="169367"/>
                  </a:lnTo>
                  <a:lnTo>
                    <a:pt x="389544" y="169367"/>
                  </a:lnTo>
                  <a:lnTo>
                    <a:pt x="402247" y="160899"/>
                  </a:lnTo>
                  <a:lnTo>
                    <a:pt x="385310" y="156664"/>
                  </a:lnTo>
                  <a:lnTo>
                    <a:pt x="376842" y="148196"/>
                  </a:lnTo>
                  <a:lnTo>
                    <a:pt x="372608" y="118557"/>
                  </a:lnTo>
                  <a:lnTo>
                    <a:pt x="364139" y="110089"/>
                  </a:lnTo>
                  <a:lnTo>
                    <a:pt x="355671" y="84683"/>
                  </a:lnTo>
                  <a:lnTo>
                    <a:pt x="321797" y="84683"/>
                  </a:lnTo>
                  <a:lnTo>
                    <a:pt x="313329" y="63513"/>
                  </a:lnTo>
                  <a:lnTo>
                    <a:pt x="304861" y="63513"/>
                  </a:lnTo>
                  <a:lnTo>
                    <a:pt x="296392" y="76215"/>
                  </a:lnTo>
                  <a:lnTo>
                    <a:pt x="275221" y="71981"/>
                  </a:lnTo>
                  <a:lnTo>
                    <a:pt x="254051" y="42342"/>
                  </a:lnTo>
                  <a:lnTo>
                    <a:pt x="245582" y="38108"/>
                  </a:lnTo>
                  <a:lnTo>
                    <a:pt x="228646" y="29639"/>
                  </a:lnTo>
                  <a:lnTo>
                    <a:pt x="220177" y="42342"/>
                  </a:lnTo>
                  <a:lnTo>
                    <a:pt x="194772" y="42342"/>
                  </a:lnTo>
                  <a:lnTo>
                    <a:pt x="182070" y="12703"/>
                  </a:lnTo>
                  <a:lnTo>
                    <a:pt x="13549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731682A-AC93-2651-C442-6183D145E255}"/>
                </a:ext>
              </a:extLst>
            </p:cNvPr>
            <p:cNvSpPr/>
            <p:nvPr/>
          </p:nvSpPr>
          <p:spPr>
            <a:xfrm>
              <a:off x="4222933" y="3819042"/>
              <a:ext cx="444588" cy="300626"/>
            </a:xfrm>
            <a:custGeom>
              <a:avLst/>
              <a:gdLst>
                <a:gd name="connsiteX0" fmla="*/ 76215 w 444588"/>
                <a:gd name="connsiteY0" fmla="*/ 0 h 300626"/>
                <a:gd name="connsiteX1" fmla="*/ 67747 w 444588"/>
                <a:gd name="connsiteY1" fmla="*/ 8468 h 300626"/>
                <a:gd name="connsiteX2" fmla="*/ 67747 w 444588"/>
                <a:gd name="connsiteY2" fmla="*/ 16937 h 300626"/>
                <a:gd name="connsiteX3" fmla="*/ 50810 w 444588"/>
                <a:gd name="connsiteY3" fmla="*/ 16937 h 300626"/>
                <a:gd name="connsiteX4" fmla="*/ 33873 w 444588"/>
                <a:gd name="connsiteY4" fmla="*/ 29639 h 300626"/>
                <a:gd name="connsiteX5" fmla="*/ 8468 w 444588"/>
                <a:gd name="connsiteY5" fmla="*/ 33873 h 300626"/>
                <a:gd name="connsiteX6" fmla="*/ 0 w 444588"/>
                <a:gd name="connsiteY6" fmla="*/ 42342 h 300626"/>
                <a:gd name="connsiteX7" fmla="*/ 4234 w 444588"/>
                <a:gd name="connsiteY7" fmla="*/ 42342 h 300626"/>
                <a:gd name="connsiteX8" fmla="*/ 12703 w 444588"/>
                <a:gd name="connsiteY8" fmla="*/ 63513 h 300626"/>
                <a:gd name="connsiteX9" fmla="*/ 46576 w 444588"/>
                <a:gd name="connsiteY9" fmla="*/ 63513 h 300626"/>
                <a:gd name="connsiteX10" fmla="*/ 55044 w 444588"/>
                <a:gd name="connsiteY10" fmla="*/ 88918 h 300626"/>
                <a:gd name="connsiteX11" fmla="*/ 63513 w 444588"/>
                <a:gd name="connsiteY11" fmla="*/ 97386 h 300626"/>
                <a:gd name="connsiteX12" fmla="*/ 67747 w 444588"/>
                <a:gd name="connsiteY12" fmla="*/ 127025 h 300626"/>
                <a:gd name="connsiteX13" fmla="*/ 71981 w 444588"/>
                <a:gd name="connsiteY13" fmla="*/ 135494 h 300626"/>
                <a:gd name="connsiteX14" fmla="*/ 93152 w 444588"/>
                <a:gd name="connsiteY14" fmla="*/ 139728 h 300626"/>
                <a:gd name="connsiteX15" fmla="*/ 80449 w 444588"/>
                <a:gd name="connsiteY15" fmla="*/ 148196 h 300626"/>
                <a:gd name="connsiteX16" fmla="*/ 71981 w 444588"/>
                <a:gd name="connsiteY16" fmla="*/ 148196 h 300626"/>
                <a:gd name="connsiteX17" fmla="*/ 80449 w 444588"/>
                <a:gd name="connsiteY17" fmla="*/ 156664 h 300626"/>
                <a:gd name="connsiteX18" fmla="*/ 71981 w 444588"/>
                <a:gd name="connsiteY18" fmla="*/ 169367 h 300626"/>
                <a:gd name="connsiteX19" fmla="*/ 88918 w 444588"/>
                <a:gd name="connsiteY19" fmla="*/ 177835 h 300626"/>
                <a:gd name="connsiteX20" fmla="*/ 97386 w 444588"/>
                <a:gd name="connsiteY20" fmla="*/ 190538 h 300626"/>
                <a:gd name="connsiteX21" fmla="*/ 97386 w 444588"/>
                <a:gd name="connsiteY21" fmla="*/ 203240 h 300626"/>
                <a:gd name="connsiteX22" fmla="*/ 101620 w 444588"/>
                <a:gd name="connsiteY22" fmla="*/ 203240 h 300626"/>
                <a:gd name="connsiteX23" fmla="*/ 127025 w 444588"/>
                <a:gd name="connsiteY23" fmla="*/ 275221 h 300626"/>
                <a:gd name="connsiteX24" fmla="*/ 165133 w 444588"/>
                <a:gd name="connsiteY24" fmla="*/ 262519 h 300626"/>
                <a:gd name="connsiteX25" fmla="*/ 169367 w 444588"/>
                <a:gd name="connsiteY25" fmla="*/ 241348 h 300626"/>
                <a:gd name="connsiteX26" fmla="*/ 186304 w 444588"/>
                <a:gd name="connsiteY26" fmla="*/ 241348 h 300626"/>
                <a:gd name="connsiteX27" fmla="*/ 190538 w 444588"/>
                <a:gd name="connsiteY27" fmla="*/ 266753 h 300626"/>
                <a:gd name="connsiteX28" fmla="*/ 220177 w 444588"/>
                <a:gd name="connsiteY28" fmla="*/ 258285 h 300626"/>
                <a:gd name="connsiteX29" fmla="*/ 254051 w 444588"/>
                <a:gd name="connsiteY29" fmla="*/ 300626 h 300626"/>
                <a:gd name="connsiteX30" fmla="*/ 279456 w 444588"/>
                <a:gd name="connsiteY30" fmla="*/ 266753 h 300626"/>
                <a:gd name="connsiteX31" fmla="*/ 317563 w 444588"/>
                <a:gd name="connsiteY31" fmla="*/ 237114 h 300626"/>
                <a:gd name="connsiteX32" fmla="*/ 355671 w 444588"/>
                <a:gd name="connsiteY32" fmla="*/ 237114 h 300626"/>
                <a:gd name="connsiteX33" fmla="*/ 368373 w 444588"/>
                <a:gd name="connsiteY33" fmla="*/ 199006 h 300626"/>
                <a:gd name="connsiteX34" fmla="*/ 389544 w 444588"/>
                <a:gd name="connsiteY34" fmla="*/ 199006 h 300626"/>
                <a:gd name="connsiteX35" fmla="*/ 393778 w 444588"/>
                <a:gd name="connsiteY35" fmla="*/ 169367 h 300626"/>
                <a:gd name="connsiteX36" fmla="*/ 414949 w 444588"/>
                <a:gd name="connsiteY36" fmla="*/ 169367 h 300626"/>
                <a:gd name="connsiteX37" fmla="*/ 410715 w 444588"/>
                <a:gd name="connsiteY37" fmla="*/ 160899 h 300626"/>
                <a:gd name="connsiteX38" fmla="*/ 406481 w 444588"/>
                <a:gd name="connsiteY38" fmla="*/ 139728 h 300626"/>
                <a:gd name="connsiteX39" fmla="*/ 414949 w 444588"/>
                <a:gd name="connsiteY39" fmla="*/ 122791 h 300626"/>
                <a:gd name="connsiteX40" fmla="*/ 436120 w 444588"/>
                <a:gd name="connsiteY40" fmla="*/ 114323 h 300626"/>
                <a:gd name="connsiteX41" fmla="*/ 444589 w 444588"/>
                <a:gd name="connsiteY41" fmla="*/ 80449 h 300626"/>
                <a:gd name="connsiteX42" fmla="*/ 423418 w 444588"/>
                <a:gd name="connsiteY42" fmla="*/ 55044 h 300626"/>
                <a:gd name="connsiteX43" fmla="*/ 398013 w 444588"/>
                <a:gd name="connsiteY43" fmla="*/ 55044 h 300626"/>
                <a:gd name="connsiteX44" fmla="*/ 402247 w 444588"/>
                <a:gd name="connsiteY44" fmla="*/ 29639 h 300626"/>
                <a:gd name="connsiteX45" fmla="*/ 355671 w 444588"/>
                <a:gd name="connsiteY45" fmla="*/ 8468 h 300626"/>
                <a:gd name="connsiteX46" fmla="*/ 338734 w 444588"/>
                <a:gd name="connsiteY46" fmla="*/ 8468 h 300626"/>
                <a:gd name="connsiteX47" fmla="*/ 304861 w 444588"/>
                <a:gd name="connsiteY47" fmla="*/ 33873 h 300626"/>
                <a:gd name="connsiteX48" fmla="*/ 270987 w 444588"/>
                <a:gd name="connsiteY48" fmla="*/ 25405 h 300626"/>
                <a:gd name="connsiteX49" fmla="*/ 266753 w 444588"/>
                <a:gd name="connsiteY49" fmla="*/ 33873 h 300626"/>
                <a:gd name="connsiteX50" fmla="*/ 245582 w 444588"/>
                <a:gd name="connsiteY50" fmla="*/ 25405 h 300626"/>
                <a:gd name="connsiteX51" fmla="*/ 232880 w 444588"/>
                <a:gd name="connsiteY51" fmla="*/ 12703 h 300626"/>
                <a:gd name="connsiteX52" fmla="*/ 224411 w 444588"/>
                <a:gd name="connsiteY52" fmla="*/ 29639 h 300626"/>
                <a:gd name="connsiteX53" fmla="*/ 203240 w 444588"/>
                <a:gd name="connsiteY53" fmla="*/ 25405 h 300626"/>
                <a:gd name="connsiteX54" fmla="*/ 190538 w 444588"/>
                <a:gd name="connsiteY54" fmla="*/ 16937 h 300626"/>
                <a:gd name="connsiteX55" fmla="*/ 182070 w 444588"/>
                <a:gd name="connsiteY55" fmla="*/ 38108 h 300626"/>
                <a:gd name="connsiteX56" fmla="*/ 165133 w 444588"/>
                <a:gd name="connsiteY56" fmla="*/ 29639 h 300626"/>
                <a:gd name="connsiteX57" fmla="*/ 156665 w 444588"/>
                <a:gd name="connsiteY57" fmla="*/ 12703 h 300626"/>
                <a:gd name="connsiteX58" fmla="*/ 143962 w 444588"/>
                <a:gd name="connsiteY58" fmla="*/ 12703 h 300626"/>
                <a:gd name="connsiteX59" fmla="*/ 135494 w 444588"/>
                <a:gd name="connsiteY59" fmla="*/ 4234 h 300626"/>
                <a:gd name="connsiteX60" fmla="*/ 118557 w 444588"/>
                <a:gd name="connsiteY60" fmla="*/ 8468 h 300626"/>
                <a:gd name="connsiteX61" fmla="*/ 97386 w 444588"/>
                <a:gd name="connsiteY61" fmla="*/ 8468 h 300626"/>
                <a:gd name="connsiteX62" fmla="*/ 88918 w 444588"/>
                <a:gd name="connsiteY62" fmla="*/ 4234 h 300626"/>
                <a:gd name="connsiteX63" fmla="*/ 80449 w 444588"/>
                <a:gd name="connsiteY63" fmla="*/ 8468 h 300626"/>
                <a:gd name="connsiteX64" fmla="*/ 76215 w 444588"/>
                <a:gd name="connsiteY64" fmla="*/ 0 h 300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44588" h="300626">
                  <a:moveTo>
                    <a:pt x="76215" y="0"/>
                  </a:moveTo>
                  <a:lnTo>
                    <a:pt x="67747" y="8468"/>
                  </a:lnTo>
                  <a:lnTo>
                    <a:pt x="67747" y="16937"/>
                  </a:lnTo>
                  <a:lnTo>
                    <a:pt x="50810" y="16937"/>
                  </a:lnTo>
                  <a:lnTo>
                    <a:pt x="33873" y="29639"/>
                  </a:lnTo>
                  <a:lnTo>
                    <a:pt x="8468" y="33873"/>
                  </a:lnTo>
                  <a:lnTo>
                    <a:pt x="0" y="42342"/>
                  </a:lnTo>
                  <a:lnTo>
                    <a:pt x="4234" y="42342"/>
                  </a:lnTo>
                  <a:lnTo>
                    <a:pt x="12703" y="63513"/>
                  </a:lnTo>
                  <a:lnTo>
                    <a:pt x="46576" y="63513"/>
                  </a:lnTo>
                  <a:lnTo>
                    <a:pt x="55044" y="88918"/>
                  </a:lnTo>
                  <a:lnTo>
                    <a:pt x="63513" y="97386"/>
                  </a:lnTo>
                  <a:lnTo>
                    <a:pt x="67747" y="127025"/>
                  </a:lnTo>
                  <a:lnTo>
                    <a:pt x="71981" y="135494"/>
                  </a:lnTo>
                  <a:lnTo>
                    <a:pt x="93152" y="139728"/>
                  </a:lnTo>
                  <a:lnTo>
                    <a:pt x="80449" y="148196"/>
                  </a:lnTo>
                  <a:lnTo>
                    <a:pt x="71981" y="148196"/>
                  </a:lnTo>
                  <a:lnTo>
                    <a:pt x="80449" y="156664"/>
                  </a:lnTo>
                  <a:lnTo>
                    <a:pt x="71981" y="169367"/>
                  </a:lnTo>
                  <a:lnTo>
                    <a:pt x="88918" y="177835"/>
                  </a:lnTo>
                  <a:lnTo>
                    <a:pt x="97386" y="190538"/>
                  </a:lnTo>
                  <a:lnTo>
                    <a:pt x="97386" y="203240"/>
                  </a:lnTo>
                  <a:lnTo>
                    <a:pt x="101620" y="203240"/>
                  </a:lnTo>
                  <a:lnTo>
                    <a:pt x="127025" y="275221"/>
                  </a:lnTo>
                  <a:lnTo>
                    <a:pt x="165133" y="262519"/>
                  </a:lnTo>
                  <a:lnTo>
                    <a:pt x="169367" y="241348"/>
                  </a:lnTo>
                  <a:lnTo>
                    <a:pt x="186304" y="241348"/>
                  </a:lnTo>
                  <a:lnTo>
                    <a:pt x="190538" y="266753"/>
                  </a:lnTo>
                  <a:lnTo>
                    <a:pt x="220177" y="258285"/>
                  </a:lnTo>
                  <a:lnTo>
                    <a:pt x="254051" y="300626"/>
                  </a:lnTo>
                  <a:lnTo>
                    <a:pt x="279456" y="266753"/>
                  </a:lnTo>
                  <a:lnTo>
                    <a:pt x="317563" y="237114"/>
                  </a:lnTo>
                  <a:lnTo>
                    <a:pt x="355671" y="237114"/>
                  </a:lnTo>
                  <a:lnTo>
                    <a:pt x="368373" y="199006"/>
                  </a:lnTo>
                  <a:lnTo>
                    <a:pt x="389544" y="199006"/>
                  </a:lnTo>
                  <a:lnTo>
                    <a:pt x="393778" y="169367"/>
                  </a:lnTo>
                  <a:lnTo>
                    <a:pt x="414949" y="169367"/>
                  </a:lnTo>
                  <a:lnTo>
                    <a:pt x="410715" y="160899"/>
                  </a:lnTo>
                  <a:lnTo>
                    <a:pt x="406481" y="139728"/>
                  </a:lnTo>
                  <a:lnTo>
                    <a:pt x="414949" y="122791"/>
                  </a:lnTo>
                  <a:lnTo>
                    <a:pt x="436120" y="114323"/>
                  </a:lnTo>
                  <a:lnTo>
                    <a:pt x="444589" y="80449"/>
                  </a:lnTo>
                  <a:lnTo>
                    <a:pt x="423418" y="55044"/>
                  </a:lnTo>
                  <a:lnTo>
                    <a:pt x="398013" y="55044"/>
                  </a:lnTo>
                  <a:lnTo>
                    <a:pt x="402247" y="29639"/>
                  </a:lnTo>
                  <a:lnTo>
                    <a:pt x="355671" y="8468"/>
                  </a:lnTo>
                  <a:lnTo>
                    <a:pt x="338734" y="8468"/>
                  </a:lnTo>
                  <a:lnTo>
                    <a:pt x="304861" y="33873"/>
                  </a:lnTo>
                  <a:lnTo>
                    <a:pt x="270987" y="25405"/>
                  </a:lnTo>
                  <a:lnTo>
                    <a:pt x="266753" y="33873"/>
                  </a:lnTo>
                  <a:lnTo>
                    <a:pt x="245582" y="25405"/>
                  </a:lnTo>
                  <a:lnTo>
                    <a:pt x="232880" y="12703"/>
                  </a:lnTo>
                  <a:lnTo>
                    <a:pt x="224411" y="29639"/>
                  </a:lnTo>
                  <a:lnTo>
                    <a:pt x="203240" y="25405"/>
                  </a:lnTo>
                  <a:lnTo>
                    <a:pt x="190538" y="16937"/>
                  </a:lnTo>
                  <a:lnTo>
                    <a:pt x="182070" y="38108"/>
                  </a:lnTo>
                  <a:lnTo>
                    <a:pt x="165133" y="29639"/>
                  </a:lnTo>
                  <a:lnTo>
                    <a:pt x="156665" y="12703"/>
                  </a:lnTo>
                  <a:lnTo>
                    <a:pt x="143962" y="12703"/>
                  </a:lnTo>
                  <a:lnTo>
                    <a:pt x="135494" y="4234"/>
                  </a:lnTo>
                  <a:lnTo>
                    <a:pt x="118557" y="8468"/>
                  </a:lnTo>
                  <a:lnTo>
                    <a:pt x="97386" y="8468"/>
                  </a:lnTo>
                  <a:lnTo>
                    <a:pt x="88918" y="4234"/>
                  </a:lnTo>
                  <a:lnTo>
                    <a:pt x="80449" y="8468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24D20C5-FBD0-6F7F-9A37-2533C72ADDE0}"/>
                </a:ext>
              </a:extLst>
            </p:cNvPr>
            <p:cNvSpPr/>
            <p:nvPr/>
          </p:nvSpPr>
          <p:spPr>
            <a:xfrm>
              <a:off x="4011224" y="3454903"/>
              <a:ext cx="495398" cy="419183"/>
            </a:xfrm>
            <a:custGeom>
              <a:avLst/>
              <a:gdLst>
                <a:gd name="connsiteX0" fmla="*/ 143962 w 495398"/>
                <a:gd name="connsiteY0" fmla="*/ 0 h 419183"/>
                <a:gd name="connsiteX1" fmla="*/ 122791 w 495398"/>
                <a:gd name="connsiteY1" fmla="*/ 21171 h 419183"/>
                <a:gd name="connsiteX2" fmla="*/ 122791 w 495398"/>
                <a:gd name="connsiteY2" fmla="*/ 12703 h 419183"/>
                <a:gd name="connsiteX3" fmla="*/ 101620 w 495398"/>
                <a:gd name="connsiteY3" fmla="*/ 16937 h 419183"/>
                <a:gd name="connsiteX4" fmla="*/ 101620 w 495398"/>
                <a:gd name="connsiteY4" fmla="*/ 29639 h 419183"/>
                <a:gd name="connsiteX5" fmla="*/ 93152 w 495398"/>
                <a:gd name="connsiteY5" fmla="*/ 29639 h 419183"/>
                <a:gd name="connsiteX6" fmla="*/ 84684 w 495398"/>
                <a:gd name="connsiteY6" fmla="*/ 55044 h 419183"/>
                <a:gd name="connsiteX7" fmla="*/ 71981 w 495398"/>
                <a:gd name="connsiteY7" fmla="*/ 59278 h 419183"/>
                <a:gd name="connsiteX8" fmla="*/ 50810 w 495398"/>
                <a:gd name="connsiteY8" fmla="*/ 42342 h 419183"/>
                <a:gd name="connsiteX9" fmla="*/ 50810 w 495398"/>
                <a:gd name="connsiteY9" fmla="*/ 76215 h 419183"/>
                <a:gd name="connsiteX10" fmla="*/ 63513 w 495398"/>
                <a:gd name="connsiteY10" fmla="*/ 93152 h 419183"/>
                <a:gd name="connsiteX11" fmla="*/ 67747 w 495398"/>
                <a:gd name="connsiteY11" fmla="*/ 122791 h 419183"/>
                <a:gd name="connsiteX12" fmla="*/ 50810 w 495398"/>
                <a:gd name="connsiteY12" fmla="*/ 135494 h 419183"/>
                <a:gd name="connsiteX13" fmla="*/ 46576 w 495398"/>
                <a:gd name="connsiteY13" fmla="*/ 156664 h 419183"/>
                <a:gd name="connsiteX14" fmla="*/ 29639 w 495398"/>
                <a:gd name="connsiteY14" fmla="*/ 165133 h 419183"/>
                <a:gd name="connsiteX15" fmla="*/ 0 w 495398"/>
                <a:gd name="connsiteY15" fmla="*/ 182069 h 419183"/>
                <a:gd name="connsiteX16" fmla="*/ 4234 w 495398"/>
                <a:gd name="connsiteY16" fmla="*/ 194772 h 419183"/>
                <a:gd name="connsiteX17" fmla="*/ 38108 w 495398"/>
                <a:gd name="connsiteY17" fmla="*/ 232880 h 419183"/>
                <a:gd name="connsiteX18" fmla="*/ 42342 w 495398"/>
                <a:gd name="connsiteY18" fmla="*/ 254050 h 419183"/>
                <a:gd name="connsiteX19" fmla="*/ 29639 w 495398"/>
                <a:gd name="connsiteY19" fmla="*/ 275221 h 419183"/>
                <a:gd name="connsiteX20" fmla="*/ 29639 w 495398"/>
                <a:gd name="connsiteY20" fmla="*/ 296392 h 419183"/>
                <a:gd name="connsiteX21" fmla="*/ 38108 w 495398"/>
                <a:gd name="connsiteY21" fmla="*/ 309095 h 419183"/>
                <a:gd name="connsiteX22" fmla="*/ 42342 w 495398"/>
                <a:gd name="connsiteY22" fmla="*/ 334500 h 419183"/>
                <a:gd name="connsiteX23" fmla="*/ 38108 w 495398"/>
                <a:gd name="connsiteY23" fmla="*/ 342968 h 419183"/>
                <a:gd name="connsiteX24" fmla="*/ 84684 w 495398"/>
                <a:gd name="connsiteY24" fmla="*/ 359905 h 419183"/>
                <a:gd name="connsiteX25" fmla="*/ 97386 w 495398"/>
                <a:gd name="connsiteY25" fmla="*/ 385310 h 419183"/>
                <a:gd name="connsiteX26" fmla="*/ 122791 w 495398"/>
                <a:gd name="connsiteY26" fmla="*/ 385310 h 419183"/>
                <a:gd name="connsiteX27" fmla="*/ 131259 w 495398"/>
                <a:gd name="connsiteY27" fmla="*/ 376842 h 419183"/>
                <a:gd name="connsiteX28" fmla="*/ 148196 w 495398"/>
                <a:gd name="connsiteY28" fmla="*/ 381076 h 419183"/>
                <a:gd name="connsiteX29" fmla="*/ 156665 w 495398"/>
                <a:gd name="connsiteY29" fmla="*/ 385310 h 419183"/>
                <a:gd name="connsiteX30" fmla="*/ 177835 w 495398"/>
                <a:gd name="connsiteY30" fmla="*/ 414949 h 419183"/>
                <a:gd name="connsiteX31" fmla="*/ 199006 w 495398"/>
                <a:gd name="connsiteY31" fmla="*/ 419183 h 419183"/>
                <a:gd name="connsiteX32" fmla="*/ 207475 w 495398"/>
                <a:gd name="connsiteY32" fmla="*/ 406481 h 419183"/>
                <a:gd name="connsiteX33" fmla="*/ 211709 w 495398"/>
                <a:gd name="connsiteY33" fmla="*/ 406481 h 419183"/>
                <a:gd name="connsiteX34" fmla="*/ 220177 w 495398"/>
                <a:gd name="connsiteY34" fmla="*/ 398012 h 419183"/>
                <a:gd name="connsiteX35" fmla="*/ 245582 w 495398"/>
                <a:gd name="connsiteY35" fmla="*/ 393778 h 419183"/>
                <a:gd name="connsiteX36" fmla="*/ 262519 w 495398"/>
                <a:gd name="connsiteY36" fmla="*/ 381076 h 419183"/>
                <a:gd name="connsiteX37" fmla="*/ 279456 w 495398"/>
                <a:gd name="connsiteY37" fmla="*/ 381076 h 419183"/>
                <a:gd name="connsiteX38" fmla="*/ 279456 w 495398"/>
                <a:gd name="connsiteY38" fmla="*/ 368373 h 419183"/>
                <a:gd name="connsiteX39" fmla="*/ 287924 w 495398"/>
                <a:gd name="connsiteY39" fmla="*/ 364139 h 419183"/>
                <a:gd name="connsiteX40" fmla="*/ 292158 w 495398"/>
                <a:gd name="connsiteY40" fmla="*/ 372607 h 419183"/>
                <a:gd name="connsiteX41" fmla="*/ 300627 w 495398"/>
                <a:gd name="connsiteY41" fmla="*/ 368373 h 419183"/>
                <a:gd name="connsiteX42" fmla="*/ 309095 w 495398"/>
                <a:gd name="connsiteY42" fmla="*/ 372607 h 419183"/>
                <a:gd name="connsiteX43" fmla="*/ 330266 w 495398"/>
                <a:gd name="connsiteY43" fmla="*/ 372607 h 419183"/>
                <a:gd name="connsiteX44" fmla="*/ 347202 w 495398"/>
                <a:gd name="connsiteY44" fmla="*/ 364139 h 419183"/>
                <a:gd name="connsiteX45" fmla="*/ 355671 w 495398"/>
                <a:gd name="connsiteY45" fmla="*/ 376842 h 419183"/>
                <a:gd name="connsiteX46" fmla="*/ 368373 w 495398"/>
                <a:gd name="connsiteY46" fmla="*/ 376842 h 419183"/>
                <a:gd name="connsiteX47" fmla="*/ 376842 w 495398"/>
                <a:gd name="connsiteY47" fmla="*/ 393778 h 419183"/>
                <a:gd name="connsiteX48" fmla="*/ 393778 w 495398"/>
                <a:gd name="connsiteY48" fmla="*/ 398012 h 419183"/>
                <a:gd name="connsiteX49" fmla="*/ 402247 w 495398"/>
                <a:gd name="connsiteY49" fmla="*/ 381076 h 419183"/>
                <a:gd name="connsiteX50" fmla="*/ 414949 w 495398"/>
                <a:gd name="connsiteY50" fmla="*/ 389544 h 419183"/>
                <a:gd name="connsiteX51" fmla="*/ 436120 w 495398"/>
                <a:gd name="connsiteY51" fmla="*/ 393778 h 419183"/>
                <a:gd name="connsiteX52" fmla="*/ 444589 w 495398"/>
                <a:gd name="connsiteY52" fmla="*/ 376842 h 419183"/>
                <a:gd name="connsiteX53" fmla="*/ 457291 w 495398"/>
                <a:gd name="connsiteY53" fmla="*/ 389544 h 419183"/>
                <a:gd name="connsiteX54" fmla="*/ 478462 w 495398"/>
                <a:gd name="connsiteY54" fmla="*/ 393778 h 419183"/>
                <a:gd name="connsiteX55" fmla="*/ 482696 w 495398"/>
                <a:gd name="connsiteY55" fmla="*/ 389544 h 419183"/>
                <a:gd name="connsiteX56" fmla="*/ 474228 w 495398"/>
                <a:gd name="connsiteY56" fmla="*/ 385310 h 419183"/>
                <a:gd name="connsiteX57" fmla="*/ 469994 w 495398"/>
                <a:gd name="connsiteY57" fmla="*/ 368373 h 419183"/>
                <a:gd name="connsiteX58" fmla="*/ 495399 w 495398"/>
                <a:gd name="connsiteY58" fmla="*/ 338734 h 419183"/>
                <a:gd name="connsiteX59" fmla="*/ 482696 w 495398"/>
                <a:gd name="connsiteY59" fmla="*/ 287924 h 419183"/>
                <a:gd name="connsiteX60" fmla="*/ 444589 w 495398"/>
                <a:gd name="connsiteY60" fmla="*/ 262519 h 419183"/>
                <a:gd name="connsiteX61" fmla="*/ 427652 w 495398"/>
                <a:gd name="connsiteY61" fmla="*/ 224411 h 419183"/>
                <a:gd name="connsiteX62" fmla="*/ 406481 w 495398"/>
                <a:gd name="connsiteY62" fmla="*/ 199006 h 419183"/>
                <a:gd name="connsiteX63" fmla="*/ 414949 w 495398"/>
                <a:gd name="connsiteY63" fmla="*/ 165133 h 419183"/>
                <a:gd name="connsiteX64" fmla="*/ 427652 w 495398"/>
                <a:gd name="connsiteY64" fmla="*/ 152430 h 419183"/>
                <a:gd name="connsiteX65" fmla="*/ 402247 w 495398"/>
                <a:gd name="connsiteY65" fmla="*/ 131259 h 419183"/>
                <a:gd name="connsiteX66" fmla="*/ 402247 w 495398"/>
                <a:gd name="connsiteY66" fmla="*/ 127025 h 419183"/>
                <a:gd name="connsiteX67" fmla="*/ 381076 w 495398"/>
                <a:gd name="connsiteY67" fmla="*/ 118557 h 419183"/>
                <a:gd name="connsiteX68" fmla="*/ 372608 w 495398"/>
                <a:gd name="connsiteY68" fmla="*/ 101620 h 419183"/>
                <a:gd name="connsiteX69" fmla="*/ 351437 w 495398"/>
                <a:gd name="connsiteY69" fmla="*/ 101620 h 419183"/>
                <a:gd name="connsiteX70" fmla="*/ 334500 w 495398"/>
                <a:gd name="connsiteY70" fmla="*/ 97386 h 419183"/>
                <a:gd name="connsiteX71" fmla="*/ 330266 w 495398"/>
                <a:gd name="connsiteY71" fmla="*/ 80449 h 419183"/>
                <a:gd name="connsiteX72" fmla="*/ 317563 w 495398"/>
                <a:gd name="connsiteY72" fmla="*/ 71981 h 419183"/>
                <a:gd name="connsiteX73" fmla="*/ 300627 w 495398"/>
                <a:gd name="connsiteY73" fmla="*/ 80449 h 419183"/>
                <a:gd name="connsiteX74" fmla="*/ 279456 w 495398"/>
                <a:gd name="connsiteY74" fmla="*/ 76215 h 419183"/>
                <a:gd name="connsiteX75" fmla="*/ 262519 w 495398"/>
                <a:gd name="connsiteY75" fmla="*/ 80449 h 419183"/>
                <a:gd name="connsiteX76" fmla="*/ 215943 w 495398"/>
                <a:gd name="connsiteY76" fmla="*/ 71981 h 419183"/>
                <a:gd name="connsiteX77" fmla="*/ 177835 w 495398"/>
                <a:gd name="connsiteY77" fmla="*/ 50810 h 419183"/>
                <a:gd name="connsiteX78" fmla="*/ 173601 w 495398"/>
                <a:gd name="connsiteY78" fmla="*/ 38108 h 419183"/>
                <a:gd name="connsiteX79" fmla="*/ 160899 w 495398"/>
                <a:gd name="connsiteY79" fmla="*/ 21171 h 419183"/>
                <a:gd name="connsiteX80" fmla="*/ 169367 w 495398"/>
                <a:gd name="connsiteY80" fmla="*/ 4234 h 419183"/>
                <a:gd name="connsiteX81" fmla="*/ 165133 w 495398"/>
                <a:gd name="connsiteY81" fmla="*/ 0 h 419183"/>
                <a:gd name="connsiteX82" fmla="*/ 143962 w 495398"/>
                <a:gd name="connsiteY82" fmla="*/ 0 h 41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495398" h="419183">
                  <a:moveTo>
                    <a:pt x="143962" y="0"/>
                  </a:moveTo>
                  <a:lnTo>
                    <a:pt x="122791" y="21171"/>
                  </a:lnTo>
                  <a:lnTo>
                    <a:pt x="122791" y="12703"/>
                  </a:lnTo>
                  <a:lnTo>
                    <a:pt x="101620" y="16937"/>
                  </a:lnTo>
                  <a:lnTo>
                    <a:pt x="101620" y="29639"/>
                  </a:lnTo>
                  <a:lnTo>
                    <a:pt x="93152" y="29639"/>
                  </a:lnTo>
                  <a:lnTo>
                    <a:pt x="84684" y="55044"/>
                  </a:lnTo>
                  <a:lnTo>
                    <a:pt x="71981" y="59278"/>
                  </a:lnTo>
                  <a:lnTo>
                    <a:pt x="50810" y="42342"/>
                  </a:lnTo>
                  <a:lnTo>
                    <a:pt x="50810" y="76215"/>
                  </a:lnTo>
                  <a:lnTo>
                    <a:pt x="63513" y="93152"/>
                  </a:lnTo>
                  <a:lnTo>
                    <a:pt x="67747" y="122791"/>
                  </a:lnTo>
                  <a:lnTo>
                    <a:pt x="50810" y="135494"/>
                  </a:lnTo>
                  <a:lnTo>
                    <a:pt x="46576" y="156664"/>
                  </a:lnTo>
                  <a:lnTo>
                    <a:pt x="29639" y="165133"/>
                  </a:lnTo>
                  <a:lnTo>
                    <a:pt x="0" y="182069"/>
                  </a:lnTo>
                  <a:lnTo>
                    <a:pt x="4234" y="194772"/>
                  </a:lnTo>
                  <a:lnTo>
                    <a:pt x="38108" y="232880"/>
                  </a:lnTo>
                  <a:lnTo>
                    <a:pt x="42342" y="254050"/>
                  </a:lnTo>
                  <a:lnTo>
                    <a:pt x="29639" y="275221"/>
                  </a:lnTo>
                  <a:lnTo>
                    <a:pt x="29639" y="296392"/>
                  </a:lnTo>
                  <a:lnTo>
                    <a:pt x="38108" y="309095"/>
                  </a:lnTo>
                  <a:lnTo>
                    <a:pt x="42342" y="334500"/>
                  </a:lnTo>
                  <a:lnTo>
                    <a:pt x="38108" y="342968"/>
                  </a:lnTo>
                  <a:lnTo>
                    <a:pt x="84684" y="359905"/>
                  </a:lnTo>
                  <a:lnTo>
                    <a:pt x="97386" y="385310"/>
                  </a:lnTo>
                  <a:lnTo>
                    <a:pt x="122791" y="385310"/>
                  </a:lnTo>
                  <a:lnTo>
                    <a:pt x="131259" y="376842"/>
                  </a:lnTo>
                  <a:lnTo>
                    <a:pt x="148196" y="381076"/>
                  </a:lnTo>
                  <a:lnTo>
                    <a:pt x="156665" y="385310"/>
                  </a:lnTo>
                  <a:lnTo>
                    <a:pt x="177835" y="414949"/>
                  </a:lnTo>
                  <a:lnTo>
                    <a:pt x="199006" y="419183"/>
                  </a:lnTo>
                  <a:lnTo>
                    <a:pt x="207475" y="406481"/>
                  </a:lnTo>
                  <a:lnTo>
                    <a:pt x="211709" y="406481"/>
                  </a:lnTo>
                  <a:lnTo>
                    <a:pt x="220177" y="398012"/>
                  </a:lnTo>
                  <a:lnTo>
                    <a:pt x="245582" y="393778"/>
                  </a:lnTo>
                  <a:lnTo>
                    <a:pt x="262519" y="381076"/>
                  </a:lnTo>
                  <a:lnTo>
                    <a:pt x="279456" y="381076"/>
                  </a:lnTo>
                  <a:lnTo>
                    <a:pt x="279456" y="368373"/>
                  </a:lnTo>
                  <a:lnTo>
                    <a:pt x="287924" y="364139"/>
                  </a:lnTo>
                  <a:lnTo>
                    <a:pt x="292158" y="372607"/>
                  </a:lnTo>
                  <a:lnTo>
                    <a:pt x="300627" y="368373"/>
                  </a:lnTo>
                  <a:lnTo>
                    <a:pt x="309095" y="372607"/>
                  </a:lnTo>
                  <a:lnTo>
                    <a:pt x="330266" y="372607"/>
                  </a:lnTo>
                  <a:lnTo>
                    <a:pt x="347202" y="364139"/>
                  </a:lnTo>
                  <a:lnTo>
                    <a:pt x="355671" y="376842"/>
                  </a:lnTo>
                  <a:lnTo>
                    <a:pt x="368373" y="376842"/>
                  </a:lnTo>
                  <a:lnTo>
                    <a:pt x="376842" y="393778"/>
                  </a:lnTo>
                  <a:lnTo>
                    <a:pt x="393778" y="398012"/>
                  </a:lnTo>
                  <a:lnTo>
                    <a:pt x="402247" y="381076"/>
                  </a:lnTo>
                  <a:lnTo>
                    <a:pt x="414949" y="389544"/>
                  </a:lnTo>
                  <a:lnTo>
                    <a:pt x="436120" y="393778"/>
                  </a:lnTo>
                  <a:lnTo>
                    <a:pt x="444589" y="376842"/>
                  </a:lnTo>
                  <a:lnTo>
                    <a:pt x="457291" y="389544"/>
                  </a:lnTo>
                  <a:lnTo>
                    <a:pt x="478462" y="393778"/>
                  </a:lnTo>
                  <a:lnTo>
                    <a:pt x="482696" y="389544"/>
                  </a:lnTo>
                  <a:lnTo>
                    <a:pt x="474228" y="385310"/>
                  </a:lnTo>
                  <a:lnTo>
                    <a:pt x="469994" y="368373"/>
                  </a:lnTo>
                  <a:lnTo>
                    <a:pt x="495399" y="338734"/>
                  </a:lnTo>
                  <a:lnTo>
                    <a:pt x="482696" y="287924"/>
                  </a:lnTo>
                  <a:lnTo>
                    <a:pt x="444589" y="262519"/>
                  </a:lnTo>
                  <a:lnTo>
                    <a:pt x="427652" y="224411"/>
                  </a:lnTo>
                  <a:lnTo>
                    <a:pt x="406481" y="199006"/>
                  </a:lnTo>
                  <a:lnTo>
                    <a:pt x="414949" y="165133"/>
                  </a:lnTo>
                  <a:lnTo>
                    <a:pt x="427652" y="152430"/>
                  </a:lnTo>
                  <a:lnTo>
                    <a:pt x="402247" y="131259"/>
                  </a:lnTo>
                  <a:lnTo>
                    <a:pt x="402247" y="127025"/>
                  </a:lnTo>
                  <a:lnTo>
                    <a:pt x="381076" y="118557"/>
                  </a:lnTo>
                  <a:lnTo>
                    <a:pt x="372608" y="101620"/>
                  </a:lnTo>
                  <a:lnTo>
                    <a:pt x="351437" y="101620"/>
                  </a:lnTo>
                  <a:lnTo>
                    <a:pt x="334500" y="97386"/>
                  </a:lnTo>
                  <a:lnTo>
                    <a:pt x="330266" y="80449"/>
                  </a:lnTo>
                  <a:lnTo>
                    <a:pt x="317563" y="71981"/>
                  </a:lnTo>
                  <a:lnTo>
                    <a:pt x="300627" y="80449"/>
                  </a:lnTo>
                  <a:lnTo>
                    <a:pt x="279456" y="76215"/>
                  </a:lnTo>
                  <a:lnTo>
                    <a:pt x="262519" y="80449"/>
                  </a:lnTo>
                  <a:lnTo>
                    <a:pt x="215943" y="71981"/>
                  </a:lnTo>
                  <a:lnTo>
                    <a:pt x="177835" y="50810"/>
                  </a:lnTo>
                  <a:lnTo>
                    <a:pt x="173601" y="38108"/>
                  </a:lnTo>
                  <a:lnTo>
                    <a:pt x="160899" y="21171"/>
                  </a:lnTo>
                  <a:lnTo>
                    <a:pt x="169367" y="4234"/>
                  </a:lnTo>
                  <a:lnTo>
                    <a:pt x="165133" y="0"/>
                  </a:lnTo>
                  <a:lnTo>
                    <a:pt x="14396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C3889C3-A3F9-6203-33CE-58BFB10060ED}"/>
                </a:ext>
              </a:extLst>
            </p:cNvPr>
            <p:cNvSpPr/>
            <p:nvPr/>
          </p:nvSpPr>
          <p:spPr>
            <a:xfrm>
              <a:off x="3122047" y="4619301"/>
              <a:ext cx="317563" cy="419183"/>
            </a:xfrm>
            <a:custGeom>
              <a:avLst/>
              <a:gdLst>
                <a:gd name="connsiteX0" fmla="*/ 93152 w 317563"/>
                <a:gd name="connsiteY0" fmla="*/ 0 h 419183"/>
                <a:gd name="connsiteX1" fmla="*/ 80449 w 317563"/>
                <a:gd name="connsiteY1" fmla="*/ 8468 h 419183"/>
                <a:gd name="connsiteX2" fmla="*/ 105854 w 317563"/>
                <a:gd name="connsiteY2" fmla="*/ 50810 h 419183"/>
                <a:gd name="connsiteX3" fmla="*/ 93152 w 317563"/>
                <a:gd name="connsiteY3" fmla="*/ 67747 h 419183"/>
                <a:gd name="connsiteX4" fmla="*/ 101620 w 317563"/>
                <a:gd name="connsiteY4" fmla="*/ 84683 h 419183"/>
                <a:gd name="connsiteX5" fmla="*/ 122791 w 317563"/>
                <a:gd name="connsiteY5" fmla="*/ 110089 h 419183"/>
                <a:gd name="connsiteX6" fmla="*/ 105854 w 317563"/>
                <a:gd name="connsiteY6" fmla="*/ 131259 h 419183"/>
                <a:gd name="connsiteX7" fmla="*/ 84684 w 317563"/>
                <a:gd name="connsiteY7" fmla="*/ 186304 h 419183"/>
                <a:gd name="connsiteX8" fmla="*/ 42342 w 317563"/>
                <a:gd name="connsiteY8" fmla="*/ 220177 h 419183"/>
                <a:gd name="connsiteX9" fmla="*/ 50810 w 317563"/>
                <a:gd name="connsiteY9" fmla="*/ 241348 h 419183"/>
                <a:gd name="connsiteX10" fmla="*/ 42342 w 317563"/>
                <a:gd name="connsiteY10" fmla="*/ 249816 h 419183"/>
                <a:gd name="connsiteX11" fmla="*/ 21171 w 317563"/>
                <a:gd name="connsiteY11" fmla="*/ 245582 h 419183"/>
                <a:gd name="connsiteX12" fmla="*/ 12703 w 317563"/>
                <a:gd name="connsiteY12" fmla="*/ 296392 h 419183"/>
                <a:gd name="connsiteX13" fmla="*/ 0 w 317563"/>
                <a:gd name="connsiteY13" fmla="*/ 304861 h 419183"/>
                <a:gd name="connsiteX14" fmla="*/ 0 w 317563"/>
                <a:gd name="connsiteY14" fmla="*/ 334500 h 419183"/>
                <a:gd name="connsiteX15" fmla="*/ 4234 w 317563"/>
                <a:gd name="connsiteY15" fmla="*/ 334500 h 419183"/>
                <a:gd name="connsiteX16" fmla="*/ 29639 w 317563"/>
                <a:gd name="connsiteY16" fmla="*/ 347202 h 419183"/>
                <a:gd name="connsiteX17" fmla="*/ 59278 w 317563"/>
                <a:gd name="connsiteY17" fmla="*/ 372607 h 419183"/>
                <a:gd name="connsiteX18" fmla="*/ 63513 w 317563"/>
                <a:gd name="connsiteY18" fmla="*/ 389544 h 419183"/>
                <a:gd name="connsiteX19" fmla="*/ 84684 w 317563"/>
                <a:gd name="connsiteY19" fmla="*/ 410715 h 419183"/>
                <a:gd name="connsiteX20" fmla="*/ 105854 w 317563"/>
                <a:gd name="connsiteY20" fmla="*/ 410715 h 419183"/>
                <a:gd name="connsiteX21" fmla="*/ 156665 w 317563"/>
                <a:gd name="connsiteY21" fmla="*/ 389544 h 419183"/>
                <a:gd name="connsiteX22" fmla="*/ 177835 w 317563"/>
                <a:gd name="connsiteY22" fmla="*/ 414949 h 419183"/>
                <a:gd name="connsiteX23" fmla="*/ 207475 w 317563"/>
                <a:gd name="connsiteY23" fmla="*/ 419183 h 419183"/>
                <a:gd name="connsiteX24" fmla="*/ 215943 w 317563"/>
                <a:gd name="connsiteY24" fmla="*/ 402247 h 419183"/>
                <a:gd name="connsiteX25" fmla="*/ 232880 w 317563"/>
                <a:gd name="connsiteY25" fmla="*/ 406481 h 419183"/>
                <a:gd name="connsiteX26" fmla="*/ 262519 w 317563"/>
                <a:gd name="connsiteY26" fmla="*/ 410715 h 419183"/>
                <a:gd name="connsiteX27" fmla="*/ 258285 w 317563"/>
                <a:gd name="connsiteY27" fmla="*/ 330266 h 419183"/>
                <a:gd name="connsiteX28" fmla="*/ 275221 w 317563"/>
                <a:gd name="connsiteY28" fmla="*/ 330266 h 419183"/>
                <a:gd name="connsiteX29" fmla="*/ 287924 w 317563"/>
                <a:gd name="connsiteY29" fmla="*/ 334500 h 419183"/>
                <a:gd name="connsiteX30" fmla="*/ 296392 w 317563"/>
                <a:gd name="connsiteY30" fmla="*/ 326031 h 419183"/>
                <a:gd name="connsiteX31" fmla="*/ 296392 w 317563"/>
                <a:gd name="connsiteY31" fmla="*/ 309095 h 419183"/>
                <a:gd name="connsiteX32" fmla="*/ 317563 w 317563"/>
                <a:gd name="connsiteY32" fmla="*/ 300626 h 419183"/>
                <a:gd name="connsiteX33" fmla="*/ 309095 w 317563"/>
                <a:gd name="connsiteY33" fmla="*/ 270987 h 419183"/>
                <a:gd name="connsiteX34" fmla="*/ 300627 w 317563"/>
                <a:gd name="connsiteY34" fmla="*/ 262519 h 419183"/>
                <a:gd name="connsiteX35" fmla="*/ 283690 w 317563"/>
                <a:gd name="connsiteY35" fmla="*/ 270987 h 419183"/>
                <a:gd name="connsiteX36" fmla="*/ 292158 w 317563"/>
                <a:gd name="connsiteY36" fmla="*/ 254050 h 419183"/>
                <a:gd name="connsiteX37" fmla="*/ 287924 w 317563"/>
                <a:gd name="connsiteY37" fmla="*/ 237114 h 419183"/>
                <a:gd name="connsiteX38" fmla="*/ 262519 w 317563"/>
                <a:gd name="connsiteY38" fmla="*/ 220177 h 419183"/>
                <a:gd name="connsiteX39" fmla="*/ 266753 w 317563"/>
                <a:gd name="connsiteY39" fmla="*/ 207475 h 419183"/>
                <a:gd name="connsiteX40" fmla="*/ 279456 w 317563"/>
                <a:gd name="connsiteY40" fmla="*/ 182069 h 419183"/>
                <a:gd name="connsiteX41" fmla="*/ 296392 w 317563"/>
                <a:gd name="connsiteY41" fmla="*/ 177835 h 419183"/>
                <a:gd name="connsiteX42" fmla="*/ 296392 w 317563"/>
                <a:gd name="connsiteY42" fmla="*/ 165133 h 419183"/>
                <a:gd name="connsiteX43" fmla="*/ 309095 w 317563"/>
                <a:gd name="connsiteY43" fmla="*/ 152430 h 419183"/>
                <a:gd name="connsiteX44" fmla="*/ 313329 w 317563"/>
                <a:gd name="connsiteY44" fmla="*/ 139728 h 419183"/>
                <a:gd name="connsiteX45" fmla="*/ 287924 w 317563"/>
                <a:gd name="connsiteY45" fmla="*/ 127025 h 419183"/>
                <a:gd name="connsiteX46" fmla="*/ 249816 w 317563"/>
                <a:gd name="connsiteY46" fmla="*/ 127025 h 419183"/>
                <a:gd name="connsiteX47" fmla="*/ 245582 w 317563"/>
                <a:gd name="connsiteY47" fmla="*/ 114323 h 419183"/>
                <a:gd name="connsiteX48" fmla="*/ 224411 w 317563"/>
                <a:gd name="connsiteY48" fmla="*/ 114323 h 419183"/>
                <a:gd name="connsiteX49" fmla="*/ 220177 w 317563"/>
                <a:gd name="connsiteY49" fmla="*/ 101620 h 419183"/>
                <a:gd name="connsiteX50" fmla="*/ 199006 w 317563"/>
                <a:gd name="connsiteY50" fmla="*/ 101620 h 419183"/>
                <a:gd name="connsiteX51" fmla="*/ 194772 w 317563"/>
                <a:gd name="connsiteY51" fmla="*/ 105854 h 419183"/>
                <a:gd name="connsiteX52" fmla="*/ 173601 w 317563"/>
                <a:gd name="connsiteY52" fmla="*/ 105854 h 419183"/>
                <a:gd name="connsiteX53" fmla="*/ 173601 w 317563"/>
                <a:gd name="connsiteY53" fmla="*/ 93152 h 419183"/>
                <a:gd name="connsiteX54" fmla="*/ 156665 w 317563"/>
                <a:gd name="connsiteY54" fmla="*/ 84683 h 419183"/>
                <a:gd name="connsiteX55" fmla="*/ 160899 w 317563"/>
                <a:gd name="connsiteY55" fmla="*/ 80449 h 419183"/>
                <a:gd name="connsiteX56" fmla="*/ 165133 w 317563"/>
                <a:gd name="connsiteY56" fmla="*/ 63513 h 419183"/>
                <a:gd name="connsiteX57" fmla="*/ 160899 w 317563"/>
                <a:gd name="connsiteY57" fmla="*/ 59278 h 419183"/>
                <a:gd name="connsiteX58" fmla="*/ 152430 w 317563"/>
                <a:gd name="connsiteY58" fmla="*/ 38108 h 419183"/>
                <a:gd name="connsiteX59" fmla="*/ 135494 w 317563"/>
                <a:gd name="connsiteY59" fmla="*/ 33873 h 419183"/>
                <a:gd name="connsiteX60" fmla="*/ 118557 w 317563"/>
                <a:gd name="connsiteY60" fmla="*/ 25405 h 419183"/>
                <a:gd name="connsiteX61" fmla="*/ 118557 w 317563"/>
                <a:gd name="connsiteY61" fmla="*/ 0 h 419183"/>
                <a:gd name="connsiteX62" fmla="*/ 93152 w 317563"/>
                <a:gd name="connsiteY62" fmla="*/ 0 h 419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17563" h="419183">
                  <a:moveTo>
                    <a:pt x="93152" y="0"/>
                  </a:moveTo>
                  <a:lnTo>
                    <a:pt x="80449" y="8468"/>
                  </a:lnTo>
                  <a:lnTo>
                    <a:pt x="105854" y="50810"/>
                  </a:lnTo>
                  <a:lnTo>
                    <a:pt x="93152" y="67747"/>
                  </a:lnTo>
                  <a:lnTo>
                    <a:pt x="101620" y="84683"/>
                  </a:lnTo>
                  <a:lnTo>
                    <a:pt x="122791" y="110089"/>
                  </a:lnTo>
                  <a:lnTo>
                    <a:pt x="105854" y="131259"/>
                  </a:lnTo>
                  <a:lnTo>
                    <a:pt x="84684" y="186304"/>
                  </a:lnTo>
                  <a:lnTo>
                    <a:pt x="42342" y="220177"/>
                  </a:lnTo>
                  <a:lnTo>
                    <a:pt x="50810" y="241348"/>
                  </a:lnTo>
                  <a:lnTo>
                    <a:pt x="42342" y="249816"/>
                  </a:lnTo>
                  <a:lnTo>
                    <a:pt x="21171" y="245582"/>
                  </a:lnTo>
                  <a:lnTo>
                    <a:pt x="12703" y="296392"/>
                  </a:lnTo>
                  <a:lnTo>
                    <a:pt x="0" y="304861"/>
                  </a:lnTo>
                  <a:lnTo>
                    <a:pt x="0" y="334500"/>
                  </a:lnTo>
                  <a:lnTo>
                    <a:pt x="4234" y="334500"/>
                  </a:lnTo>
                  <a:lnTo>
                    <a:pt x="29639" y="347202"/>
                  </a:lnTo>
                  <a:lnTo>
                    <a:pt x="59278" y="372607"/>
                  </a:lnTo>
                  <a:lnTo>
                    <a:pt x="63513" y="389544"/>
                  </a:lnTo>
                  <a:lnTo>
                    <a:pt x="84684" y="410715"/>
                  </a:lnTo>
                  <a:lnTo>
                    <a:pt x="105854" y="410715"/>
                  </a:lnTo>
                  <a:lnTo>
                    <a:pt x="156665" y="389544"/>
                  </a:lnTo>
                  <a:lnTo>
                    <a:pt x="177835" y="414949"/>
                  </a:lnTo>
                  <a:lnTo>
                    <a:pt x="207475" y="419183"/>
                  </a:lnTo>
                  <a:lnTo>
                    <a:pt x="215943" y="402247"/>
                  </a:lnTo>
                  <a:lnTo>
                    <a:pt x="232880" y="406481"/>
                  </a:lnTo>
                  <a:lnTo>
                    <a:pt x="262519" y="410715"/>
                  </a:lnTo>
                  <a:lnTo>
                    <a:pt x="258285" y="330266"/>
                  </a:lnTo>
                  <a:lnTo>
                    <a:pt x="275221" y="330266"/>
                  </a:lnTo>
                  <a:lnTo>
                    <a:pt x="287924" y="334500"/>
                  </a:lnTo>
                  <a:lnTo>
                    <a:pt x="296392" y="326031"/>
                  </a:lnTo>
                  <a:lnTo>
                    <a:pt x="296392" y="309095"/>
                  </a:lnTo>
                  <a:lnTo>
                    <a:pt x="317563" y="300626"/>
                  </a:lnTo>
                  <a:lnTo>
                    <a:pt x="309095" y="270987"/>
                  </a:lnTo>
                  <a:lnTo>
                    <a:pt x="300627" y="262519"/>
                  </a:lnTo>
                  <a:lnTo>
                    <a:pt x="283690" y="270987"/>
                  </a:lnTo>
                  <a:lnTo>
                    <a:pt x="292158" y="254050"/>
                  </a:lnTo>
                  <a:lnTo>
                    <a:pt x="287924" y="237114"/>
                  </a:lnTo>
                  <a:lnTo>
                    <a:pt x="262519" y="220177"/>
                  </a:lnTo>
                  <a:lnTo>
                    <a:pt x="266753" y="207475"/>
                  </a:lnTo>
                  <a:lnTo>
                    <a:pt x="279456" y="182069"/>
                  </a:lnTo>
                  <a:lnTo>
                    <a:pt x="296392" y="177835"/>
                  </a:lnTo>
                  <a:lnTo>
                    <a:pt x="296392" y="165133"/>
                  </a:lnTo>
                  <a:lnTo>
                    <a:pt x="309095" y="152430"/>
                  </a:lnTo>
                  <a:lnTo>
                    <a:pt x="313329" y="139728"/>
                  </a:lnTo>
                  <a:lnTo>
                    <a:pt x="287924" y="127025"/>
                  </a:lnTo>
                  <a:lnTo>
                    <a:pt x="249816" y="127025"/>
                  </a:lnTo>
                  <a:lnTo>
                    <a:pt x="245582" y="114323"/>
                  </a:lnTo>
                  <a:lnTo>
                    <a:pt x="224411" y="114323"/>
                  </a:lnTo>
                  <a:lnTo>
                    <a:pt x="220177" y="101620"/>
                  </a:lnTo>
                  <a:lnTo>
                    <a:pt x="199006" y="101620"/>
                  </a:lnTo>
                  <a:lnTo>
                    <a:pt x="194772" y="105854"/>
                  </a:lnTo>
                  <a:lnTo>
                    <a:pt x="173601" y="105854"/>
                  </a:lnTo>
                  <a:lnTo>
                    <a:pt x="173601" y="93152"/>
                  </a:lnTo>
                  <a:lnTo>
                    <a:pt x="156665" y="84683"/>
                  </a:lnTo>
                  <a:lnTo>
                    <a:pt x="160899" y="80449"/>
                  </a:lnTo>
                  <a:lnTo>
                    <a:pt x="165133" y="63513"/>
                  </a:lnTo>
                  <a:lnTo>
                    <a:pt x="160899" y="59278"/>
                  </a:lnTo>
                  <a:lnTo>
                    <a:pt x="152430" y="38108"/>
                  </a:lnTo>
                  <a:lnTo>
                    <a:pt x="135494" y="33873"/>
                  </a:lnTo>
                  <a:lnTo>
                    <a:pt x="118557" y="25405"/>
                  </a:lnTo>
                  <a:lnTo>
                    <a:pt x="118557" y="0"/>
                  </a:lnTo>
                  <a:lnTo>
                    <a:pt x="9315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AD92354-64E6-A04E-D918-29DFD5F12318}"/>
                </a:ext>
              </a:extLst>
            </p:cNvPr>
            <p:cNvSpPr/>
            <p:nvPr/>
          </p:nvSpPr>
          <p:spPr>
            <a:xfrm>
              <a:off x="2656288" y="4623535"/>
              <a:ext cx="588550" cy="359904"/>
            </a:xfrm>
            <a:custGeom>
              <a:avLst/>
              <a:gdLst>
                <a:gd name="connsiteX0" fmla="*/ 503867 w 588550"/>
                <a:gd name="connsiteY0" fmla="*/ 0 h 359904"/>
                <a:gd name="connsiteX1" fmla="*/ 482696 w 588550"/>
                <a:gd name="connsiteY1" fmla="*/ 12703 h 359904"/>
                <a:gd name="connsiteX2" fmla="*/ 440354 w 588550"/>
                <a:gd name="connsiteY2" fmla="*/ 8468 h 359904"/>
                <a:gd name="connsiteX3" fmla="*/ 436120 w 588550"/>
                <a:gd name="connsiteY3" fmla="*/ 4234 h 359904"/>
                <a:gd name="connsiteX4" fmla="*/ 406481 w 588550"/>
                <a:gd name="connsiteY4" fmla="*/ 12703 h 359904"/>
                <a:gd name="connsiteX5" fmla="*/ 385310 w 588550"/>
                <a:gd name="connsiteY5" fmla="*/ 16937 h 359904"/>
                <a:gd name="connsiteX6" fmla="*/ 368373 w 588550"/>
                <a:gd name="connsiteY6" fmla="*/ 4234 h 359904"/>
                <a:gd name="connsiteX7" fmla="*/ 347202 w 588550"/>
                <a:gd name="connsiteY7" fmla="*/ 12703 h 359904"/>
                <a:gd name="connsiteX8" fmla="*/ 342968 w 588550"/>
                <a:gd name="connsiteY8" fmla="*/ 4234 h 359904"/>
                <a:gd name="connsiteX9" fmla="*/ 321797 w 588550"/>
                <a:gd name="connsiteY9" fmla="*/ 4234 h 359904"/>
                <a:gd name="connsiteX10" fmla="*/ 309095 w 588550"/>
                <a:gd name="connsiteY10" fmla="*/ 12703 h 359904"/>
                <a:gd name="connsiteX11" fmla="*/ 270987 w 588550"/>
                <a:gd name="connsiteY11" fmla="*/ 12703 h 359904"/>
                <a:gd name="connsiteX12" fmla="*/ 254051 w 588550"/>
                <a:gd name="connsiteY12" fmla="*/ 25405 h 359904"/>
                <a:gd name="connsiteX13" fmla="*/ 215943 w 588550"/>
                <a:gd name="connsiteY13" fmla="*/ 25405 h 359904"/>
                <a:gd name="connsiteX14" fmla="*/ 211709 w 588550"/>
                <a:gd name="connsiteY14" fmla="*/ 33873 h 359904"/>
                <a:gd name="connsiteX15" fmla="*/ 203240 w 588550"/>
                <a:gd name="connsiteY15" fmla="*/ 29639 h 359904"/>
                <a:gd name="connsiteX16" fmla="*/ 211709 w 588550"/>
                <a:gd name="connsiteY16" fmla="*/ 16937 h 359904"/>
                <a:gd name="connsiteX17" fmla="*/ 194772 w 588550"/>
                <a:gd name="connsiteY17" fmla="*/ 4234 h 359904"/>
                <a:gd name="connsiteX18" fmla="*/ 169367 w 588550"/>
                <a:gd name="connsiteY18" fmla="*/ 25405 h 359904"/>
                <a:gd name="connsiteX19" fmla="*/ 131259 w 588550"/>
                <a:gd name="connsiteY19" fmla="*/ 25405 h 359904"/>
                <a:gd name="connsiteX20" fmla="*/ 84684 w 588550"/>
                <a:gd name="connsiteY20" fmla="*/ 4234 h 359904"/>
                <a:gd name="connsiteX21" fmla="*/ 80449 w 588550"/>
                <a:gd name="connsiteY21" fmla="*/ 16937 h 359904"/>
                <a:gd name="connsiteX22" fmla="*/ 46576 w 588550"/>
                <a:gd name="connsiteY22" fmla="*/ 59278 h 359904"/>
                <a:gd name="connsiteX23" fmla="*/ 16937 w 588550"/>
                <a:gd name="connsiteY23" fmla="*/ 71981 h 359904"/>
                <a:gd name="connsiteX24" fmla="*/ 0 w 588550"/>
                <a:gd name="connsiteY24" fmla="*/ 71981 h 359904"/>
                <a:gd name="connsiteX25" fmla="*/ 0 w 588550"/>
                <a:gd name="connsiteY25" fmla="*/ 88918 h 359904"/>
                <a:gd name="connsiteX26" fmla="*/ 16937 w 588550"/>
                <a:gd name="connsiteY26" fmla="*/ 105854 h 359904"/>
                <a:gd name="connsiteX27" fmla="*/ 42342 w 588550"/>
                <a:gd name="connsiteY27" fmla="*/ 105854 h 359904"/>
                <a:gd name="connsiteX28" fmla="*/ 46576 w 588550"/>
                <a:gd name="connsiteY28" fmla="*/ 127025 h 359904"/>
                <a:gd name="connsiteX29" fmla="*/ 67747 w 588550"/>
                <a:gd name="connsiteY29" fmla="*/ 131259 h 359904"/>
                <a:gd name="connsiteX30" fmla="*/ 71981 w 588550"/>
                <a:gd name="connsiteY30" fmla="*/ 114323 h 359904"/>
                <a:gd name="connsiteX31" fmla="*/ 101620 w 588550"/>
                <a:gd name="connsiteY31" fmla="*/ 127025 h 359904"/>
                <a:gd name="connsiteX32" fmla="*/ 118557 w 588550"/>
                <a:gd name="connsiteY32" fmla="*/ 131259 h 359904"/>
                <a:gd name="connsiteX33" fmla="*/ 122791 w 588550"/>
                <a:gd name="connsiteY33" fmla="*/ 152430 h 359904"/>
                <a:gd name="connsiteX34" fmla="*/ 114323 w 588550"/>
                <a:gd name="connsiteY34" fmla="*/ 160899 h 359904"/>
                <a:gd name="connsiteX35" fmla="*/ 114323 w 588550"/>
                <a:gd name="connsiteY35" fmla="*/ 190538 h 359904"/>
                <a:gd name="connsiteX36" fmla="*/ 93152 w 588550"/>
                <a:gd name="connsiteY36" fmla="*/ 199006 h 359904"/>
                <a:gd name="connsiteX37" fmla="*/ 93152 w 588550"/>
                <a:gd name="connsiteY37" fmla="*/ 211709 h 359904"/>
                <a:gd name="connsiteX38" fmla="*/ 105854 w 588550"/>
                <a:gd name="connsiteY38" fmla="*/ 228645 h 359904"/>
                <a:gd name="connsiteX39" fmla="*/ 131259 w 588550"/>
                <a:gd name="connsiteY39" fmla="*/ 237114 h 359904"/>
                <a:gd name="connsiteX40" fmla="*/ 135494 w 588550"/>
                <a:gd name="connsiteY40" fmla="*/ 211709 h 359904"/>
                <a:gd name="connsiteX41" fmla="*/ 148196 w 588550"/>
                <a:gd name="connsiteY41" fmla="*/ 199006 h 359904"/>
                <a:gd name="connsiteX42" fmla="*/ 143962 w 588550"/>
                <a:gd name="connsiteY42" fmla="*/ 220177 h 359904"/>
                <a:gd name="connsiteX43" fmla="*/ 156665 w 588550"/>
                <a:gd name="connsiteY43" fmla="*/ 232880 h 359904"/>
                <a:gd name="connsiteX44" fmla="*/ 182070 w 588550"/>
                <a:gd name="connsiteY44" fmla="*/ 232880 h 359904"/>
                <a:gd name="connsiteX45" fmla="*/ 194772 w 588550"/>
                <a:gd name="connsiteY45" fmla="*/ 249816 h 359904"/>
                <a:gd name="connsiteX46" fmla="*/ 232880 w 588550"/>
                <a:gd name="connsiteY46" fmla="*/ 258285 h 359904"/>
                <a:gd name="connsiteX47" fmla="*/ 266753 w 588550"/>
                <a:gd name="connsiteY47" fmla="*/ 279455 h 359904"/>
                <a:gd name="connsiteX48" fmla="*/ 326032 w 588550"/>
                <a:gd name="connsiteY48" fmla="*/ 279455 h 359904"/>
                <a:gd name="connsiteX49" fmla="*/ 330266 w 588550"/>
                <a:gd name="connsiteY49" fmla="*/ 309095 h 359904"/>
                <a:gd name="connsiteX50" fmla="*/ 368373 w 588550"/>
                <a:gd name="connsiteY50" fmla="*/ 338734 h 359904"/>
                <a:gd name="connsiteX51" fmla="*/ 385310 w 588550"/>
                <a:gd name="connsiteY51" fmla="*/ 359905 h 359904"/>
                <a:gd name="connsiteX52" fmla="*/ 402247 w 588550"/>
                <a:gd name="connsiteY52" fmla="*/ 351436 h 359904"/>
                <a:gd name="connsiteX53" fmla="*/ 414949 w 588550"/>
                <a:gd name="connsiteY53" fmla="*/ 347202 h 359904"/>
                <a:gd name="connsiteX54" fmla="*/ 423418 w 588550"/>
                <a:gd name="connsiteY54" fmla="*/ 355671 h 359904"/>
                <a:gd name="connsiteX55" fmla="*/ 436120 w 588550"/>
                <a:gd name="connsiteY55" fmla="*/ 347202 h 359904"/>
                <a:gd name="connsiteX56" fmla="*/ 465759 w 588550"/>
                <a:gd name="connsiteY56" fmla="*/ 330266 h 359904"/>
                <a:gd name="connsiteX57" fmla="*/ 465759 w 588550"/>
                <a:gd name="connsiteY57" fmla="*/ 300626 h 359904"/>
                <a:gd name="connsiteX58" fmla="*/ 478462 w 588550"/>
                <a:gd name="connsiteY58" fmla="*/ 292158 h 359904"/>
                <a:gd name="connsiteX59" fmla="*/ 486930 w 588550"/>
                <a:gd name="connsiteY59" fmla="*/ 241348 h 359904"/>
                <a:gd name="connsiteX60" fmla="*/ 508101 w 588550"/>
                <a:gd name="connsiteY60" fmla="*/ 245582 h 359904"/>
                <a:gd name="connsiteX61" fmla="*/ 516570 w 588550"/>
                <a:gd name="connsiteY61" fmla="*/ 237114 h 359904"/>
                <a:gd name="connsiteX62" fmla="*/ 508101 w 588550"/>
                <a:gd name="connsiteY62" fmla="*/ 215943 h 359904"/>
                <a:gd name="connsiteX63" fmla="*/ 546209 w 588550"/>
                <a:gd name="connsiteY63" fmla="*/ 182069 h 359904"/>
                <a:gd name="connsiteX64" fmla="*/ 571614 w 588550"/>
                <a:gd name="connsiteY64" fmla="*/ 127025 h 359904"/>
                <a:gd name="connsiteX65" fmla="*/ 588551 w 588550"/>
                <a:gd name="connsiteY65" fmla="*/ 105854 h 359904"/>
                <a:gd name="connsiteX66" fmla="*/ 567380 w 588550"/>
                <a:gd name="connsiteY66" fmla="*/ 80449 h 359904"/>
                <a:gd name="connsiteX67" fmla="*/ 558911 w 588550"/>
                <a:gd name="connsiteY67" fmla="*/ 63513 h 359904"/>
                <a:gd name="connsiteX68" fmla="*/ 571614 w 588550"/>
                <a:gd name="connsiteY68" fmla="*/ 46576 h 359904"/>
                <a:gd name="connsiteX69" fmla="*/ 546209 w 588550"/>
                <a:gd name="connsiteY69" fmla="*/ 4234 h 359904"/>
                <a:gd name="connsiteX70" fmla="*/ 508101 w 588550"/>
                <a:gd name="connsiteY70" fmla="*/ 0 h 359904"/>
                <a:gd name="connsiteX71" fmla="*/ 503867 w 588550"/>
                <a:gd name="connsiteY71" fmla="*/ 0 h 35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588550" h="359904">
                  <a:moveTo>
                    <a:pt x="503867" y="0"/>
                  </a:moveTo>
                  <a:lnTo>
                    <a:pt x="482696" y="12703"/>
                  </a:lnTo>
                  <a:lnTo>
                    <a:pt x="440354" y="8468"/>
                  </a:lnTo>
                  <a:lnTo>
                    <a:pt x="436120" y="4234"/>
                  </a:lnTo>
                  <a:lnTo>
                    <a:pt x="406481" y="12703"/>
                  </a:lnTo>
                  <a:lnTo>
                    <a:pt x="385310" y="16937"/>
                  </a:lnTo>
                  <a:lnTo>
                    <a:pt x="368373" y="4234"/>
                  </a:lnTo>
                  <a:lnTo>
                    <a:pt x="347202" y="12703"/>
                  </a:lnTo>
                  <a:lnTo>
                    <a:pt x="342968" y="4234"/>
                  </a:lnTo>
                  <a:lnTo>
                    <a:pt x="321797" y="4234"/>
                  </a:lnTo>
                  <a:lnTo>
                    <a:pt x="309095" y="12703"/>
                  </a:lnTo>
                  <a:lnTo>
                    <a:pt x="270987" y="12703"/>
                  </a:lnTo>
                  <a:lnTo>
                    <a:pt x="254051" y="25405"/>
                  </a:lnTo>
                  <a:lnTo>
                    <a:pt x="215943" y="25405"/>
                  </a:lnTo>
                  <a:lnTo>
                    <a:pt x="211709" y="33873"/>
                  </a:lnTo>
                  <a:lnTo>
                    <a:pt x="203240" y="29639"/>
                  </a:lnTo>
                  <a:lnTo>
                    <a:pt x="211709" y="16937"/>
                  </a:lnTo>
                  <a:lnTo>
                    <a:pt x="194772" y="4234"/>
                  </a:lnTo>
                  <a:lnTo>
                    <a:pt x="169367" y="25405"/>
                  </a:lnTo>
                  <a:lnTo>
                    <a:pt x="131259" y="25405"/>
                  </a:lnTo>
                  <a:lnTo>
                    <a:pt x="84684" y="4234"/>
                  </a:lnTo>
                  <a:lnTo>
                    <a:pt x="80449" y="16937"/>
                  </a:lnTo>
                  <a:lnTo>
                    <a:pt x="46576" y="59278"/>
                  </a:lnTo>
                  <a:lnTo>
                    <a:pt x="16937" y="71981"/>
                  </a:lnTo>
                  <a:lnTo>
                    <a:pt x="0" y="71981"/>
                  </a:lnTo>
                  <a:lnTo>
                    <a:pt x="0" y="88918"/>
                  </a:lnTo>
                  <a:lnTo>
                    <a:pt x="16937" y="105854"/>
                  </a:lnTo>
                  <a:lnTo>
                    <a:pt x="42342" y="105854"/>
                  </a:lnTo>
                  <a:lnTo>
                    <a:pt x="46576" y="127025"/>
                  </a:lnTo>
                  <a:lnTo>
                    <a:pt x="67747" y="131259"/>
                  </a:lnTo>
                  <a:lnTo>
                    <a:pt x="71981" y="114323"/>
                  </a:lnTo>
                  <a:lnTo>
                    <a:pt x="101620" y="127025"/>
                  </a:lnTo>
                  <a:lnTo>
                    <a:pt x="118557" y="131259"/>
                  </a:lnTo>
                  <a:lnTo>
                    <a:pt x="122791" y="152430"/>
                  </a:lnTo>
                  <a:lnTo>
                    <a:pt x="114323" y="160899"/>
                  </a:lnTo>
                  <a:lnTo>
                    <a:pt x="114323" y="190538"/>
                  </a:lnTo>
                  <a:lnTo>
                    <a:pt x="93152" y="199006"/>
                  </a:lnTo>
                  <a:lnTo>
                    <a:pt x="93152" y="211709"/>
                  </a:lnTo>
                  <a:lnTo>
                    <a:pt x="105854" y="228645"/>
                  </a:lnTo>
                  <a:lnTo>
                    <a:pt x="131259" y="237114"/>
                  </a:lnTo>
                  <a:lnTo>
                    <a:pt x="135494" y="211709"/>
                  </a:lnTo>
                  <a:lnTo>
                    <a:pt x="148196" y="199006"/>
                  </a:lnTo>
                  <a:lnTo>
                    <a:pt x="143962" y="220177"/>
                  </a:lnTo>
                  <a:lnTo>
                    <a:pt x="156665" y="232880"/>
                  </a:lnTo>
                  <a:lnTo>
                    <a:pt x="182070" y="232880"/>
                  </a:lnTo>
                  <a:lnTo>
                    <a:pt x="194772" y="249816"/>
                  </a:lnTo>
                  <a:lnTo>
                    <a:pt x="232880" y="258285"/>
                  </a:lnTo>
                  <a:lnTo>
                    <a:pt x="266753" y="279455"/>
                  </a:lnTo>
                  <a:lnTo>
                    <a:pt x="326032" y="279455"/>
                  </a:lnTo>
                  <a:lnTo>
                    <a:pt x="330266" y="309095"/>
                  </a:lnTo>
                  <a:lnTo>
                    <a:pt x="368373" y="338734"/>
                  </a:lnTo>
                  <a:lnTo>
                    <a:pt x="385310" y="359905"/>
                  </a:lnTo>
                  <a:lnTo>
                    <a:pt x="402247" y="351436"/>
                  </a:lnTo>
                  <a:lnTo>
                    <a:pt x="414949" y="347202"/>
                  </a:lnTo>
                  <a:lnTo>
                    <a:pt x="423418" y="355671"/>
                  </a:lnTo>
                  <a:lnTo>
                    <a:pt x="436120" y="347202"/>
                  </a:lnTo>
                  <a:lnTo>
                    <a:pt x="465759" y="330266"/>
                  </a:lnTo>
                  <a:lnTo>
                    <a:pt x="465759" y="300626"/>
                  </a:lnTo>
                  <a:lnTo>
                    <a:pt x="478462" y="292158"/>
                  </a:lnTo>
                  <a:lnTo>
                    <a:pt x="486930" y="241348"/>
                  </a:lnTo>
                  <a:lnTo>
                    <a:pt x="508101" y="245582"/>
                  </a:lnTo>
                  <a:lnTo>
                    <a:pt x="516570" y="237114"/>
                  </a:lnTo>
                  <a:lnTo>
                    <a:pt x="508101" y="215943"/>
                  </a:lnTo>
                  <a:lnTo>
                    <a:pt x="546209" y="182069"/>
                  </a:lnTo>
                  <a:lnTo>
                    <a:pt x="571614" y="127025"/>
                  </a:lnTo>
                  <a:lnTo>
                    <a:pt x="588551" y="105854"/>
                  </a:lnTo>
                  <a:lnTo>
                    <a:pt x="567380" y="80449"/>
                  </a:lnTo>
                  <a:lnTo>
                    <a:pt x="558911" y="63513"/>
                  </a:lnTo>
                  <a:lnTo>
                    <a:pt x="571614" y="46576"/>
                  </a:lnTo>
                  <a:lnTo>
                    <a:pt x="546209" y="4234"/>
                  </a:lnTo>
                  <a:lnTo>
                    <a:pt x="508101" y="0"/>
                  </a:lnTo>
                  <a:lnTo>
                    <a:pt x="50386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D2DAFFC-E211-330A-1E78-9BCC275FEFEF}"/>
                </a:ext>
              </a:extLst>
            </p:cNvPr>
            <p:cNvSpPr/>
            <p:nvPr/>
          </p:nvSpPr>
          <p:spPr>
            <a:xfrm>
              <a:off x="2740971" y="4195884"/>
              <a:ext cx="546208" cy="461524"/>
            </a:xfrm>
            <a:custGeom>
              <a:avLst/>
              <a:gdLst>
                <a:gd name="connsiteX0" fmla="*/ 169367 w 546208"/>
                <a:gd name="connsiteY0" fmla="*/ 0 h 461524"/>
                <a:gd name="connsiteX1" fmla="*/ 118557 w 546208"/>
                <a:gd name="connsiteY1" fmla="*/ 25405 h 461524"/>
                <a:gd name="connsiteX2" fmla="*/ 105854 w 546208"/>
                <a:gd name="connsiteY2" fmla="*/ 25405 h 461524"/>
                <a:gd name="connsiteX3" fmla="*/ 80449 w 546208"/>
                <a:gd name="connsiteY3" fmla="*/ 169367 h 461524"/>
                <a:gd name="connsiteX4" fmla="*/ 46576 w 546208"/>
                <a:gd name="connsiteY4" fmla="*/ 304861 h 461524"/>
                <a:gd name="connsiteX5" fmla="*/ 33873 w 546208"/>
                <a:gd name="connsiteY5" fmla="*/ 355671 h 461524"/>
                <a:gd name="connsiteX6" fmla="*/ 25405 w 546208"/>
                <a:gd name="connsiteY6" fmla="*/ 393778 h 461524"/>
                <a:gd name="connsiteX7" fmla="*/ 0 w 546208"/>
                <a:gd name="connsiteY7" fmla="*/ 431886 h 461524"/>
                <a:gd name="connsiteX8" fmla="*/ 46576 w 546208"/>
                <a:gd name="connsiteY8" fmla="*/ 453057 h 461524"/>
                <a:gd name="connsiteX9" fmla="*/ 84684 w 546208"/>
                <a:gd name="connsiteY9" fmla="*/ 453057 h 461524"/>
                <a:gd name="connsiteX10" fmla="*/ 110089 w 546208"/>
                <a:gd name="connsiteY10" fmla="*/ 431886 h 461524"/>
                <a:gd name="connsiteX11" fmla="*/ 127025 w 546208"/>
                <a:gd name="connsiteY11" fmla="*/ 448822 h 461524"/>
                <a:gd name="connsiteX12" fmla="*/ 118557 w 546208"/>
                <a:gd name="connsiteY12" fmla="*/ 457291 h 461524"/>
                <a:gd name="connsiteX13" fmla="*/ 127025 w 546208"/>
                <a:gd name="connsiteY13" fmla="*/ 461525 h 461524"/>
                <a:gd name="connsiteX14" fmla="*/ 131259 w 546208"/>
                <a:gd name="connsiteY14" fmla="*/ 453057 h 461524"/>
                <a:gd name="connsiteX15" fmla="*/ 169367 w 546208"/>
                <a:gd name="connsiteY15" fmla="*/ 453057 h 461524"/>
                <a:gd name="connsiteX16" fmla="*/ 186304 w 546208"/>
                <a:gd name="connsiteY16" fmla="*/ 436120 h 461524"/>
                <a:gd name="connsiteX17" fmla="*/ 224411 w 546208"/>
                <a:gd name="connsiteY17" fmla="*/ 440354 h 461524"/>
                <a:gd name="connsiteX18" fmla="*/ 237114 w 546208"/>
                <a:gd name="connsiteY18" fmla="*/ 431886 h 461524"/>
                <a:gd name="connsiteX19" fmla="*/ 258285 w 546208"/>
                <a:gd name="connsiteY19" fmla="*/ 431886 h 461524"/>
                <a:gd name="connsiteX20" fmla="*/ 262519 w 546208"/>
                <a:gd name="connsiteY20" fmla="*/ 440354 h 461524"/>
                <a:gd name="connsiteX21" fmla="*/ 283690 w 546208"/>
                <a:gd name="connsiteY21" fmla="*/ 431886 h 461524"/>
                <a:gd name="connsiteX22" fmla="*/ 296392 w 546208"/>
                <a:gd name="connsiteY22" fmla="*/ 444588 h 461524"/>
                <a:gd name="connsiteX23" fmla="*/ 321797 w 546208"/>
                <a:gd name="connsiteY23" fmla="*/ 440354 h 461524"/>
                <a:gd name="connsiteX24" fmla="*/ 351437 w 546208"/>
                <a:gd name="connsiteY24" fmla="*/ 431886 h 461524"/>
                <a:gd name="connsiteX25" fmla="*/ 355671 w 546208"/>
                <a:gd name="connsiteY25" fmla="*/ 436120 h 461524"/>
                <a:gd name="connsiteX26" fmla="*/ 398013 w 546208"/>
                <a:gd name="connsiteY26" fmla="*/ 440354 h 461524"/>
                <a:gd name="connsiteX27" fmla="*/ 419183 w 546208"/>
                <a:gd name="connsiteY27" fmla="*/ 427652 h 461524"/>
                <a:gd name="connsiteX28" fmla="*/ 410715 w 546208"/>
                <a:gd name="connsiteY28" fmla="*/ 406481 h 461524"/>
                <a:gd name="connsiteX29" fmla="*/ 419183 w 546208"/>
                <a:gd name="connsiteY29" fmla="*/ 376842 h 461524"/>
                <a:gd name="connsiteX30" fmla="*/ 436120 w 546208"/>
                <a:gd name="connsiteY30" fmla="*/ 359905 h 461524"/>
                <a:gd name="connsiteX31" fmla="*/ 431886 w 546208"/>
                <a:gd name="connsiteY31" fmla="*/ 330266 h 461524"/>
                <a:gd name="connsiteX32" fmla="*/ 444589 w 546208"/>
                <a:gd name="connsiteY32" fmla="*/ 317563 h 461524"/>
                <a:gd name="connsiteX33" fmla="*/ 423418 w 546208"/>
                <a:gd name="connsiteY33" fmla="*/ 287924 h 461524"/>
                <a:gd name="connsiteX34" fmla="*/ 440354 w 546208"/>
                <a:gd name="connsiteY34" fmla="*/ 270987 h 461524"/>
                <a:gd name="connsiteX35" fmla="*/ 457291 w 546208"/>
                <a:gd name="connsiteY35" fmla="*/ 266753 h 461524"/>
                <a:gd name="connsiteX36" fmla="*/ 474228 w 546208"/>
                <a:gd name="connsiteY36" fmla="*/ 275221 h 461524"/>
                <a:gd name="connsiteX37" fmla="*/ 495399 w 546208"/>
                <a:gd name="connsiteY37" fmla="*/ 254050 h 461524"/>
                <a:gd name="connsiteX38" fmla="*/ 499633 w 546208"/>
                <a:gd name="connsiteY38" fmla="*/ 279455 h 461524"/>
                <a:gd name="connsiteX39" fmla="*/ 508101 w 546208"/>
                <a:gd name="connsiteY39" fmla="*/ 287924 h 461524"/>
                <a:gd name="connsiteX40" fmla="*/ 525038 w 546208"/>
                <a:gd name="connsiteY40" fmla="*/ 283690 h 461524"/>
                <a:gd name="connsiteX41" fmla="*/ 525038 w 546208"/>
                <a:gd name="connsiteY41" fmla="*/ 266753 h 461524"/>
                <a:gd name="connsiteX42" fmla="*/ 529272 w 546208"/>
                <a:gd name="connsiteY42" fmla="*/ 254050 h 461524"/>
                <a:gd name="connsiteX43" fmla="*/ 525038 w 546208"/>
                <a:gd name="connsiteY43" fmla="*/ 245582 h 461524"/>
                <a:gd name="connsiteX44" fmla="*/ 529272 w 546208"/>
                <a:gd name="connsiteY44" fmla="*/ 215943 h 461524"/>
                <a:gd name="connsiteX45" fmla="*/ 546209 w 546208"/>
                <a:gd name="connsiteY45" fmla="*/ 199006 h 461524"/>
                <a:gd name="connsiteX46" fmla="*/ 537740 w 546208"/>
                <a:gd name="connsiteY46" fmla="*/ 186304 h 461524"/>
                <a:gd name="connsiteX47" fmla="*/ 520804 w 546208"/>
                <a:gd name="connsiteY47" fmla="*/ 186304 h 461524"/>
                <a:gd name="connsiteX48" fmla="*/ 499633 w 546208"/>
                <a:gd name="connsiteY48" fmla="*/ 177835 h 461524"/>
                <a:gd name="connsiteX49" fmla="*/ 469994 w 546208"/>
                <a:gd name="connsiteY49" fmla="*/ 182069 h 461524"/>
                <a:gd name="connsiteX50" fmla="*/ 461525 w 546208"/>
                <a:gd name="connsiteY50" fmla="*/ 148196 h 461524"/>
                <a:gd name="connsiteX51" fmla="*/ 444589 w 546208"/>
                <a:gd name="connsiteY51" fmla="*/ 122791 h 461524"/>
                <a:gd name="connsiteX52" fmla="*/ 436120 w 546208"/>
                <a:gd name="connsiteY52" fmla="*/ 122791 h 461524"/>
                <a:gd name="connsiteX53" fmla="*/ 440354 w 546208"/>
                <a:gd name="connsiteY53" fmla="*/ 148196 h 461524"/>
                <a:gd name="connsiteX54" fmla="*/ 440354 w 546208"/>
                <a:gd name="connsiteY54" fmla="*/ 156664 h 461524"/>
                <a:gd name="connsiteX55" fmla="*/ 410715 w 546208"/>
                <a:gd name="connsiteY55" fmla="*/ 160899 h 461524"/>
                <a:gd name="connsiteX56" fmla="*/ 385310 w 546208"/>
                <a:gd name="connsiteY56" fmla="*/ 148196 h 461524"/>
                <a:gd name="connsiteX57" fmla="*/ 376842 w 546208"/>
                <a:gd name="connsiteY57" fmla="*/ 114323 h 461524"/>
                <a:gd name="connsiteX58" fmla="*/ 359905 w 546208"/>
                <a:gd name="connsiteY58" fmla="*/ 93152 h 461524"/>
                <a:gd name="connsiteX59" fmla="*/ 347202 w 546208"/>
                <a:gd name="connsiteY59" fmla="*/ 93152 h 461524"/>
                <a:gd name="connsiteX60" fmla="*/ 342968 w 546208"/>
                <a:gd name="connsiteY60" fmla="*/ 80449 h 461524"/>
                <a:gd name="connsiteX61" fmla="*/ 330266 w 546208"/>
                <a:gd name="connsiteY61" fmla="*/ 71981 h 461524"/>
                <a:gd name="connsiteX62" fmla="*/ 304861 w 546208"/>
                <a:gd name="connsiteY62" fmla="*/ 63513 h 461524"/>
                <a:gd name="connsiteX63" fmla="*/ 313329 w 546208"/>
                <a:gd name="connsiteY63" fmla="*/ 55044 h 461524"/>
                <a:gd name="connsiteX64" fmla="*/ 313329 w 546208"/>
                <a:gd name="connsiteY64" fmla="*/ 46576 h 461524"/>
                <a:gd name="connsiteX65" fmla="*/ 304861 w 546208"/>
                <a:gd name="connsiteY65" fmla="*/ 38108 h 461524"/>
                <a:gd name="connsiteX66" fmla="*/ 292158 w 546208"/>
                <a:gd name="connsiteY66" fmla="*/ 33873 h 461524"/>
                <a:gd name="connsiteX67" fmla="*/ 266753 w 546208"/>
                <a:gd name="connsiteY67" fmla="*/ 33873 h 461524"/>
                <a:gd name="connsiteX68" fmla="*/ 249816 w 546208"/>
                <a:gd name="connsiteY68" fmla="*/ 50810 h 461524"/>
                <a:gd name="connsiteX69" fmla="*/ 237114 w 546208"/>
                <a:gd name="connsiteY69" fmla="*/ 50810 h 461524"/>
                <a:gd name="connsiteX70" fmla="*/ 220177 w 546208"/>
                <a:gd name="connsiteY70" fmla="*/ 38108 h 461524"/>
                <a:gd name="connsiteX71" fmla="*/ 194772 w 546208"/>
                <a:gd name="connsiteY71" fmla="*/ 50810 h 461524"/>
                <a:gd name="connsiteX72" fmla="*/ 182070 w 546208"/>
                <a:gd name="connsiteY72" fmla="*/ 42342 h 461524"/>
                <a:gd name="connsiteX73" fmla="*/ 190538 w 546208"/>
                <a:gd name="connsiteY73" fmla="*/ 29639 h 461524"/>
                <a:gd name="connsiteX74" fmla="*/ 194772 w 546208"/>
                <a:gd name="connsiteY74" fmla="*/ 8468 h 461524"/>
                <a:gd name="connsiteX75" fmla="*/ 169367 w 546208"/>
                <a:gd name="connsiteY75" fmla="*/ 0 h 46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546208" h="461524">
                  <a:moveTo>
                    <a:pt x="169367" y="0"/>
                  </a:moveTo>
                  <a:lnTo>
                    <a:pt x="118557" y="25405"/>
                  </a:lnTo>
                  <a:lnTo>
                    <a:pt x="105854" y="25405"/>
                  </a:lnTo>
                  <a:lnTo>
                    <a:pt x="80449" y="169367"/>
                  </a:lnTo>
                  <a:lnTo>
                    <a:pt x="46576" y="304861"/>
                  </a:lnTo>
                  <a:lnTo>
                    <a:pt x="33873" y="355671"/>
                  </a:lnTo>
                  <a:lnTo>
                    <a:pt x="25405" y="393778"/>
                  </a:lnTo>
                  <a:lnTo>
                    <a:pt x="0" y="431886"/>
                  </a:lnTo>
                  <a:lnTo>
                    <a:pt x="46576" y="453057"/>
                  </a:lnTo>
                  <a:lnTo>
                    <a:pt x="84684" y="453057"/>
                  </a:lnTo>
                  <a:lnTo>
                    <a:pt x="110089" y="431886"/>
                  </a:lnTo>
                  <a:lnTo>
                    <a:pt x="127025" y="448822"/>
                  </a:lnTo>
                  <a:lnTo>
                    <a:pt x="118557" y="457291"/>
                  </a:lnTo>
                  <a:lnTo>
                    <a:pt x="127025" y="461525"/>
                  </a:lnTo>
                  <a:lnTo>
                    <a:pt x="131259" y="453057"/>
                  </a:lnTo>
                  <a:lnTo>
                    <a:pt x="169367" y="453057"/>
                  </a:lnTo>
                  <a:lnTo>
                    <a:pt x="186304" y="436120"/>
                  </a:lnTo>
                  <a:lnTo>
                    <a:pt x="224411" y="440354"/>
                  </a:lnTo>
                  <a:lnTo>
                    <a:pt x="237114" y="431886"/>
                  </a:lnTo>
                  <a:lnTo>
                    <a:pt x="258285" y="431886"/>
                  </a:lnTo>
                  <a:lnTo>
                    <a:pt x="262519" y="440354"/>
                  </a:lnTo>
                  <a:lnTo>
                    <a:pt x="283690" y="431886"/>
                  </a:lnTo>
                  <a:lnTo>
                    <a:pt x="296392" y="444588"/>
                  </a:lnTo>
                  <a:lnTo>
                    <a:pt x="321797" y="440354"/>
                  </a:lnTo>
                  <a:lnTo>
                    <a:pt x="351437" y="431886"/>
                  </a:lnTo>
                  <a:lnTo>
                    <a:pt x="355671" y="436120"/>
                  </a:lnTo>
                  <a:lnTo>
                    <a:pt x="398013" y="440354"/>
                  </a:lnTo>
                  <a:lnTo>
                    <a:pt x="419183" y="427652"/>
                  </a:lnTo>
                  <a:lnTo>
                    <a:pt x="410715" y="406481"/>
                  </a:lnTo>
                  <a:lnTo>
                    <a:pt x="419183" y="376842"/>
                  </a:lnTo>
                  <a:lnTo>
                    <a:pt x="436120" y="359905"/>
                  </a:lnTo>
                  <a:lnTo>
                    <a:pt x="431886" y="330266"/>
                  </a:lnTo>
                  <a:lnTo>
                    <a:pt x="444589" y="317563"/>
                  </a:lnTo>
                  <a:lnTo>
                    <a:pt x="423418" y="287924"/>
                  </a:lnTo>
                  <a:lnTo>
                    <a:pt x="440354" y="270987"/>
                  </a:lnTo>
                  <a:lnTo>
                    <a:pt x="457291" y="266753"/>
                  </a:lnTo>
                  <a:lnTo>
                    <a:pt x="474228" y="275221"/>
                  </a:lnTo>
                  <a:lnTo>
                    <a:pt x="495399" y="254050"/>
                  </a:lnTo>
                  <a:lnTo>
                    <a:pt x="499633" y="279455"/>
                  </a:lnTo>
                  <a:lnTo>
                    <a:pt x="508101" y="287924"/>
                  </a:lnTo>
                  <a:lnTo>
                    <a:pt x="525038" y="283690"/>
                  </a:lnTo>
                  <a:lnTo>
                    <a:pt x="525038" y="266753"/>
                  </a:lnTo>
                  <a:lnTo>
                    <a:pt x="529272" y="254050"/>
                  </a:lnTo>
                  <a:lnTo>
                    <a:pt x="525038" y="245582"/>
                  </a:lnTo>
                  <a:lnTo>
                    <a:pt x="529272" y="215943"/>
                  </a:lnTo>
                  <a:lnTo>
                    <a:pt x="546209" y="199006"/>
                  </a:lnTo>
                  <a:lnTo>
                    <a:pt x="537740" y="186304"/>
                  </a:lnTo>
                  <a:lnTo>
                    <a:pt x="520804" y="186304"/>
                  </a:lnTo>
                  <a:lnTo>
                    <a:pt x="499633" y="177835"/>
                  </a:lnTo>
                  <a:lnTo>
                    <a:pt x="469994" y="182069"/>
                  </a:lnTo>
                  <a:lnTo>
                    <a:pt x="461525" y="148196"/>
                  </a:lnTo>
                  <a:lnTo>
                    <a:pt x="444589" y="122791"/>
                  </a:lnTo>
                  <a:lnTo>
                    <a:pt x="436120" y="122791"/>
                  </a:lnTo>
                  <a:lnTo>
                    <a:pt x="440354" y="148196"/>
                  </a:lnTo>
                  <a:lnTo>
                    <a:pt x="440354" y="156664"/>
                  </a:lnTo>
                  <a:lnTo>
                    <a:pt x="410715" y="160899"/>
                  </a:lnTo>
                  <a:lnTo>
                    <a:pt x="385310" y="148196"/>
                  </a:lnTo>
                  <a:lnTo>
                    <a:pt x="376842" y="114323"/>
                  </a:lnTo>
                  <a:lnTo>
                    <a:pt x="359905" y="93152"/>
                  </a:lnTo>
                  <a:lnTo>
                    <a:pt x="347202" y="93152"/>
                  </a:lnTo>
                  <a:lnTo>
                    <a:pt x="342968" y="80449"/>
                  </a:lnTo>
                  <a:lnTo>
                    <a:pt x="330266" y="71981"/>
                  </a:lnTo>
                  <a:lnTo>
                    <a:pt x="304861" y="63513"/>
                  </a:lnTo>
                  <a:lnTo>
                    <a:pt x="313329" y="55044"/>
                  </a:lnTo>
                  <a:lnTo>
                    <a:pt x="313329" y="46576"/>
                  </a:lnTo>
                  <a:lnTo>
                    <a:pt x="304861" y="38108"/>
                  </a:lnTo>
                  <a:lnTo>
                    <a:pt x="292158" y="33873"/>
                  </a:lnTo>
                  <a:lnTo>
                    <a:pt x="266753" y="33873"/>
                  </a:lnTo>
                  <a:lnTo>
                    <a:pt x="249816" y="50810"/>
                  </a:lnTo>
                  <a:lnTo>
                    <a:pt x="237114" y="50810"/>
                  </a:lnTo>
                  <a:lnTo>
                    <a:pt x="220177" y="38108"/>
                  </a:lnTo>
                  <a:lnTo>
                    <a:pt x="194772" y="50810"/>
                  </a:lnTo>
                  <a:lnTo>
                    <a:pt x="182070" y="42342"/>
                  </a:lnTo>
                  <a:lnTo>
                    <a:pt x="190538" y="29639"/>
                  </a:lnTo>
                  <a:lnTo>
                    <a:pt x="194772" y="8468"/>
                  </a:lnTo>
                  <a:lnTo>
                    <a:pt x="16936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41ECBBB-9A3C-E561-EC5C-3019F14F8404}"/>
                </a:ext>
              </a:extLst>
            </p:cNvPr>
            <p:cNvSpPr/>
            <p:nvPr/>
          </p:nvSpPr>
          <p:spPr>
            <a:xfrm>
              <a:off x="2846826" y="3730124"/>
              <a:ext cx="508101" cy="622423"/>
            </a:xfrm>
            <a:custGeom>
              <a:avLst/>
              <a:gdLst>
                <a:gd name="connsiteX0" fmla="*/ 71981 w 508101"/>
                <a:gd name="connsiteY0" fmla="*/ 4234 h 622423"/>
                <a:gd name="connsiteX1" fmla="*/ 46576 w 508101"/>
                <a:gd name="connsiteY1" fmla="*/ 42342 h 622423"/>
                <a:gd name="connsiteX2" fmla="*/ 38108 w 508101"/>
                <a:gd name="connsiteY2" fmla="*/ 169367 h 622423"/>
                <a:gd name="connsiteX3" fmla="*/ 21171 w 508101"/>
                <a:gd name="connsiteY3" fmla="*/ 296392 h 622423"/>
                <a:gd name="connsiteX4" fmla="*/ 4234 w 508101"/>
                <a:gd name="connsiteY4" fmla="*/ 398012 h 622423"/>
                <a:gd name="connsiteX5" fmla="*/ 4234 w 508101"/>
                <a:gd name="connsiteY5" fmla="*/ 423417 h 622423"/>
                <a:gd name="connsiteX6" fmla="*/ 16937 w 508101"/>
                <a:gd name="connsiteY6" fmla="*/ 389544 h 622423"/>
                <a:gd name="connsiteX7" fmla="*/ 38108 w 508101"/>
                <a:gd name="connsiteY7" fmla="*/ 364139 h 622423"/>
                <a:gd name="connsiteX8" fmla="*/ 67747 w 508101"/>
                <a:gd name="connsiteY8" fmla="*/ 389544 h 622423"/>
                <a:gd name="connsiteX9" fmla="*/ 71981 w 508101"/>
                <a:gd name="connsiteY9" fmla="*/ 398012 h 622423"/>
                <a:gd name="connsiteX10" fmla="*/ 80449 w 508101"/>
                <a:gd name="connsiteY10" fmla="*/ 410715 h 622423"/>
                <a:gd name="connsiteX11" fmla="*/ 42342 w 508101"/>
                <a:gd name="connsiteY11" fmla="*/ 414949 h 622423"/>
                <a:gd name="connsiteX12" fmla="*/ 33873 w 508101"/>
                <a:gd name="connsiteY12" fmla="*/ 402247 h 622423"/>
                <a:gd name="connsiteX13" fmla="*/ 21171 w 508101"/>
                <a:gd name="connsiteY13" fmla="*/ 410715 h 622423"/>
                <a:gd name="connsiteX14" fmla="*/ 16937 w 508101"/>
                <a:gd name="connsiteY14" fmla="*/ 431886 h 622423"/>
                <a:gd name="connsiteX15" fmla="*/ 0 w 508101"/>
                <a:gd name="connsiteY15" fmla="*/ 457291 h 622423"/>
                <a:gd name="connsiteX16" fmla="*/ 0 w 508101"/>
                <a:gd name="connsiteY16" fmla="*/ 491164 h 622423"/>
                <a:gd name="connsiteX17" fmla="*/ 12703 w 508101"/>
                <a:gd name="connsiteY17" fmla="*/ 491164 h 622423"/>
                <a:gd name="connsiteX18" fmla="*/ 59278 w 508101"/>
                <a:gd name="connsiteY18" fmla="*/ 465759 h 622423"/>
                <a:gd name="connsiteX19" fmla="*/ 88918 w 508101"/>
                <a:gd name="connsiteY19" fmla="*/ 474228 h 622423"/>
                <a:gd name="connsiteX20" fmla="*/ 84684 w 508101"/>
                <a:gd name="connsiteY20" fmla="*/ 491164 h 622423"/>
                <a:gd name="connsiteX21" fmla="*/ 76215 w 508101"/>
                <a:gd name="connsiteY21" fmla="*/ 508101 h 622423"/>
                <a:gd name="connsiteX22" fmla="*/ 88918 w 508101"/>
                <a:gd name="connsiteY22" fmla="*/ 512335 h 622423"/>
                <a:gd name="connsiteX23" fmla="*/ 114323 w 508101"/>
                <a:gd name="connsiteY23" fmla="*/ 503867 h 622423"/>
                <a:gd name="connsiteX24" fmla="*/ 131259 w 508101"/>
                <a:gd name="connsiteY24" fmla="*/ 516569 h 622423"/>
                <a:gd name="connsiteX25" fmla="*/ 143962 w 508101"/>
                <a:gd name="connsiteY25" fmla="*/ 516569 h 622423"/>
                <a:gd name="connsiteX26" fmla="*/ 156665 w 508101"/>
                <a:gd name="connsiteY26" fmla="*/ 499633 h 622423"/>
                <a:gd name="connsiteX27" fmla="*/ 186304 w 508101"/>
                <a:gd name="connsiteY27" fmla="*/ 495398 h 622423"/>
                <a:gd name="connsiteX28" fmla="*/ 194772 w 508101"/>
                <a:gd name="connsiteY28" fmla="*/ 503867 h 622423"/>
                <a:gd name="connsiteX29" fmla="*/ 203240 w 508101"/>
                <a:gd name="connsiteY29" fmla="*/ 512335 h 622423"/>
                <a:gd name="connsiteX30" fmla="*/ 203240 w 508101"/>
                <a:gd name="connsiteY30" fmla="*/ 520803 h 622423"/>
                <a:gd name="connsiteX31" fmla="*/ 199006 w 508101"/>
                <a:gd name="connsiteY31" fmla="*/ 529272 h 622423"/>
                <a:gd name="connsiteX32" fmla="*/ 224411 w 508101"/>
                <a:gd name="connsiteY32" fmla="*/ 537740 h 622423"/>
                <a:gd name="connsiteX33" fmla="*/ 237114 w 508101"/>
                <a:gd name="connsiteY33" fmla="*/ 546208 h 622423"/>
                <a:gd name="connsiteX34" fmla="*/ 237114 w 508101"/>
                <a:gd name="connsiteY34" fmla="*/ 558911 h 622423"/>
                <a:gd name="connsiteX35" fmla="*/ 254051 w 508101"/>
                <a:gd name="connsiteY35" fmla="*/ 558911 h 622423"/>
                <a:gd name="connsiteX36" fmla="*/ 270987 w 508101"/>
                <a:gd name="connsiteY36" fmla="*/ 580082 h 622423"/>
                <a:gd name="connsiteX37" fmla="*/ 279456 w 508101"/>
                <a:gd name="connsiteY37" fmla="*/ 613955 h 622423"/>
                <a:gd name="connsiteX38" fmla="*/ 304861 w 508101"/>
                <a:gd name="connsiteY38" fmla="*/ 622424 h 622423"/>
                <a:gd name="connsiteX39" fmla="*/ 330266 w 508101"/>
                <a:gd name="connsiteY39" fmla="*/ 622424 h 622423"/>
                <a:gd name="connsiteX40" fmla="*/ 330266 w 508101"/>
                <a:gd name="connsiteY40" fmla="*/ 613955 h 622423"/>
                <a:gd name="connsiteX41" fmla="*/ 330266 w 508101"/>
                <a:gd name="connsiteY41" fmla="*/ 588550 h 622423"/>
                <a:gd name="connsiteX42" fmla="*/ 338734 w 508101"/>
                <a:gd name="connsiteY42" fmla="*/ 588550 h 622423"/>
                <a:gd name="connsiteX43" fmla="*/ 351437 w 508101"/>
                <a:gd name="connsiteY43" fmla="*/ 609721 h 622423"/>
                <a:gd name="connsiteX44" fmla="*/ 376842 w 508101"/>
                <a:gd name="connsiteY44" fmla="*/ 605487 h 622423"/>
                <a:gd name="connsiteX45" fmla="*/ 389544 w 508101"/>
                <a:gd name="connsiteY45" fmla="*/ 592784 h 622423"/>
                <a:gd name="connsiteX46" fmla="*/ 385310 w 508101"/>
                <a:gd name="connsiteY46" fmla="*/ 580082 h 622423"/>
                <a:gd name="connsiteX47" fmla="*/ 376842 w 508101"/>
                <a:gd name="connsiteY47" fmla="*/ 571614 h 622423"/>
                <a:gd name="connsiteX48" fmla="*/ 381076 w 508101"/>
                <a:gd name="connsiteY48" fmla="*/ 554677 h 622423"/>
                <a:gd name="connsiteX49" fmla="*/ 393778 w 508101"/>
                <a:gd name="connsiteY49" fmla="*/ 554677 h 622423"/>
                <a:gd name="connsiteX50" fmla="*/ 410715 w 508101"/>
                <a:gd name="connsiteY50" fmla="*/ 546208 h 622423"/>
                <a:gd name="connsiteX51" fmla="*/ 402247 w 508101"/>
                <a:gd name="connsiteY51" fmla="*/ 529272 h 622423"/>
                <a:gd name="connsiteX52" fmla="*/ 398013 w 508101"/>
                <a:gd name="connsiteY52" fmla="*/ 512335 h 622423"/>
                <a:gd name="connsiteX53" fmla="*/ 410715 w 508101"/>
                <a:gd name="connsiteY53" fmla="*/ 491164 h 622423"/>
                <a:gd name="connsiteX54" fmla="*/ 431886 w 508101"/>
                <a:gd name="connsiteY54" fmla="*/ 457291 h 622423"/>
                <a:gd name="connsiteX55" fmla="*/ 448823 w 508101"/>
                <a:gd name="connsiteY55" fmla="*/ 440354 h 622423"/>
                <a:gd name="connsiteX56" fmla="*/ 461525 w 508101"/>
                <a:gd name="connsiteY56" fmla="*/ 436120 h 622423"/>
                <a:gd name="connsiteX57" fmla="*/ 461525 w 508101"/>
                <a:gd name="connsiteY57" fmla="*/ 419183 h 622423"/>
                <a:gd name="connsiteX58" fmla="*/ 448823 w 508101"/>
                <a:gd name="connsiteY58" fmla="*/ 419183 h 622423"/>
                <a:gd name="connsiteX59" fmla="*/ 440354 w 508101"/>
                <a:gd name="connsiteY59" fmla="*/ 402247 h 622423"/>
                <a:gd name="connsiteX60" fmla="*/ 444589 w 508101"/>
                <a:gd name="connsiteY60" fmla="*/ 389544 h 622423"/>
                <a:gd name="connsiteX61" fmla="*/ 465759 w 508101"/>
                <a:gd name="connsiteY61" fmla="*/ 385310 h 622423"/>
                <a:gd name="connsiteX62" fmla="*/ 478462 w 508101"/>
                <a:gd name="connsiteY62" fmla="*/ 381076 h 622423"/>
                <a:gd name="connsiteX63" fmla="*/ 495399 w 508101"/>
                <a:gd name="connsiteY63" fmla="*/ 376842 h 622423"/>
                <a:gd name="connsiteX64" fmla="*/ 491164 w 508101"/>
                <a:gd name="connsiteY64" fmla="*/ 347202 h 622423"/>
                <a:gd name="connsiteX65" fmla="*/ 508101 w 508101"/>
                <a:gd name="connsiteY65" fmla="*/ 338734 h 622423"/>
                <a:gd name="connsiteX66" fmla="*/ 486930 w 508101"/>
                <a:gd name="connsiteY66" fmla="*/ 326031 h 622423"/>
                <a:gd name="connsiteX67" fmla="*/ 469994 w 508101"/>
                <a:gd name="connsiteY67" fmla="*/ 347202 h 622423"/>
                <a:gd name="connsiteX68" fmla="*/ 423418 w 508101"/>
                <a:gd name="connsiteY68" fmla="*/ 347202 h 622423"/>
                <a:gd name="connsiteX69" fmla="*/ 419183 w 508101"/>
                <a:gd name="connsiteY69" fmla="*/ 338734 h 622423"/>
                <a:gd name="connsiteX70" fmla="*/ 402247 w 508101"/>
                <a:gd name="connsiteY70" fmla="*/ 330266 h 622423"/>
                <a:gd name="connsiteX71" fmla="*/ 414949 w 508101"/>
                <a:gd name="connsiteY71" fmla="*/ 317563 h 622423"/>
                <a:gd name="connsiteX72" fmla="*/ 414949 w 508101"/>
                <a:gd name="connsiteY72" fmla="*/ 300626 h 622423"/>
                <a:gd name="connsiteX73" fmla="*/ 410715 w 508101"/>
                <a:gd name="connsiteY73" fmla="*/ 292158 h 622423"/>
                <a:gd name="connsiteX74" fmla="*/ 410715 w 508101"/>
                <a:gd name="connsiteY74" fmla="*/ 287924 h 622423"/>
                <a:gd name="connsiteX75" fmla="*/ 423418 w 508101"/>
                <a:gd name="connsiteY75" fmla="*/ 275221 h 622423"/>
                <a:gd name="connsiteX76" fmla="*/ 427652 w 508101"/>
                <a:gd name="connsiteY76" fmla="*/ 254050 h 622423"/>
                <a:gd name="connsiteX77" fmla="*/ 436120 w 508101"/>
                <a:gd name="connsiteY77" fmla="*/ 228645 h 622423"/>
                <a:gd name="connsiteX78" fmla="*/ 427652 w 508101"/>
                <a:gd name="connsiteY78" fmla="*/ 215943 h 622423"/>
                <a:gd name="connsiteX79" fmla="*/ 410715 w 508101"/>
                <a:gd name="connsiteY79" fmla="*/ 215943 h 622423"/>
                <a:gd name="connsiteX80" fmla="*/ 402247 w 508101"/>
                <a:gd name="connsiteY80" fmla="*/ 207475 h 622423"/>
                <a:gd name="connsiteX81" fmla="*/ 398013 w 508101"/>
                <a:gd name="connsiteY81" fmla="*/ 224411 h 622423"/>
                <a:gd name="connsiteX82" fmla="*/ 381076 w 508101"/>
                <a:gd name="connsiteY82" fmla="*/ 215943 h 622423"/>
                <a:gd name="connsiteX83" fmla="*/ 359905 w 508101"/>
                <a:gd name="connsiteY83" fmla="*/ 224411 h 622423"/>
                <a:gd name="connsiteX84" fmla="*/ 342968 w 508101"/>
                <a:gd name="connsiteY84" fmla="*/ 220177 h 622423"/>
                <a:gd name="connsiteX85" fmla="*/ 304861 w 508101"/>
                <a:gd name="connsiteY85" fmla="*/ 186304 h 622423"/>
                <a:gd name="connsiteX86" fmla="*/ 283690 w 508101"/>
                <a:gd name="connsiteY86" fmla="*/ 186304 h 622423"/>
                <a:gd name="connsiteX87" fmla="*/ 279456 w 508101"/>
                <a:gd name="connsiteY87" fmla="*/ 135494 h 622423"/>
                <a:gd name="connsiteX88" fmla="*/ 237114 w 508101"/>
                <a:gd name="connsiteY88" fmla="*/ 131259 h 622423"/>
                <a:gd name="connsiteX89" fmla="*/ 237114 w 508101"/>
                <a:gd name="connsiteY89" fmla="*/ 110089 h 622423"/>
                <a:gd name="connsiteX90" fmla="*/ 228646 w 508101"/>
                <a:gd name="connsiteY90" fmla="*/ 114323 h 622423"/>
                <a:gd name="connsiteX91" fmla="*/ 186304 w 508101"/>
                <a:gd name="connsiteY91" fmla="*/ 114323 h 622423"/>
                <a:gd name="connsiteX92" fmla="*/ 186304 w 508101"/>
                <a:gd name="connsiteY92" fmla="*/ 127025 h 622423"/>
                <a:gd name="connsiteX93" fmla="*/ 199006 w 508101"/>
                <a:gd name="connsiteY93" fmla="*/ 169367 h 622423"/>
                <a:gd name="connsiteX94" fmla="*/ 199006 w 508101"/>
                <a:gd name="connsiteY94" fmla="*/ 215943 h 622423"/>
                <a:gd name="connsiteX95" fmla="*/ 194772 w 508101"/>
                <a:gd name="connsiteY95" fmla="*/ 224411 h 622423"/>
                <a:gd name="connsiteX96" fmla="*/ 186304 w 508101"/>
                <a:gd name="connsiteY96" fmla="*/ 190538 h 622423"/>
                <a:gd name="connsiteX97" fmla="*/ 165133 w 508101"/>
                <a:gd name="connsiteY97" fmla="*/ 105854 h 622423"/>
                <a:gd name="connsiteX98" fmla="*/ 84684 w 508101"/>
                <a:gd name="connsiteY98" fmla="*/ 33873 h 622423"/>
                <a:gd name="connsiteX99" fmla="*/ 88918 w 508101"/>
                <a:gd name="connsiteY99" fmla="*/ 4234 h 622423"/>
                <a:gd name="connsiteX100" fmla="*/ 71981 w 508101"/>
                <a:gd name="connsiteY100" fmla="*/ 0 h 622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508101" h="622423">
                  <a:moveTo>
                    <a:pt x="71981" y="4234"/>
                  </a:moveTo>
                  <a:lnTo>
                    <a:pt x="46576" y="42342"/>
                  </a:lnTo>
                  <a:lnTo>
                    <a:pt x="38108" y="169367"/>
                  </a:lnTo>
                  <a:lnTo>
                    <a:pt x="21171" y="296392"/>
                  </a:lnTo>
                  <a:lnTo>
                    <a:pt x="4234" y="398012"/>
                  </a:lnTo>
                  <a:lnTo>
                    <a:pt x="4234" y="423417"/>
                  </a:lnTo>
                  <a:lnTo>
                    <a:pt x="16937" y="389544"/>
                  </a:lnTo>
                  <a:lnTo>
                    <a:pt x="38108" y="364139"/>
                  </a:lnTo>
                  <a:lnTo>
                    <a:pt x="67747" y="389544"/>
                  </a:lnTo>
                  <a:lnTo>
                    <a:pt x="71981" y="398012"/>
                  </a:lnTo>
                  <a:lnTo>
                    <a:pt x="80449" y="410715"/>
                  </a:lnTo>
                  <a:lnTo>
                    <a:pt x="42342" y="414949"/>
                  </a:lnTo>
                  <a:lnTo>
                    <a:pt x="33873" y="402247"/>
                  </a:lnTo>
                  <a:lnTo>
                    <a:pt x="21171" y="410715"/>
                  </a:lnTo>
                  <a:lnTo>
                    <a:pt x="16937" y="431886"/>
                  </a:lnTo>
                  <a:lnTo>
                    <a:pt x="0" y="457291"/>
                  </a:lnTo>
                  <a:lnTo>
                    <a:pt x="0" y="491164"/>
                  </a:lnTo>
                  <a:lnTo>
                    <a:pt x="12703" y="491164"/>
                  </a:lnTo>
                  <a:lnTo>
                    <a:pt x="59278" y="465759"/>
                  </a:lnTo>
                  <a:lnTo>
                    <a:pt x="88918" y="474228"/>
                  </a:lnTo>
                  <a:lnTo>
                    <a:pt x="84684" y="491164"/>
                  </a:lnTo>
                  <a:lnTo>
                    <a:pt x="76215" y="508101"/>
                  </a:lnTo>
                  <a:lnTo>
                    <a:pt x="88918" y="512335"/>
                  </a:lnTo>
                  <a:lnTo>
                    <a:pt x="114323" y="503867"/>
                  </a:lnTo>
                  <a:lnTo>
                    <a:pt x="131259" y="516569"/>
                  </a:lnTo>
                  <a:lnTo>
                    <a:pt x="143962" y="516569"/>
                  </a:lnTo>
                  <a:lnTo>
                    <a:pt x="156665" y="499633"/>
                  </a:lnTo>
                  <a:lnTo>
                    <a:pt x="186304" y="495398"/>
                  </a:lnTo>
                  <a:lnTo>
                    <a:pt x="194772" y="503867"/>
                  </a:lnTo>
                  <a:lnTo>
                    <a:pt x="203240" y="512335"/>
                  </a:lnTo>
                  <a:lnTo>
                    <a:pt x="203240" y="520803"/>
                  </a:lnTo>
                  <a:lnTo>
                    <a:pt x="199006" y="529272"/>
                  </a:lnTo>
                  <a:lnTo>
                    <a:pt x="224411" y="537740"/>
                  </a:lnTo>
                  <a:lnTo>
                    <a:pt x="237114" y="546208"/>
                  </a:lnTo>
                  <a:lnTo>
                    <a:pt x="237114" y="558911"/>
                  </a:lnTo>
                  <a:lnTo>
                    <a:pt x="254051" y="558911"/>
                  </a:lnTo>
                  <a:lnTo>
                    <a:pt x="270987" y="580082"/>
                  </a:lnTo>
                  <a:lnTo>
                    <a:pt x="279456" y="613955"/>
                  </a:lnTo>
                  <a:lnTo>
                    <a:pt x="304861" y="622424"/>
                  </a:lnTo>
                  <a:lnTo>
                    <a:pt x="330266" y="622424"/>
                  </a:lnTo>
                  <a:lnTo>
                    <a:pt x="330266" y="613955"/>
                  </a:lnTo>
                  <a:lnTo>
                    <a:pt x="330266" y="588550"/>
                  </a:lnTo>
                  <a:lnTo>
                    <a:pt x="338734" y="588550"/>
                  </a:lnTo>
                  <a:lnTo>
                    <a:pt x="351437" y="609721"/>
                  </a:lnTo>
                  <a:lnTo>
                    <a:pt x="376842" y="605487"/>
                  </a:lnTo>
                  <a:lnTo>
                    <a:pt x="389544" y="592784"/>
                  </a:lnTo>
                  <a:lnTo>
                    <a:pt x="385310" y="580082"/>
                  </a:lnTo>
                  <a:lnTo>
                    <a:pt x="376842" y="571614"/>
                  </a:lnTo>
                  <a:lnTo>
                    <a:pt x="381076" y="554677"/>
                  </a:lnTo>
                  <a:lnTo>
                    <a:pt x="393778" y="554677"/>
                  </a:lnTo>
                  <a:lnTo>
                    <a:pt x="410715" y="546208"/>
                  </a:lnTo>
                  <a:lnTo>
                    <a:pt x="402247" y="529272"/>
                  </a:lnTo>
                  <a:lnTo>
                    <a:pt x="398013" y="512335"/>
                  </a:lnTo>
                  <a:lnTo>
                    <a:pt x="410715" y="491164"/>
                  </a:lnTo>
                  <a:lnTo>
                    <a:pt x="431886" y="457291"/>
                  </a:lnTo>
                  <a:lnTo>
                    <a:pt x="448823" y="440354"/>
                  </a:lnTo>
                  <a:lnTo>
                    <a:pt x="461525" y="436120"/>
                  </a:lnTo>
                  <a:lnTo>
                    <a:pt x="461525" y="419183"/>
                  </a:lnTo>
                  <a:lnTo>
                    <a:pt x="448823" y="419183"/>
                  </a:lnTo>
                  <a:lnTo>
                    <a:pt x="440354" y="402247"/>
                  </a:lnTo>
                  <a:lnTo>
                    <a:pt x="444589" y="389544"/>
                  </a:lnTo>
                  <a:lnTo>
                    <a:pt x="465759" y="385310"/>
                  </a:lnTo>
                  <a:lnTo>
                    <a:pt x="478462" y="381076"/>
                  </a:lnTo>
                  <a:lnTo>
                    <a:pt x="495399" y="376842"/>
                  </a:lnTo>
                  <a:lnTo>
                    <a:pt x="491164" y="347202"/>
                  </a:lnTo>
                  <a:lnTo>
                    <a:pt x="508101" y="338734"/>
                  </a:lnTo>
                  <a:lnTo>
                    <a:pt x="486930" y="326031"/>
                  </a:lnTo>
                  <a:lnTo>
                    <a:pt x="469994" y="347202"/>
                  </a:lnTo>
                  <a:lnTo>
                    <a:pt x="423418" y="347202"/>
                  </a:lnTo>
                  <a:lnTo>
                    <a:pt x="419183" y="338734"/>
                  </a:lnTo>
                  <a:lnTo>
                    <a:pt x="402247" y="330266"/>
                  </a:lnTo>
                  <a:lnTo>
                    <a:pt x="414949" y="317563"/>
                  </a:lnTo>
                  <a:lnTo>
                    <a:pt x="414949" y="300626"/>
                  </a:lnTo>
                  <a:lnTo>
                    <a:pt x="410715" y="292158"/>
                  </a:lnTo>
                  <a:lnTo>
                    <a:pt x="410715" y="287924"/>
                  </a:lnTo>
                  <a:lnTo>
                    <a:pt x="423418" y="275221"/>
                  </a:lnTo>
                  <a:lnTo>
                    <a:pt x="427652" y="254050"/>
                  </a:lnTo>
                  <a:lnTo>
                    <a:pt x="436120" y="228645"/>
                  </a:lnTo>
                  <a:lnTo>
                    <a:pt x="427652" y="215943"/>
                  </a:lnTo>
                  <a:lnTo>
                    <a:pt x="410715" y="215943"/>
                  </a:lnTo>
                  <a:lnTo>
                    <a:pt x="402247" y="207475"/>
                  </a:lnTo>
                  <a:lnTo>
                    <a:pt x="398013" y="224411"/>
                  </a:lnTo>
                  <a:lnTo>
                    <a:pt x="381076" y="215943"/>
                  </a:lnTo>
                  <a:lnTo>
                    <a:pt x="359905" y="224411"/>
                  </a:lnTo>
                  <a:lnTo>
                    <a:pt x="342968" y="220177"/>
                  </a:lnTo>
                  <a:lnTo>
                    <a:pt x="304861" y="186304"/>
                  </a:lnTo>
                  <a:lnTo>
                    <a:pt x="283690" y="186304"/>
                  </a:lnTo>
                  <a:lnTo>
                    <a:pt x="279456" y="135494"/>
                  </a:lnTo>
                  <a:lnTo>
                    <a:pt x="237114" y="131259"/>
                  </a:lnTo>
                  <a:lnTo>
                    <a:pt x="237114" y="110089"/>
                  </a:lnTo>
                  <a:lnTo>
                    <a:pt x="228646" y="114323"/>
                  </a:lnTo>
                  <a:lnTo>
                    <a:pt x="186304" y="114323"/>
                  </a:lnTo>
                  <a:lnTo>
                    <a:pt x="186304" y="127025"/>
                  </a:lnTo>
                  <a:lnTo>
                    <a:pt x="199006" y="169367"/>
                  </a:lnTo>
                  <a:lnTo>
                    <a:pt x="199006" y="215943"/>
                  </a:lnTo>
                  <a:lnTo>
                    <a:pt x="194772" y="224411"/>
                  </a:lnTo>
                  <a:lnTo>
                    <a:pt x="186304" y="190538"/>
                  </a:lnTo>
                  <a:lnTo>
                    <a:pt x="165133" y="105854"/>
                  </a:lnTo>
                  <a:lnTo>
                    <a:pt x="84684" y="33873"/>
                  </a:lnTo>
                  <a:lnTo>
                    <a:pt x="88918" y="4234"/>
                  </a:lnTo>
                  <a:lnTo>
                    <a:pt x="7198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74EE646D-49D1-B76F-EFAA-9CAA78F75845}"/>
                </a:ext>
              </a:extLst>
            </p:cNvPr>
            <p:cNvSpPr/>
            <p:nvPr/>
          </p:nvSpPr>
          <p:spPr>
            <a:xfrm>
              <a:off x="3253307" y="3696251"/>
              <a:ext cx="465759" cy="491164"/>
            </a:xfrm>
            <a:custGeom>
              <a:avLst/>
              <a:gdLst>
                <a:gd name="connsiteX0" fmla="*/ 203240 w 465759"/>
                <a:gd name="connsiteY0" fmla="*/ 0 h 491164"/>
                <a:gd name="connsiteX1" fmla="*/ 190538 w 465759"/>
                <a:gd name="connsiteY1" fmla="*/ 25405 h 491164"/>
                <a:gd name="connsiteX2" fmla="*/ 165133 w 465759"/>
                <a:gd name="connsiteY2" fmla="*/ 25405 h 491164"/>
                <a:gd name="connsiteX3" fmla="*/ 165133 w 465759"/>
                <a:gd name="connsiteY3" fmla="*/ 63513 h 491164"/>
                <a:gd name="connsiteX4" fmla="*/ 93152 w 465759"/>
                <a:gd name="connsiteY4" fmla="*/ 114323 h 491164"/>
                <a:gd name="connsiteX5" fmla="*/ 93152 w 465759"/>
                <a:gd name="connsiteY5" fmla="*/ 165133 h 491164"/>
                <a:gd name="connsiteX6" fmla="*/ 63513 w 465759"/>
                <a:gd name="connsiteY6" fmla="*/ 194772 h 491164"/>
                <a:gd name="connsiteX7" fmla="*/ 50810 w 465759"/>
                <a:gd name="connsiteY7" fmla="*/ 207475 h 491164"/>
                <a:gd name="connsiteX8" fmla="*/ 21171 w 465759"/>
                <a:gd name="connsiteY8" fmla="*/ 203240 h 491164"/>
                <a:gd name="connsiteX9" fmla="*/ 4234 w 465759"/>
                <a:gd name="connsiteY9" fmla="*/ 232880 h 491164"/>
                <a:gd name="connsiteX10" fmla="*/ 0 w 465759"/>
                <a:gd name="connsiteY10" fmla="*/ 241348 h 491164"/>
                <a:gd name="connsiteX11" fmla="*/ 4234 w 465759"/>
                <a:gd name="connsiteY11" fmla="*/ 254050 h 491164"/>
                <a:gd name="connsiteX12" fmla="*/ 21171 w 465759"/>
                <a:gd name="connsiteY12" fmla="*/ 254050 h 491164"/>
                <a:gd name="connsiteX13" fmla="*/ 29639 w 465759"/>
                <a:gd name="connsiteY13" fmla="*/ 266753 h 491164"/>
                <a:gd name="connsiteX14" fmla="*/ 21171 w 465759"/>
                <a:gd name="connsiteY14" fmla="*/ 287924 h 491164"/>
                <a:gd name="connsiteX15" fmla="*/ 16937 w 465759"/>
                <a:gd name="connsiteY15" fmla="*/ 313329 h 491164"/>
                <a:gd name="connsiteX16" fmla="*/ 4234 w 465759"/>
                <a:gd name="connsiteY16" fmla="*/ 321797 h 491164"/>
                <a:gd name="connsiteX17" fmla="*/ 4234 w 465759"/>
                <a:gd name="connsiteY17" fmla="*/ 330266 h 491164"/>
                <a:gd name="connsiteX18" fmla="*/ 8468 w 465759"/>
                <a:gd name="connsiteY18" fmla="*/ 334500 h 491164"/>
                <a:gd name="connsiteX19" fmla="*/ 8468 w 465759"/>
                <a:gd name="connsiteY19" fmla="*/ 351436 h 491164"/>
                <a:gd name="connsiteX20" fmla="*/ 0 w 465759"/>
                <a:gd name="connsiteY20" fmla="*/ 364139 h 491164"/>
                <a:gd name="connsiteX21" fmla="*/ 12703 w 465759"/>
                <a:gd name="connsiteY21" fmla="*/ 372607 h 491164"/>
                <a:gd name="connsiteX22" fmla="*/ 16937 w 465759"/>
                <a:gd name="connsiteY22" fmla="*/ 385310 h 491164"/>
                <a:gd name="connsiteX23" fmla="*/ 63513 w 465759"/>
                <a:gd name="connsiteY23" fmla="*/ 381076 h 491164"/>
                <a:gd name="connsiteX24" fmla="*/ 80449 w 465759"/>
                <a:gd name="connsiteY24" fmla="*/ 359905 h 491164"/>
                <a:gd name="connsiteX25" fmla="*/ 101620 w 465759"/>
                <a:gd name="connsiteY25" fmla="*/ 372607 h 491164"/>
                <a:gd name="connsiteX26" fmla="*/ 84684 w 465759"/>
                <a:gd name="connsiteY26" fmla="*/ 381076 h 491164"/>
                <a:gd name="connsiteX27" fmla="*/ 88918 w 465759"/>
                <a:gd name="connsiteY27" fmla="*/ 410715 h 491164"/>
                <a:gd name="connsiteX28" fmla="*/ 110089 w 465759"/>
                <a:gd name="connsiteY28" fmla="*/ 427652 h 491164"/>
                <a:gd name="connsiteX29" fmla="*/ 114323 w 465759"/>
                <a:gd name="connsiteY29" fmla="*/ 457291 h 491164"/>
                <a:gd name="connsiteX30" fmla="*/ 135494 w 465759"/>
                <a:gd name="connsiteY30" fmla="*/ 465759 h 491164"/>
                <a:gd name="connsiteX31" fmla="*/ 148196 w 465759"/>
                <a:gd name="connsiteY31" fmla="*/ 453057 h 491164"/>
                <a:gd name="connsiteX32" fmla="*/ 182070 w 465759"/>
                <a:gd name="connsiteY32" fmla="*/ 453057 h 491164"/>
                <a:gd name="connsiteX33" fmla="*/ 194772 w 465759"/>
                <a:gd name="connsiteY33" fmla="*/ 440354 h 491164"/>
                <a:gd name="connsiteX34" fmla="*/ 207475 w 465759"/>
                <a:gd name="connsiteY34" fmla="*/ 440354 h 491164"/>
                <a:gd name="connsiteX35" fmla="*/ 207475 w 465759"/>
                <a:gd name="connsiteY35" fmla="*/ 453057 h 491164"/>
                <a:gd name="connsiteX36" fmla="*/ 241348 w 465759"/>
                <a:gd name="connsiteY36" fmla="*/ 453057 h 491164"/>
                <a:gd name="connsiteX37" fmla="*/ 245582 w 465759"/>
                <a:gd name="connsiteY37" fmla="*/ 444588 h 491164"/>
                <a:gd name="connsiteX38" fmla="*/ 258285 w 465759"/>
                <a:gd name="connsiteY38" fmla="*/ 444588 h 491164"/>
                <a:gd name="connsiteX39" fmla="*/ 270987 w 465759"/>
                <a:gd name="connsiteY39" fmla="*/ 457291 h 491164"/>
                <a:gd name="connsiteX40" fmla="*/ 270987 w 465759"/>
                <a:gd name="connsiteY40" fmla="*/ 469993 h 491164"/>
                <a:gd name="connsiteX41" fmla="*/ 258285 w 465759"/>
                <a:gd name="connsiteY41" fmla="*/ 474228 h 491164"/>
                <a:gd name="connsiteX42" fmla="*/ 262519 w 465759"/>
                <a:gd name="connsiteY42" fmla="*/ 482696 h 491164"/>
                <a:gd name="connsiteX43" fmla="*/ 279456 w 465759"/>
                <a:gd name="connsiteY43" fmla="*/ 486930 h 491164"/>
                <a:gd name="connsiteX44" fmla="*/ 296392 w 465759"/>
                <a:gd name="connsiteY44" fmla="*/ 469993 h 491164"/>
                <a:gd name="connsiteX45" fmla="*/ 313329 w 465759"/>
                <a:gd name="connsiteY45" fmla="*/ 469993 h 491164"/>
                <a:gd name="connsiteX46" fmla="*/ 326032 w 465759"/>
                <a:gd name="connsiteY46" fmla="*/ 482696 h 491164"/>
                <a:gd name="connsiteX47" fmla="*/ 347202 w 465759"/>
                <a:gd name="connsiteY47" fmla="*/ 491164 h 491164"/>
                <a:gd name="connsiteX48" fmla="*/ 351437 w 465759"/>
                <a:gd name="connsiteY48" fmla="*/ 486930 h 491164"/>
                <a:gd name="connsiteX49" fmla="*/ 364139 w 465759"/>
                <a:gd name="connsiteY49" fmla="*/ 474228 h 491164"/>
                <a:gd name="connsiteX50" fmla="*/ 368373 w 465759"/>
                <a:gd name="connsiteY50" fmla="*/ 448822 h 491164"/>
                <a:gd name="connsiteX51" fmla="*/ 398013 w 465759"/>
                <a:gd name="connsiteY51" fmla="*/ 448822 h 491164"/>
                <a:gd name="connsiteX52" fmla="*/ 423418 w 465759"/>
                <a:gd name="connsiteY52" fmla="*/ 414949 h 491164"/>
                <a:gd name="connsiteX53" fmla="*/ 410715 w 465759"/>
                <a:gd name="connsiteY53" fmla="*/ 414949 h 491164"/>
                <a:gd name="connsiteX54" fmla="*/ 410715 w 465759"/>
                <a:gd name="connsiteY54" fmla="*/ 398012 h 491164"/>
                <a:gd name="connsiteX55" fmla="*/ 436120 w 465759"/>
                <a:gd name="connsiteY55" fmla="*/ 393778 h 491164"/>
                <a:gd name="connsiteX56" fmla="*/ 436120 w 465759"/>
                <a:gd name="connsiteY56" fmla="*/ 376842 h 491164"/>
                <a:gd name="connsiteX57" fmla="*/ 448823 w 465759"/>
                <a:gd name="connsiteY57" fmla="*/ 372607 h 491164"/>
                <a:gd name="connsiteX58" fmla="*/ 465759 w 465759"/>
                <a:gd name="connsiteY58" fmla="*/ 347202 h 491164"/>
                <a:gd name="connsiteX59" fmla="*/ 448823 w 465759"/>
                <a:gd name="connsiteY59" fmla="*/ 330266 h 491164"/>
                <a:gd name="connsiteX60" fmla="*/ 448823 w 465759"/>
                <a:gd name="connsiteY60" fmla="*/ 313329 h 491164"/>
                <a:gd name="connsiteX61" fmla="*/ 461525 w 465759"/>
                <a:gd name="connsiteY61" fmla="*/ 304861 h 491164"/>
                <a:gd name="connsiteX62" fmla="*/ 448823 w 465759"/>
                <a:gd name="connsiteY62" fmla="*/ 283690 h 491164"/>
                <a:gd name="connsiteX63" fmla="*/ 448823 w 465759"/>
                <a:gd name="connsiteY63" fmla="*/ 249816 h 491164"/>
                <a:gd name="connsiteX64" fmla="*/ 414949 w 465759"/>
                <a:gd name="connsiteY64" fmla="*/ 249816 h 491164"/>
                <a:gd name="connsiteX65" fmla="*/ 402247 w 465759"/>
                <a:gd name="connsiteY65" fmla="*/ 241348 h 491164"/>
                <a:gd name="connsiteX66" fmla="*/ 414949 w 465759"/>
                <a:gd name="connsiteY66" fmla="*/ 228645 h 491164"/>
                <a:gd name="connsiteX67" fmla="*/ 398013 w 465759"/>
                <a:gd name="connsiteY67" fmla="*/ 211709 h 491164"/>
                <a:gd name="connsiteX68" fmla="*/ 410715 w 465759"/>
                <a:gd name="connsiteY68" fmla="*/ 199006 h 491164"/>
                <a:gd name="connsiteX69" fmla="*/ 398013 w 465759"/>
                <a:gd name="connsiteY69" fmla="*/ 190538 h 491164"/>
                <a:gd name="connsiteX70" fmla="*/ 398013 w 465759"/>
                <a:gd name="connsiteY70" fmla="*/ 169367 h 491164"/>
                <a:gd name="connsiteX71" fmla="*/ 427652 w 465759"/>
                <a:gd name="connsiteY71" fmla="*/ 143962 h 491164"/>
                <a:gd name="connsiteX72" fmla="*/ 410715 w 465759"/>
                <a:gd name="connsiteY72" fmla="*/ 131259 h 491164"/>
                <a:gd name="connsiteX73" fmla="*/ 402247 w 465759"/>
                <a:gd name="connsiteY73" fmla="*/ 105854 h 491164"/>
                <a:gd name="connsiteX74" fmla="*/ 368373 w 465759"/>
                <a:gd name="connsiteY74" fmla="*/ 101620 h 491164"/>
                <a:gd name="connsiteX75" fmla="*/ 359905 w 465759"/>
                <a:gd name="connsiteY75" fmla="*/ 93152 h 491164"/>
                <a:gd name="connsiteX76" fmla="*/ 381076 w 465759"/>
                <a:gd name="connsiteY76" fmla="*/ 84683 h 491164"/>
                <a:gd name="connsiteX77" fmla="*/ 372608 w 465759"/>
                <a:gd name="connsiteY77" fmla="*/ 71981 h 491164"/>
                <a:gd name="connsiteX78" fmla="*/ 338734 w 465759"/>
                <a:gd name="connsiteY78" fmla="*/ 67747 h 491164"/>
                <a:gd name="connsiteX79" fmla="*/ 330266 w 465759"/>
                <a:gd name="connsiteY79" fmla="*/ 38108 h 491164"/>
                <a:gd name="connsiteX80" fmla="*/ 283690 w 465759"/>
                <a:gd name="connsiteY80" fmla="*/ 33873 h 491164"/>
                <a:gd name="connsiteX81" fmla="*/ 270987 w 465759"/>
                <a:gd name="connsiteY81" fmla="*/ 46576 h 491164"/>
                <a:gd name="connsiteX82" fmla="*/ 262519 w 465759"/>
                <a:gd name="connsiteY82" fmla="*/ 50810 h 491164"/>
                <a:gd name="connsiteX83" fmla="*/ 249816 w 465759"/>
                <a:gd name="connsiteY83" fmla="*/ 33873 h 491164"/>
                <a:gd name="connsiteX84" fmla="*/ 254051 w 465759"/>
                <a:gd name="connsiteY84" fmla="*/ 16937 h 491164"/>
                <a:gd name="connsiteX85" fmla="*/ 245582 w 465759"/>
                <a:gd name="connsiteY85" fmla="*/ 0 h 491164"/>
                <a:gd name="connsiteX86" fmla="*/ 203240 w 465759"/>
                <a:gd name="connsiteY86" fmla="*/ 0 h 49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465759" h="491164">
                  <a:moveTo>
                    <a:pt x="203240" y="0"/>
                  </a:moveTo>
                  <a:lnTo>
                    <a:pt x="190538" y="25405"/>
                  </a:lnTo>
                  <a:lnTo>
                    <a:pt x="165133" y="25405"/>
                  </a:lnTo>
                  <a:lnTo>
                    <a:pt x="165133" y="63513"/>
                  </a:lnTo>
                  <a:lnTo>
                    <a:pt x="93152" y="114323"/>
                  </a:lnTo>
                  <a:lnTo>
                    <a:pt x="93152" y="165133"/>
                  </a:lnTo>
                  <a:lnTo>
                    <a:pt x="63513" y="194772"/>
                  </a:lnTo>
                  <a:lnTo>
                    <a:pt x="50810" y="207475"/>
                  </a:lnTo>
                  <a:lnTo>
                    <a:pt x="21171" y="203240"/>
                  </a:lnTo>
                  <a:lnTo>
                    <a:pt x="4234" y="232880"/>
                  </a:lnTo>
                  <a:lnTo>
                    <a:pt x="0" y="241348"/>
                  </a:lnTo>
                  <a:lnTo>
                    <a:pt x="4234" y="254050"/>
                  </a:lnTo>
                  <a:lnTo>
                    <a:pt x="21171" y="254050"/>
                  </a:lnTo>
                  <a:lnTo>
                    <a:pt x="29639" y="266753"/>
                  </a:lnTo>
                  <a:lnTo>
                    <a:pt x="21171" y="287924"/>
                  </a:lnTo>
                  <a:lnTo>
                    <a:pt x="16937" y="313329"/>
                  </a:lnTo>
                  <a:lnTo>
                    <a:pt x="4234" y="321797"/>
                  </a:lnTo>
                  <a:lnTo>
                    <a:pt x="4234" y="330266"/>
                  </a:lnTo>
                  <a:lnTo>
                    <a:pt x="8468" y="334500"/>
                  </a:lnTo>
                  <a:lnTo>
                    <a:pt x="8468" y="351436"/>
                  </a:lnTo>
                  <a:lnTo>
                    <a:pt x="0" y="364139"/>
                  </a:lnTo>
                  <a:lnTo>
                    <a:pt x="12703" y="372607"/>
                  </a:lnTo>
                  <a:lnTo>
                    <a:pt x="16937" y="385310"/>
                  </a:lnTo>
                  <a:lnTo>
                    <a:pt x="63513" y="381076"/>
                  </a:lnTo>
                  <a:lnTo>
                    <a:pt x="80449" y="359905"/>
                  </a:lnTo>
                  <a:lnTo>
                    <a:pt x="101620" y="372607"/>
                  </a:lnTo>
                  <a:lnTo>
                    <a:pt x="84684" y="381076"/>
                  </a:lnTo>
                  <a:lnTo>
                    <a:pt x="88918" y="410715"/>
                  </a:lnTo>
                  <a:lnTo>
                    <a:pt x="110089" y="427652"/>
                  </a:lnTo>
                  <a:lnTo>
                    <a:pt x="114323" y="457291"/>
                  </a:lnTo>
                  <a:lnTo>
                    <a:pt x="135494" y="465759"/>
                  </a:lnTo>
                  <a:lnTo>
                    <a:pt x="148196" y="453057"/>
                  </a:lnTo>
                  <a:lnTo>
                    <a:pt x="182070" y="453057"/>
                  </a:lnTo>
                  <a:lnTo>
                    <a:pt x="194772" y="440354"/>
                  </a:lnTo>
                  <a:lnTo>
                    <a:pt x="207475" y="440354"/>
                  </a:lnTo>
                  <a:lnTo>
                    <a:pt x="207475" y="453057"/>
                  </a:lnTo>
                  <a:lnTo>
                    <a:pt x="241348" y="453057"/>
                  </a:lnTo>
                  <a:lnTo>
                    <a:pt x="245582" y="444588"/>
                  </a:lnTo>
                  <a:lnTo>
                    <a:pt x="258285" y="444588"/>
                  </a:lnTo>
                  <a:lnTo>
                    <a:pt x="270987" y="457291"/>
                  </a:lnTo>
                  <a:lnTo>
                    <a:pt x="270987" y="469993"/>
                  </a:lnTo>
                  <a:lnTo>
                    <a:pt x="258285" y="474228"/>
                  </a:lnTo>
                  <a:lnTo>
                    <a:pt x="262519" y="482696"/>
                  </a:lnTo>
                  <a:lnTo>
                    <a:pt x="279456" y="486930"/>
                  </a:lnTo>
                  <a:lnTo>
                    <a:pt x="296392" y="469993"/>
                  </a:lnTo>
                  <a:lnTo>
                    <a:pt x="313329" y="469993"/>
                  </a:lnTo>
                  <a:lnTo>
                    <a:pt x="326032" y="482696"/>
                  </a:lnTo>
                  <a:lnTo>
                    <a:pt x="347202" y="491164"/>
                  </a:lnTo>
                  <a:lnTo>
                    <a:pt x="351437" y="486930"/>
                  </a:lnTo>
                  <a:lnTo>
                    <a:pt x="364139" y="474228"/>
                  </a:lnTo>
                  <a:lnTo>
                    <a:pt x="368373" y="448822"/>
                  </a:lnTo>
                  <a:lnTo>
                    <a:pt x="398013" y="448822"/>
                  </a:lnTo>
                  <a:lnTo>
                    <a:pt x="423418" y="414949"/>
                  </a:lnTo>
                  <a:lnTo>
                    <a:pt x="410715" y="414949"/>
                  </a:lnTo>
                  <a:lnTo>
                    <a:pt x="410715" y="398012"/>
                  </a:lnTo>
                  <a:lnTo>
                    <a:pt x="436120" y="393778"/>
                  </a:lnTo>
                  <a:lnTo>
                    <a:pt x="436120" y="376842"/>
                  </a:lnTo>
                  <a:lnTo>
                    <a:pt x="448823" y="372607"/>
                  </a:lnTo>
                  <a:lnTo>
                    <a:pt x="465759" y="347202"/>
                  </a:lnTo>
                  <a:lnTo>
                    <a:pt x="448823" y="330266"/>
                  </a:lnTo>
                  <a:lnTo>
                    <a:pt x="448823" y="313329"/>
                  </a:lnTo>
                  <a:lnTo>
                    <a:pt x="461525" y="304861"/>
                  </a:lnTo>
                  <a:lnTo>
                    <a:pt x="448823" y="283690"/>
                  </a:lnTo>
                  <a:lnTo>
                    <a:pt x="448823" y="249816"/>
                  </a:lnTo>
                  <a:lnTo>
                    <a:pt x="414949" y="249816"/>
                  </a:lnTo>
                  <a:lnTo>
                    <a:pt x="402247" y="241348"/>
                  </a:lnTo>
                  <a:lnTo>
                    <a:pt x="414949" y="228645"/>
                  </a:lnTo>
                  <a:lnTo>
                    <a:pt x="398013" y="211709"/>
                  </a:lnTo>
                  <a:lnTo>
                    <a:pt x="410715" y="199006"/>
                  </a:lnTo>
                  <a:lnTo>
                    <a:pt x="398013" y="190538"/>
                  </a:lnTo>
                  <a:lnTo>
                    <a:pt x="398013" y="169367"/>
                  </a:lnTo>
                  <a:lnTo>
                    <a:pt x="427652" y="143962"/>
                  </a:lnTo>
                  <a:lnTo>
                    <a:pt x="410715" y="131259"/>
                  </a:lnTo>
                  <a:lnTo>
                    <a:pt x="402247" y="105854"/>
                  </a:lnTo>
                  <a:lnTo>
                    <a:pt x="368373" y="101620"/>
                  </a:lnTo>
                  <a:lnTo>
                    <a:pt x="359905" y="93152"/>
                  </a:lnTo>
                  <a:lnTo>
                    <a:pt x="381076" y="84683"/>
                  </a:lnTo>
                  <a:lnTo>
                    <a:pt x="372608" y="71981"/>
                  </a:lnTo>
                  <a:lnTo>
                    <a:pt x="338734" y="67747"/>
                  </a:lnTo>
                  <a:lnTo>
                    <a:pt x="330266" y="38108"/>
                  </a:lnTo>
                  <a:lnTo>
                    <a:pt x="283690" y="33873"/>
                  </a:lnTo>
                  <a:lnTo>
                    <a:pt x="270987" y="46576"/>
                  </a:lnTo>
                  <a:lnTo>
                    <a:pt x="262519" y="50810"/>
                  </a:lnTo>
                  <a:lnTo>
                    <a:pt x="249816" y="33873"/>
                  </a:lnTo>
                  <a:lnTo>
                    <a:pt x="254051" y="16937"/>
                  </a:lnTo>
                  <a:lnTo>
                    <a:pt x="245582" y="0"/>
                  </a:lnTo>
                  <a:lnTo>
                    <a:pt x="20324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3FBB184-B171-B610-8ECD-FB6C23CB708B}"/>
                </a:ext>
              </a:extLst>
            </p:cNvPr>
            <p:cNvSpPr/>
            <p:nvPr/>
          </p:nvSpPr>
          <p:spPr>
            <a:xfrm>
              <a:off x="3202497" y="4106966"/>
              <a:ext cx="402246" cy="347202"/>
            </a:xfrm>
            <a:custGeom>
              <a:avLst/>
              <a:gdLst>
                <a:gd name="connsiteX0" fmla="*/ 139728 w 402246"/>
                <a:gd name="connsiteY0" fmla="*/ 4234 h 347202"/>
                <a:gd name="connsiteX1" fmla="*/ 122791 w 402246"/>
                <a:gd name="connsiteY1" fmla="*/ 4234 h 347202"/>
                <a:gd name="connsiteX2" fmla="*/ 110089 w 402246"/>
                <a:gd name="connsiteY2" fmla="*/ 8468 h 347202"/>
                <a:gd name="connsiteX3" fmla="*/ 88918 w 402246"/>
                <a:gd name="connsiteY3" fmla="*/ 12703 h 347202"/>
                <a:gd name="connsiteX4" fmla="*/ 84684 w 402246"/>
                <a:gd name="connsiteY4" fmla="*/ 29639 h 347202"/>
                <a:gd name="connsiteX5" fmla="*/ 93152 w 402246"/>
                <a:gd name="connsiteY5" fmla="*/ 42342 h 347202"/>
                <a:gd name="connsiteX6" fmla="*/ 105854 w 402246"/>
                <a:gd name="connsiteY6" fmla="*/ 46576 h 347202"/>
                <a:gd name="connsiteX7" fmla="*/ 105854 w 402246"/>
                <a:gd name="connsiteY7" fmla="*/ 59278 h 347202"/>
                <a:gd name="connsiteX8" fmla="*/ 93152 w 402246"/>
                <a:gd name="connsiteY8" fmla="*/ 63513 h 347202"/>
                <a:gd name="connsiteX9" fmla="*/ 80449 w 402246"/>
                <a:gd name="connsiteY9" fmla="*/ 80449 h 347202"/>
                <a:gd name="connsiteX10" fmla="*/ 55044 w 402246"/>
                <a:gd name="connsiteY10" fmla="*/ 114323 h 347202"/>
                <a:gd name="connsiteX11" fmla="*/ 46576 w 402246"/>
                <a:gd name="connsiteY11" fmla="*/ 135494 h 347202"/>
                <a:gd name="connsiteX12" fmla="*/ 50810 w 402246"/>
                <a:gd name="connsiteY12" fmla="*/ 156664 h 347202"/>
                <a:gd name="connsiteX13" fmla="*/ 55044 w 402246"/>
                <a:gd name="connsiteY13" fmla="*/ 169367 h 347202"/>
                <a:gd name="connsiteX14" fmla="*/ 38108 w 402246"/>
                <a:gd name="connsiteY14" fmla="*/ 177835 h 347202"/>
                <a:gd name="connsiteX15" fmla="*/ 25405 w 402246"/>
                <a:gd name="connsiteY15" fmla="*/ 177835 h 347202"/>
                <a:gd name="connsiteX16" fmla="*/ 21171 w 402246"/>
                <a:gd name="connsiteY16" fmla="*/ 194772 h 347202"/>
                <a:gd name="connsiteX17" fmla="*/ 33873 w 402246"/>
                <a:gd name="connsiteY17" fmla="*/ 203240 h 347202"/>
                <a:gd name="connsiteX18" fmla="*/ 33873 w 402246"/>
                <a:gd name="connsiteY18" fmla="*/ 215943 h 347202"/>
                <a:gd name="connsiteX19" fmla="*/ 21171 w 402246"/>
                <a:gd name="connsiteY19" fmla="*/ 228645 h 347202"/>
                <a:gd name="connsiteX20" fmla="*/ 0 w 402246"/>
                <a:gd name="connsiteY20" fmla="*/ 232880 h 347202"/>
                <a:gd name="connsiteX21" fmla="*/ 0 w 402246"/>
                <a:gd name="connsiteY21" fmla="*/ 237114 h 347202"/>
                <a:gd name="connsiteX22" fmla="*/ 8468 w 402246"/>
                <a:gd name="connsiteY22" fmla="*/ 270987 h 347202"/>
                <a:gd name="connsiteX23" fmla="*/ 38108 w 402246"/>
                <a:gd name="connsiteY23" fmla="*/ 266753 h 347202"/>
                <a:gd name="connsiteX24" fmla="*/ 59278 w 402246"/>
                <a:gd name="connsiteY24" fmla="*/ 275221 h 347202"/>
                <a:gd name="connsiteX25" fmla="*/ 76215 w 402246"/>
                <a:gd name="connsiteY25" fmla="*/ 275221 h 347202"/>
                <a:gd name="connsiteX26" fmla="*/ 84684 w 402246"/>
                <a:gd name="connsiteY26" fmla="*/ 287924 h 347202"/>
                <a:gd name="connsiteX27" fmla="*/ 67747 w 402246"/>
                <a:gd name="connsiteY27" fmla="*/ 304861 h 347202"/>
                <a:gd name="connsiteX28" fmla="*/ 63513 w 402246"/>
                <a:gd name="connsiteY28" fmla="*/ 334500 h 347202"/>
                <a:gd name="connsiteX29" fmla="*/ 67747 w 402246"/>
                <a:gd name="connsiteY29" fmla="*/ 342968 h 347202"/>
                <a:gd name="connsiteX30" fmla="*/ 71981 w 402246"/>
                <a:gd name="connsiteY30" fmla="*/ 330266 h 347202"/>
                <a:gd name="connsiteX31" fmla="*/ 93152 w 402246"/>
                <a:gd name="connsiteY31" fmla="*/ 347202 h 347202"/>
                <a:gd name="connsiteX32" fmla="*/ 114323 w 402246"/>
                <a:gd name="connsiteY32" fmla="*/ 321797 h 347202"/>
                <a:gd name="connsiteX33" fmla="*/ 127025 w 402246"/>
                <a:gd name="connsiteY33" fmla="*/ 338734 h 347202"/>
                <a:gd name="connsiteX34" fmla="*/ 152430 w 402246"/>
                <a:gd name="connsiteY34" fmla="*/ 334500 h 347202"/>
                <a:gd name="connsiteX35" fmla="*/ 182070 w 402246"/>
                <a:gd name="connsiteY35" fmla="*/ 330266 h 347202"/>
                <a:gd name="connsiteX36" fmla="*/ 190538 w 402246"/>
                <a:gd name="connsiteY36" fmla="*/ 309095 h 347202"/>
                <a:gd name="connsiteX37" fmla="*/ 237114 w 402246"/>
                <a:gd name="connsiteY37" fmla="*/ 304861 h 347202"/>
                <a:gd name="connsiteX38" fmla="*/ 262519 w 402246"/>
                <a:gd name="connsiteY38" fmla="*/ 326031 h 347202"/>
                <a:gd name="connsiteX39" fmla="*/ 270987 w 402246"/>
                <a:gd name="connsiteY39" fmla="*/ 317563 h 347202"/>
                <a:gd name="connsiteX40" fmla="*/ 283690 w 402246"/>
                <a:gd name="connsiteY40" fmla="*/ 313329 h 347202"/>
                <a:gd name="connsiteX41" fmla="*/ 279456 w 402246"/>
                <a:gd name="connsiteY41" fmla="*/ 292158 h 347202"/>
                <a:gd name="connsiteX42" fmla="*/ 300627 w 402246"/>
                <a:gd name="connsiteY42" fmla="*/ 287924 h 347202"/>
                <a:gd name="connsiteX43" fmla="*/ 330266 w 402246"/>
                <a:gd name="connsiteY43" fmla="*/ 279455 h 347202"/>
                <a:gd name="connsiteX44" fmla="*/ 321797 w 402246"/>
                <a:gd name="connsiteY44" fmla="*/ 262519 h 347202"/>
                <a:gd name="connsiteX45" fmla="*/ 334500 w 402246"/>
                <a:gd name="connsiteY45" fmla="*/ 249816 h 347202"/>
                <a:gd name="connsiteX46" fmla="*/ 338734 w 402246"/>
                <a:gd name="connsiteY46" fmla="*/ 224411 h 347202"/>
                <a:gd name="connsiteX47" fmla="*/ 321797 w 402246"/>
                <a:gd name="connsiteY47" fmla="*/ 203240 h 347202"/>
                <a:gd name="connsiteX48" fmla="*/ 334500 w 402246"/>
                <a:gd name="connsiteY48" fmla="*/ 169367 h 347202"/>
                <a:gd name="connsiteX49" fmla="*/ 359905 w 402246"/>
                <a:gd name="connsiteY49" fmla="*/ 182069 h 347202"/>
                <a:gd name="connsiteX50" fmla="*/ 389544 w 402246"/>
                <a:gd name="connsiteY50" fmla="*/ 177835 h 347202"/>
                <a:gd name="connsiteX51" fmla="*/ 376842 w 402246"/>
                <a:gd name="connsiteY51" fmla="*/ 143962 h 347202"/>
                <a:gd name="connsiteX52" fmla="*/ 364139 w 402246"/>
                <a:gd name="connsiteY52" fmla="*/ 97386 h 347202"/>
                <a:gd name="connsiteX53" fmla="*/ 393778 w 402246"/>
                <a:gd name="connsiteY53" fmla="*/ 97386 h 347202"/>
                <a:gd name="connsiteX54" fmla="*/ 402247 w 402246"/>
                <a:gd name="connsiteY54" fmla="*/ 80449 h 347202"/>
                <a:gd name="connsiteX55" fmla="*/ 376842 w 402246"/>
                <a:gd name="connsiteY55" fmla="*/ 71981 h 347202"/>
                <a:gd name="connsiteX56" fmla="*/ 364139 w 402246"/>
                <a:gd name="connsiteY56" fmla="*/ 59278 h 347202"/>
                <a:gd name="connsiteX57" fmla="*/ 347202 w 402246"/>
                <a:gd name="connsiteY57" fmla="*/ 59278 h 347202"/>
                <a:gd name="connsiteX58" fmla="*/ 330266 w 402246"/>
                <a:gd name="connsiteY58" fmla="*/ 76215 h 347202"/>
                <a:gd name="connsiteX59" fmla="*/ 313329 w 402246"/>
                <a:gd name="connsiteY59" fmla="*/ 71981 h 347202"/>
                <a:gd name="connsiteX60" fmla="*/ 309095 w 402246"/>
                <a:gd name="connsiteY60" fmla="*/ 63513 h 347202"/>
                <a:gd name="connsiteX61" fmla="*/ 321797 w 402246"/>
                <a:gd name="connsiteY61" fmla="*/ 59278 h 347202"/>
                <a:gd name="connsiteX62" fmla="*/ 321797 w 402246"/>
                <a:gd name="connsiteY62" fmla="*/ 46576 h 347202"/>
                <a:gd name="connsiteX63" fmla="*/ 309095 w 402246"/>
                <a:gd name="connsiteY63" fmla="*/ 33873 h 347202"/>
                <a:gd name="connsiteX64" fmla="*/ 296392 w 402246"/>
                <a:gd name="connsiteY64" fmla="*/ 29639 h 347202"/>
                <a:gd name="connsiteX65" fmla="*/ 287924 w 402246"/>
                <a:gd name="connsiteY65" fmla="*/ 38108 h 347202"/>
                <a:gd name="connsiteX66" fmla="*/ 258285 w 402246"/>
                <a:gd name="connsiteY66" fmla="*/ 38108 h 347202"/>
                <a:gd name="connsiteX67" fmla="*/ 258285 w 402246"/>
                <a:gd name="connsiteY67" fmla="*/ 29639 h 347202"/>
                <a:gd name="connsiteX68" fmla="*/ 249816 w 402246"/>
                <a:gd name="connsiteY68" fmla="*/ 29639 h 347202"/>
                <a:gd name="connsiteX69" fmla="*/ 232880 w 402246"/>
                <a:gd name="connsiteY69" fmla="*/ 42342 h 347202"/>
                <a:gd name="connsiteX70" fmla="*/ 199006 w 402246"/>
                <a:gd name="connsiteY70" fmla="*/ 42342 h 347202"/>
                <a:gd name="connsiteX71" fmla="*/ 186304 w 402246"/>
                <a:gd name="connsiteY71" fmla="*/ 55044 h 347202"/>
                <a:gd name="connsiteX72" fmla="*/ 165133 w 402246"/>
                <a:gd name="connsiteY72" fmla="*/ 46576 h 347202"/>
                <a:gd name="connsiteX73" fmla="*/ 160899 w 402246"/>
                <a:gd name="connsiteY73" fmla="*/ 16937 h 347202"/>
                <a:gd name="connsiteX74" fmla="*/ 139728 w 402246"/>
                <a:gd name="connsiteY74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02246" h="347202">
                  <a:moveTo>
                    <a:pt x="139728" y="4234"/>
                  </a:moveTo>
                  <a:lnTo>
                    <a:pt x="122791" y="4234"/>
                  </a:lnTo>
                  <a:lnTo>
                    <a:pt x="110089" y="8468"/>
                  </a:lnTo>
                  <a:lnTo>
                    <a:pt x="88918" y="12703"/>
                  </a:lnTo>
                  <a:lnTo>
                    <a:pt x="84684" y="29639"/>
                  </a:lnTo>
                  <a:lnTo>
                    <a:pt x="93152" y="42342"/>
                  </a:lnTo>
                  <a:lnTo>
                    <a:pt x="105854" y="46576"/>
                  </a:lnTo>
                  <a:lnTo>
                    <a:pt x="105854" y="59278"/>
                  </a:lnTo>
                  <a:lnTo>
                    <a:pt x="93152" y="63513"/>
                  </a:lnTo>
                  <a:lnTo>
                    <a:pt x="80449" y="80449"/>
                  </a:lnTo>
                  <a:lnTo>
                    <a:pt x="55044" y="114323"/>
                  </a:lnTo>
                  <a:lnTo>
                    <a:pt x="46576" y="135494"/>
                  </a:lnTo>
                  <a:lnTo>
                    <a:pt x="50810" y="156664"/>
                  </a:lnTo>
                  <a:lnTo>
                    <a:pt x="55044" y="169367"/>
                  </a:lnTo>
                  <a:lnTo>
                    <a:pt x="38108" y="177835"/>
                  </a:lnTo>
                  <a:lnTo>
                    <a:pt x="25405" y="177835"/>
                  </a:lnTo>
                  <a:lnTo>
                    <a:pt x="21171" y="194772"/>
                  </a:lnTo>
                  <a:lnTo>
                    <a:pt x="33873" y="203240"/>
                  </a:lnTo>
                  <a:lnTo>
                    <a:pt x="33873" y="215943"/>
                  </a:lnTo>
                  <a:lnTo>
                    <a:pt x="21171" y="228645"/>
                  </a:lnTo>
                  <a:lnTo>
                    <a:pt x="0" y="232880"/>
                  </a:lnTo>
                  <a:lnTo>
                    <a:pt x="0" y="237114"/>
                  </a:lnTo>
                  <a:lnTo>
                    <a:pt x="8468" y="270987"/>
                  </a:lnTo>
                  <a:lnTo>
                    <a:pt x="38108" y="266753"/>
                  </a:lnTo>
                  <a:lnTo>
                    <a:pt x="59278" y="275221"/>
                  </a:lnTo>
                  <a:lnTo>
                    <a:pt x="76215" y="275221"/>
                  </a:lnTo>
                  <a:lnTo>
                    <a:pt x="84684" y="287924"/>
                  </a:lnTo>
                  <a:lnTo>
                    <a:pt x="67747" y="304861"/>
                  </a:lnTo>
                  <a:lnTo>
                    <a:pt x="63513" y="334500"/>
                  </a:lnTo>
                  <a:lnTo>
                    <a:pt x="67747" y="342968"/>
                  </a:lnTo>
                  <a:lnTo>
                    <a:pt x="71981" y="330266"/>
                  </a:lnTo>
                  <a:lnTo>
                    <a:pt x="93152" y="347202"/>
                  </a:lnTo>
                  <a:lnTo>
                    <a:pt x="114323" y="321797"/>
                  </a:lnTo>
                  <a:lnTo>
                    <a:pt x="127025" y="338734"/>
                  </a:lnTo>
                  <a:lnTo>
                    <a:pt x="152430" y="334500"/>
                  </a:lnTo>
                  <a:lnTo>
                    <a:pt x="182070" y="330266"/>
                  </a:lnTo>
                  <a:lnTo>
                    <a:pt x="190538" y="309095"/>
                  </a:lnTo>
                  <a:lnTo>
                    <a:pt x="237114" y="304861"/>
                  </a:lnTo>
                  <a:lnTo>
                    <a:pt x="262519" y="326031"/>
                  </a:lnTo>
                  <a:lnTo>
                    <a:pt x="270987" y="317563"/>
                  </a:lnTo>
                  <a:lnTo>
                    <a:pt x="283690" y="313329"/>
                  </a:lnTo>
                  <a:lnTo>
                    <a:pt x="279456" y="292158"/>
                  </a:lnTo>
                  <a:lnTo>
                    <a:pt x="300627" y="287924"/>
                  </a:lnTo>
                  <a:lnTo>
                    <a:pt x="330266" y="279455"/>
                  </a:lnTo>
                  <a:lnTo>
                    <a:pt x="321797" y="262519"/>
                  </a:lnTo>
                  <a:lnTo>
                    <a:pt x="334500" y="249816"/>
                  </a:lnTo>
                  <a:lnTo>
                    <a:pt x="338734" y="224411"/>
                  </a:lnTo>
                  <a:lnTo>
                    <a:pt x="321797" y="203240"/>
                  </a:lnTo>
                  <a:lnTo>
                    <a:pt x="334500" y="169367"/>
                  </a:lnTo>
                  <a:lnTo>
                    <a:pt x="359905" y="182069"/>
                  </a:lnTo>
                  <a:lnTo>
                    <a:pt x="389544" y="177835"/>
                  </a:lnTo>
                  <a:lnTo>
                    <a:pt x="376842" y="143962"/>
                  </a:lnTo>
                  <a:lnTo>
                    <a:pt x="364139" y="97386"/>
                  </a:lnTo>
                  <a:lnTo>
                    <a:pt x="393778" y="97386"/>
                  </a:lnTo>
                  <a:lnTo>
                    <a:pt x="402247" y="80449"/>
                  </a:lnTo>
                  <a:lnTo>
                    <a:pt x="376842" y="71981"/>
                  </a:lnTo>
                  <a:lnTo>
                    <a:pt x="364139" y="59278"/>
                  </a:lnTo>
                  <a:lnTo>
                    <a:pt x="347202" y="59278"/>
                  </a:lnTo>
                  <a:lnTo>
                    <a:pt x="330266" y="76215"/>
                  </a:lnTo>
                  <a:lnTo>
                    <a:pt x="313329" y="71981"/>
                  </a:lnTo>
                  <a:lnTo>
                    <a:pt x="309095" y="63513"/>
                  </a:lnTo>
                  <a:lnTo>
                    <a:pt x="321797" y="59278"/>
                  </a:lnTo>
                  <a:lnTo>
                    <a:pt x="321797" y="46576"/>
                  </a:lnTo>
                  <a:lnTo>
                    <a:pt x="309095" y="33873"/>
                  </a:lnTo>
                  <a:lnTo>
                    <a:pt x="296392" y="29639"/>
                  </a:lnTo>
                  <a:lnTo>
                    <a:pt x="287924" y="38108"/>
                  </a:lnTo>
                  <a:lnTo>
                    <a:pt x="258285" y="38108"/>
                  </a:lnTo>
                  <a:lnTo>
                    <a:pt x="258285" y="29639"/>
                  </a:lnTo>
                  <a:lnTo>
                    <a:pt x="249816" y="29639"/>
                  </a:lnTo>
                  <a:lnTo>
                    <a:pt x="232880" y="42342"/>
                  </a:lnTo>
                  <a:lnTo>
                    <a:pt x="199006" y="42342"/>
                  </a:lnTo>
                  <a:lnTo>
                    <a:pt x="186304" y="55044"/>
                  </a:lnTo>
                  <a:lnTo>
                    <a:pt x="165133" y="46576"/>
                  </a:lnTo>
                  <a:lnTo>
                    <a:pt x="160899" y="16937"/>
                  </a:lnTo>
                  <a:lnTo>
                    <a:pt x="13972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FA4144EF-7169-922B-67C3-B2FC7649C58F}"/>
                </a:ext>
              </a:extLst>
            </p:cNvPr>
            <p:cNvSpPr/>
            <p:nvPr/>
          </p:nvSpPr>
          <p:spPr>
            <a:xfrm>
              <a:off x="3566636" y="3984175"/>
              <a:ext cx="385310" cy="368373"/>
            </a:xfrm>
            <a:custGeom>
              <a:avLst/>
              <a:gdLst>
                <a:gd name="connsiteX0" fmla="*/ 182070 w 385310"/>
                <a:gd name="connsiteY0" fmla="*/ 0 h 368373"/>
                <a:gd name="connsiteX1" fmla="*/ 152430 w 385310"/>
                <a:gd name="connsiteY1" fmla="*/ 16937 h 368373"/>
                <a:gd name="connsiteX2" fmla="*/ 148196 w 385310"/>
                <a:gd name="connsiteY2" fmla="*/ 16937 h 368373"/>
                <a:gd name="connsiteX3" fmla="*/ 135494 w 385310"/>
                <a:gd name="connsiteY3" fmla="*/ 25405 h 368373"/>
                <a:gd name="connsiteX4" fmla="*/ 135494 w 385310"/>
                <a:gd name="connsiteY4" fmla="*/ 42342 h 368373"/>
                <a:gd name="connsiteX5" fmla="*/ 152430 w 385310"/>
                <a:gd name="connsiteY5" fmla="*/ 59278 h 368373"/>
                <a:gd name="connsiteX6" fmla="*/ 135494 w 385310"/>
                <a:gd name="connsiteY6" fmla="*/ 84683 h 368373"/>
                <a:gd name="connsiteX7" fmla="*/ 122791 w 385310"/>
                <a:gd name="connsiteY7" fmla="*/ 88918 h 368373"/>
                <a:gd name="connsiteX8" fmla="*/ 122791 w 385310"/>
                <a:gd name="connsiteY8" fmla="*/ 105854 h 368373"/>
                <a:gd name="connsiteX9" fmla="*/ 97386 w 385310"/>
                <a:gd name="connsiteY9" fmla="*/ 110089 h 368373"/>
                <a:gd name="connsiteX10" fmla="*/ 97386 w 385310"/>
                <a:gd name="connsiteY10" fmla="*/ 122791 h 368373"/>
                <a:gd name="connsiteX11" fmla="*/ 110089 w 385310"/>
                <a:gd name="connsiteY11" fmla="*/ 127025 h 368373"/>
                <a:gd name="connsiteX12" fmla="*/ 84684 w 385310"/>
                <a:gd name="connsiteY12" fmla="*/ 160899 h 368373"/>
                <a:gd name="connsiteX13" fmla="*/ 50810 w 385310"/>
                <a:gd name="connsiteY13" fmla="*/ 160899 h 368373"/>
                <a:gd name="connsiteX14" fmla="*/ 50810 w 385310"/>
                <a:gd name="connsiteY14" fmla="*/ 186304 h 368373"/>
                <a:gd name="connsiteX15" fmla="*/ 38108 w 385310"/>
                <a:gd name="connsiteY15" fmla="*/ 199006 h 368373"/>
                <a:gd name="connsiteX16" fmla="*/ 29639 w 385310"/>
                <a:gd name="connsiteY16" fmla="*/ 220177 h 368373"/>
                <a:gd name="connsiteX17" fmla="*/ 0 w 385310"/>
                <a:gd name="connsiteY17" fmla="*/ 220177 h 368373"/>
                <a:gd name="connsiteX18" fmla="*/ 12703 w 385310"/>
                <a:gd name="connsiteY18" fmla="*/ 266753 h 368373"/>
                <a:gd name="connsiteX19" fmla="*/ 25405 w 385310"/>
                <a:gd name="connsiteY19" fmla="*/ 296392 h 368373"/>
                <a:gd name="connsiteX20" fmla="*/ 42342 w 385310"/>
                <a:gd name="connsiteY20" fmla="*/ 292158 h 368373"/>
                <a:gd name="connsiteX21" fmla="*/ 46576 w 385310"/>
                <a:gd name="connsiteY21" fmla="*/ 300626 h 368373"/>
                <a:gd name="connsiteX22" fmla="*/ 33873 w 385310"/>
                <a:gd name="connsiteY22" fmla="*/ 313329 h 368373"/>
                <a:gd name="connsiteX23" fmla="*/ 42342 w 385310"/>
                <a:gd name="connsiteY23" fmla="*/ 330266 h 368373"/>
                <a:gd name="connsiteX24" fmla="*/ 55044 w 385310"/>
                <a:gd name="connsiteY24" fmla="*/ 330266 h 368373"/>
                <a:gd name="connsiteX25" fmla="*/ 67747 w 385310"/>
                <a:gd name="connsiteY25" fmla="*/ 347202 h 368373"/>
                <a:gd name="connsiteX26" fmla="*/ 80449 w 385310"/>
                <a:gd name="connsiteY26" fmla="*/ 347202 h 368373"/>
                <a:gd name="connsiteX27" fmla="*/ 88918 w 385310"/>
                <a:gd name="connsiteY27" fmla="*/ 334500 h 368373"/>
                <a:gd name="connsiteX28" fmla="*/ 93152 w 385310"/>
                <a:gd name="connsiteY28" fmla="*/ 338734 h 368373"/>
                <a:gd name="connsiteX29" fmla="*/ 93152 w 385310"/>
                <a:gd name="connsiteY29" fmla="*/ 351436 h 368373"/>
                <a:gd name="connsiteX30" fmla="*/ 97386 w 385310"/>
                <a:gd name="connsiteY30" fmla="*/ 368373 h 368373"/>
                <a:gd name="connsiteX31" fmla="*/ 127025 w 385310"/>
                <a:gd name="connsiteY31" fmla="*/ 368373 h 368373"/>
                <a:gd name="connsiteX32" fmla="*/ 148196 w 385310"/>
                <a:gd name="connsiteY32" fmla="*/ 347202 h 368373"/>
                <a:gd name="connsiteX33" fmla="*/ 160899 w 385310"/>
                <a:gd name="connsiteY33" fmla="*/ 342968 h 368373"/>
                <a:gd name="connsiteX34" fmla="*/ 165133 w 385310"/>
                <a:gd name="connsiteY34" fmla="*/ 351436 h 368373"/>
                <a:gd name="connsiteX35" fmla="*/ 173601 w 385310"/>
                <a:gd name="connsiteY35" fmla="*/ 368373 h 368373"/>
                <a:gd name="connsiteX36" fmla="*/ 186304 w 385310"/>
                <a:gd name="connsiteY36" fmla="*/ 368373 h 368373"/>
                <a:gd name="connsiteX37" fmla="*/ 190538 w 385310"/>
                <a:gd name="connsiteY37" fmla="*/ 338734 h 368373"/>
                <a:gd name="connsiteX38" fmla="*/ 211709 w 385310"/>
                <a:gd name="connsiteY38" fmla="*/ 342968 h 368373"/>
                <a:gd name="connsiteX39" fmla="*/ 224411 w 385310"/>
                <a:gd name="connsiteY39" fmla="*/ 326031 h 368373"/>
                <a:gd name="connsiteX40" fmla="*/ 249816 w 385310"/>
                <a:gd name="connsiteY40" fmla="*/ 330266 h 368373"/>
                <a:gd name="connsiteX41" fmla="*/ 283690 w 385310"/>
                <a:gd name="connsiteY41" fmla="*/ 313329 h 368373"/>
                <a:gd name="connsiteX42" fmla="*/ 283690 w 385310"/>
                <a:gd name="connsiteY42" fmla="*/ 317563 h 368373"/>
                <a:gd name="connsiteX43" fmla="*/ 292158 w 385310"/>
                <a:gd name="connsiteY43" fmla="*/ 309095 h 368373"/>
                <a:gd name="connsiteX44" fmla="*/ 279456 w 385310"/>
                <a:gd name="connsiteY44" fmla="*/ 287924 h 368373"/>
                <a:gd name="connsiteX45" fmla="*/ 275221 w 385310"/>
                <a:gd name="connsiteY45" fmla="*/ 258285 h 368373"/>
                <a:gd name="connsiteX46" fmla="*/ 292158 w 385310"/>
                <a:gd name="connsiteY46" fmla="*/ 245582 h 368373"/>
                <a:gd name="connsiteX47" fmla="*/ 300627 w 385310"/>
                <a:gd name="connsiteY47" fmla="*/ 245582 h 368373"/>
                <a:gd name="connsiteX48" fmla="*/ 326032 w 385310"/>
                <a:gd name="connsiteY48" fmla="*/ 220177 h 368373"/>
                <a:gd name="connsiteX49" fmla="*/ 338734 w 385310"/>
                <a:gd name="connsiteY49" fmla="*/ 220177 h 368373"/>
                <a:gd name="connsiteX50" fmla="*/ 342968 w 385310"/>
                <a:gd name="connsiteY50" fmla="*/ 211709 h 368373"/>
                <a:gd name="connsiteX51" fmla="*/ 372608 w 385310"/>
                <a:gd name="connsiteY51" fmla="*/ 211709 h 368373"/>
                <a:gd name="connsiteX52" fmla="*/ 381076 w 385310"/>
                <a:gd name="connsiteY52" fmla="*/ 203240 h 368373"/>
                <a:gd name="connsiteX53" fmla="*/ 385310 w 385310"/>
                <a:gd name="connsiteY53" fmla="*/ 194772 h 368373"/>
                <a:gd name="connsiteX54" fmla="*/ 372608 w 385310"/>
                <a:gd name="connsiteY54" fmla="*/ 190538 h 368373"/>
                <a:gd name="connsiteX55" fmla="*/ 381076 w 385310"/>
                <a:gd name="connsiteY55" fmla="*/ 165133 h 368373"/>
                <a:gd name="connsiteX56" fmla="*/ 359905 w 385310"/>
                <a:gd name="connsiteY56" fmla="*/ 156664 h 368373"/>
                <a:gd name="connsiteX57" fmla="*/ 381076 w 385310"/>
                <a:gd name="connsiteY57" fmla="*/ 114323 h 368373"/>
                <a:gd name="connsiteX58" fmla="*/ 355671 w 385310"/>
                <a:gd name="connsiteY58" fmla="*/ 93152 h 368373"/>
                <a:gd name="connsiteX59" fmla="*/ 347202 w 385310"/>
                <a:gd name="connsiteY59" fmla="*/ 38108 h 368373"/>
                <a:gd name="connsiteX60" fmla="*/ 321797 w 385310"/>
                <a:gd name="connsiteY60" fmla="*/ 29639 h 368373"/>
                <a:gd name="connsiteX61" fmla="*/ 304861 w 385310"/>
                <a:gd name="connsiteY61" fmla="*/ 46576 h 368373"/>
                <a:gd name="connsiteX62" fmla="*/ 296392 w 385310"/>
                <a:gd name="connsiteY62" fmla="*/ 33873 h 368373"/>
                <a:gd name="connsiteX63" fmla="*/ 270987 w 385310"/>
                <a:gd name="connsiteY63" fmla="*/ 59278 h 368373"/>
                <a:gd name="connsiteX64" fmla="*/ 254051 w 385310"/>
                <a:gd name="connsiteY64" fmla="*/ 59278 h 368373"/>
                <a:gd name="connsiteX65" fmla="*/ 220177 w 385310"/>
                <a:gd name="connsiteY65" fmla="*/ 16937 h 368373"/>
                <a:gd name="connsiteX66" fmla="*/ 182070 w 385310"/>
                <a:gd name="connsiteY66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5310" h="368373">
                  <a:moveTo>
                    <a:pt x="182070" y="0"/>
                  </a:moveTo>
                  <a:lnTo>
                    <a:pt x="152430" y="16937"/>
                  </a:lnTo>
                  <a:lnTo>
                    <a:pt x="148196" y="16937"/>
                  </a:lnTo>
                  <a:lnTo>
                    <a:pt x="135494" y="25405"/>
                  </a:lnTo>
                  <a:lnTo>
                    <a:pt x="135494" y="42342"/>
                  </a:lnTo>
                  <a:lnTo>
                    <a:pt x="152430" y="59278"/>
                  </a:lnTo>
                  <a:lnTo>
                    <a:pt x="135494" y="84683"/>
                  </a:lnTo>
                  <a:lnTo>
                    <a:pt x="122791" y="88918"/>
                  </a:lnTo>
                  <a:lnTo>
                    <a:pt x="122791" y="105854"/>
                  </a:lnTo>
                  <a:lnTo>
                    <a:pt x="97386" y="110089"/>
                  </a:lnTo>
                  <a:lnTo>
                    <a:pt x="97386" y="122791"/>
                  </a:lnTo>
                  <a:lnTo>
                    <a:pt x="110089" y="127025"/>
                  </a:lnTo>
                  <a:lnTo>
                    <a:pt x="84684" y="160899"/>
                  </a:lnTo>
                  <a:lnTo>
                    <a:pt x="50810" y="160899"/>
                  </a:lnTo>
                  <a:lnTo>
                    <a:pt x="50810" y="186304"/>
                  </a:lnTo>
                  <a:lnTo>
                    <a:pt x="38108" y="199006"/>
                  </a:lnTo>
                  <a:lnTo>
                    <a:pt x="29639" y="220177"/>
                  </a:lnTo>
                  <a:lnTo>
                    <a:pt x="0" y="220177"/>
                  </a:lnTo>
                  <a:lnTo>
                    <a:pt x="12703" y="266753"/>
                  </a:lnTo>
                  <a:lnTo>
                    <a:pt x="25405" y="296392"/>
                  </a:lnTo>
                  <a:lnTo>
                    <a:pt x="42342" y="292158"/>
                  </a:lnTo>
                  <a:lnTo>
                    <a:pt x="46576" y="300626"/>
                  </a:lnTo>
                  <a:lnTo>
                    <a:pt x="33873" y="313329"/>
                  </a:lnTo>
                  <a:lnTo>
                    <a:pt x="42342" y="330266"/>
                  </a:lnTo>
                  <a:lnTo>
                    <a:pt x="55044" y="330266"/>
                  </a:lnTo>
                  <a:lnTo>
                    <a:pt x="67747" y="347202"/>
                  </a:lnTo>
                  <a:lnTo>
                    <a:pt x="80449" y="347202"/>
                  </a:lnTo>
                  <a:lnTo>
                    <a:pt x="88918" y="334500"/>
                  </a:lnTo>
                  <a:lnTo>
                    <a:pt x="93152" y="338734"/>
                  </a:lnTo>
                  <a:lnTo>
                    <a:pt x="93152" y="351436"/>
                  </a:lnTo>
                  <a:lnTo>
                    <a:pt x="97386" y="368373"/>
                  </a:lnTo>
                  <a:lnTo>
                    <a:pt x="127025" y="368373"/>
                  </a:lnTo>
                  <a:lnTo>
                    <a:pt x="148196" y="347202"/>
                  </a:lnTo>
                  <a:lnTo>
                    <a:pt x="160899" y="342968"/>
                  </a:lnTo>
                  <a:lnTo>
                    <a:pt x="165133" y="351436"/>
                  </a:lnTo>
                  <a:lnTo>
                    <a:pt x="173601" y="368373"/>
                  </a:lnTo>
                  <a:lnTo>
                    <a:pt x="186304" y="368373"/>
                  </a:lnTo>
                  <a:lnTo>
                    <a:pt x="190538" y="338734"/>
                  </a:lnTo>
                  <a:lnTo>
                    <a:pt x="211709" y="342968"/>
                  </a:lnTo>
                  <a:lnTo>
                    <a:pt x="224411" y="326031"/>
                  </a:lnTo>
                  <a:lnTo>
                    <a:pt x="249816" y="330266"/>
                  </a:lnTo>
                  <a:lnTo>
                    <a:pt x="283690" y="313329"/>
                  </a:lnTo>
                  <a:lnTo>
                    <a:pt x="283690" y="317563"/>
                  </a:lnTo>
                  <a:lnTo>
                    <a:pt x="292158" y="309095"/>
                  </a:lnTo>
                  <a:lnTo>
                    <a:pt x="279456" y="287924"/>
                  </a:lnTo>
                  <a:lnTo>
                    <a:pt x="275221" y="258285"/>
                  </a:lnTo>
                  <a:lnTo>
                    <a:pt x="292158" y="245582"/>
                  </a:lnTo>
                  <a:lnTo>
                    <a:pt x="300627" y="245582"/>
                  </a:lnTo>
                  <a:lnTo>
                    <a:pt x="326032" y="220177"/>
                  </a:lnTo>
                  <a:lnTo>
                    <a:pt x="338734" y="220177"/>
                  </a:lnTo>
                  <a:lnTo>
                    <a:pt x="342968" y="211709"/>
                  </a:lnTo>
                  <a:lnTo>
                    <a:pt x="372608" y="211709"/>
                  </a:lnTo>
                  <a:lnTo>
                    <a:pt x="381076" y="203240"/>
                  </a:lnTo>
                  <a:lnTo>
                    <a:pt x="385310" y="194772"/>
                  </a:lnTo>
                  <a:lnTo>
                    <a:pt x="372608" y="190538"/>
                  </a:lnTo>
                  <a:lnTo>
                    <a:pt x="381076" y="165133"/>
                  </a:lnTo>
                  <a:lnTo>
                    <a:pt x="359905" y="156664"/>
                  </a:lnTo>
                  <a:lnTo>
                    <a:pt x="381076" y="114323"/>
                  </a:lnTo>
                  <a:lnTo>
                    <a:pt x="355671" y="93152"/>
                  </a:lnTo>
                  <a:lnTo>
                    <a:pt x="347202" y="38108"/>
                  </a:lnTo>
                  <a:lnTo>
                    <a:pt x="321797" y="29639"/>
                  </a:lnTo>
                  <a:lnTo>
                    <a:pt x="304861" y="46576"/>
                  </a:lnTo>
                  <a:lnTo>
                    <a:pt x="296392" y="33873"/>
                  </a:lnTo>
                  <a:lnTo>
                    <a:pt x="270987" y="59278"/>
                  </a:lnTo>
                  <a:lnTo>
                    <a:pt x="254051" y="59278"/>
                  </a:lnTo>
                  <a:lnTo>
                    <a:pt x="220177" y="16937"/>
                  </a:lnTo>
                  <a:lnTo>
                    <a:pt x="18207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D406794-DE95-46FA-4980-163C726DA735}"/>
                </a:ext>
              </a:extLst>
            </p:cNvPr>
            <p:cNvSpPr/>
            <p:nvPr/>
          </p:nvSpPr>
          <p:spPr>
            <a:xfrm>
              <a:off x="3503123" y="4759029"/>
              <a:ext cx="440354" cy="334499"/>
            </a:xfrm>
            <a:custGeom>
              <a:avLst/>
              <a:gdLst>
                <a:gd name="connsiteX0" fmla="*/ 165133 w 440354"/>
                <a:gd name="connsiteY0" fmla="*/ 0 h 334499"/>
                <a:gd name="connsiteX1" fmla="*/ 156665 w 440354"/>
                <a:gd name="connsiteY1" fmla="*/ 8468 h 334499"/>
                <a:gd name="connsiteX2" fmla="*/ 152430 w 440354"/>
                <a:gd name="connsiteY2" fmla="*/ 12703 h 334499"/>
                <a:gd name="connsiteX3" fmla="*/ 173601 w 440354"/>
                <a:gd name="connsiteY3" fmla="*/ 29639 h 334499"/>
                <a:gd name="connsiteX4" fmla="*/ 177835 w 440354"/>
                <a:gd name="connsiteY4" fmla="*/ 38108 h 334499"/>
                <a:gd name="connsiteX5" fmla="*/ 173601 w 440354"/>
                <a:gd name="connsiteY5" fmla="*/ 46576 h 334499"/>
                <a:gd name="connsiteX6" fmla="*/ 139728 w 440354"/>
                <a:gd name="connsiteY6" fmla="*/ 50810 h 334499"/>
                <a:gd name="connsiteX7" fmla="*/ 131259 w 440354"/>
                <a:gd name="connsiteY7" fmla="*/ 63513 h 334499"/>
                <a:gd name="connsiteX8" fmla="*/ 131259 w 440354"/>
                <a:gd name="connsiteY8" fmla="*/ 67747 h 334499"/>
                <a:gd name="connsiteX9" fmla="*/ 143962 w 440354"/>
                <a:gd name="connsiteY9" fmla="*/ 71981 h 334499"/>
                <a:gd name="connsiteX10" fmla="*/ 152430 w 440354"/>
                <a:gd name="connsiteY10" fmla="*/ 80449 h 334499"/>
                <a:gd name="connsiteX11" fmla="*/ 143962 w 440354"/>
                <a:gd name="connsiteY11" fmla="*/ 93152 h 334499"/>
                <a:gd name="connsiteX12" fmla="*/ 135494 w 440354"/>
                <a:gd name="connsiteY12" fmla="*/ 93152 h 334499"/>
                <a:gd name="connsiteX13" fmla="*/ 118557 w 440354"/>
                <a:gd name="connsiteY13" fmla="*/ 80449 h 334499"/>
                <a:gd name="connsiteX14" fmla="*/ 101620 w 440354"/>
                <a:gd name="connsiteY14" fmla="*/ 71981 h 334499"/>
                <a:gd name="connsiteX15" fmla="*/ 80449 w 440354"/>
                <a:gd name="connsiteY15" fmla="*/ 76215 h 334499"/>
                <a:gd name="connsiteX16" fmla="*/ 50810 w 440354"/>
                <a:gd name="connsiteY16" fmla="*/ 93152 h 334499"/>
                <a:gd name="connsiteX17" fmla="*/ 50810 w 440354"/>
                <a:gd name="connsiteY17" fmla="*/ 122791 h 334499"/>
                <a:gd name="connsiteX18" fmla="*/ 59278 w 440354"/>
                <a:gd name="connsiteY18" fmla="*/ 127025 h 334499"/>
                <a:gd name="connsiteX19" fmla="*/ 55044 w 440354"/>
                <a:gd name="connsiteY19" fmla="*/ 148196 h 334499"/>
                <a:gd name="connsiteX20" fmla="*/ 21171 w 440354"/>
                <a:gd name="connsiteY20" fmla="*/ 156664 h 334499"/>
                <a:gd name="connsiteX21" fmla="*/ 4234 w 440354"/>
                <a:gd name="connsiteY21" fmla="*/ 173601 h 334499"/>
                <a:gd name="connsiteX22" fmla="*/ 4234 w 440354"/>
                <a:gd name="connsiteY22" fmla="*/ 203240 h 334499"/>
                <a:gd name="connsiteX23" fmla="*/ 12703 w 440354"/>
                <a:gd name="connsiteY23" fmla="*/ 207475 h 334499"/>
                <a:gd name="connsiteX24" fmla="*/ 0 w 440354"/>
                <a:gd name="connsiteY24" fmla="*/ 220177 h 334499"/>
                <a:gd name="connsiteX25" fmla="*/ 4234 w 440354"/>
                <a:gd name="connsiteY25" fmla="*/ 224411 h 334499"/>
                <a:gd name="connsiteX26" fmla="*/ 50810 w 440354"/>
                <a:gd name="connsiteY26" fmla="*/ 237114 h 334499"/>
                <a:gd name="connsiteX27" fmla="*/ 71981 w 440354"/>
                <a:gd name="connsiteY27" fmla="*/ 237114 h 334499"/>
                <a:gd name="connsiteX28" fmla="*/ 101620 w 440354"/>
                <a:gd name="connsiteY28" fmla="*/ 266753 h 334499"/>
                <a:gd name="connsiteX29" fmla="*/ 165133 w 440354"/>
                <a:gd name="connsiteY29" fmla="*/ 266753 h 334499"/>
                <a:gd name="connsiteX30" fmla="*/ 190538 w 440354"/>
                <a:gd name="connsiteY30" fmla="*/ 304861 h 334499"/>
                <a:gd name="connsiteX31" fmla="*/ 215943 w 440354"/>
                <a:gd name="connsiteY31" fmla="*/ 296392 h 334499"/>
                <a:gd name="connsiteX32" fmla="*/ 279456 w 440354"/>
                <a:gd name="connsiteY32" fmla="*/ 304861 h 334499"/>
                <a:gd name="connsiteX33" fmla="*/ 283690 w 440354"/>
                <a:gd name="connsiteY33" fmla="*/ 334500 h 334499"/>
                <a:gd name="connsiteX34" fmla="*/ 334500 w 440354"/>
                <a:gd name="connsiteY34" fmla="*/ 326031 h 334499"/>
                <a:gd name="connsiteX35" fmla="*/ 351437 w 440354"/>
                <a:gd name="connsiteY35" fmla="*/ 309095 h 334499"/>
                <a:gd name="connsiteX36" fmla="*/ 376842 w 440354"/>
                <a:gd name="connsiteY36" fmla="*/ 300626 h 334499"/>
                <a:gd name="connsiteX37" fmla="*/ 381076 w 440354"/>
                <a:gd name="connsiteY37" fmla="*/ 287924 h 334499"/>
                <a:gd name="connsiteX38" fmla="*/ 440354 w 440354"/>
                <a:gd name="connsiteY38" fmla="*/ 283690 h 334499"/>
                <a:gd name="connsiteX39" fmla="*/ 406481 w 440354"/>
                <a:gd name="connsiteY39" fmla="*/ 245582 h 334499"/>
                <a:gd name="connsiteX40" fmla="*/ 376842 w 440354"/>
                <a:gd name="connsiteY40" fmla="*/ 258285 h 334499"/>
                <a:gd name="connsiteX41" fmla="*/ 326032 w 440354"/>
                <a:gd name="connsiteY41" fmla="*/ 220177 h 334499"/>
                <a:gd name="connsiteX42" fmla="*/ 338734 w 440354"/>
                <a:gd name="connsiteY42" fmla="*/ 203240 h 334499"/>
                <a:gd name="connsiteX43" fmla="*/ 376842 w 440354"/>
                <a:gd name="connsiteY43" fmla="*/ 203240 h 334499"/>
                <a:gd name="connsiteX44" fmla="*/ 372608 w 440354"/>
                <a:gd name="connsiteY44" fmla="*/ 165133 h 334499"/>
                <a:gd name="connsiteX45" fmla="*/ 372608 w 440354"/>
                <a:gd name="connsiteY45" fmla="*/ 139728 h 334499"/>
                <a:gd name="connsiteX46" fmla="*/ 364139 w 440354"/>
                <a:gd name="connsiteY46" fmla="*/ 84683 h 334499"/>
                <a:gd name="connsiteX47" fmla="*/ 292158 w 440354"/>
                <a:gd name="connsiteY47" fmla="*/ 50810 h 334499"/>
                <a:gd name="connsiteX48" fmla="*/ 292158 w 440354"/>
                <a:gd name="connsiteY48" fmla="*/ 38108 h 334499"/>
                <a:gd name="connsiteX49" fmla="*/ 279456 w 440354"/>
                <a:gd name="connsiteY49" fmla="*/ 21171 h 334499"/>
                <a:gd name="connsiteX50" fmla="*/ 266753 w 440354"/>
                <a:gd name="connsiteY50" fmla="*/ 25405 h 334499"/>
                <a:gd name="connsiteX51" fmla="*/ 249816 w 440354"/>
                <a:gd name="connsiteY51" fmla="*/ 29639 h 334499"/>
                <a:gd name="connsiteX52" fmla="*/ 220177 w 440354"/>
                <a:gd name="connsiteY52" fmla="*/ 12703 h 334499"/>
                <a:gd name="connsiteX53" fmla="*/ 211709 w 440354"/>
                <a:gd name="connsiteY53" fmla="*/ 12703 h 334499"/>
                <a:gd name="connsiteX54" fmla="*/ 224411 w 440354"/>
                <a:gd name="connsiteY54" fmla="*/ 29639 h 334499"/>
                <a:gd name="connsiteX55" fmla="*/ 220177 w 440354"/>
                <a:gd name="connsiteY55" fmla="*/ 38108 h 334499"/>
                <a:gd name="connsiteX56" fmla="*/ 194772 w 440354"/>
                <a:gd name="connsiteY56" fmla="*/ 38108 h 334499"/>
                <a:gd name="connsiteX57" fmla="*/ 190538 w 440354"/>
                <a:gd name="connsiteY57" fmla="*/ 21171 h 334499"/>
                <a:gd name="connsiteX58" fmla="*/ 177835 w 440354"/>
                <a:gd name="connsiteY58" fmla="*/ 0 h 334499"/>
                <a:gd name="connsiteX59" fmla="*/ 165133 w 440354"/>
                <a:gd name="connsiteY59" fmla="*/ 0 h 33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40354" h="334499">
                  <a:moveTo>
                    <a:pt x="165133" y="0"/>
                  </a:moveTo>
                  <a:lnTo>
                    <a:pt x="156665" y="8468"/>
                  </a:lnTo>
                  <a:lnTo>
                    <a:pt x="152430" y="12703"/>
                  </a:lnTo>
                  <a:lnTo>
                    <a:pt x="173601" y="29639"/>
                  </a:lnTo>
                  <a:lnTo>
                    <a:pt x="177835" y="38108"/>
                  </a:lnTo>
                  <a:lnTo>
                    <a:pt x="173601" y="46576"/>
                  </a:lnTo>
                  <a:lnTo>
                    <a:pt x="139728" y="50810"/>
                  </a:lnTo>
                  <a:lnTo>
                    <a:pt x="131259" y="63513"/>
                  </a:lnTo>
                  <a:lnTo>
                    <a:pt x="131259" y="67747"/>
                  </a:lnTo>
                  <a:lnTo>
                    <a:pt x="143962" y="71981"/>
                  </a:lnTo>
                  <a:lnTo>
                    <a:pt x="152430" y="80449"/>
                  </a:lnTo>
                  <a:lnTo>
                    <a:pt x="143962" y="93152"/>
                  </a:lnTo>
                  <a:lnTo>
                    <a:pt x="135494" y="93152"/>
                  </a:lnTo>
                  <a:lnTo>
                    <a:pt x="118557" y="80449"/>
                  </a:lnTo>
                  <a:lnTo>
                    <a:pt x="101620" y="71981"/>
                  </a:lnTo>
                  <a:lnTo>
                    <a:pt x="80449" y="76215"/>
                  </a:lnTo>
                  <a:lnTo>
                    <a:pt x="50810" y="93152"/>
                  </a:lnTo>
                  <a:lnTo>
                    <a:pt x="50810" y="122791"/>
                  </a:lnTo>
                  <a:lnTo>
                    <a:pt x="59278" y="127025"/>
                  </a:lnTo>
                  <a:lnTo>
                    <a:pt x="55044" y="148196"/>
                  </a:lnTo>
                  <a:lnTo>
                    <a:pt x="21171" y="156664"/>
                  </a:lnTo>
                  <a:lnTo>
                    <a:pt x="4234" y="173601"/>
                  </a:lnTo>
                  <a:lnTo>
                    <a:pt x="4234" y="203240"/>
                  </a:lnTo>
                  <a:lnTo>
                    <a:pt x="12703" y="207475"/>
                  </a:lnTo>
                  <a:lnTo>
                    <a:pt x="0" y="220177"/>
                  </a:lnTo>
                  <a:lnTo>
                    <a:pt x="4234" y="224411"/>
                  </a:lnTo>
                  <a:lnTo>
                    <a:pt x="50810" y="237114"/>
                  </a:lnTo>
                  <a:lnTo>
                    <a:pt x="71981" y="237114"/>
                  </a:lnTo>
                  <a:lnTo>
                    <a:pt x="101620" y="266753"/>
                  </a:lnTo>
                  <a:lnTo>
                    <a:pt x="165133" y="266753"/>
                  </a:lnTo>
                  <a:lnTo>
                    <a:pt x="190538" y="304861"/>
                  </a:lnTo>
                  <a:lnTo>
                    <a:pt x="215943" y="296392"/>
                  </a:lnTo>
                  <a:lnTo>
                    <a:pt x="279456" y="304861"/>
                  </a:lnTo>
                  <a:lnTo>
                    <a:pt x="283690" y="334500"/>
                  </a:lnTo>
                  <a:lnTo>
                    <a:pt x="334500" y="326031"/>
                  </a:lnTo>
                  <a:lnTo>
                    <a:pt x="351437" y="309095"/>
                  </a:lnTo>
                  <a:lnTo>
                    <a:pt x="376842" y="300626"/>
                  </a:lnTo>
                  <a:lnTo>
                    <a:pt x="381076" y="287924"/>
                  </a:lnTo>
                  <a:lnTo>
                    <a:pt x="440354" y="283690"/>
                  </a:lnTo>
                  <a:lnTo>
                    <a:pt x="406481" y="245582"/>
                  </a:lnTo>
                  <a:lnTo>
                    <a:pt x="376842" y="258285"/>
                  </a:lnTo>
                  <a:lnTo>
                    <a:pt x="326032" y="220177"/>
                  </a:lnTo>
                  <a:lnTo>
                    <a:pt x="338734" y="203240"/>
                  </a:lnTo>
                  <a:lnTo>
                    <a:pt x="376842" y="203240"/>
                  </a:lnTo>
                  <a:lnTo>
                    <a:pt x="372608" y="165133"/>
                  </a:lnTo>
                  <a:lnTo>
                    <a:pt x="372608" y="139728"/>
                  </a:lnTo>
                  <a:lnTo>
                    <a:pt x="364139" y="84683"/>
                  </a:lnTo>
                  <a:lnTo>
                    <a:pt x="292158" y="50810"/>
                  </a:lnTo>
                  <a:lnTo>
                    <a:pt x="292158" y="38108"/>
                  </a:lnTo>
                  <a:lnTo>
                    <a:pt x="279456" y="21171"/>
                  </a:lnTo>
                  <a:lnTo>
                    <a:pt x="266753" y="25405"/>
                  </a:lnTo>
                  <a:lnTo>
                    <a:pt x="249816" y="29639"/>
                  </a:lnTo>
                  <a:lnTo>
                    <a:pt x="220177" y="12703"/>
                  </a:lnTo>
                  <a:lnTo>
                    <a:pt x="211709" y="12703"/>
                  </a:lnTo>
                  <a:lnTo>
                    <a:pt x="224411" y="29639"/>
                  </a:lnTo>
                  <a:lnTo>
                    <a:pt x="220177" y="38108"/>
                  </a:lnTo>
                  <a:lnTo>
                    <a:pt x="194772" y="38108"/>
                  </a:lnTo>
                  <a:lnTo>
                    <a:pt x="190538" y="21171"/>
                  </a:lnTo>
                  <a:lnTo>
                    <a:pt x="177835" y="0"/>
                  </a:lnTo>
                  <a:lnTo>
                    <a:pt x="16513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2CDB39B-E7FA-38E8-4437-F848E39F1992}"/>
                </a:ext>
              </a:extLst>
            </p:cNvPr>
            <p:cNvSpPr/>
            <p:nvPr/>
          </p:nvSpPr>
          <p:spPr>
            <a:xfrm>
              <a:off x="3151687" y="4411826"/>
              <a:ext cx="478461" cy="347202"/>
            </a:xfrm>
            <a:custGeom>
              <a:avLst/>
              <a:gdLst>
                <a:gd name="connsiteX0" fmla="*/ 287924 w 478461"/>
                <a:gd name="connsiteY0" fmla="*/ 0 h 347202"/>
                <a:gd name="connsiteX1" fmla="*/ 241348 w 478461"/>
                <a:gd name="connsiteY1" fmla="*/ 4234 h 347202"/>
                <a:gd name="connsiteX2" fmla="*/ 232880 w 478461"/>
                <a:gd name="connsiteY2" fmla="*/ 25405 h 347202"/>
                <a:gd name="connsiteX3" fmla="*/ 203240 w 478461"/>
                <a:gd name="connsiteY3" fmla="*/ 29639 h 347202"/>
                <a:gd name="connsiteX4" fmla="*/ 177835 w 478461"/>
                <a:gd name="connsiteY4" fmla="*/ 33873 h 347202"/>
                <a:gd name="connsiteX5" fmla="*/ 165133 w 478461"/>
                <a:gd name="connsiteY5" fmla="*/ 16937 h 347202"/>
                <a:gd name="connsiteX6" fmla="*/ 143962 w 478461"/>
                <a:gd name="connsiteY6" fmla="*/ 42342 h 347202"/>
                <a:gd name="connsiteX7" fmla="*/ 122791 w 478461"/>
                <a:gd name="connsiteY7" fmla="*/ 25405 h 347202"/>
                <a:gd name="connsiteX8" fmla="*/ 114323 w 478461"/>
                <a:gd name="connsiteY8" fmla="*/ 50810 h 347202"/>
                <a:gd name="connsiteX9" fmla="*/ 114323 w 478461"/>
                <a:gd name="connsiteY9" fmla="*/ 67747 h 347202"/>
                <a:gd name="connsiteX10" fmla="*/ 97386 w 478461"/>
                <a:gd name="connsiteY10" fmla="*/ 71981 h 347202"/>
                <a:gd name="connsiteX11" fmla="*/ 88918 w 478461"/>
                <a:gd name="connsiteY11" fmla="*/ 63513 h 347202"/>
                <a:gd name="connsiteX12" fmla="*/ 84684 w 478461"/>
                <a:gd name="connsiteY12" fmla="*/ 38108 h 347202"/>
                <a:gd name="connsiteX13" fmla="*/ 63513 w 478461"/>
                <a:gd name="connsiteY13" fmla="*/ 59278 h 347202"/>
                <a:gd name="connsiteX14" fmla="*/ 46576 w 478461"/>
                <a:gd name="connsiteY14" fmla="*/ 50810 h 347202"/>
                <a:gd name="connsiteX15" fmla="*/ 29639 w 478461"/>
                <a:gd name="connsiteY15" fmla="*/ 55044 h 347202"/>
                <a:gd name="connsiteX16" fmla="*/ 12703 w 478461"/>
                <a:gd name="connsiteY16" fmla="*/ 71981 h 347202"/>
                <a:gd name="connsiteX17" fmla="*/ 33873 w 478461"/>
                <a:gd name="connsiteY17" fmla="*/ 105854 h 347202"/>
                <a:gd name="connsiteX18" fmla="*/ 21171 w 478461"/>
                <a:gd name="connsiteY18" fmla="*/ 114323 h 347202"/>
                <a:gd name="connsiteX19" fmla="*/ 25405 w 478461"/>
                <a:gd name="connsiteY19" fmla="*/ 143962 h 347202"/>
                <a:gd name="connsiteX20" fmla="*/ 8468 w 478461"/>
                <a:gd name="connsiteY20" fmla="*/ 160899 h 347202"/>
                <a:gd name="connsiteX21" fmla="*/ 0 w 478461"/>
                <a:gd name="connsiteY21" fmla="*/ 190538 h 347202"/>
                <a:gd name="connsiteX22" fmla="*/ 12703 w 478461"/>
                <a:gd name="connsiteY22" fmla="*/ 211709 h 347202"/>
                <a:gd name="connsiteX23" fmla="*/ 50810 w 478461"/>
                <a:gd name="connsiteY23" fmla="*/ 215943 h 347202"/>
                <a:gd name="connsiteX24" fmla="*/ 63513 w 478461"/>
                <a:gd name="connsiteY24" fmla="*/ 207475 h 347202"/>
                <a:gd name="connsiteX25" fmla="*/ 88918 w 478461"/>
                <a:gd name="connsiteY25" fmla="*/ 207475 h 347202"/>
                <a:gd name="connsiteX26" fmla="*/ 88918 w 478461"/>
                <a:gd name="connsiteY26" fmla="*/ 232880 h 347202"/>
                <a:gd name="connsiteX27" fmla="*/ 105854 w 478461"/>
                <a:gd name="connsiteY27" fmla="*/ 241348 h 347202"/>
                <a:gd name="connsiteX28" fmla="*/ 122791 w 478461"/>
                <a:gd name="connsiteY28" fmla="*/ 245582 h 347202"/>
                <a:gd name="connsiteX29" fmla="*/ 131259 w 478461"/>
                <a:gd name="connsiteY29" fmla="*/ 266753 h 347202"/>
                <a:gd name="connsiteX30" fmla="*/ 135494 w 478461"/>
                <a:gd name="connsiteY30" fmla="*/ 270987 h 347202"/>
                <a:gd name="connsiteX31" fmla="*/ 131259 w 478461"/>
                <a:gd name="connsiteY31" fmla="*/ 287924 h 347202"/>
                <a:gd name="connsiteX32" fmla="*/ 127025 w 478461"/>
                <a:gd name="connsiteY32" fmla="*/ 292158 h 347202"/>
                <a:gd name="connsiteX33" fmla="*/ 143962 w 478461"/>
                <a:gd name="connsiteY33" fmla="*/ 300626 h 347202"/>
                <a:gd name="connsiteX34" fmla="*/ 143962 w 478461"/>
                <a:gd name="connsiteY34" fmla="*/ 313329 h 347202"/>
                <a:gd name="connsiteX35" fmla="*/ 165133 w 478461"/>
                <a:gd name="connsiteY35" fmla="*/ 313329 h 347202"/>
                <a:gd name="connsiteX36" fmla="*/ 169367 w 478461"/>
                <a:gd name="connsiteY36" fmla="*/ 309095 h 347202"/>
                <a:gd name="connsiteX37" fmla="*/ 190538 w 478461"/>
                <a:gd name="connsiteY37" fmla="*/ 309095 h 347202"/>
                <a:gd name="connsiteX38" fmla="*/ 194772 w 478461"/>
                <a:gd name="connsiteY38" fmla="*/ 321797 h 347202"/>
                <a:gd name="connsiteX39" fmla="*/ 215943 w 478461"/>
                <a:gd name="connsiteY39" fmla="*/ 321797 h 347202"/>
                <a:gd name="connsiteX40" fmla="*/ 220177 w 478461"/>
                <a:gd name="connsiteY40" fmla="*/ 334500 h 347202"/>
                <a:gd name="connsiteX41" fmla="*/ 258285 w 478461"/>
                <a:gd name="connsiteY41" fmla="*/ 334500 h 347202"/>
                <a:gd name="connsiteX42" fmla="*/ 283690 w 478461"/>
                <a:gd name="connsiteY42" fmla="*/ 347202 h 347202"/>
                <a:gd name="connsiteX43" fmla="*/ 287924 w 478461"/>
                <a:gd name="connsiteY43" fmla="*/ 342968 h 347202"/>
                <a:gd name="connsiteX44" fmla="*/ 304861 w 478461"/>
                <a:gd name="connsiteY44" fmla="*/ 334500 h 347202"/>
                <a:gd name="connsiteX45" fmla="*/ 330266 w 478461"/>
                <a:gd name="connsiteY45" fmla="*/ 300626 h 347202"/>
                <a:gd name="connsiteX46" fmla="*/ 381076 w 478461"/>
                <a:gd name="connsiteY46" fmla="*/ 304861 h 347202"/>
                <a:gd name="connsiteX47" fmla="*/ 402247 w 478461"/>
                <a:gd name="connsiteY47" fmla="*/ 317563 h 347202"/>
                <a:gd name="connsiteX48" fmla="*/ 410715 w 478461"/>
                <a:gd name="connsiteY48" fmla="*/ 309095 h 347202"/>
                <a:gd name="connsiteX49" fmla="*/ 423418 w 478461"/>
                <a:gd name="connsiteY49" fmla="*/ 275221 h 347202"/>
                <a:gd name="connsiteX50" fmla="*/ 436120 w 478461"/>
                <a:gd name="connsiteY50" fmla="*/ 245582 h 347202"/>
                <a:gd name="connsiteX51" fmla="*/ 465759 w 478461"/>
                <a:gd name="connsiteY51" fmla="*/ 232880 h 347202"/>
                <a:gd name="connsiteX52" fmla="*/ 478462 w 478461"/>
                <a:gd name="connsiteY52" fmla="*/ 224411 h 347202"/>
                <a:gd name="connsiteX53" fmla="*/ 474228 w 478461"/>
                <a:gd name="connsiteY53" fmla="*/ 215943 h 347202"/>
                <a:gd name="connsiteX54" fmla="*/ 461525 w 478461"/>
                <a:gd name="connsiteY54" fmla="*/ 211709 h 347202"/>
                <a:gd name="connsiteX55" fmla="*/ 453057 w 478461"/>
                <a:gd name="connsiteY55" fmla="*/ 199006 h 347202"/>
                <a:gd name="connsiteX56" fmla="*/ 444589 w 478461"/>
                <a:gd name="connsiteY56" fmla="*/ 199006 h 347202"/>
                <a:gd name="connsiteX57" fmla="*/ 427652 w 478461"/>
                <a:gd name="connsiteY57" fmla="*/ 182069 h 347202"/>
                <a:gd name="connsiteX58" fmla="*/ 427652 w 478461"/>
                <a:gd name="connsiteY58" fmla="*/ 169367 h 347202"/>
                <a:gd name="connsiteX59" fmla="*/ 402247 w 478461"/>
                <a:gd name="connsiteY59" fmla="*/ 143962 h 347202"/>
                <a:gd name="connsiteX60" fmla="*/ 398013 w 478461"/>
                <a:gd name="connsiteY60" fmla="*/ 131259 h 347202"/>
                <a:gd name="connsiteX61" fmla="*/ 385310 w 478461"/>
                <a:gd name="connsiteY61" fmla="*/ 135494 h 347202"/>
                <a:gd name="connsiteX62" fmla="*/ 381076 w 478461"/>
                <a:gd name="connsiteY62" fmla="*/ 127025 h 347202"/>
                <a:gd name="connsiteX63" fmla="*/ 389544 w 478461"/>
                <a:gd name="connsiteY63" fmla="*/ 114323 h 347202"/>
                <a:gd name="connsiteX64" fmla="*/ 376842 w 478461"/>
                <a:gd name="connsiteY64" fmla="*/ 101620 h 347202"/>
                <a:gd name="connsiteX65" fmla="*/ 376842 w 478461"/>
                <a:gd name="connsiteY65" fmla="*/ 84683 h 347202"/>
                <a:gd name="connsiteX66" fmla="*/ 368373 w 478461"/>
                <a:gd name="connsiteY66" fmla="*/ 71981 h 347202"/>
                <a:gd name="connsiteX67" fmla="*/ 338734 w 478461"/>
                <a:gd name="connsiteY67" fmla="*/ 71981 h 347202"/>
                <a:gd name="connsiteX68" fmla="*/ 338734 w 478461"/>
                <a:gd name="connsiteY68" fmla="*/ 55044 h 347202"/>
                <a:gd name="connsiteX69" fmla="*/ 355671 w 478461"/>
                <a:gd name="connsiteY69" fmla="*/ 42342 h 347202"/>
                <a:gd name="connsiteX70" fmla="*/ 355671 w 478461"/>
                <a:gd name="connsiteY70" fmla="*/ 25405 h 347202"/>
                <a:gd name="connsiteX71" fmla="*/ 372608 w 478461"/>
                <a:gd name="connsiteY71" fmla="*/ 21171 h 347202"/>
                <a:gd name="connsiteX72" fmla="*/ 364139 w 478461"/>
                <a:gd name="connsiteY72" fmla="*/ 12703 h 347202"/>
                <a:gd name="connsiteX73" fmla="*/ 351437 w 478461"/>
                <a:gd name="connsiteY73" fmla="*/ 21171 h 347202"/>
                <a:gd name="connsiteX74" fmla="*/ 330266 w 478461"/>
                <a:gd name="connsiteY74" fmla="*/ 21171 h 347202"/>
                <a:gd name="connsiteX75" fmla="*/ 321797 w 478461"/>
                <a:gd name="connsiteY75" fmla="*/ 12703 h 347202"/>
                <a:gd name="connsiteX76" fmla="*/ 317563 w 478461"/>
                <a:gd name="connsiteY76" fmla="*/ 12703 h 347202"/>
                <a:gd name="connsiteX77" fmla="*/ 313329 w 478461"/>
                <a:gd name="connsiteY77" fmla="*/ 21171 h 347202"/>
                <a:gd name="connsiteX78" fmla="*/ 287924 w 478461"/>
                <a:gd name="connsiteY78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78461" h="347202">
                  <a:moveTo>
                    <a:pt x="287924" y="0"/>
                  </a:moveTo>
                  <a:lnTo>
                    <a:pt x="241348" y="4234"/>
                  </a:lnTo>
                  <a:lnTo>
                    <a:pt x="232880" y="25405"/>
                  </a:lnTo>
                  <a:lnTo>
                    <a:pt x="203240" y="29639"/>
                  </a:lnTo>
                  <a:lnTo>
                    <a:pt x="177835" y="33873"/>
                  </a:lnTo>
                  <a:lnTo>
                    <a:pt x="165133" y="16937"/>
                  </a:lnTo>
                  <a:lnTo>
                    <a:pt x="143962" y="42342"/>
                  </a:lnTo>
                  <a:lnTo>
                    <a:pt x="122791" y="25405"/>
                  </a:lnTo>
                  <a:lnTo>
                    <a:pt x="114323" y="50810"/>
                  </a:lnTo>
                  <a:lnTo>
                    <a:pt x="114323" y="67747"/>
                  </a:lnTo>
                  <a:lnTo>
                    <a:pt x="97386" y="71981"/>
                  </a:lnTo>
                  <a:lnTo>
                    <a:pt x="88918" y="63513"/>
                  </a:lnTo>
                  <a:lnTo>
                    <a:pt x="84684" y="38108"/>
                  </a:lnTo>
                  <a:lnTo>
                    <a:pt x="63513" y="59278"/>
                  </a:lnTo>
                  <a:lnTo>
                    <a:pt x="46576" y="50810"/>
                  </a:lnTo>
                  <a:lnTo>
                    <a:pt x="29639" y="55044"/>
                  </a:lnTo>
                  <a:lnTo>
                    <a:pt x="12703" y="71981"/>
                  </a:lnTo>
                  <a:lnTo>
                    <a:pt x="33873" y="105854"/>
                  </a:lnTo>
                  <a:lnTo>
                    <a:pt x="21171" y="114323"/>
                  </a:lnTo>
                  <a:lnTo>
                    <a:pt x="25405" y="143962"/>
                  </a:lnTo>
                  <a:lnTo>
                    <a:pt x="8468" y="160899"/>
                  </a:lnTo>
                  <a:lnTo>
                    <a:pt x="0" y="190538"/>
                  </a:lnTo>
                  <a:lnTo>
                    <a:pt x="12703" y="211709"/>
                  </a:lnTo>
                  <a:lnTo>
                    <a:pt x="50810" y="215943"/>
                  </a:lnTo>
                  <a:lnTo>
                    <a:pt x="63513" y="207475"/>
                  </a:lnTo>
                  <a:lnTo>
                    <a:pt x="88918" y="207475"/>
                  </a:lnTo>
                  <a:lnTo>
                    <a:pt x="88918" y="232880"/>
                  </a:lnTo>
                  <a:lnTo>
                    <a:pt x="105854" y="241348"/>
                  </a:lnTo>
                  <a:lnTo>
                    <a:pt x="122791" y="245582"/>
                  </a:lnTo>
                  <a:lnTo>
                    <a:pt x="131259" y="266753"/>
                  </a:lnTo>
                  <a:lnTo>
                    <a:pt x="135494" y="270987"/>
                  </a:lnTo>
                  <a:lnTo>
                    <a:pt x="131259" y="287924"/>
                  </a:lnTo>
                  <a:lnTo>
                    <a:pt x="127025" y="292158"/>
                  </a:lnTo>
                  <a:lnTo>
                    <a:pt x="143962" y="300626"/>
                  </a:lnTo>
                  <a:lnTo>
                    <a:pt x="143962" y="313329"/>
                  </a:lnTo>
                  <a:lnTo>
                    <a:pt x="165133" y="313329"/>
                  </a:lnTo>
                  <a:lnTo>
                    <a:pt x="169367" y="309095"/>
                  </a:lnTo>
                  <a:lnTo>
                    <a:pt x="190538" y="309095"/>
                  </a:lnTo>
                  <a:lnTo>
                    <a:pt x="194772" y="321797"/>
                  </a:lnTo>
                  <a:lnTo>
                    <a:pt x="215943" y="321797"/>
                  </a:lnTo>
                  <a:lnTo>
                    <a:pt x="220177" y="334500"/>
                  </a:lnTo>
                  <a:lnTo>
                    <a:pt x="258285" y="334500"/>
                  </a:lnTo>
                  <a:lnTo>
                    <a:pt x="283690" y="347202"/>
                  </a:lnTo>
                  <a:lnTo>
                    <a:pt x="287924" y="342968"/>
                  </a:lnTo>
                  <a:lnTo>
                    <a:pt x="304861" y="334500"/>
                  </a:lnTo>
                  <a:lnTo>
                    <a:pt x="330266" y="300626"/>
                  </a:lnTo>
                  <a:lnTo>
                    <a:pt x="381076" y="304861"/>
                  </a:lnTo>
                  <a:lnTo>
                    <a:pt x="402247" y="317563"/>
                  </a:lnTo>
                  <a:lnTo>
                    <a:pt x="410715" y="309095"/>
                  </a:lnTo>
                  <a:lnTo>
                    <a:pt x="423418" y="275221"/>
                  </a:lnTo>
                  <a:lnTo>
                    <a:pt x="436120" y="245582"/>
                  </a:lnTo>
                  <a:lnTo>
                    <a:pt x="465759" y="232880"/>
                  </a:lnTo>
                  <a:lnTo>
                    <a:pt x="478462" y="224411"/>
                  </a:lnTo>
                  <a:lnTo>
                    <a:pt x="474228" y="215943"/>
                  </a:lnTo>
                  <a:lnTo>
                    <a:pt x="461525" y="211709"/>
                  </a:lnTo>
                  <a:lnTo>
                    <a:pt x="453057" y="199006"/>
                  </a:lnTo>
                  <a:lnTo>
                    <a:pt x="444589" y="199006"/>
                  </a:lnTo>
                  <a:lnTo>
                    <a:pt x="427652" y="182069"/>
                  </a:lnTo>
                  <a:lnTo>
                    <a:pt x="427652" y="169367"/>
                  </a:lnTo>
                  <a:lnTo>
                    <a:pt x="402247" y="143962"/>
                  </a:lnTo>
                  <a:lnTo>
                    <a:pt x="398013" y="131259"/>
                  </a:lnTo>
                  <a:lnTo>
                    <a:pt x="385310" y="135494"/>
                  </a:lnTo>
                  <a:lnTo>
                    <a:pt x="381076" y="127025"/>
                  </a:lnTo>
                  <a:lnTo>
                    <a:pt x="389544" y="114323"/>
                  </a:lnTo>
                  <a:lnTo>
                    <a:pt x="376842" y="101620"/>
                  </a:lnTo>
                  <a:lnTo>
                    <a:pt x="376842" y="84683"/>
                  </a:lnTo>
                  <a:lnTo>
                    <a:pt x="368373" y="71981"/>
                  </a:lnTo>
                  <a:lnTo>
                    <a:pt x="338734" y="71981"/>
                  </a:lnTo>
                  <a:lnTo>
                    <a:pt x="338734" y="55044"/>
                  </a:lnTo>
                  <a:lnTo>
                    <a:pt x="355671" y="42342"/>
                  </a:lnTo>
                  <a:lnTo>
                    <a:pt x="355671" y="25405"/>
                  </a:lnTo>
                  <a:lnTo>
                    <a:pt x="372608" y="21171"/>
                  </a:lnTo>
                  <a:lnTo>
                    <a:pt x="364139" y="12703"/>
                  </a:lnTo>
                  <a:lnTo>
                    <a:pt x="351437" y="21171"/>
                  </a:lnTo>
                  <a:lnTo>
                    <a:pt x="330266" y="21171"/>
                  </a:lnTo>
                  <a:lnTo>
                    <a:pt x="321797" y="12703"/>
                  </a:lnTo>
                  <a:lnTo>
                    <a:pt x="317563" y="12703"/>
                  </a:lnTo>
                  <a:lnTo>
                    <a:pt x="313329" y="21171"/>
                  </a:lnTo>
                  <a:lnTo>
                    <a:pt x="28792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74EAA29-4863-E1FB-7EAE-698D18BA457E}"/>
                </a:ext>
              </a:extLst>
            </p:cNvPr>
            <p:cNvSpPr/>
            <p:nvPr/>
          </p:nvSpPr>
          <p:spPr>
            <a:xfrm>
              <a:off x="3380332" y="4492276"/>
              <a:ext cx="512335" cy="541974"/>
            </a:xfrm>
            <a:custGeom>
              <a:avLst/>
              <a:gdLst>
                <a:gd name="connsiteX0" fmla="*/ 351437 w 512335"/>
                <a:gd name="connsiteY0" fmla="*/ 0 h 541974"/>
                <a:gd name="connsiteX1" fmla="*/ 330266 w 512335"/>
                <a:gd name="connsiteY1" fmla="*/ 8468 h 541974"/>
                <a:gd name="connsiteX2" fmla="*/ 321797 w 512335"/>
                <a:gd name="connsiteY2" fmla="*/ 21171 h 541974"/>
                <a:gd name="connsiteX3" fmla="*/ 313329 w 512335"/>
                <a:gd name="connsiteY3" fmla="*/ 12703 h 541974"/>
                <a:gd name="connsiteX4" fmla="*/ 296392 w 512335"/>
                <a:gd name="connsiteY4" fmla="*/ 8468 h 541974"/>
                <a:gd name="connsiteX5" fmla="*/ 296392 w 512335"/>
                <a:gd name="connsiteY5" fmla="*/ 21171 h 541974"/>
                <a:gd name="connsiteX6" fmla="*/ 283690 w 512335"/>
                <a:gd name="connsiteY6" fmla="*/ 25405 h 541974"/>
                <a:gd name="connsiteX7" fmla="*/ 300627 w 512335"/>
                <a:gd name="connsiteY7" fmla="*/ 33873 h 541974"/>
                <a:gd name="connsiteX8" fmla="*/ 287924 w 512335"/>
                <a:gd name="connsiteY8" fmla="*/ 50810 h 541974"/>
                <a:gd name="connsiteX9" fmla="*/ 254051 w 512335"/>
                <a:gd name="connsiteY9" fmla="*/ 59278 h 541974"/>
                <a:gd name="connsiteX10" fmla="*/ 241348 w 512335"/>
                <a:gd name="connsiteY10" fmla="*/ 42342 h 541974"/>
                <a:gd name="connsiteX11" fmla="*/ 224411 w 512335"/>
                <a:gd name="connsiteY11" fmla="*/ 42342 h 541974"/>
                <a:gd name="connsiteX12" fmla="*/ 215943 w 512335"/>
                <a:gd name="connsiteY12" fmla="*/ 46576 h 541974"/>
                <a:gd name="connsiteX13" fmla="*/ 173601 w 512335"/>
                <a:gd name="connsiteY13" fmla="*/ 46576 h 541974"/>
                <a:gd name="connsiteX14" fmla="*/ 169367 w 512335"/>
                <a:gd name="connsiteY14" fmla="*/ 50810 h 541974"/>
                <a:gd name="connsiteX15" fmla="*/ 173601 w 512335"/>
                <a:gd name="connsiteY15" fmla="*/ 63513 h 541974"/>
                <a:gd name="connsiteX16" fmla="*/ 199006 w 512335"/>
                <a:gd name="connsiteY16" fmla="*/ 88918 h 541974"/>
                <a:gd name="connsiteX17" fmla="*/ 199006 w 512335"/>
                <a:gd name="connsiteY17" fmla="*/ 101620 h 541974"/>
                <a:gd name="connsiteX18" fmla="*/ 215943 w 512335"/>
                <a:gd name="connsiteY18" fmla="*/ 118557 h 541974"/>
                <a:gd name="connsiteX19" fmla="*/ 224411 w 512335"/>
                <a:gd name="connsiteY19" fmla="*/ 118557 h 541974"/>
                <a:gd name="connsiteX20" fmla="*/ 232880 w 512335"/>
                <a:gd name="connsiteY20" fmla="*/ 131259 h 541974"/>
                <a:gd name="connsiteX21" fmla="*/ 245582 w 512335"/>
                <a:gd name="connsiteY21" fmla="*/ 135494 h 541974"/>
                <a:gd name="connsiteX22" fmla="*/ 249816 w 512335"/>
                <a:gd name="connsiteY22" fmla="*/ 143962 h 541974"/>
                <a:gd name="connsiteX23" fmla="*/ 237114 w 512335"/>
                <a:gd name="connsiteY23" fmla="*/ 152430 h 541974"/>
                <a:gd name="connsiteX24" fmla="*/ 207475 w 512335"/>
                <a:gd name="connsiteY24" fmla="*/ 165133 h 541974"/>
                <a:gd name="connsiteX25" fmla="*/ 194772 w 512335"/>
                <a:gd name="connsiteY25" fmla="*/ 194772 h 541974"/>
                <a:gd name="connsiteX26" fmla="*/ 182070 w 512335"/>
                <a:gd name="connsiteY26" fmla="*/ 228645 h 541974"/>
                <a:gd name="connsiteX27" fmla="*/ 173601 w 512335"/>
                <a:gd name="connsiteY27" fmla="*/ 237114 h 541974"/>
                <a:gd name="connsiteX28" fmla="*/ 152430 w 512335"/>
                <a:gd name="connsiteY28" fmla="*/ 224411 h 541974"/>
                <a:gd name="connsiteX29" fmla="*/ 101620 w 512335"/>
                <a:gd name="connsiteY29" fmla="*/ 220177 h 541974"/>
                <a:gd name="connsiteX30" fmla="*/ 71981 w 512335"/>
                <a:gd name="connsiteY30" fmla="*/ 254050 h 541974"/>
                <a:gd name="connsiteX31" fmla="*/ 59278 w 512335"/>
                <a:gd name="connsiteY31" fmla="*/ 262519 h 541974"/>
                <a:gd name="connsiteX32" fmla="*/ 50810 w 512335"/>
                <a:gd name="connsiteY32" fmla="*/ 279455 h 541974"/>
                <a:gd name="connsiteX33" fmla="*/ 38108 w 512335"/>
                <a:gd name="connsiteY33" fmla="*/ 292158 h 541974"/>
                <a:gd name="connsiteX34" fmla="*/ 38108 w 512335"/>
                <a:gd name="connsiteY34" fmla="*/ 304861 h 541974"/>
                <a:gd name="connsiteX35" fmla="*/ 21171 w 512335"/>
                <a:gd name="connsiteY35" fmla="*/ 309095 h 541974"/>
                <a:gd name="connsiteX36" fmla="*/ 8468 w 512335"/>
                <a:gd name="connsiteY36" fmla="*/ 334500 h 541974"/>
                <a:gd name="connsiteX37" fmla="*/ 4234 w 512335"/>
                <a:gd name="connsiteY37" fmla="*/ 347202 h 541974"/>
                <a:gd name="connsiteX38" fmla="*/ 29639 w 512335"/>
                <a:gd name="connsiteY38" fmla="*/ 364139 h 541974"/>
                <a:gd name="connsiteX39" fmla="*/ 33873 w 512335"/>
                <a:gd name="connsiteY39" fmla="*/ 381076 h 541974"/>
                <a:gd name="connsiteX40" fmla="*/ 25405 w 512335"/>
                <a:gd name="connsiteY40" fmla="*/ 398012 h 541974"/>
                <a:gd name="connsiteX41" fmla="*/ 42342 w 512335"/>
                <a:gd name="connsiteY41" fmla="*/ 389544 h 541974"/>
                <a:gd name="connsiteX42" fmla="*/ 50810 w 512335"/>
                <a:gd name="connsiteY42" fmla="*/ 398012 h 541974"/>
                <a:gd name="connsiteX43" fmla="*/ 59278 w 512335"/>
                <a:gd name="connsiteY43" fmla="*/ 427652 h 541974"/>
                <a:gd name="connsiteX44" fmla="*/ 38108 w 512335"/>
                <a:gd name="connsiteY44" fmla="*/ 436120 h 541974"/>
                <a:gd name="connsiteX45" fmla="*/ 38108 w 512335"/>
                <a:gd name="connsiteY45" fmla="*/ 453057 h 541974"/>
                <a:gd name="connsiteX46" fmla="*/ 29639 w 512335"/>
                <a:gd name="connsiteY46" fmla="*/ 461525 h 541974"/>
                <a:gd name="connsiteX47" fmla="*/ 16937 w 512335"/>
                <a:gd name="connsiteY47" fmla="*/ 453057 h 541974"/>
                <a:gd name="connsiteX48" fmla="*/ 0 w 512335"/>
                <a:gd name="connsiteY48" fmla="*/ 453057 h 541974"/>
                <a:gd name="connsiteX49" fmla="*/ 4234 w 512335"/>
                <a:gd name="connsiteY49" fmla="*/ 537740 h 541974"/>
                <a:gd name="connsiteX50" fmla="*/ 63513 w 512335"/>
                <a:gd name="connsiteY50" fmla="*/ 541974 h 541974"/>
                <a:gd name="connsiteX51" fmla="*/ 67747 w 512335"/>
                <a:gd name="connsiteY51" fmla="*/ 465759 h 541974"/>
                <a:gd name="connsiteX52" fmla="*/ 88918 w 512335"/>
                <a:gd name="connsiteY52" fmla="*/ 469993 h 541974"/>
                <a:gd name="connsiteX53" fmla="*/ 122791 w 512335"/>
                <a:gd name="connsiteY53" fmla="*/ 486930 h 541974"/>
                <a:gd name="connsiteX54" fmla="*/ 135494 w 512335"/>
                <a:gd name="connsiteY54" fmla="*/ 474228 h 541974"/>
                <a:gd name="connsiteX55" fmla="*/ 127025 w 512335"/>
                <a:gd name="connsiteY55" fmla="*/ 469993 h 541974"/>
                <a:gd name="connsiteX56" fmla="*/ 127025 w 512335"/>
                <a:gd name="connsiteY56" fmla="*/ 440354 h 541974"/>
                <a:gd name="connsiteX57" fmla="*/ 143962 w 512335"/>
                <a:gd name="connsiteY57" fmla="*/ 423417 h 541974"/>
                <a:gd name="connsiteX58" fmla="*/ 177835 w 512335"/>
                <a:gd name="connsiteY58" fmla="*/ 414949 h 541974"/>
                <a:gd name="connsiteX59" fmla="*/ 182070 w 512335"/>
                <a:gd name="connsiteY59" fmla="*/ 393778 h 541974"/>
                <a:gd name="connsiteX60" fmla="*/ 173601 w 512335"/>
                <a:gd name="connsiteY60" fmla="*/ 389544 h 541974"/>
                <a:gd name="connsiteX61" fmla="*/ 173601 w 512335"/>
                <a:gd name="connsiteY61" fmla="*/ 359905 h 541974"/>
                <a:gd name="connsiteX62" fmla="*/ 203240 w 512335"/>
                <a:gd name="connsiteY62" fmla="*/ 342968 h 541974"/>
                <a:gd name="connsiteX63" fmla="*/ 224411 w 512335"/>
                <a:gd name="connsiteY63" fmla="*/ 338734 h 541974"/>
                <a:gd name="connsiteX64" fmla="*/ 241348 w 512335"/>
                <a:gd name="connsiteY64" fmla="*/ 347202 h 541974"/>
                <a:gd name="connsiteX65" fmla="*/ 258285 w 512335"/>
                <a:gd name="connsiteY65" fmla="*/ 359905 h 541974"/>
                <a:gd name="connsiteX66" fmla="*/ 266753 w 512335"/>
                <a:gd name="connsiteY66" fmla="*/ 359905 h 541974"/>
                <a:gd name="connsiteX67" fmla="*/ 275221 w 512335"/>
                <a:gd name="connsiteY67" fmla="*/ 347202 h 541974"/>
                <a:gd name="connsiteX68" fmla="*/ 266753 w 512335"/>
                <a:gd name="connsiteY68" fmla="*/ 338734 h 541974"/>
                <a:gd name="connsiteX69" fmla="*/ 254051 w 512335"/>
                <a:gd name="connsiteY69" fmla="*/ 334500 h 541974"/>
                <a:gd name="connsiteX70" fmla="*/ 254051 w 512335"/>
                <a:gd name="connsiteY70" fmla="*/ 330266 h 541974"/>
                <a:gd name="connsiteX71" fmla="*/ 262519 w 512335"/>
                <a:gd name="connsiteY71" fmla="*/ 317563 h 541974"/>
                <a:gd name="connsiteX72" fmla="*/ 296392 w 512335"/>
                <a:gd name="connsiteY72" fmla="*/ 313329 h 541974"/>
                <a:gd name="connsiteX73" fmla="*/ 300627 w 512335"/>
                <a:gd name="connsiteY73" fmla="*/ 304861 h 541974"/>
                <a:gd name="connsiteX74" fmla="*/ 296392 w 512335"/>
                <a:gd name="connsiteY74" fmla="*/ 296392 h 541974"/>
                <a:gd name="connsiteX75" fmla="*/ 275221 w 512335"/>
                <a:gd name="connsiteY75" fmla="*/ 279455 h 541974"/>
                <a:gd name="connsiteX76" fmla="*/ 279456 w 512335"/>
                <a:gd name="connsiteY76" fmla="*/ 275221 h 541974"/>
                <a:gd name="connsiteX77" fmla="*/ 287924 w 512335"/>
                <a:gd name="connsiteY77" fmla="*/ 266753 h 541974"/>
                <a:gd name="connsiteX78" fmla="*/ 300627 w 512335"/>
                <a:gd name="connsiteY78" fmla="*/ 266753 h 541974"/>
                <a:gd name="connsiteX79" fmla="*/ 313329 w 512335"/>
                <a:gd name="connsiteY79" fmla="*/ 287924 h 541974"/>
                <a:gd name="connsiteX80" fmla="*/ 317563 w 512335"/>
                <a:gd name="connsiteY80" fmla="*/ 304861 h 541974"/>
                <a:gd name="connsiteX81" fmla="*/ 342968 w 512335"/>
                <a:gd name="connsiteY81" fmla="*/ 304861 h 541974"/>
                <a:gd name="connsiteX82" fmla="*/ 347202 w 512335"/>
                <a:gd name="connsiteY82" fmla="*/ 292158 h 541974"/>
                <a:gd name="connsiteX83" fmla="*/ 334500 w 512335"/>
                <a:gd name="connsiteY83" fmla="*/ 279455 h 541974"/>
                <a:gd name="connsiteX84" fmla="*/ 342968 w 512335"/>
                <a:gd name="connsiteY84" fmla="*/ 279455 h 541974"/>
                <a:gd name="connsiteX85" fmla="*/ 372608 w 512335"/>
                <a:gd name="connsiteY85" fmla="*/ 296392 h 541974"/>
                <a:gd name="connsiteX86" fmla="*/ 389544 w 512335"/>
                <a:gd name="connsiteY86" fmla="*/ 292158 h 541974"/>
                <a:gd name="connsiteX87" fmla="*/ 402247 w 512335"/>
                <a:gd name="connsiteY87" fmla="*/ 287924 h 541974"/>
                <a:gd name="connsiteX88" fmla="*/ 398013 w 512335"/>
                <a:gd name="connsiteY88" fmla="*/ 283690 h 541974"/>
                <a:gd name="connsiteX89" fmla="*/ 419183 w 512335"/>
                <a:gd name="connsiteY89" fmla="*/ 275221 h 541974"/>
                <a:gd name="connsiteX90" fmla="*/ 423418 w 512335"/>
                <a:gd name="connsiteY90" fmla="*/ 254050 h 541974"/>
                <a:gd name="connsiteX91" fmla="*/ 448823 w 512335"/>
                <a:gd name="connsiteY91" fmla="*/ 241348 h 541974"/>
                <a:gd name="connsiteX92" fmla="*/ 440354 w 512335"/>
                <a:gd name="connsiteY92" fmla="*/ 224411 h 541974"/>
                <a:gd name="connsiteX93" fmla="*/ 461525 w 512335"/>
                <a:gd name="connsiteY93" fmla="*/ 207475 h 541974"/>
                <a:gd name="connsiteX94" fmla="*/ 474228 w 512335"/>
                <a:gd name="connsiteY94" fmla="*/ 224411 h 541974"/>
                <a:gd name="connsiteX95" fmla="*/ 503867 w 512335"/>
                <a:gd name="connsiteY95" fmla="*/ 215943 h 541974"/>
                <a:gd name="connsiteX96" fmla="*/ 512335 w 512335"/>
                <a:gd name="connsiteY96" fmla="*/ 215943 h 541974"/>
                <a:gd name="connsiteX97" fmla="*/ 512335 w 512335"/>
                <a:gd name="connsiteY97" fmla="*/ 186304 h 541974"/>
                <a:gd name="connsiteX98" fmla="*/ 495399 w 512335"/>
                <a:gd name="connsiteY98" fmla="*/ 186304 h 541974"/>
                <a:gd name="connsiteX99" fmla="*/ 474228 w 512335"/>
                <a:gd name="connsiteY99" fmla="*/ 182069 h 541974"/>
                <a:gd name="connsiteX100" fmla="*/ 457291 w 512335"/>
                <a:gd name="connsiteY100" fmla="*/ 160899 h 541974"/>
                <a:gd name="connsiteX101" fmla="*/ 448823 w 512335"/>
                <a:gd name="connsiteY101" fmla="*/ 148196 h 541974"/>
                <a:gd name="connsiteX102" fmla="*/ 414949 w 512335"/>
                <a:gd name="connsiteY102" fmla="*/ 135494 h 541974"/>
                <a:gd name="connsiteX103" fmla="*/ 406481 w 512335"/>
                <a:gd name="connsiteY103" fmla="*/ 122791 h 541974"/>
                <a:gd name="connsiteX104" fmla="*/ 414949 w 512335"/>
                <a:gd name="connsiteY104" fmla="*/ 118557 h 541974"/>
                <a:gd name="connsiteX105" fmla="*/ 414949 w 512335"/>
                <a:gd name="connsiteY105" fmla="*/ 101620 h 541974"/>
                <a:gd name="connsiteX106" fmla="*/ 406481 w 512335"/>
                <a:gd name="connsiteY106" fmla="*/ 93152 h 541974"/>
                <a:gd name="connsiteX107" fmla="*/ 389544 w 512335"/>
                <a:gd name="connsiteY107" fmla="*/ 67747 h 541974"/>
                <a:gd name="connsiteX108" fmla="*/ 389544 w 512335"/>
                <a:gd name="connsiteY108" fmla="*/ 50810 h 541974"/>
                <a:gd name="connsiteX109" fmla="*/ 385310 w 512335"/>
                <a:gd name="connsiteY109" fmla="*/ 46576 h 541974"/>
                <a:gd name="connsiteX110" fmla="*/ 368373 w 512335"/>
                <a:gd name="connsiteY110" fmla="*/ 29639 h 541974"/>
                <a:gd name="connsiteX111" fmla="*/ 359905 w 512335"/>
                <a:gd name="connsiteY111" fmla="*/ 8468 h 541974"/>
                <a:gd name="connsiteX112" fmla="*/ 351437 w 512335"/>
                <a:gd name="connsiteY112" fmla="*/ 0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12335" h="541974">
                  <a:moveTo>
                    <a:pt x="351437" y="0"/>
                  </a:moveTo>
                  <a:lnTo>
                    <a:pt x="330266" y="8468"/>
                  </a:lnTo>
                  <a:lnTo>
                    <a:pt x="321797" y="21171"/>
                  </a:lnTo>
                  <a:lnTo>
                    <a:pt x="313329" y="12703"/>
                  </a:lnTo>
                  <a:lnTo>
                    <a:pt x="296392" y="8468"/>
                  </a:lnTo>
                  <a:lnTo>
                    <a:pt x="296392" y="21171"/>
                  </a:lnTo>
                  <a:lnTo>
                    <a:pt x="283690" y="25405"/>
                  </a:lnTo>
                  <a:lnTo>
                    <a:pt x="300627" y="33873"/>
                  </a:lnTo>
                  <a:lnTo>
                    <a:pt x="287924" y="50810"/>
                  </a:lnTo>
                  <a:lnTo>
                    <a:pt x="254051" y="59278"/>
                  </a:lnTo>
                  <a:lnTo>
                    <a:pt x="241348" y="42342"/>
                  </a:lnTo>
                  <a:lnTo>
                    <a:pt x="224411" y="42342"/>
                  </a:lnTo>
                  <a:lnTo>
                    <a:pt x="215943" y="46576"/>
                  </a:lnTo>
                  <a:lnTo>
                    <a:pt x="173601" y="46576"/>
                  </a:lnTo>
                  <a:lnTo>
                    <a:pt x="169367" y="50810"/>
                  </a:lnTo>
                  <a:lnTo>
                    <a:pt x="173601" y="63513"/>
                  </a:lnTo>
                  <a:lnTo>
                    <a:pt x="199006" y="88918"/>
                  </a:lnTo>
                  <a:lnTo>
                    <a:pt x="199006" y="101620"/>
                  </a:lnTo>
                  <a:lnTo>
                    <a:pt x="215943" y="118557"/>
                  </a:lnTo>
                  <a:lnTo>
                    <a:pt x="224411" y="118557"/>
                  </a:lnTo>
                  <a:lnTo>
                    <a:pt x="232880" y="131259"/>
                  </a:lnTo>
                  <a:lnTo>
                    <a:pt x="245582" y="135494"/>
                  </a:lnTo>
                  <a:lnTo>
                    <a:pt x="249816" y="143962"/>
                  </a:lnTo>
                  <a:lnTo>
                    <a:pt x="237114" y="152430"/>
                  </a:lnTo>
                  <a:lnTo>
                    <a:pt x="207475" y="165133"/>
                  </a:lnTo>
                  <a:lnTo>
                    <a:pt x="194772" y="194772"/>
                  </a:lnTo>
                  <a:lnTo>
                    <a:pt x="182070" y="228645"/>
                  </a:lnTo>
                  <a:lnTo>
                    <a:pt x="173601" y="237114"/>
                  </a:lnTo>
                  <a:lnTo>
                    <a:pt x="152430" y="224411"/>
                  </a:lnTo>
                  <a:lnTo>
                    <a:pt x="101620" y="220177"/>
                  </a:lnTo>
                  <a:lnTo>
                    <a:pt x="71981" y="254050"/>
                  </a:lnTo>
                  <a:lnTo>
                    <a:pt x="59278" y="262519"/>
                  </a:lnTo>
                  <a:lnTo>
                    <a:pt x="50810" y="279455"/>
                  </a:lnTo>
                  <a:lnTo>
                    <a:pt x="38108" y="292158"/>
                  </a:lnTo>
                  <a:lnTo>
                    <a:pt x="38108" y="304861"/>
                  </a:lnTo>
                  <a:lnTo>
                    <a:pt x="21171" y="309095"/>
                  </a:lnTo>
                  <a:lnTo>
                    <a:pt x="8468" y="334500"/>
                  </a:lnTo>
                  <a:lnTo>
                    <a:pt x="4234" y="347202"/>
                  </a:lnTo>
                  <a:lnTo>
                    <a:pt x="29639" y="364139"/>
                  </a:lnTo>
                  <a:lnTo>
                    <a:pt x="33873" y="381076"/>
                  </a:lnTo>
                  <a:lnTo>
                    <a:pt x="25405" y="398012"/>
                  </a:lnTo>
                  <a:lnTo>
                    <a:pt x="42342" y="389544"/>
                  </a:lnTo>
                  <a:lnTo>
                    <a:pt x="50810" y="398012"/>
                  </a:lnTo>
                  <a:lnTo>
                    <a:pt x="59278" y="427652"/>
                  </a:lnTo>
                  <a:lnTo>
                    <a:pt x="38108" y="436120"/>
                  </a:lnTo>
                  <a:lnTo>
                    <a:pt x="38108" y="453057"/>
                  </a:lnTo>
                  <a:lnTo>
                    <a:pt x="29639" y="461525"/>
                  </a:lnTo>
                  <a:lnTo>
                    <a:pt x="16937" y="453057"/>
                  </a:lnTo>
                  <a:lnTo>
                    <a:pt x="0" y="453057"/>
                  </a:lnTo>
                  <a:lnTo>
                    <a:pt x="4234" y="537740"/>
                  </a:lnTo>
                  <a:lnTo>
                    <a:pt x="63513" y="541974"/>
                  </a:lnTo>
                  <a:lnTo>
                    <a:pt x="67747" y="465759"/>
                  </a:lnTo>
                  <a:lnTo>
                    <a:pt x="88918" y="469993"/>
                  </a:lnTo>
                  <a:lnTo>
                    <a:pt x="122791" y="486930"/>
                  </a:lnTo>
                  <a:lnTo>
                    <a:pt x="135494" y="474228"/>
                  </a:lnTo>
                  <a:lnTo>
                    <a:pt x="127025" y="469993"/>
                  </a:lnTo>
                  <a:lnTo>
                    <a:pt x="127025" y="440354"/>
                  </a:lnTo>
                  <a:lnTo>
                    <a:pt x="143962" y="423417"/>
                  </a:lnTo>
                  <a:lnTo>
                    <a:pt x="177835" y="414949"/>
                  </a:lnTo>
                  <a:lnTo>
                    <a:pt x="182070" y="393778"/>
                  </a:lnTo>
                  <a:lnTo>
                    <a:pt x="173601" y="389544"/>
                  </a:lnTo>
                  <a:lnTo>
                    <a:pt x="173601" y="359905"/>
                  </a:lnTo>
                  <a:lnTo>
                    <a:pt x="203240" y="342968"/>
                  </a:lnTo>
                  <a:lnTo>
                    <a:pt x="224411" y="338734"/>
                  </a:lnTo>
                  <a:lnTo>
                    <a:pt x="241348" y="347202"/>
                  </a:lnTo>
                  <a:lnTo>
                    <a:pt x="258285" y="359905"/>
                  </a:lnTo>
                  <a:lnTo>
                    <a:pt x="266753" y="359905"/>
                  </a:lnTo>
                  <a:lnTo>
                    <a:pt x="275221" y="347202"/>
                  </a:lnTo>
                  <a:lnTo>
                    <a:pt x="266753" y="338734"/>
                  </a:lnTo>
                  <a:lnTo>
                    <a:pt x="254051" y="334500"/>
                  </a:lnTo>
                  <a:lnTo>
                    <a:pt x="254051" y="330266"/>
                  </a:lnTo>
                  <a:lnTo>
                    <a:pt x="262519" y="317563"/>
                  </a:lnTo>
                  <a:lnTo>
                    <a:pt x="296392" y="313329"/>
                  </a:lnTo>
                  <a:lnTo>
                    <a:pt x="300627" y="304861"/>
                  </a:lnTo>
                  <a:lnTo>
                    <a:pt x="296392" y="296392"/>
                  </a:lnTo>
                  <a:lnTo>
                    <a:pt x="275221" y="279455"/>
                  </a:lnTo>
                  <a:lnTo>
                    <a:pt x="279456" y="275221"/>
                  </a:lnTo>
                  <a:lnTo>
                    <a:pt x="287924" y="266753"/>
                  </a:lnTo>
                  <a:lnTo>
                    <a:pt x="300627" y="266753"/>
                  </a:lnTo>
                  <a:lnTo>
                    <a:pt x="313329" y="287924"/>
                  </a:lnTo>
                  <a:lnTo>
                    <a:pt x="317563" y="304861"/>
                  </a:lnTo>
                  <a:lnTo>
                    <a:pt x="342968" y="304861"/>
                  </a:lnTo>
                  <a:lnTo>
                    <a:pt x="347202" y="292158"/>
                  </a:lnTo>
                  <a:lnTo>
                    <a:pt x="334500" y="279455"/>
                  </a:lnTo>
                  <a:lnTo>
                    <a:pt x="342968" y="279455"/>
                  </a:lnTo>
                  <a:lnTo>
                    <a:pt x="372608" y="296392"/>
                  </a:lnTo>
                  <a:lnTo>
                    <a:pt x="389544" y="292158"/>
                  </a:lnTo>
                  <a:lnTo>
                    <a:pt x="402247" y="287924"/>
                  </a:lnTo>
                  <a:lnTo>
                    <a:pt x="398013" y="283690"/>
                  </a:lnTo>
                  <a:lnTo>
                    <a:pt x="419183" y="275221"/>
                  </a:lnTo>
                  <a:lnTo>
                    <a:pt x="423418" y="254050"/>
                  </a:lnTo>
                  <a:lnTo>
                    <a:pt x="448823" y="241348"/>
                  </a:lnTo>
                  <a:lnTo>
                    <a:pt x="440354" y="224411"/>
                  </a:lnTo>
                  <a:lnTo>
                    <a:pt x="461525" y="207475"/>
                  </a:lnTo>
                  <a:lnTo>
                    <a:pt x="474228" y="224411"/>
                  </a:lnTo>
                  <a:lnTo>
                    <a:pt x="503867" y="215943"/>
                  </a:lnTo>
                  <a:lnTo>
                    <a:pt x="512335" y="215943"/>
                  </a:lnTo>
                  <a:lnTo>
                    <a:pt x="512335" y="186304"/>
                  </a:lnTo>
                  <a:lnTo>
                    <a:pt x="495399" y="186304"/>
                  </a:lnTo>
                  <a:lnTo>
                    <a:pt x="474228" y="182069"/>
                  </a:lnTo>
                  <a:lnTo>
                    <a:pt x="457291" y="160899"/>
                  </a:lnTo>
                  <a:lnTo>
                    <a:pt x="448823" y="148196"/>
                  </a:lnTo>
                  <a:lnTo>
                    <a:pt x="414949" y="135494"/>
                  </a:lnTo>
                  <a:lnTo>
                    <a:pt x="406481" y="122791"/>
                  </a:lnTo>
                  <a:lnTo>
                    <a:pt x="414949" y="118557"/>
                  </a:lnTo>
                  <a:lnTo>
                    <a:pt x="414949" y="101620"/>
                  </a:lnTo>
                  <a:lnTo>
                    <a:pt x="406481" y="93152"/>
                  </a:lnTo>
                  <a:lnTo>
                    <a:pt x="389544" y="67747"/>
                  </a:lnTo>
                  <a:lnTo>
                    <a:pt x="389544" y="50810"/>
                  </a:lnTo>
                  <a:lnTo>
                    <a:pt x="385310" y="46576"/>
                  </a:lnTo>
                  <a:lnTo>
                    <a:pt x="368373" y="29639"/>
                  </a:lnTo>
                  <a:lnTo>
                    <a:pt x="359905" y="8468"/>
                  </a:lnTo>
                  <a:lnTo>
                    <a:pt x="35143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536B519-5C41-EDF8-8621-A419A50F670A}"/>
                </a:ext>
              </a:extLst>
            </p:cNvPr>
            <p:cNvSpPr/>
            <p:nvPr/>
          </p:nvSpPr>
          <p:spPr>
            <a:xfrm>
              <a:off x="3473484" y="4276333"/>
              <a:ext cx="402246" cy="275221"/>
            </a:xfrm>
            <a:custGeom>
              <a:avLst/>
              <a:gdLst>
                <a:gd name="connsiteX0" fmla="*/ 63513 w 402246"/>
                <a:gd name="connsiteY0" fmla="*/ 0 h 275221"/>
                <a:gd name="connsiteX1" fmla="*/ 50810 w 402246"/>
                <a:gd name="connsiteY1" fmla="*/ 33873 h 275221"/>
                <a:gd name="connsiteX2" fmla="*/ 67747 w 402246"/>
                <a:gd name="connsiteY2" fmla="*/ 55044 h 275221"/>
                <a:gd name="connsiteX3" fmla="*/ 63513 w 402246"/>
                <a:gd name="connsiteY3" fmla="*/ 80449 h 275221"/>
                <a:gd name="connsiteX4" fmla="*/ 50810 w 402246"/>
                <a:gd name="connsiteY4" fmla="*/ 93152 h 275221"/>
                <a:gd name="connsiteX5" fmla="*/ 59278 w 402246"/>
                <a:gd name="connsiteY5" fmla="*/ 110089 h 275221"/>
                <a:gd name="connsiteX6" fmla="*/ 29639 w 402246"/>
                <a:gd name="connsiteY6" fmla="*/ 118557 h 275221"/>
                <a:gd name="connsiteX7" fmla="*/ 8468 w 402246"/>
                <a:gd name="connsiteY7" fmla="*/ 122791 h 275221"/>
                <a:gd name="connsiteX8" fmla="*/ 12703 w 402246"/>
                <a:gd name="connsiteY8" fmla="*/ 143962 h 275221"/>
                <a:gd name="connsiteX9" fmla="*/ 0 w 402246"/>
                <a:gd name="connsiteY9" fmla="*/ 148196 h 275221"/>
                <a:gd name="connsiteX10" fmla="*/ 8468 w 402246"/>
                <a:gd name="connsiteY10" fmla="*/ 156664 h 275221"/>
                <a:gd name="connsiteX11" fmla="*/ 29639 w 402246"/>
                <a:gd name="connsiteY11" fmla="*/ 156664 h 275221"/>
                <a:gd name="connsiteX12" fmla="*/ 42342 w 402246"/>
                <a:gd name="connsiteY12" fmla="*/ 148196 h 275221"/>
                <a:gd name="connsiteX13" fmla="*/ 50810 w 402246"/>
                <a:gd name="connsiteY13" fmla="*/ 156664 h 275221"/>
                <a:gd name="connsiteX14" fmla="*/ 33873 w 402246"/>
                <a:gd name="connsiteY14" fmla="*/ 160899 h 275221"/>
                <a:gd name="connsiteX15" fmla="*/ 33873 w 402246"/>
                <a:gd name="connsiteY15" fmla="*/ 177835 h 275221"/>
                <a:gd name="connsiteX16" fmla="*/ 16937 w 402246"/>
                <a:gd name="connsiteY16" fmla="*/ 190538 h 275221"/>
                <a:gd name="connsiteX17" fmla="*/ 16937 w 402246"/>
                <a:gd name="connsiteY17" fmla="*/ 207475 h 275221"/>
                <a:gd name="connsiteX18" fmla="*/ 46576 w 402246"/>
                <a:gd name="connsiteY18" fmla="*/ 207475 h 275221"/>
                <a:gd name="connsiteX19" fmla="*/ 55044 w 402246"/>
                <a:gd name="connsiteY19" fmla="*/ 220177 h 275221"/>
                <a:gd name="connsiteX20" fmla="*/ 55044 w 402246"/>
                <a:gd name="connsiteY20" fmla="*/ 237114 h 275221"/>
                <a:gd name="connsiteX21" fmla="*/ 67747 w 402246"/>
                <a:gd name="connsiteY21" fmla="*/ 249816 h 275221"/>
                <a:gd name="connsiteX22" fmla="*/ 59278 w 402246"/>
                <a:gd name="connsiteY22" fmla="*/ 262519 h 275221"/>
                <a:gd name="connsiteX23" fmla="*/ 63513 w 402246"/>
                <a:gd name="connsiteY23" fmla="*/ 270987 h 275221"/>
                <a:gd name="connsiteX24" fmla="*/ 80449 w 402246"/>
                <a:gd name="connsiteY24" fmla="*/ 262519 h 275221"/>
                <a:gd name="connsiteX25" fmla="*/ 122791 w 402246"/>
                <a:gd name="connsiteY25" fmla="*/ 262519 h 275221"/>
                <a:gd name="connsiteX26" fmla="*/ 131259 w 402246"/>
                <a:gd name="connsiteY26" fmla="*/ 258285 h 275221"/>
                <a:gd name="connsiteX27" fmla="*/ 148196 w 402246"/>
                <a:gd name="connsiteY27" fmla="*/ 258285 h 275221"/>
                <a:gd name="connsiteX28" fmla="*/ 160899 w 402246"/>
                <a:gd name="connsiteY28" fmla="*/ 275221 h 275221"/>
                <a:gd name="connsiteX29" fmla="*/ 194772 w 402246"/>
                <a:gd name="connsiteY29" fmla="*/ 266753 h 275221"/>
                <a:gd name="connsiteX30" fmla="*/ 207475 w 402246"/>
                <a:gd name="connsiteY30" fmla="*/ 249816 h 275221"/>
                <a:gd name="connsiteX31" fmla="*/ 190538 w 402246"/>
                <a:gd name="connsiteY31" fmla="*/ 241348 h 275221"/>
                <a:gd name="connsiteX32" fmla="*/ 203240 w 402246"/>
                <a:gd name="connsiteY32" fmla="*/ 237114 h 275221"/>
                <a:gd name="connsiteX33" fmla="*/ 203240 w 402246"/>
                <a:gd name="connsiteY33" fmla="*/ 224411 h 275221"/>
                <a:gd name="connsiteX34" fmla="*/ 220177 w 402246"/>
                <a:gd name="connsiteY34" fmla="*/ 228645 h 275221"/>
                <a:gd name="connsiteX35" fmla="*/ 228646 w 402246"/>
                <a:gd name="connsiteY35" fmla="*/ 237114 h 275221"/>
                <a:gd name="connsiteX36" fmla="*/ 237114 w 402246"/>
                <a:gd name="connsiteY36" fmla="*/ 224411 h 275221"/>
                <a:gd name="connsiteX37" fmla="*/ 258285 w 402246"/>
                <a:gd name="connsiteY37" fmla="*/ 215943 h 275221"/>
                <a:gd name="connsiteX38" fmla="*/ 266753 w 402246"/>
                <a:gd name="connsiteY38" fmla="*/ 220177 h 275221"/>
                <a:gd name="connsiteX39" fmla="*/ 275221 w 402246"/>
                <a:gd name="connsiteY39" fmla="*/ 207475 h 275221"/>
                <a:gd name="connsiteX40" fmla="*/ 262519 w 402246"/>
                <a:gd name="connsiteY40" fmla="*/ 194772 h 275221"/>
                <a:gd name="connsiteX41" fmla="*/ 287924 w 402246"/>
                <a:gd name="connsiteY41" fmla="*/ 194772 h 275221"/>
                <a:gd name="connsiteX42" fmla="*/ 296392 w 402246"/>
                <a:gd name="connsiteY42" fmla="*/ 177835 h 275221"/>
                <a:gd name="connsiteX43" fmla="*/ 313329 w 402246"/>
                <a:gd name="connsiteY43" fmla="*/ 160899 h 275221"/>
                <a:gd name="connsiteX44" fmla="*/ 296392 w 402246"/>
                <a:gd name="connsiteY44" fmla="*/ 160899 h 275221"/>
                <a:gd name="connsiteX45" fmla="*/ 304861 w 402246"/>
                <a:gd name="connsiteY45" fmla="*/ 139728 h 275221"/>
                <a:gd name="connsiteX46" fmla="*/ 351437 w 402246"/>
                <a:gd name="connsiteY46" fmla="*/ 131259 h 275221"/>
                <a:gd name="connsiteX47" fmla="*/ 368373 w 402246"/>
                <a:gd name="connsiteY47" fmla="*/ 122791 h 275221"/>
                <a:gd name="connsiteX48" fmla="*/ 389544 w 402246"/>
                <a:gd name="connsiteY48" fmla="*/ 114323 h 275221"/>
                <a:gd name="connsiteX49" fmla="*/ 398013 w 402246"/>
                <a:gd name="connsiteY49" fmla="*/ 105854 h 275221"/>
                <a:gd name="connsiteX50" fmla="*/ 389544 w 402246"/>
                <a:gd name="connsiteY50" fmla="*/ 84683 h 275221"/>
                <a:gd name="connsiteX51" fmla="*/ 402247 w 402246"/>
                <a:gd name="connsiteY51" fmla="*/ 59278 h 275221"/>
                <a:gd name="connsiteX52" fmla="*/ 376842 w 402246"/>
                <a:gd name="connsiteY52" fmla="*/ 59278 h 275221"/>
                <a:gd name="connsiteX53" fmla="*/ 376842 w 402246"/>
                <a:gd name="connsiteY53" fmla="*/ 25405 h 275221"/>
                <a:gd name="connsiteX54" fmla="*/ 342968 w 402246"/>
                <a:gd name="connsiteY54" fmla="*/ 38108 h 275221"/>
                <a:gd name="connsiteX55" fmla="*/ 321797 w 402246"/>
                <a:gd name="connsiteY55" fmla="*/ 33873 h 275221"/>
                <a:gd name="connsiteX56" fmla="*/ 304861 w 402246"/>
                <a:gd name="connsiteY56" fmla="*/ 50810 h 275221"/>
                <a:gd name="connsiteX57" fmla="*/ 283690 w 402246"/>
                <a:gd name="connsiteY57" fmla="*/ 46576 h 275221"/>
                <a:gd name="connsiteX58" fmla="*/ 279456 w 402246"/>
                <a:gd name="connsiteY58" fmla="*/ 76215 h 275221"/>
                <a:gd name="connsiteX59" fmla="*/ 266753 w 402246"/>
                <a:gd name="connsiteY59" fmla="*/ 76215 h 275221"/>
                <a:gd name="connsiteX60" fmla="*/ 262519 w 402246"/>
                <a:gd name="connsiteY60" fmla="*/ 59278 h 275221"/>
                <a:gd name="connsiteX61" fmla="*/ 258285 w 402246"/>
                <a:gd name="connsiteY61" fmla="*/ 50810 h 275221"/>
                <a:gd name="connsiteX62" fmla="*/ 245582 w 402246"/>
                <a:gd name="connsiteY62" fmla="*/ 55044 h 275221"/>
                <a:gd name="connsiteX63" fmla="*/ 220177 w 402246"/>
                <a:gd name="connsiteY63" fmla="*/ 76215 h 275221"/>
                <a:gd name="connsiteX64" fmla="*/ 190538 w 402246"/>
                <a:gd name="connsiteY64" fmla="*/ 76215 h 275221"/>
                <a:gd name="connsiteX65" fmla="*/ 186304 w 402246"/>
                <a:gd name="connsiteY65" fmla="*/ 59278 h 275221"/>
                <a:gd name="connsiteX66" fmla="*/ 186304 w 402246"/>
                <a:gd name="connsiteY66" fmla="*/ 46576 h 275221"/>
                <a:gd name="connsiteX67" fmla="*/ 186304 w 402246"/>
                <a:gd name="connsiteY67" fmla="*/ 42342 h 275221"/>
                <a:gd name="connsiteX68" fmla="*/ 173601 w 402246"/>
                <a:gd name="connsiteY68" fmla="*/ 55044 h 275221"/>
                <a:gd name="connsiteX69" fmla="*/ 160899 w 402246"/>
                <a:gd name="connsiteY69" fmla="*/ 55044 h 275221"/>
                <a:gd name="connsiteX70" fmla="*/ 148196 w 402246"/>
                <a:gd name="connsiteY70" fmla="*/ 38108 h 275221"/>
                <a:gd name="connsiteX71" fmla="*/ 135494 w 402246"/>
                <a:gd name="connsiteY71" fmla="*/ 38108 h 275221"/>
                <a:gd name="connsiteX72" fmla="*/ 127025 w 402246"/>
                <a:gd name="connsiteY72" fmla="*/ 21171 h 275221"/>
                <a:gd name="connsiteX73" fmla="*/ 139728 w 402246"/>
                <a:gd name="connsiteY73" fmla="*/ 8468 h 275221"/>
                <a:gd name="connsiteX74" fmla="*/ 139728 w 402246"/>
                <a:gd name="connsiteY74" fmla="*/ 0 h 275221"/>
                <a:gd name="connsiteX75" fmla="*/ 118557 w 402246"/>
                <a:gd name="connsiteY75" fmla="*/ 0 h 275221"/>
                <a:gd name="connsiteX76" fmla="*/ 118557 w 402246"/>
                <a:gd name="connsiteY76" fmla="*/ 8468 h 275221"/>
                <a:gd name="connsiteX77" fmla="*/ 88918 w 402246"/>
                <a:gd name="connsiteY77" fmla="*/ 12703 h 275221"/>
                <a:gd name="connsiteX78" fmla="*/ 63513 w 402246"/>
                <a:gd name="connsiteY78" fmla="*/ 0 h 27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02246" h="275221">
                  <a:moveTo>
                    <a:pt x="63513" y="0"/>
                  </a:moveTo>
                  <a:lnTo>
                    <a:pt x="50810" y="33873"/>
                  </a:lnTo>
                  <a:lnTo>
                    <a:pt x="67747" y="55044"/>
                  </a:lnTo>
                  <a:lnTo>
                    <a:pt x="63513" y="80449"/>
                  </a:lnTo>
                  <a:lnTo>
                    <a:pt x="50810" y="93152"/>
                  </a:lnTo>
                  <a:lnTo>
                    <a:pt x="59278" y="110089"/>
                  </a:lnTo>
                  <a:lnTo>
                    <a:pt x="29639" y="118557"/>
                  </a:lnTo>
                  <a:lnTo>
                    <a:pt x="8468" y="122791"/>
                  </a:lnTo>
                  <a:lnTo>
                    <a:pt x="12703" y="143962"/>
                  </a:lnTo>
                  <a:lnTo>
                    <a:pt x="0" y="148196"/>
                  </a:lnTo>
                  <a:lnTo>
                    <a:pt x="8468" y="156664"/>
                  </a:lnTo>
                  <a:lnTo>
                    <a:pt x="29639" y="156664"/>
                  </a:lnTo>
                  <a:lnTo>
                    <a:pt x="42342" y="148196"/>
                  </a:lnTo>
                  <a:lnTo>
                    <a:pt x="50810" y="156664"/>
                  </a:lnTo>
                  <a:lnTo>
                    <a:pt x="33873" y="160899"/>
                  </a:lnTo>
                  <a:lnTo>
                    <a:pt x="33873" y="177835"/>
                  </a:lnTo>
                  <a:lnTo>
                    <a:pt x="16937" y="190538"/>
                  </a:lnTo>
                  <a:lnTo>
                    <a:pt x="16937" y="207475"/>
                  </a:lnTo>
                  <a:lnTo>
                    <a:pt x="46576" y="207475"/>
                  </a:lnTo>
                  <a:lnTo>
                    <a:pt x="55044" y="220177"/>
                  </a:lnTo>
                  <a:lnTo>
                    <a:pt x="55044" y="237114"/>
                  </a:lnTo>
                  <a:lnTo>
                    <a:pt x="67747" y="249816"/>
                  </a:lnTo>
                  <a:lnTo>
                    <a:pt x="59278" y="262519"/>
                  </a:lnTo>
                  <a:lnTo>
                    <a:pt x="63513" y="270987"/>
                  </a:lnTo>
                  <a:lnTo>
                    <a:pt x="80449" y="262519"/>
                  </a:lnTo>
                  <a:lnTo>
                    <a:pt x="122791" y="262519"/>
                  </a:lnTo>
                  <a:lnTo>
                    <a:pt x="131259" y="258285"/>
                  </a:lnTo>
                  <a:lnTo>
                    <a:pt x="148196" y="258285"/>
                  </a:lnTo>
                  <a:lnTo>
                    <a:pt x="160899" y="275221"/>
                  </a:lnTo>
                  <a:lnTo>
                    <a:pt x="194772" y="266753"/>
                  </a:lnTo>
                  <a:lnTo>
                    <a:pt x="207475" y="249816"/>
                  </a:lnTo>
                  <a:lnTo>
                    <a:pt x="190538" y="241348"/>
                  </a:lnTo>
                  <a:lnTo>
                    <a:pt x="203240" y="237114"/>
                  </a:lnTo>
                  <a:lnTo>
                    <a:pt x="203240" y="224411"/>
                  </a:lnTo>
                  <a:lnTo>
                    <a:pt x="220177" y="228645"/>
                  </a:lnTo>
                  <a:lnTo>
                    <a:pt x="228646" y="237114"/>
                  </a:lnTo>
                  <a:lnTo>
                    <a:pt x="237114" y="224411"/>
                  </a:lnTo>
                  <a:lnTo>
                    <a:pt x="258285" y="215943"/>
                  </a:lnTo>
                  <a:lnTo>
                    <a:pt x="266753" y="220177"/>
                  </a:lnTo>
                  <a:lnTo>
                    <a:pt x="275221" y="207475"/>
                  </a:lnTo>
                  <a:lnTo>
                    <a:pt x="262519" y="194772"/>
                  </a:lnTo>
                  <a:lnTo>
                    <a:pt x="287924" y="194772"/>
                  </a:lnTo>
                  <a:lnTo>
                    <a:pt x="296392" y="177835"/>
                  </a:lnTo>
                  <a:lnTo>
                    <a:pt x="313329" y="160899"/>
                  </a:lnTo>
                  <a:lnTo>
                    <a:pt x="296392" y="160899"/>
                  </a:lnTo>
                  <a:lnTo>
                    <a:pt x="304861" y="139728"/>
                  </a:lnTo>
                  <a:lnTo>
                    <a:pt x="351437" y="131259"/>
                  </a:lnTo>
                  <a:lnTo>
                    <a:pt x="368373" y="122791"/>
                  </a:lnTo>
                  <a:lnTo>
                    <a:pt x="389544" y="114323"/>
                  </a:lnTo>
                  <a:lnTo>
                    <a:pt x="398013" y="105854"/>
                  </a:lnTo>
                  <a:lnTo>
                    <a:pt x="389544" y="84683"/>
                  </a:lnTo>
                  <a:lnTo>
                    <a:pt x="402247" y="59278"/>
                  </a:lnTo>
                  <a:lnTo>
                    <a:pt x="376842" y="59278"/>
                  </a:lnTo>
                  <a:lnTo>
                    <a:pt x="376842" y="25405"/>
                  </a:lnTo>
                  <a:lnTo>
                    <a:pt x="342968" y="38108"/>
                  </a:lnTo>
                  <a:lnTo>
                    <a:pt x="321797" y="33873"/>
                  </a:lnTo>
                  <a:lnTo>
                    <a:pt x="304861" y="50810"/>
                  </a:lnTo>
                  <a:lnTo>
                    <a:pt x="283690" y="46576"/>
                  </a:lnTo>
                  <a:lnTo>
                    <a:pt x="279456" y="76215"/>
                  </a:lnTo>
                  <a:lnTo>
                    <a:pt x="266753" y="76215"/>
                  </a:lnTo>
                  <a:lnTo>
                    <a:pt x="262519" y="59278"/>
                  </a:lnTo>
                  <a:lnTo>
                    <a:pt x="258285" y="50810"/>
                  </a:lnTo>
                  <a:lnTo>
                    <a:pt x="245582" y="55044"/>
                  </a:lnTo>
                  <a:lnTo>
                    <a:pt x="220177" y="76215"/>
                  </a:lnTo>
                  <a:lnTo>
                    <a:pt x="190538" y="76215"/>
                  </a:lnTo>
                  <a:lnTo>
                    <a:pt x="186304" y="59278"/>
                  </a:lnTo>
                  <a:lnTo>
                    <a:pt x="186304" y="46576"/>
                  </a:lnTo>
                  <a:lnTo>
                    <a:pt x="186304" y="42342"/>
                  </a:lnTo>
                  <a:lnTo>
                    <a:pt x="173601" y="55044"/>
                  </a:lnTo>
                  <a:lnTo>
                    <a:pt x="160899" y="55044"/>
                  </a:lnTo>
                  <a:lnTo>
                    <a:pt x="148196" y="38108"/>
                  </a:lnTo>
                  <a:lnTo>
                    <a:pt x="135494" y="38108"/>
                  </a:lnTo>
                  <a:lnTo>
                    <a:pt x="127025" y="21171"/>
                  </a:lnTo>
                  <a:lnTo>
                    <a:pt x="139728" y="8468"/>
                  </a:lnTo>
                  <a:lnTo>
                    <a:pt x="139728" y="0"/>
                  </a:lnTo>
                  <a:lnTo>
                    <a:pt x="118557" y="0"/>
                  </a:lnTo>
                  <a:lnTo>
                    <a:pt x="118557" y="8468"/>
                  </a:lnTo>
                  <a:lnTo>
                    <a:pt x="88918" y="12703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0C75CA1-DB4D-2B94-5FEB-EAD5A056CB84}"/>
                </a:ext>
              </a:extLst>
            </p:cNvPr>
            <p:cNvSpPr/>
            <p:nvPr/>
          </p:nvSpPr>
          <p:spPr>
            <a:xfrm>
              <a:off x="3841857" y="4030751"/>
              <a:ext cx="508101" cy="550442"/>
            </a:xfrm>
            <a:custGeom>
              <a:avLst/>
              <a:gdLst>
                <a:gd name="connsiteX0" fmla="*/ 279456 w 508101"/>
                <a:gd name="connsiteY0" fmla="*/ 0 h 550442"/>
                <a:gd name="connsiteX1" fmla="*/ 232880 w 508101"/>
                <a:gd name="connsiteY1" fmla="*/ 38108 h 550442"/>
                <a:gd name="connsiteX2" fmla="*/ 232880 w 508101"/>
                <a:gd name="connsiteY2" fmla="*/ 76215 h 550442"/>
                <a:gd name="connsiteX3" fmla="*/ 224411 w 508101"/>
                <a:gd name="connsiteY3" fmla="*/ 76215 h 550442"/>
                <a:gd name="connsiteX4" fmla="*/ 220177 w 508101"/>
                <a:gd name="connsiteY4" fmla="*/ 110089 h 550442"/>
                <a:gd name="connsiteX5" fmla="*/ 207475 w 508101"/>
                <a:gd name="connsiteY5" fmla="*/ 114323 h 550442"/>
                <a:gd name="connsiteX6" fmla="*/ 199006 w 508101"/>
                <a:gd name="connsiteY6" fmla="*/ 131259 h 550442"/>
                <a:gd name="connsiteX7" fmla="*/ 152430 w 508101"/>
                <a:gd name="connsiteY7" fmla="*/ 131259 h 550442"/>
                <a:gd name="connsiteX8" fmla="*/ 148196 w 508101"/>
                <a:gd name="connsiteY8" fmla="*/ 127025 h 550442"/>
                <a:gd name="connsiteX9" fmla="*/ 127025 w 508101"/>
                <a:gd name="connsiteY9" fmla="*/ 127025 h 550442"/>
                <a:gd name="connsiteX10" fmla="*/ 114323 w 508101"/>
                <a:gd name="connsiteY10" fmla="*/ 148196 h 550442"/>
                <a:gd name="connsiteX11" fmla="*/ 110089 w 508101"/>
                <a:gd name="connsiteY11" fmla="*/ 148196 h 550442"/>
                <a:gd name="connsiteX12" fmla="*/ 105854 w 508101"/>
                <a:gd name="connsiteY12" fmla="*/ 156664 h 550442"/>
                <a:gd name="connsiteX13" fmla="*/ 97386 w 508101"/>
                <a:gd name="connsiteY13" fmla="*/ 165133 h 550442"/>
                <a:gd name="connsiteX14" fmla="*/ 67747 w 508101"/>
                <a:gd name="connsiteY14" fmla="*/ 165133 h 550442"/>
                <a:gd name="connsiteX15" fmla="*/ 63513 w 508101"/>
                <a:gd name="connsiteY15" fmla="*/ 173601 h 550442"/>
                <a:gd name="connsiteX16" fmla="*/ 50810 w 508101"/>
                <a:gd name="connsiteY16" fmla="*/ 173601 h 550442"/>
                <a:gd name="connsiteX17" fmla="*/ 25405 w 508101"/>
                <a:gd name="connsiteY17" fmla="*/ 199006 h 550442"/>
                <a:gd name="connsiteX18" fmla="*/ 16937 w 508101"/>
                <a:gd name="connsiteY18" fmla="*/ 199006 h 550442"/>
                <a:gd name="connsiteX19" fmla="*/ 0 w 508101"/>
                <a:gd name="connsiteY19" fmla="*/ 211709 h 550442"/>
                <a:gd name="connsiteX20" fmla="*/ 4234 w 508101"/>
                <a:gd name="connsiteY20" fmla="*/ 241348 h 550442"/>
                <a:gd name="connsiteX21" fmla="*/ 16937 w 508101"/>
                <a:gd name="connsiteY21" fmla="*/ 262519 h 550442"/>
                <a:gd name="connsiteX22" fmla="*/ 8468 w 508101"/>
                <a:gd name="connsiteY22" fmla="*/ 270987 h 550442"/>
                <a:gd name="connsiteX23" fmla="*/ 8468 w 508101"/>
                <a:gd name="connsiteY23" fmla="*/ 304861 h 550442"/>
                <a:gd name="connsiteX24" fmla="*/ 29639 w 508101"/>
                <a:gd name="connsiteY24" fmla="*/ 304861 h 550442"/>
                <a:gd name="connsiteX25" fmla="*/ 16937 w 508101"/>
                <a:gd name="connsiteY25" fmla="*/ 330266 h 550442"/>
                <a:gd name="connsiteX26" fmla="*/ 29639 w 508101"/>
                <a:gd name="connsiteY26" fmla="*/ 355671 h 550442"/>
                <a:gd name="connsiteX27" fmla="*/ 42342 w 508101"/>
                <a:gd name="connsiteY27" fmla="*/ 347202 h 550442"/>
                <a:gd name="connsiteX28" fmla="*/ 46576 w 508101"/>
                <a:gd name="connsiteY28" fmla="*/ 359905 h 550442"/>
                <a:gd name="connsiteX29" fmla="*/ 63513 w 508101"/>
                <a:gd name="connsiteY29" fmla="*/ 342968 h 550442"/>
                <a:gd name="connsiteX30" fmla="*/ 88918 w 508101"/>
                <a:gd name="connsiteY30" fmla="*/ 342968 h 550442"/>
                <a:gd name="connsiteX31" fmla="*/ 118557 w 508101"/>
                <a:gd name="connsiteY31" fmla="*/ 359905 h 550442"/>
                <a:gd name="connsiteX32" fmla="*/ 160899 w 508101"/>
                <a:gd name="connsiteY32" fmla="*/ 368373 h 550442"/>
                <a:gd name="connsiteX33" fmla="*/ 177835 w 508101"/>
                <a:gd name="connsiteY33" fmla="*/ 398012 h 550442"/>
                <a:gd name="connsiteX34" fmla="*/ 203240 w 508101"/>
                <a:gd name="connsiteY34" fmla="*/ 406481 h 550442"/>
                <a:gd name="connsiteX35" fmla="*/ 215943 w 508101"/>
                <a:gd name="connsiteY35" fmla="*/ 440354 h 550442"/>
                <a:gd name="connsiteX36" fmla="*/ 211709 w 508101"/>
                <a:gd name="connsiteY36" fmla="*/ 453057 h 550442"/>
                <a:gd name="connsiteX37" fmla="*/ 228646 w 508101"/>
                <a:gd name="connsiteY37" fmla="*/ 482696 h 550442"/>
                <a:gd name="connsiteX38" fmla="*/ 228646 w 508101"/>
                <a:gd name="connsiteY38" fmla="*/ 495398 h 550442"/>
                <a:gd name="connsiteX39" fmla="*/ 258285 w 508101"/>
                <a:gd name="connsiteY39" fmla="*/ 533506 h 550442"/>
                <a:gd name="connsiteX40" fmla="*/ 283690 w 508101"/>
                <a:gd name="connsiteY40" fmla="*/ 546208 h 550442"/>
                <a:gd name="connsiteX41" fmla="*/ 300627 w 508101"/>
                <a:gd name="connsiteY41" fmla="*/ 541974 h 550442"/>
                <a:gd name="connsiteX42" fmla="*/ 309095 w 508101"/>
                <a:gd name="connsiteY42" fmla="*/ 529272 h 550442"/>
                <a:gd name="connsiteX43" fmla="*/ 321797 w 508101"/>
                <a:gd name="connsiteY43" fmla="*/ 533506 h 550442"/>
                <a:gd name="connsiteX44" fmla="*/ 347202 w 508101"/>
                <a:gd name="connsiteY44" fmla="*/ 550443 h 550442"/>
                <a:gd name="connsiteX45" fmla="*/ 389544 w 508101"/>
                <a:gd name="connsiteY45" fmla="*/ 550443 h 550442"/>
                <a:gd name="connsiteX46" fmla="*/ 385310 w 508101"/>
                <a:gd name="connsiteY46" fmla="*/ 503867 h 550442"/>
                <a:gd name="connsiteX47" fmla="*/ 385310 w 508101"/>
                <a:gd name="connsiteY47" fmla="*/ 491164 h 550442"/>
                <a:gd name="connsiteX48" fmla="*/ 398013 w 508101"/>
                <a:gd name="connsiteY48" fmla="*/ 491164 h 550442"/>
                <a:gd name="connsiteX49" fmla="*/ 423418 w 508101"/>
                <a:gd name="connsiteY49" fmla="*/ 503867 h 550442"/>
                <a:gd name="connsiteX50" fmla="*/ 444589 w 508101"/>
                <a:gd name="connsiteY50" fmla="*/ 503867 h 550442"/>
                <a:gd name="connsiteX51" fmla="*/ 440354 w 508101"/>
                <a:gd name="connsiteY51" fmla="*/ 478462 h 550442"/>
                <a:gd name="connsiteX52" fmla="*/ 453057 w 508101"/>
                <a:gd name="connsiteY52" fmla="*/ 465759 h 550442"/>
                <a:gd name="connsiteX53" fmla="*/ 482696 w 508101"/>
                <a:gd name="connsiteY53" fmla="*/ 461525 h 550442"/>
                <a:gd name="connsiteX54" fmla="*/ 482696 w 508101"/>
                <a:gd name="connsiteY54" fmla="*/ 440354 h 550442"/>
                <a:gd name="connsiteX55" fmla="*/ 508101 w 508101"/>
                <a:gd name="connsiteY55" fmla="*/ 427652 h 550442"/>
                <a:gd name="connsiteX56" fmla="*/ 503867 w 508101"/>
                <a:gd name="connsiteY56" fmla="*/ 398012 h 550442"/>
                <a:gd name="connsiteX57" fmla="*/ 478462 w 508101"/>
                <a:gd name="connsiteY57" fmla="*/ 398012 h 550442"/>
                <a:gd name="connsiteX58" fmla="*/ 457291 w 508101"/>
                <a:gd name="connsiteY58" fmla="*/ 393778 h 550442"/>
                <a:gd name="connsiteX59" fmla="*/ 453057 w 508101"/>
                <a:gd name="connsiteY59" fmla="*/ 376842 h 550442"/>
                <a:gd name="connsiteX60" fmla="*/ 469994 w 508101"/>
                <a:gd name="connsiteY60" fmla="*/ 372607 h 550442"/>
                <a:gd name="connsiteX61" fmla="*/ 469994 w 508101"/>
                <a:gd name="connsiteY61" fmla="*/ 351436 h 550442"/>
                <a:gd name="connsiteX62" fmla="*/ 486930 w 508101"/>
                <a:gd name="connsiteY62" fmla="*/ 334500 h 550442"/>
                <a:gd name="connsiteX63" fmla="*/ 474228 w 508101"/>
                <a:gd name="connsiteY63" fmla="*/ 330266 h 550442"/>
                <a:gd name="connsiteX64" fmla="*/ 436120 w 508101"/>
                <a:gd name="connsiteY64" fmla="*/ 334500 h 550442"/>
                <a:gd name="connsiteX65" fmla="*/ 440354 w 508101"/>
                <a:gd name="connsiteY65" fmla="*/ 317563 h 550442"/>
                <a:gd name="connsiteX66" fmla="*/ 414949 w 508101"/>
                <a:gd name="connsiteY66" fmla="*/ 309095 h 550442"/>
                <a:gd name="connsiteX67" fmla="*/ 406481 w 508101"/>
                <a:gd name="connsiteY67" fmla="*/ 254050 h 550442"/>
                <a:gd name="connsiteX68" fmla="*/ 406481 w 508101"/>
                <a:gd name="connsiteY68" fmla="*/ 220177 h 550442"/>
                <a:gd name="connsiteX69" fmla="*/ 385310 w 508101"/>
                <a:gd name="connsiteY69" fmla="*/ 203240 h 550442"/>
                <a:gd name="connsiteX70" fmla="*/ 389544 w 508101"/>
                <a:gd name="connsiteY70" fmla="*/ 173601 h 550442"/>
                <a:gd name="connsiteX71" fmla="*/ 342968 w 508101"/>
                <a:gd name="connsiteY71" fmla="*/ 118557 h 550442"/>
                <a:gd name="connsiteX72" fmla="*/ 338734 w 508101"/>
                <a:gd name="connsiteY72" fmla="*/ 76215 h 550442"/>
                <a:gd name="connsiteX73" fmla="*/ 321797 w 508101"/>
                <a:gd name="connsiteY73" fmla="*/ 76215 h 550442"/>
                <a:gd name="connsiteX74" fmla="*/ 317563 w 508101"/>
                <a:gd name="connsiteY74" fmla="*/ 29639 h 550442"/>
                <a:gd name="connsiteX75" fmla="*/ 283690 w 508101"/>
                <a:gd name="connsiteY75" fmla="*/ 33873 h 550442"/>
                <a:gd name="connsiteX76" fmla="*/ 283690 w 508101"/>
                <a:gd name="connsiteY76" fmla="*/ 8468 h 550442"/>
                <a:gd name="connsiteX77" fmla="*/ 279456 w 508101"/>
                <a:gd name="connsiteY77" fmla="*/ 0 h 550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508101" h="550442">
                  <a:moveTo>
                    <a:pt x="279456" y="0"/>
                  </a:moveTo>
                  <a:lnTo>
                    <a:pt x="232880" y="38108"/>
                  </a:lnTo>
                  <a:lnTo>
                    <a:pt x="232880" y="76215"/>
                  </a:lnTo>
                  <a:lnTo>
                    <a:pt x="224411" y="76215"/>
                  </a:lnTo>
                  <a:lnTo>
                    <a:pt x="220177" y="110089"/>
                  </a:lnTo>
                  <a:lnTo>
                    <a:pt x="207475" y="114323"/>
                  </a:lnTo>
                  <a:lnTo>
                    <a:pt x="199006" y="131259"/>
                  </a:lnTo>
                  <a:lnTo>
                    <a:pt x="152430" y="131259"/>
                  </a:lnTo>
                  <a:lnTo>
                    <a:pt x="148196" y="127025"/>
                  </a:lnTo>
                  <a:lnTo>
                    <a:pt x="127025" y="127025"/>
                  </a:lnTo>
                  <a:lnTo>
                    <a:pt x="114323" y="148196"/>
                  </a:lnTo>
                  <a:lnTo>
                    <a:pt x="110089" y="148196"/>
                  </a:lnTo>
                  <a:lnTo>
                    <a:pt x="105854" y="156664"/>
                  </a:lnTo>
                  <a:lnTo>
                    <a:pt x="97386" y="165133"/>
                  </a:lnTo>
                  <a:lnTo>
                    <a:pt x="67747" y="165133"/>
                  </a:lnTo>
                  <a:lnTo>
                    <a:pt x="63513" y="173601"/>
                  </a:lnTo>
                  <a:lnTo>
                    <a:pt x="50810" y="173601"/>
                  </a:lnTo>
                  <a:lnTo>
                    <a:pt x="25405" y="199006"/>
                  </a:lnTo>
                  <a:lnTo>
                    <a:pt x="16937" y="199006"/>
                  </a:lnTo>
                  <a:lnTo>
                    <a:pt x="0" y="211709"/>
                  </a:lnTo>
                  <a:lnTo>
                    <a:pt x="4234" y="241348"/>
                  </a:lnTo>
                  <a:lnTo>
                    <a:pt x="16937" y="262519"/>
                  </a:lnTo>
                  <a:lnTo>
                    <a:pt x="8468" y="270987"/>
                  </a:lnTo>
                  <a:lnTo>
                    <a:pt x="8468" y="304861"/>
                  </a:lnTo>
                  <a:lnTo>
                    <a:pt x="29639" y="304861"/>
                  </a:lnTo>
                  <a:lnTo>
                    <a:pt x="16937" y="330266"/>
                  </a:lnTo>
                  <a:lnTo>
                    <a:pt x="29639" y="355671"/>
                  </a:lnTo>
                  <a:lnTo>
                    <a:pt x="42342" y="347202"/>
                  </a:lnTo>
                  <a:lnTo>
                    <a:pt x="46576" y="359905"/>
                  </a:lnTo>
                  <a:lnTo>
                    <a:pt x="63513" y="342968"/>
                  </a:lnTo>
                  <a:lnTo>
                    <a:pt x="88918" y="342968"/>
                  </a:lnTo>
                  <a:lnTo>
                    <a:pt x="118557" y="359905"/>
                  </a:lnTo>
                  <a:lnTo>
                    <a:pt x="160899" y="368373"/>
                  </a:lnTo>
                  <a:lnTo>
                    <a:pt x="177835" y="398012"/>
                  </a:lnTo>
                  <a:lnTo>
                    <a:pt x="203240" y="406481"/>
                  </a:lnTo>
                  <a:lnTo>
                    <a:pt x="215943" y="440354"/>
                  </a:lnTo>
                  <a:lnTo>
                    <a:pt x="211709" y="453057"/>
                  </a:lnTo>
                  <a:lnTo>
                    <a:pt x="228646" y="482696"/>
                  </a:lnTo>
                  <a:lnTo>
                    <a:pt x="228646" y="495398"/>
                  </a:lnTo>
                  <a:lnTo>
                    <a:pt x="258285" y="533506"/>
                  </a:lnTo>
                  <a:lnTo>
                    <a:pt x="283690" y="546208"/>
                  </a:lnTo>
                  <a:lnTo>
                    <a:pt x="300627" y="541974"/>
                  </a:lnTo>
                  <a:lnTo>
                    <a:pt x="309095" y="529272"/>
                  </a:lnTo>
                  <a:lnTo>
                    <a:pt x="321797" y="533506"/>
                  </a:lnTo>
                  <a:lnTo>
                    <a:pt x="347202" y="550443"/>
                  </a:lnTo>
                  <a:lnTo>
                    <a:pt x="389544" y="550443"/>
                  </a:lnTo>
                  <a:lnTo>
                    <a:pt x="385310" y="503867"/>
                  </a:lnTo>
                  <a:lnTo>
                    <a:pt x="385310" y="491164"/>
                  </a:lnTo>
                  <a:lnTo>
                    <a:pt x="398013" y="491164"/>
                  </a:lnTo>
                  <a:lnTo>
                    <a:pt x="423418" y="503867"/>
                  </a:lnTo>
                  <a:lnTo>
                    <a:pt x="444589" y="503867"/>
                  </a:lnTo>
                  <a:lnTo>
                    <a:pt x="440354" y="478462"/>
                  </a:lnTo>
                  <a:lnTo>
                    <a:pt x="453057" y="465759"/>
                  </a:lnTo>
                  <a:lnTo>
                    <a:pt x="482696" y="461525"/>
                  </a:lnTo>
                  <a:lnTo>
                    <a:pt x="482696" y="440354"/>
                  </a:lnTo>
                  <a:lnTo>
                    <a:pt x="508101" y="427652"/>
                  </a:lnTo>
                  <a:lnTo>
                    <a:pt x="503867" y="398012"/>
                  </a:lnTo>
                  <a:lnTo>
                    <a:pt x="478462" y="398012"/>
                  </a:lnTo>
                  <a:lnTo>
                    <a:pt x="457291" y="393778"/>
                  </a:lnTo>
                  <a:lnTo>
                    <a:pt x="453057" y="376842"/>
                  </a:lnTo>
                  <a:lnTo>
                    <a:pt x="469994" y="372607"/>
                  </a:lnTo>
                  <a:lnTo>
                    <a:pt x="469994" y="351436"/>
                  </a:lnTo>
                  <a:lnTo>
                    <a:pt x="486930" y="334500"/>
                  </a:lnTo>
                  <a:lnTo>
                    <a:pt x="474228" y="330266"/>
                  </a:lnTo>
                  <a:lnTo>
                    <a:pt x="436120" y="334500"/>
                  </a:lnTo>
                  <a:lnTo>
                    <a:pt x="440354" y="317563"/>
                  </a:lnTo>
                  <a:lnTo>
                    <a:pt x="414949" y="309095"/>
                  </a:lnTo>
                  <a:lnTo>
                    <a:pt x="406481" y="254050"/>
                  </a:lnTo>
                  <a:lnTo>
                    <a:pt x="406481" y="220177"/>
                  </a:lnTo>
                  <a:lnTo>
                    <a:pt x="385310" y="203240"/>
                  </a:lnTo>
                  <a:lnTo>
                    <a:pt x="389544" y="173601"/>
                  </a:lnTo>
                  <a:lnTo>
                    <a:pt x="342968" y="118557"/>
                  </a:lnTo>
                  <a:lnTo>
                    <a:pt x="338734" y="76215"/>
                  </a:lnTo>
                  <a:lnTo>
                    <a:pt x="321797" y="76215"/>
                  </a:lnTo>
                  <a:lnTo>
                    <a:pt x="317563" y="29639"/>
                  </a:lnTo>
                  <a:lnTo>
                    <a:pt x="283690" y="33873"/>
                  </a:lnTo>
                  <a:lnTo>
                    <a:pt x="283690" y="8468"/>
                  </a:lnTo>
                  <a:lnTo>
                    <a:pt x="27945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E27CA94-E275-3191-C55F-9B41FD69C42F}"/>
                </a:ext>
              </a:extLst>
            </p:cNvPr>
            <p:cNvSpPr/>
            <p:nvPr/>
          </p:nvSpPr>
          <p:spPr>
            <a:xfrm>
              <a:off x="3736003" y="4373719"/>
              <a:ext cx="453056" cy="351436"/>
            </a:xfrm>
            <a:custGeom>
              <a:avLst/>
              <a:gdLst>
                <a:gd name="connsiteX0" fmla="*/ 194772 w 453056"/>
                <a:gd name="connsiteY0" fmla="*/ 0 h 351436"/>
                <a:gd name="connsiteX1" fmla="*/ 169367 w 453056"/>
                <a:gd name="connsiteY1" fmla="*/ 0 h 351436"/>
                <a:gd name="connsiteX2" fmla="*/ 152430 w 453056"/>
                <a:gd name="connsiteY2" fmla="*/ 16937 h 351436"/>
                <a:gd name="connsiteX3" fmla="*/ 148196 w 453056"/>
                <a:gd name="connsiteY3" fmla="*/ 4234 h 351436"/>
                <a:gd name="connsiteX4" fmla="*/ 135494 w 453056"/>
                <a:gd name="connsiteY4" fmla="*/ 12703 h 351436"/>
                <a:gd name="connsiteX5" fmla="*/ 131259 w 453056"/>
                <a:gd name="connsiteY5" fmla="*/ 8468 h 351436"/>
                <a:gd name="connsiteX6" fmla="*/ 127025 w 453056"/>
                <a:gd name="connsiteY6" fmla="*/ 16937 h 351436"/>
                <a:gd name="connsiteX7" fmla="*/ 105854 w 453056"/>
                <a:gd name="connsiteY7" fmla="*/ 25405 h 351436"/>
                <a:gd name="connsiteX8" fmla="*/ 84684 w 453056"/>
                <a:gd name="connsiteY8" fmla="*/ 33873 h 351436"/>
                <a:gd name="connsiteX9" fmla="*/ 38108 w 453056"/>
                <a:gd name="connsiteY9" fmla="*/ 42342 h 351436"/>
                <a:gd name="connsiteX10" fmla="*/ 33873 w 453056"/>
                <a:gd name="connsiteY10" fmla="*/ 63513 h 351436"/>
                <a:gd name="connsiteX11" fmla="*/ 50810 w 453056"/>
                <a:gd name="connsiteY11" fmla="*/ 63513 h 351436"/>
                <a:gd name="connsiteX12" fmla="*/ 33873 w 453056"/>
                <a:gd name="connsiteY12" fmla="*/ 80449 h 351436"/>
                <a:gd name="connsiteX13" fmla="*/ 25405 w 453056"/>
                <a:gd name="connsiteY13" fmla="*/ 97386 h 351436"/>
                <a:gd name="connsiteX14" fmla="*/ 0 w 453056"/>
                <a:gd name="connsiteY14" fmla="*/ 97386 h 351436"/>
                <a:gd name="connsiteX15" fmla="*/ 12703 w 453056"/>
                <a:gd name="connsiteY15" fmla="*/ 110089 h 351436"/>
                <a:gd name="connsiteX16" fmla="*/ 4234 w 453056"/>
                <a:gd name="connsiteY16" fmla="*/ 122791 h 351436"/>
                <a:gd name="connsiteX17" fmla="*/ 8468 w 453056"/>
                <a:gd name="connsiteY17" fmla="*/ 127025 h 351436"/>
                <a:gd name="connsiteX18" fmla="*/ 12703 w 453056"/>
                <a:gd name="connsiteY18" fmla="*/ 143962 h 351436"/>
                <a:gd name="connsiteX19" fmla="*/ 29639 w 453056"/>
                <a:gd name="connsiteY19" fmla="*/ 165133 h 351436"/>
                <a:gd name="connsiteX20" fmla="*/ 33873 w 453056"/>
                <a:gd name="connsiteY20" fmla="*/ 169367 h 351436"/>
                <a:gd name="connsiteX21" fmla="*/ 38108 w 453056"/>
                <a:gd name="connsiteY21" fmla="*/ 186304 h 351436"/>
                <a:gd name="connsiteX22" fmla="*/ 50810 w 453056"/>
                <a:gd name="connsiteY22" fmla="*/ 207475 h 351436"/>
                <a:gd name="connsiteX23" fmla="*/ 63513 w 453056"/>
                <a:gd name="connsiteY23" fmla="*/ 220177 h 351436"/>
                <a:gd name="connsiteX24" fmla="*/ 63513 w 453056"/>
                <a:gd name="connsiteY24" fmla="*/ 237114 h 351436"/>
                <a:gd name="connsiteX25" fmla="*/ 50810 w 453056"/>
                <a:gd name="connsiteY25" fmla="*/ 241348 h 351436"/>
                <a:gd name="connsiteX26" fmla="*/ 59278 w 453056"/>
                <a:gd name="connsiteY26" fmla="*/ 254050 h 351436"/>
                <a:gd name="connsiteX27" fmla="*/ 93152 w 453056"/>
                <a:gd name="connsiteY27" fmla="*/ 270987 h 351436"/>
                <a:gd name="connsiteX28" fmla="*/ 101620 w 453056"/>
                <a:gd name="connsiteY28" fmla="*/ 279455 h 351436"/>
                <a:gd name="connsiteX29" fmla="*/ 118557 w 453056"/>
                <a:gd name="connsiteY29" fmla="*/ 300626 h 351436"/>
                <a:gd name="connsiteX30" fmla="*/ 139728 w 453056"/>
                <a:gd name="connsiteY30" fmla="*/ 304861 h 351436"/>
                <a:gd name="connsiteX31" fmla="*/ 156665 w 453056"/>
                <a:gd name="connsiteY31" fmla="*/ 304861 h 351436"/>
                <a:gd name="connsiteX32" fmla="*/ 156665 w 453056"/>
                <a:gd name="connsiteY32" fmla="*/ 334500 h 351436"/>
                <a:gd name="connsiteX33" fmla="*/ 165133 w 453056"/>
                <a:gd name="connsiteY33" fmla="*/ 330266 h 351436"/>
                <a:gd name="connsiteX34" fmla="*/ 165133 w 453056"/>
                <a:gd name="connsiteY34" fmla="*/ 342968 h 351436"/>
                <a:gd name="connsiteX35" fmla="*/ 194772 w 453056"/>
                <a:gd name="connsiteY35" fmla="*/ 342968 h 351436"/>
                <a:gd name="connsiteX36" fmla="*/ 220177 w 453056"/>
                <a:gd name="connsiteY36" fmla="*/ 351436 h 351436"/>
                <a:gd name="connsiteX37" fmla="*/ 224411 w 453056"/>
                <a:gd name="connsiteY37" fmla="*/ 321797 h 351436"/>
                <a:gd name="connsiteX38" fmla="*/ 237114 w 453056"/>
                <a:gd name="connsiteY38" fmla="*/ 321797 h 351436"/>
                <a:gd name="connsiteX39" fmla="*/ 283690 w 453056"/>
                <a:gd name="connsiteY39" fmla="*/ 330266 h 351436"/>
                <a:gd name="connsiteX40" fmla="*/ 330266 w 453056"/>
                <a:gd name="connsiteY40" fmla="*/ 330266 h 351436"/>
                <a:gd name="connsiteX41" fmla="*/ 364139 w 453056"/>
                <a:gd name="connsiteY41" fmla="*/ 321797 h 351436"/>
                <a:gd name="connsiteX42" fmla="*/ 372608 w 453056"/>
                <a:gd name="connsiteY42" fmla="*/ 292158 h 351436"/>
                <a:gd name="connsiteX43" fmla="*/ 347202 w 453056"/>
                <a:gd name="connsiteY43" fmla="*/ 270987 h 351436"/>
                <a:gd name="connsiteX44" fmla="*/ 355671 w 453056"/>
                <a:gd name="connsiteY44" fmla="*/ 249816 h 351436"/>
                <a:gd name="connsiteX45" fmla="*/ 368373 w 453056"/>
                <a:gd name="connsiteY45" fmla="*/ 228645 h 351436"/>
                <a:gd name="connsiteX46" fmla="*/ 389544 w 453056"/>
                <a:gd name="connsiteY46" fmla="*/ 245582 h 351436"/>
                <a:gd name="connsiteX47" fmla="*/ 444589 w 453056"/>
                <a:gd name="connsiteY47" fmla="*/ 224411 h 351436"/>
                <a:gd name="connsiteX48" fmla="*/ 453057 w 453056"/>
                <a:gd name="connsiteY48" fmla="*/ 207475 h 351436"/>
                <a:gd name="connsiteX49" fmla="*/ 427652 w 453056"/>
                <a:gd name="connsiteY49" fmla="*/ 190538 h 351436"/>
                <a:gd name="connsiteX50" fmla="*/ 414949 w 453056"/>
                <a:gd name="connsiteY50" fmla="*/ 186304 h 351436"/>
                <a:gd name="connsiteX51" fmla="*/ 406481 w 453056"/>
                <a:gd name="connsiteY51" fmla="*/ 199006 h 351436"/>
                <a:gd name="connsiteX52" fmla="*/ 389544 w 453056"/>
                <a:gd name="connsiteY52" fmla="*/ 203240 h 351436"/>
                <a:gd name="connsiteX53" fmla="*/ 364139 w 453056"/>
                <a:gd name="connsiteY53" fmla="*/ 190538 h 351436"/>
                <a:gd name="connsiteX54" fmla="*/ 334500 w 453056"/>
                <a:gd name="connsiteY54" fmla="*/ 152430 h 351436"/>
                <a:gd name="connsiteX55" fmla="*/ 334500 w 453056"/>
                <a:gd name="connsiteY55" fmla="*/ 135494 h 351436"/>
                <a:gd name="connsiteX56" fmla="*/ 317563 w 453056"/>
                <a:gd name="connsiteY56" fmla="*/ 110089 h 351436"/>
                <a:gd name="connsiteX57" fmla="*/ 321797 w 453056"/>
                <a:gd name="connsiteY57" fmla="*/ 97386 h 351436"/>
                <a:gd name="connsiteX58" fmla="*/ 309095 w 453056"/>
                <a:gd name="connsiteY58" fmla="*/ 67747 h 351436"/>
                <a:gd name="connsiteX59" fmla="*/ 283690 w 453056"/>
                <a:gd name="connsiteY59" fmla="*/ 55044 h 351436"/>
                <a:gd name="connsiteX60" fmla="*/ 266753 w 453056"/>
                <a:gd name="connsiteY60" fmla="*/ 25405 h 351436"/>
                <a:gd name="connsiteX61" fmla="*/ 224411 w 453056"/>
                <a:gd name="connsiteY61" fmla="*/ 16937 h 351436"/>
                <a:gd name="connsiteX62" fmla="*/ 194772 w 453056"/>
                <a:gd name="connsiteY62" fmla="*/ 0 h 35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53056" h="351436">
                  <a:moveTo>
                    <a:pt x="194772" y="0"/>
                  </a:moveTo>
                  <a:lnTo>
                    <a:pt x="169367" y="0"/>
                  </a:lnTo>
                  <a:lnTo>
                    <a:pt x="152430" y="16937"/>
                  </a:lnTo>
                  <a:lnTo>
                    <a:pt x="148196" y="4234"/>
                  </a:lnTo>
                  <a:lnTo>
                    <a:pt x="135494" y="12703"/>
                  </a:lnTo>
                  <a:lnTo>
                    <a:pt x="131259" y="8468"/>
                  </a:lnTo>
                  <a:lnTo>
                    <a:pt x="127025" y="16937"/>
                  </a:lnTo>
                  <a:lnTo>
                    <a:pt x="105854" y="25405"/>
                  </a:lnTo>
                  <a:lnTo>
                    <a:pt x="84684" y="33873"/>
                  </a:lnTo>
                  <a:lnTo>
                    <a:pt x="38108" y="42342"/>
                  </a:lnTo>
                  <a:lnTo>
                    <a:pt x="33873" y="63513"/>
                  </a:lnTo>
                  <a:lnTo>
                    <a:pt x="50810" y="63513"/>
                  </a:lnTo>
                  <a:lnTo>
                    <a:pt x="33873" y="80449"/>
                  </a:lnTo>
                  <a:lnTo>
                    <a:pt x="25405" y="97386"/>
                  </a:lnTo>
                  <a:lnTo>
                    <a:pt x="0" y="97386"/>
                  </a:lnTo>
                  <a:lnTo>
                    <a:pt x="12703" y="110089"/>
                  </a:lnTo>
                  <a:lnTo>
                    <a:pt x="4234" y="122791"/>
                  </a:lnTo>
                  <a:lnTo>
                    <a:pt x="8468" y="127025"/>
                  </a:lnTo>
                  <a:lnTo>
                    <a:pt x="12703" y="143962"/>
                  </a:lnTo>
                  <a:lnTo>
                    <a:pt x="29639" y="165133"/>
                  </a:lnTo>
                  <a:lnTo>
                    <a:pt x="33873" y="169367"/>
                  </a:lnTo>
                  <a:lnTo>
                    <a:pt x="38108" y="186304"/>
                  </a:lnTo>
                  <a:lnTo>
                    <a:pt x="50810" y="207475"/>
                  </a:lnTo>
                  <a:lnTo>
                    <a:pt x="63513" y="220177"/>
                  </a:lnTo>
                  <a:lnTo>
                    <a:pt x="63513" y="237114"/>
                  </a:lnTo>
                  <a:lnTo>
                    <a:pt x="50810" y="241348"/>
                  </a:lnTo>
                  <a:lnTo>
                    <a:pt x="59278" y="254050"/>
                  </a:lnTo>
                  <a:lnTo>
                    <a:pt x="93152" y="270987"/>
                  </a:lnTo>
                  <a:lnTo>
                    <a:pt x="101620" y="279455"/>
                  </a:lnTo>
                  <a:lnTo>
                    <a:pt x="118557" y="300626"/>
                  </a:lnTo>
                  <a:lnTo>
                    <a:pt x="139728" y="304861"/>
                  </a:lnTo>
                  <a:lnTo>
                    <a:pt x="156665" y="304861"/>
                  </a:lnTo>
                  <a:lnTo>
                    <a:pt x="156665" y="334500"/>
                  </a:lnTo>
                  <a:lnTo>
                    <a:pt x="165133" y="330266"/>
                  </a:lnTo>
                  <a:lnTo>
                    <a:pt x="165133" y="342968"/>
                  </a:lnTo>
                  <a:lnTo>
                    <a:pt x="194772" y="342968"/>
                  </a:lnTo>
                  <a:lnTo>
                    <a:pt x="220177" y="351436"/>
                  </a:lnTo>
                  <a:lnTo>
                    <a:pt x="224411" y="321797"/>
                  </a:lnTo>
                  <a:lnTo>
                    <a:pt x="237114" y="321797"/>
                  </a:lnTo>
                  <a:lnTo>
                    <a:pt x="283690" y="330266"/>
                  </a:lnTo>
                  <a:lnTo>
                    <a:pt x="330266" y="330266"/>
                  </a:lnTo>
                  <a:lnTo>
                    <a:pt x="364139" y="321797"/>
                  </a:lnTo>
                  <a:lnTo>
                    <a:pt x="372608" y="292158"/>
                  </a:lnTo>
                  <a:lnTo>
                    <a:pt x="347202" y="270987"/>
                  </a:lnTo>
                  <a:lnTo>
                    <a:pt x="355671" y="249816"/>
                  </a:lnTo>
                  <a:lnTo>
                    <a:pt x="368373" y="228645"/>
                  </a:lnTo>
                  <a:lnTo>
                    <a:pt x="389544" y="245582"/>
                  </a:lnTo>
                  <a:lnTo>
                    <a:pt x="444589" y="224411"/>
                  </a:lnTo>
                  <a:lnTo>
                    <a:pt x="453057" y="207475"/>
                  </a:lnTo>
                  <a:lnTo>
                    <a:pt x="427652" y="190538"/>
                  </a:lnTo>
                  <a:lnTo>
                    <a:pt x="414949" y="186304"/>
                  </a:lnTo>
                  <a:lnTo>
                    <a:pt x="406481" y="199006"/>
                  </a:lnTo>
                  <a:lnTo>
                    <a:pt x="389544" y="203240"/>
                  </a:lnTo>
                  <a:lnTo>
                    <a:pt x="364139" y="190538"/>
                  </a:lnTo>
                  <a:lnTo>
                    <a:pt x="334500" y="152430"/>
                  </a:lnTo>
                  <a:lnTo>
                    <a:pt x="334500" y="135494"/>
                  </a:lnTo>
                  <a:lnTo>
                    <a:pt x="317563" y="110089"/>
                  </a:lnTo>
                  <a:lnTo>
                    <a:pt x="321797" y="97386"/>
                  </a:lnTo>
                  <a:lnTo>
                    <a:pt x="309095" y="67747"/>
                  </a:lnTo>
                  <a:lnTo>
                    <a:pt x="283690" y="55044"/>
                  </a:lnTo>
                  <a:lnTo>
                    <a:pt x="266753" y="25405"/>
                  </a:lnTo>
                  <a:lnTo>
                    <a:pt x="224411" y="16937"/>
                  </a:lnTo>
                  <a:lnTo>
                    <a:pt x="19477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21FCA45-27CF-2226-D019-D5FDE8668A54}"/>
                </a:ext>
              </a:extLst>
            </p:cNvPr>
            <p:cNvSpPr/>
            <p:nvPr/>
          </p:nvSpPr>
          <p:spPr>
            <a:xfrm>
              <a:off x="4735269" y="3323644"/>
              <a:ext cx="436120" cy="389544"/>
            </a:xfrm>
            <a:custGeom>
              <a:avLst/>
              <a:gdLst>
                <a:gd name="connsiteX0" fmla="*/ 76215 w 436120"/>
                <a:gd name="connsiteY0" fmla="*/ 0 h 389544"/>
                <a:gd name="connsiteX1" fmla="*/ 59278 w 436120"/>
                <a:gd name="connsiteY1" fmla="*/ 0 h 389544"/>
                <a:gd name="connsiteX2" fmla="*/ 50810 w 436120"/>
                <a:gd name="connsiteY2" fmla="*/ 21171 h 389544"/>
                <a:gd name="connsiteX3" fmla="*/ 21171 w 436120"/>
                <a:gd name="connsiteY3" fmla="*/ 131259 h 389544"/>
                <a:gd name="connsiteX4" fmla="*/ 16937 w 436120"/>
                <a:gd name="connsiteY4" fmla="*/ 143962 h 389544"/>
                <a:gd name="connsiteX5" fmla="*/ 12703 w 436120"/>
                <a:gd name="connsiteY5" fmla="*/ 177835 h 389544"/>
                <a:gd name="connsiteX6" fmla="*/ 4234 w 436120"/>
                <a:gd name="connsiteY6" fmla="*/ 190538 h 389544"/>
                <a:gd name="connsiteX7" fmla="*/ 4234 w 436120"/>
                <a:gd name="connsiteY7" fmla="*/ 241348 h 389544"/>
                <a:gd name="connsiteX8" fmla="*/ 0 w 436120"/>
                <a:gd name="connsiteY8" fmla="*/ 254050 h 389544"/>
                <a:gd name="connsiteX9" fmla="*/ 29639 w 436120"/>
                <a:gd name="connsiteY9" fmla="*/ 270987 h 389544"/>
                <a:gd name="connsiteX10" fmla="*/ 42342 w 436120"/>
                <a:gd name="connsiteY10" fmla="*/ 270987 h 389544"/>
                <a:gd name="connsiteX11" fmla="*/ 59278 w 436120"/>
                <a:gd name="connsiteY11" fmla="*/ 287924 h 389544"/>
                <a:gd name="connsiteX12" fmla="*/ 63513 w 436120"/>
                <a:gd name="connsiteY12" fmla="*/ 313329 h 389544"/>
                <a:gd name="connsiteX13" fmla="*/ 84684 w 436120"/>
                <a:gd name="connsiteY13" fmla="*/ 309095 h 389544"/>
                <a:gd name="connsiteX14" fmla="*/ 114323 w 436120"/>
                <a:gd name="connsiteY14" fmla="*/ 317563 h 389544"/>
                <a:gd name="connsiteX15" fmla="*/ 114323 w 436120"/>
                <a:gd name="connsiteY15" fmla="*/ 313329 h 389544"/>
                <a:gd name="connsiteX16" fmla="*/ 131259 w 436120"/>
                <a:gd name="connsiteY16" fmla="*/ 313329 h 389544"/>
                <a:gd name="connsiteX17" fmla="*/ 152430 w 436120"/>
                <a:gd name="connsiteY17" fmla="*/ 330266 h 389544"/>
                <a:gd name="connsiteX18" fmla="*/ 169367 w 436120"/>
                <a:gd name="connsiteY18" fmla="*/ 321797 h 389544"/>
                <a:gd name="connsiteX19" fmla="*/ 182070 w 436120"/>
                <a:gd name="connsiteY19" fmla="*/ 292158 h 389544"/>
                <a:gd name="connsiteX20" fmla="*/ 190538 w 436120"/>
                <a:gd name="connsiteY20" fmla="*/ 279455 h 389544"/>
                <a:gd name="connsiteX21" fmla="*/ 203240 w 436120"/>
                <a:gd name="connsiteY21" fmla="*/ 283690 h 389544"/>
                <a:gd name="connsiteX22" fmla="*/ 215943 w 436120"/>
                <a:gd name="connsiteY22" fmla="*/ 292158 h 389544"/>
                <a:gd name="connsiteX23" fmla="*/ 224411 w 436120"/>
                <a:gd name="connsiteY23" fmla="*/ 313329 h 389544"/>
                <a:gd name="connsiteX24" fmla="*/ 283690 w 436120"/>
                <a:gd name="connsiteY24" fmla="*/ 389544 h 389544"/>
                <a:gd name="connsiteX25" fmla="*/ 304861 w 436120"/>
                <a:gd name="connsiteY25" fmla="*/ 376842 h 389544"/>
                <a:gd name="connsiteX26" fmla="*/ 304861 w 436120"/>
                <a:gd name="connsiteY26" fmla="*/ 347202 h 389544"/>
                <a:gd name="connsiteX27" fmla="*/ 326032 w 436120"/>
                <a:gd name="connsiteY27" fmla="*/ 347202 h 389544"/>
                <a:gd name="connsiteX28" fmla="*/ 326032 w 436120"/>
                <a:gd name="connsiteY28" fmla="*/ 296392 h 389544"/>
                <a:gd name="connsiteX29" fmla="*/ 338734 w 436120"/>
                <a:gd name="connsiteY29" fmla="*/ 287924 h 389544"/>
                <a:gd name="connsiteX30" fmla="*/ 338734 w 436120"/>
                <a:gd name="connsiteY30" fmla="*/ 241348 h 389544"/>
                <a:gd name="connsiteX31" fmla="*/ 342968 w 436120"/>
                <a:gd name="connsiteY31" fmla="*/ 245582 h 389544"/>
                <a:gd name="connsiteX32" fmla="*/ 342968 w 436120"/>
                <a:gd name="connsiteY32" fmla="*/ 228645 h 389544"/>
                <a:gd name="connsiteX33" fmla="*/ 334500 w 436120"/>
                <a:gd name="connsiteY33" fmla="*/ 211709 h 389544"/>
                <a:gd name="connsiteX34" fmla="*/ 338734 w 436120"/>
                <a:gd name="connsiteY34" fmla="*/ 169367 h 389544"/>
                <a:gd name="connsiteX35" fmla="*/ 355671 w 436120"/>
                <a:gd name="connsiteY35" fmla="*/ 177835 h 389544"/>
                <a:gd name="connsiteX36" fmla="*/ 364139 w 436120"/>
                <a:gd name="connsiteY36" fmla="*/ 165133 h 389544"/>
                <a:gd name="connsiteX37" fmla="*/ 376842 w 436120"/>
                <a:gd name="connsiteY37" fmla="*/ 160899 h 389544"/>
                <a:gd name="connsiteX38" fmla="*/ 393778 w 436120"/>
                <a:gd name="connsiteY38" fmla="*/ 148196 h 389544"/>
                <a:gd name="connsiteX39" fmla="*/ 376842 w 436120"/>
                <a:gd name="connsiteY39" fmla="*/ 148196 h 389544"/>
                <a:gd name="connsiteX40" fmla="*/ 376842 w 436120"/>
                <a:gd name="connsiteY40" fmla="*/ 118557 h 389544"/>
                <a:gd name="connsiteX41" fmla="*/ 393778 w 436120"/>
                <a:gd name="connsiteY41" fmla="*/ 105854 h 389544"/>
                <a:gd name="connsiteX42" fmla="*/ 423418 w 436120"/>
                <a:gd name="connsiteY42" fmla="*/ 105854 h 389544"/>
                <a:gd name="connsiteX43" fmla="*/ 423418 w 436120"/>
                <a:gd name="connsiteY43" fmla="*/ 88918 h 389544"/>
                <a:gd name="connsiteX44" fmla="*/ 414949 w 436120"/>
                <a:gd name="connsiteY44" fmla="*/ 84683 h 389544"/>
                <a:gd name="connsiteX45" fmla="*/ 436120 w 436120"/>
                <a:gd name="connsiteY45" fmla="*/ 55044 h 389544"/>
                <a:gd name="connsiteX46" fmla="*/ 431886 w 436120"/>
                <a:gd name="connsiteY46" fmla="*/ 46576 h 389544"/>
                <a:gd name="connsiteX47" fmla="*/ 406481 w 436120"/>
                <a:gd name="connsiteY47" fmla="*/ 29639 h 389544"/>
                <a:gd name="connsiteX48" fmla="*/ 342968 w 436120"/>
                <a:gd name="connsiteY48" fmla="*/ 101620 h 389544"/>
                <a:gd name="connsiteX49" fmla="*/ 300627 w 436120"/>
                <a:gd name="connsiteY49" fmla="*/ 101620 h 389544"/>
                <a:gd name="connsiteX50" fmla="*/ 300627 w 436120"/>
                <a:gd name="connsiteY50" fmla="*/ 80449 h 389544"/>
                <a:gd name="connsiteX51" fmla="*/ 275221 w 436120"/>
                <a:gd name="connsiteY51" fmla="*/ 71981 h 389544"/>
                <a:gd name="connsiteX52" fmla="*/ 245582 w 436120"/>
                <a:gd name="connsiteY52" fmla="*/ 101620 h 389544"/>
                <a:gd name="connsiteX53" fmla="*/ 224411 w 436120"/>
                <a:gd name="connsiteY53" fmla="*/ 105854 h 389544"/>
                <a:gd name="connsiteX54" fmla="*/ 224411 w 436120"/>
                <a:gd name="connsiteY54" fmla="*/ 84683 h 389544"/>
                <a:gd name="connsiteX55" fmla="*/ 203240 w 436120"/>
                <a:gd name="connsiteY55" fmla="*/ 76215 h 389544"/>
                <a:gd name="connsiteX56" fmla="*/ 173601 w 436120"/>
                <a:gd name="connsiteY56" fmla="*/ 33873 h 389544"/>
                <a:gd name="connsiteX57" fmla="*/ 143962 w 436120"/>
                <a:gd name="connsiteY57" fmla="*/ 21171 h 389544"/>
                <a:gd name="connsiteX58" fmla="*/ 135494 w 436120"/>
                <a:gd name="connsiteY58" fmla="*/ 0 h 389544"/>
                <a:gd name="connsiteX59" fmla="*/ 122791 w 436120"/>
                <a:gd name="connsiteY59" fmla="*/ 0 h 389544"/>
                <a:gd name="connsiteX60" fmla="*/ 105854 w 436120"/>
                <a:gd name="connsiteY60" fmla="*/ 8468 h 389544"/>
                <a:gd name="connsiteX61" fmla="*/ 93152 w 436120"/>
                <a:gd name="connsiteY61" fmla="*/ 12703 h 389544"/>
                <a:gd name="connsiteX62" fmla="*/ 76215 w 436120"/>
                <a:gd name="connsiteY62" fmla="*/ 0 h 38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436120" h="389544">
                  <a:moveTo>
                    <a:pt x="76215" y="0"/>
                  </a:moveTo>
                  <a:lnTo>
                    <a:pt x="59278" y="0"/>
                  </a:lnTo>
                  <a:lnTo>
                    <a:pt x="50810" y="21171"/>
                  </a:lnTo>
                  <a:lnTo>
                    <a:pt x="21171" y="131259"/>
                  </a:lnTo>
                  <a:lnTo>
                    <a:pt x="16937" y="143962"/>
                  </a:lnTo>
                  <a:lnTo>
                    <a:pt x="12703" y="177835"/>
                  </a:lnTo>
                  <a:lnTo>
                    <a:pt x="4234" y="190538"/>
                  </a:lnTo>
                  <a:lnTo>
                    <a:pt x="4234" y="241348"/>
                  </a:lnTo>
                  <a:lnTo>
                    <a:pt x="0" y="254050"/>
                  </a:lnTo>
                  <a:lnTo>
                    <a:pt x="29639" y="270987"/>
                  </a:lnTo>
                  <a:lnTo>
                    <a:pt x="42342" y="270987"/>
                  </a:lnTo>
                  <a:lnTo>
                    <a:pt x="59278" y="287924"/>
                  </a:lnTo>
                  <a:lnTo>
                    <a:pt x="63513" y="313329"/>
                  </a:lnTo>
                  <a:lnTo>
                    <a:pt x="84684" y="309095"/>
                  </a:lnTo>
                  <a:lnTo>
                    <a:pt x="114323" y="317563"/>
                  </a:lnTo>
                  <a:lnTo>
                    <a:pt x="114323" y="313329"/>
                  </a:lnTo>
                  <a:lnTo>
                    <a:pt x="131259" y="313329"/>
                  </a:lnTo>
                  <a:lnTo>
                    <a:pt x="152430" y="330266"/>
                  </a:lnTo>
                  <a:lnTo>
                    <a:pt x="169367" y="321797"/>
                  </a:lnTo>
                  <a:lnTo>
                    <a:pt x="182070" y="292158"/>
                  </a:lnTo>
                  <a:lnTo>
                    <a:pt x="190538" y="279455"/>
                  </a:lnTo>
                  <a:lnTo>
                    <a:pt x="203240" y="283690"/>
                  </a:lnTo>
                  <a:lnTo>
                    <a:pt x="215943" y="292158"/>
                  </a:lnTo>
                  <a:lnTo>
                    <a:pt x="224411" y="313329"/>
                  </a:lnTo>
                  <a:lnTo>
                    <a:pt x="283690" y="389544"/>
                  </a:lnTo>
                  <a:lnTo>
                    <a:pt x="304861" y="376842"/>
                  </a:lnTo>
                  <a:lnTo>
                    <a:pt x="304861" y="347202"/>
                  </a:lnTo>
                  <a:lnTo>
                    <a:pt x="326032" y="347202"/>
                  </a:lnTo>
                  <a:lnTo>
                    <a:pt x="326032" y="296392"/>
                  </a:lnTo>
                  <a:lnTo>
                    <a:pt x="338734" y="287924"/>
                  </a:lnTo>
                  <a:lnTo>
                    <a:pt x="338734" y="241348"/>
                  </a:lnTo>
                  <a:lnTo>
                    <a:pt x="342968" y="245582"/>
                  </a:lnTo>
                  <a:lnTo>
                    <a:pt x="342968" y="228645"/>
                  </a:lnTo>
                  <a:lnTo>
                    <a:pt x="334500" y="211709"/>
                  </a:lnTo>
                  <a:lnTo>
                    <a:pt x="338734" y="169367"/>
                  </a:lnTo>
                  <a:lnTo>
                    <a:pt x="355671" y="177835"/>
                  </a:lnTo>
                  <a:lnTo>
                    <a:pt x="364139" y="165133"/>
                  </a:lnTo>
                  <a:lnTo>
                    <a:pt x="376842" y="160899"/>
                  </a:lnTo>
                  <a:lnTo>
                    <a:pt x="393778" y="148196"/>
                  </a:lnTo>
                  <a:lnTo>
                    <a:pt x="376842" y="148196"/>
                  </a:lnTo>
                  <a:lnTo>
                    <a:pt x="376842" y="118557"/>
                  </a:lnTo>
                  <a:lnTo>
                    <a:pt x="393778" y="105854"/>
                  </a:lnTo>
                  <a:lnTo>
                    <a:pt x="423418" y="105854"/>
                  </a:lnTo>
                  <a:lnTo>
                    <a:pt x="423418" y="88918"/>
                  </a:lnTo>
                  <a:lnTo>
                    <a:pt x="414949" y="84683"/>
                  </a:lnTo>
                  <a:lnTo>
                    <a:pt x="436120" y="55044"/>
                  </a:lnTo>
                  <a:lnTo>
                    <a:pt x="431886" y="46576"/>
                  </a:lnTo>
                  <a:lnTo>
                    <a:pt x="406481" y="29639"/>
                  </a:lnTo>
                  <a:lnTo>
                    <a:pt x="342968" y="101620"/>
                  </a:lnTo>
                  <a:lnTo>
                    <a:pt x="300627" y="101620"/>
                  </a:lnTo>
                  <a:lnTo>
                    <a:pt x="300627" y="80449"/>
                  </a:lnTo>
                  <a:lnTo>
                    <a:pt x="275221" y="71981"/>
                  </a:lnTo>
                  <a:lnTo>
                    <a:pt x="245582" y="101620"/>
                  </a:lnTo>
                  <a:lnTo>
                    <a:pt x="224411" y="105854"/>
                  </a:lnTo>
                  <a:lnTo>
                    <a:pt x="224411" y="84683"/>
                  </a:lnTo>
                  <a:lnTo>
                    <a:pt x="203240" y="76215"/>
                  </a:lnTo>
                  <a:lnTo>
                    <a:pt x="173601" y="33873"/>
                  </a:lnTo>
                  <a:lnTo>
                    <a:pt x="143962" y="21171"/>
                  </a:lnTo>
                  <a:lnTo>
                    <a:pt x="135494" y="0"/>
                  </a:lnTo>
                  <a:lnTo>
                    <a:pt x="122791" y="0"/>
                  </a:lnTo>
                  <a:lnTo>
                    <a:pt x="105854" y="8468"/>
                  </a:lnTo>
                  <a:lnTo>
                    <a:pt x="93152" y="12703"/>
                  </a:lnTo>
                  <a:lnTo>
                    <a:pt x="7621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763E37C-B49F-0656-3E49-4DD2200A9D84}"/>
                </a:ext>
              </a:extLst>
            </p:cNvPr>
            <p:cNvSpPr/>
            <p:nvPr/>
          </p:nvSpPr>
          <p:spPr>
            <a:xfrm>
              <a:off x="4747971" y="3603099"/>
              <a:ext cx="516569" cy="520803"/>
            </a:xfrm>
            <a:custGeom>
              <a:avLst/>
              <a:gdLst>
                <a:gd name="connsiteX0" fmla="*/ 177835 w 516569"/>
                <a:gd name="connsiteY0" fmla="*/ 0 h 520803"/>
                <a:gd name="connsiteX1" fmla="*/ 169367 w 516569"/>
                <a:gd name="connsiteY1" fmla="*/ 12703 h 520803"/>
                <a:gd name="connsiteX2" fmla="*/ 156665 w 516569"/>
                <a:gd name="connsiteY2" fmla="*/ 42342 h 520803"/>
                <a:gd name="connsiteX3" fmla="*/ 139728 w 516569"/>
                <a:gd name="connsiteY3" fmla="*/ 50810 h 520803"/>
                <a:gd name="connsiteX4" fmla="*/ 118557 w 516569"/>
                <a:gd name="connsiteY4" fmla="*/ 33873 h 520803"/>
                <a:gd name="connsiteX5" fmla="*/ 101620 w 516569"/>
                <a:gd name="connsiteY5" fmla="*/ 33873 h 520803"/>
                <a:gd name="connsiteX6" fmla="*/ 101620 w 516569"/>
                <a:gd name="connsiteY6" fmla="*/ 55044 h 520803"/>
                <a:gd name="connsiteX7" fmla="*/ 122791 w 516569"/>
                <a:gd name="connsiteY7" fmla="*/ 71981 h 520803"/>
                <a:gd name="connsiteX8" fmla="*/ 88918 w 516569"/>
                <a:gd name="connsiteY8" fmla="*/ 114323 h 520803"/>
                <a:gd name="connsiteX9" fmla="*/ 46576 w 516569"/>
                <a:gd name="connsiteY9" fmla="*/ 127025 h 520803"/>
                <a:gd name="connsiteX10" fmla="*/ 12703 w 516569"/>
                <a:gd name="connsiteY10" fmla="*/ 135494 h 520803"/>
                <a:gd name="connsiteX11" fmla="*/ 33873 w 516569"/>
                <a:gd name="connsiteY11" fmla="*/ 156664 h 520803"/>
                <a:gd name="connsiteX12" fmla="*/ 38108 w 516569"/>
                <a:gd name="connsiteY12" fmla="*/ 169367 h 520803"/>
                <a:gd name="connsiteX13" fmla="*/ 4234 w 516569"/>
                <a:gd name="connsiteY13" fmla="*/ 186304 h 520803"/>
                <a:gd name="connsiteX14" fmla="*/ 4234 w 516569"/>
                <a:gd name="connsiteY14" fmla="*/ 232880 h 520803"/>
                <a:gd name="connsiteX15" fmla="*/ 0 w 516569"/>
                <a:gd name="connsiteY15" fmla="*/ 232880 h 520803"/>
                <a:gd name="connsiteX16" fmla="*/ 8468 w 516569"/>
                <a:gd name="connsiteY16" fmla="*/ 254050 h 520803"/>
                <a:gd name="connsiteX17" fmla="*/ 38108 w 516569"/>
                <a:gd name="connsiteY17" fmla="*/ 262519 h 520803"/>
                <a:gd name="connsiteX18" fmla="*/ 55044 w 516569"/>
                <a:gd name="connsiteY18" fmla="*/ 254050 h 520803"/>
                <a:gd name="connsiteX19" fmla="*/ 76215 w 516569"/>
                <a:gd name="connsiteY19" fmla="*/ 241348 h 520803"/>
                <a:gd name="connsiteX20" fmla="*/ 105854 w 516569"/>
                <a:gd name="connsiteY20" fmla="*/ 262519 h 520803"/>
                <a:gd name="connsiteX21" fmla="*/ 131259 w 516569"/>
                <a:gd name="connsiteY21" fmla="*/ 262519 h 520803"/>
                <a:gd name="connsiteX22" fmla="*/ 143962 w 516569"/>
                <a:gd name="connsiteY22" fmla="*/ 287924 h 520803"/>
                <a:gd name="connsiteX23" fmla="*/ 139728 w 516569"/>
                <a:gd name="connsiteY23" fmla="*/ 300626 h 520803"/>
                <a:gd name="connsiteX24" fmla="*/ 139728 w 516569"/>
                <a:gd name="connsiteY24" fmla="*/ 326031 h 520803"/>
                <a:gd name="connsiteX25" fmla="*/ 135494 w 516569"/>
                <a:gd name="connsiteY25" fmla="*/ 351436 h 520803"/>
                <a:gd name="connsiteX26" fmla="*/ 135494 w 516569"/>
                <a:gd name="connsiteY26" fmla="*/ 355671 h 520803"/>
                <a:gd name="connsiteX27" fmla="*/ 148196 w 516569"/>
                <a:gd name="connsiteY27" fmla="*/ 355671 h 520803"/>
                <a:gd name="connsiteX28" fmla="*/ 173601 w 516569"/>
                <a:gd name="connsiteY28" fmla="*/ 364139 h 520803"/>
                <a:gd name="connsiteX29" fmla="*/ 211709 w 516569"/>
                <a:gd name="connsiteY29" fmla="*/ 372607 h 520803"/>
                <a:gd name="connsiteX30" fmla="*/ 224411 w 516569"/>
                <a:gd name="connsiteY30" fmla="*/ 364139 h 520803"/>
                <a:gd name="connsiteX31" fmla="*/ 232880 w 516569"/>
                <a:gd name="connsiteY31" fmla="*/ 351436 h 520803"/>
                <a:gd name="connsiteX32" fmla="*/ 237114 w 516569"/>
                <a:gd name="connsiteY32" fmla="*/ 351436 h 520803"/>
                <a:gd name="connsiteX33" fmla="*/ 237114 w 516569"/>
                <a:gd name="connsiteY33" fmla="*/ 474228 h 520803"/>
                <a:gd name="connsiteX34" fmla="*/ 245582 w 516569"/>
                <a:gd name="connsiteY34" fmla="*/ 482696 h 520803"/>
                <a:gd name="connsiteX35" fmla="*/ 266753 w 516569"/>
                <a:gd name="connsiteY35" fmla="*/ 482696 h 520803"/>
                <a:gd name="connsiteX36" fmla="*/ 287924 w 516569"/>
                <a:gd name="connsiteY36" fmla="*/ 495398 h 520803"/>
                <a:gd name="connsiteX37" fmla="*/ 304861 w 516569"/>
                <a:gd name="connsiteY37" fmla="*/ 508101 h 520803"/>
                <a:gd name="connsiteX38" fmla="*/ 317563 w 516569"/>
                <a:gd name="connsiteY38" fmla="*/ 508101 h 520803"/>
                <a:gd name="connsiteX39" fmla="*/ 326032 w 516569"/>
                <a:gd name="connsiteY39" fmla="*/ 516569 h 520803"/>
                <a:gd name="connsiteX40" fmla="*/ 355671 w 516569"/>
                <a:gd name="connsiteY40" fmla="*/ 520803 h 520803"/>
                <a:gd name="connsiteX41" fmla="*/ 355671 w 516569"/>
                <a:gd name="connsiteY41" fmla="*/ 516569 h 520803"/>
                <a:gd name="connsiteX42" fmla="*/ 342968 w 516569"/>
                <a:gd name="connsiteY42" fmla="*/ 508101 h 520803"/>
                <a:gd name="connsiteX43" fmla="*/ 342968 w 516569"/>
                <a:gd name="connsiteY43" fmla="*/ 491164 h 520803"/>
                <a:gd name="connsiteX44" fmla="*/ 385310 w 516569"/>
                <a:gd name="connsiteY44" fmla="*/ 491164 h 520803"/>
                <a:gd name="connsiteX45" fmla="*/ 393778 w 516569"/>
                <a:gd name="connsiteY45" fmla="*/ 478462 h 520803"/>
                <a:gd name="connsiteX46" fmla="*/ 389544 w 516569"/>
                <a:gd name="connsiteY46" fmla="*/ 465759 h 520803"/>
                <a:gd name="connsiteX47" fmla="*/ 406481 w 516569"/>
                <a:gd name="connsiteY47" fmla="*/ 448822 h 520803"/>
                <a:gd name="connsiteX48" fmla="*/ 423418 w 516569"/>
                <a:gd name="connsiteY48" fmla="*/ 457291 h 520803"/>
                <a:gd name="connsiteX49" fmla="*/ 440354 w 516569"/>
                <a:gd name="connsiteY49" fmla="*/ 440354 h 520803"/>
                <a:gd name="connsiteX50" fmla="*/ 478462 w 516569"/>
                <a:gd name="connsiteY50" fmla="*/ 444588 h 520803"/>
                <a:gd name="connsiteX51" fmla="*/ 486930 w 516569"/>
                <a:gd name="connsiteY51" fmla="*/ 431886 h 520803"/>
                <a:gd name="connsiteX52" fmla="*/ 516570 w 516569"/>
                <a:gd name="connsiteY52" fmla="*/ 431886 h 520803"/>
                <a:gd name="connsiteX53" fmla="*/ 516570 w 516569"/>
                <a:gd name="connsiteY53" fmla="*/ 398012 h 520803"/>
                <a:gd name="connsiteX54" fmla="*/ 503867 w 516569"/>
                <a:gd name="connsiteY54" fmla="*/ 393778 h 520803"/>
                <a:gd name="connsiteX55" fmla="*/ 499633 w 516569"/>
                <a:gd name="connsiteY55" fmla="*/ 372607 h 520803"/>
                <a:gd name="connsiteX56" fmla="*/ 465759 w 516569"/>
                <a:gd name="connsiteY56" fmla="*/ 372607 h 520803"/>
                <a:gd name="connsiteX57" fmla="*/ 461525 w 516569"/>
                <a:gd name="connsiteY57" fmla="*/ 364139 h 520803"/>
                <a:gd name="connsiteX58" fmla="*/ 469994 w 516569"/>
                <a:gd name="connsiteY58" fmla="*/ 330266 h 520803"/>
                <a:gd name="connsiteX59" fmla="*/ 478462 w 516569"/>
                <a:gd name="connsiteY59" fmla="*/ 321797 h 520803"/>
                <a:gd name="connsiteX60" fmla="*/ 469994 w 516569"/>
                <a:gd name="connsiteY60" fmla="*/ 309095 h 520803"/>
                <a:gd name="connsiteX61" fmla="*/ 453057 w 516569"/>
                <a:gd name="connsiteY61" fmla="*/ 300626 h 520803"/>
                <a:gd name="connsiteX62" fmla="*/ 444589 w 516569"/>
                <a:gd name="connsiteY62" fmla="*/ 309095 h 520803"/>
                <a:gd name="connsiteX63" fmla="*/ 448823 w 516569"/>
                <a:gd name="connsiteY63" fmla="*/ 296392 h 520803"/>
                <a:gd name="connsiteX64" fmla="*/ 448823 w 516569"/>
                <a:gd name="connsiteY64" fmla="*/ 283690 h 520803"/>
                <a:gd name="connsiteX65" fmla="*/ 436120 w 516569"/>
                <a:gd name="connsiteY65" fmla="*/ 270987 h 520803"/>
                <a:gd name="connsiteX66" fmla="*/ 440354 w 516569"/>
                <a:gd name="connsiteY66" fmla="*/ 237114 h 520803"/>
                <a:gd name="connsiteX67" fmla="*/ 457291 w 516569"/>
                <a:gd name="connsiteY67" fmla="*/ 228645 h 520803"/>
                <a:gd name="connsiteX68" fmla="*/ 453057 w 516569"/>
                <a:gd name="connsiteY68" fmla="*/ 207475 h 520803"/>
                <a:gd name="connsiteX69" fmla="*/ 423418 w 516569"/>
                <a:gd name="connsiteY69" fmla="*/ 177835 h 520803"/>
                <a:gd name="connsiteX70" fmla="*/ 410715 w 516569"/>
                <a:gd name="connsiteY70" fmla="*/ 177835 h 520803"/>
                <a:gd name="connsiteX71" fmla="*/ 402247 w 516569"/>
                <a:gd name="connsiteY71" fmla="*/ 190538 h 520803"/>
                <a:gd name="connsiteX72" fmla="*/ 381076 w 516569"/>
                <a:gd name="connsiteY72" fmla="*/ 160899 h 520803"/>
                <a:gd name="connsiteX73" fmla="*/ 372608 w 516569"/>
                <a:gd name="connsiteY73" fmla="*/ 165133 h 520803"/>
                <a:gd name="connsiteX74" fmla="*/ 359905 w 516569"/>
                <a:gd name="connsiteY74" fmla="*/ 186304 h 520803"/>
                <a:gd name="connsiteX75" fmla="*/ 368373 w 516569"/>
                <a:gd name="connsiteY75" fmla="*/ 199006 h 520803"/>
                <a:gd name="connsiteX76" fmla="*/ 364139 w 516569"/>
                <a:gd name="connsiteY76" fmla="*/ 203240 h 520803"/>
                <a:gd name="connsiteX77" fmla="*/ 351437 w 516569"/>
                <a:gd name="connsiteY77" fmla="*/ 194772 h 520803"/>
                <a:gd name="connsiteX78" fmla="*/ 309095 w 516569"/>
                <a:gd name="connsiteY78" fmla="*/ 186304 h 520803"/>
                <a:gd name="connsiteX79" fmla="*/ 292158 w 516569"/>
                <a:gd name="connsiteY79" fmla="*/ 152430 h 520803"/>
                <a:gd name="connsiteX80" fmla="*/ 292158 w 516569"/>
                <a:gd name="connsiteY80" fmla="*/ 139728 h 520803"/>
                <a:gd name="connsiteX81" fmla="*/ 275221 w 516569"/>
                <a:gd name="connsiteY81" fmla="*/ 118557 h 520803"/>
                <a:gd name="connsiteX82" fmla="*/ 270987 w 516569"/>
                <a:gd name="connsiteY82" fmla="*/ 110089 h 520803"/>
                <a:gd name="connsiteX83" fmla="*/ 211709 w 516569"/>
                <a:gd name="connsiteY83" fmla="*/ 33873 h 520803"/>
                <a:gd name="connsiteX84" fmla="*/ 203240 w 516569"/>
                <a:gd name="connsiteY84" fmla="*/ 12703 h 520803"/>
                <a:gd name="connsiteX85" fmla="*/ 190538 w 516569"/>
                <a:gd name="connsiteY85" fmla="*/ 4234 h 520803"/>
                <a:gd name="connsiteX86" fmla="*/ 177835 w 516569"/>
                <a:gd name="connsiteY86" fmla="*/ 0 h 520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516569" h="520803">
                  <a:moveTo>
                    <a:pt x="177835" y="0"/>
                  </a:moveTo>
                  <a:lnTo>
                    <a:pt x="169367" y="12703"/>
                  </a:lnTo>
                  <a:lnTo>
                    <a:pt x="156665" y="42342"/>
                  </a:lnTo>
                  <a:lnTo>
                    <a:pt x="139728" y="50810"/>
                  </a:lnTo>
                  <a:lnTo>
                    <a:pt x="118557" y="33873"/>
                  </a:lnTo>
                  <a:lnTo>
                    <a:pt x="101620" y="33873"/>
                  </a:lnTo>
                  <a:lnTo>
                    <a:pt x="101620" y="55044"/>
                  </a:lnTo>
                  <a:lnTo>
                    <a:pt x="122791" y="71981"/>
                  </a:lnTo>
                  <a:lnTo>
                    <a:pt x="88918" y="114323"/>
                  </a:lnTo>
                  <a:lnTo>
                    <a:pt x="46576" y="127025"/>
                  </a:lnTo>
                  <a:lnTo>
                    <a:pt x="12703" y="135494"/>
                  </a:lnTo>
                  <a:lnTo>
                    <a:pt x="33873" y="156664"/>
                  </a:lnTo>
                  <a:lnTo>
                    <a:pt x="38108" y="169367"/>
                  </a:lnTo>
                  <a:lnTo>
                    <a:pt x="4234" y="186304"/>
                  </a:lnTo>
                  <a:lnTo>
                    <a:pt x="4234" y="232880"/>
                  </a:lnTo>
                  <a:lnTo>
                    <a:pt x="0" y="232880"/>
                  </a:lnTo>
                  <a:lnTo>
                    <a:pt x="8468" y="254050"/>
                  </a:lnTo>
                  <a:lnTo>
                    <a:pt x="38108" y="262519"/>
                  </a:lnTo>
                  <a:lnTo>
                    <a:pt x="55044" y="254050"/>
                  </a:lnTo>
                  <a:lnTo>
                    <a:pt x="76215" y="241348"/>
                  </a:lnTo>
                  <a:lnTo>
                    <a:pt x="105854" y="262519"/>
                  </a:lnTo>
                  <a:lnTo>
                    <a:pt x="131259" y="262519"/>
                  </a:lnTo>
                  <a:lnTo>
                    <a:pt x="143962" y="287924"/>
                  </a:lnTo>
                  <a:lnTo>
                    <a:pt x="139728" y="300626"/>
                  </a:lnTo>
                  <a:lnTo>
                    <a:pt x="139728" y="326031"/>
                  </a:lnTo>
                  <a:lnTo>
                    <a:pt x="135494" y="351436"/>
                  </a:lnTo>
                  <a:lnTo>
                    <a:pt x="135494" y="355671"/>
                  </a:lnTo>
                  <a:lnTo>
                    <a:pt x="148196" y="355671"/>
                  </a:lnTo>
                  <a:lnTo>
                    <a:pt x="173601" y="364139"/>
                  </a:lnTo>
                  <a:lnTo>
                    <a:pt x="211709" y="372607"/>
                  </a:lnTo>
                  <a:lnTo>
                    <a:pt x="224411" y="364139"/>
                  </a:lnTo>
                  <a:lnTo>
                    <a:pt x="232880" y="351436"/>
                  </a:lnTo>
                  <a:lnTo>
                    <a:pt x="237114" y="351436"/>
                  </a:lnTo>
                  <a:lnTo>
                    <a:pt x="237114" y="474228"/>
                  </a:lnTo>
                  <a:lnTo>
                    <a:pt x="245582" y="482696"/>
                  </a:lnTo>
                  <a:lnTo>
                    <a:pt x="266753" y="482696"/>
                  </a:lnTo>
                  <a:lnTo>
                    <a:pt x="287924" y="495398"/>
                  </a:lnTo>
                  <a:lnTo>
                    <a:pt x="304861" y="508101"/>
                  </a:lnTo>
                  <a:lnTo>
                    <a:pt x="317563" y="508101"/>
                  </a:lnTo>
                  <a:lnTo>
                    <a:pt x="326032" y="516569"/>
                  </a:lnTo>
                  <a:lnTo>
                    <a:pt x="355671" y="520803"/>
                  </a:lnTo>
                  <a:lnTo>
                    <a:pt x="355671" y="516569"/>
                  </a:lnTo>
                  <a:lnTo>
                    <a:pt x="342968" y="508101"/>
                  </a:lnTo>
                  <a:lnTo>
                    <a:pt x="342968" y="491164"/>
                  </a:lnTo>
                  <a:lnTo>
                    <a:pt x="385310" y="491164"/>
                  </a:lnTo>
                  <a:lnTo>
                    <a:pt x="393778" y="478462"/>
                  </a:lnTo>
                  <a:lnTo>
                    <a:pt x="389544" y="465759"/>
                  </a:lnTo>
                  <a:lnTo>
                    <a:pt x="406481" y="448822"/>
                  </a:lnTo>
                  <a:lnTo>
                    <a:pt x="423418" y="457291"/>
                  </a:lnTo>
                  <a:lnTo>
                    <a:pt x="440354" y="440354"/>
                  </a:lnTo>
                  <a:lnTo>
                    <a:pt x="478462" y="444588"/>
                  </a:lnTo>
                  <a:lnTo>
                    <a:pt x="486930" y="431886"/>
                  </a:lnTo>
                  <a:lnTo>
                    <a:pt x="516570" y="431886"/>
                  </a:lnTo>
                  <a:lnTo>
                    <a:pt x="516570" y="398012"/>
                  </a:lnTo>
                  <a:lnTo>
                    <a:pt x="503867" y="393778"/>
                  </a:lnTo>
                  <a:lnTo>
                    <a:pt x="499633" y="372607"/>
                  </a:lnTo>
                  <a:lnTo>
                    <a:pt x="465759" y="372607"/>
                  </a:lnTo>
                  <a:lnTo>
                    <a:pt x="461525" y="364139"/>
                  </a:lnTo>
                  <a:lnTo>
                    <a:pt x="469994" y="330266"/>
                  </a:lnTo>
                  <a:lnTo>
                    <a:pt x="478462" y="321797"/>
                  </a:lnTo>
                  <a:lnTo>
                    <a:pt x="469994" y="309095"/>
                  </a:lnTo>
                  <a:lnTo>
                    <a:pt x="453057" y="300626"/>
                  </a:lnTo>
                  <a:lnTo>
                    <a:pt x="444589" y="309095"/>
                  </a:lnTo>
                  <a:lnTo>
                    <a:pt x="448823" y="296392"/>
                  </a:lnTo>
                  <a:lnTo>
                    <a:pt x="448823" y="283690"/>
                  </a:lnTo>
                  <a:lnTo>
                    <a:pt x="436120" y="270987"/>
                  </a:lnTo>
                  <a:lnTo>
                    <a:pt x="440354" y="237114"/>
                  </a:lnTo>
                  <a:lnTo>
                    <a:pt x="457291" y="228645"/>
                  </a:lnTo>
                  <a:lnTo>
                    <a:pt x="453057" y="207475"/>
                  </a:lnTo>
                  <a:lnTo>
                    <a:pt x="423418" y="177835"/>
                  </a:lnTo>
                  <a:lnTo>
                    <a:pt x="410715" y="177835"/>
                  </a:lnTo>
                  <a:lnTo>
                    <a:pt x="402247" y="190538"/>
                  </a:lnTo>
                  <a:lnTo>
                    <a:pt x="381076" y="160899"/>
                  </a:lnTo>
                  <a:lnTo>
                    <a:pt x="372608" y="165133"/>
                  </a:lnTo>
                  <a:lnTo>
                    <a:pt x="359905" y="186304"/>
                  </a:lnTo>
                  <a:lnTo>
                    <a:pt x="368373" y="199006"/>
                  </a:lnTo>
                  <a:lnTo>
                    <a:pt x="364139" y="203240"/>
                  </a:lnTo>
                  <a:lnTo>
                    <a:pt x="351437" y="194772"/>
                  </a:lnTo>
                  <a:lnTo>
                    <a:pt x="309095" y="186304"/>
                  </a:lnTo>
                  <a:lnTo>
                    <a:pt x="292158" y="152430"/>
                  </a:lnTo>
                  <a:lnTo>
                    <a:pt x="292158" y="139728"/>
                  </a:lnTo>
                  <a:lnTo>
                    <a:pt x="275221" y="118557"/>
                  </a:lnTo>
                  <a:lnTo>
                    <a:pt x="270987" y="110089"/>
                  </a:lnTo>
                  <a:lnTo>
                    <a:pt x="211709" y="33873"/>
                  </a:lnTo>
                  <a:lnTo>
                    <a:pt x="203240" y="12703"/>
                  </a:lnTo>
                  <a:lnTo>
                    <a:pt x="190538" y="4234"/>
                  </a:lnTo>
                  <a:lnTo>
                    <a:pt x="17783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04B6CBF-1803-DD3F-CA5C-DD161C1CD3BB}"/>
                </a:ext>
              </a:extLst>
            </p:cNvPr>
            <p:cNvSpPr/>
            <p:nvPr/>
          </p:nvSpPr>
          <p:spPr>
            <a:xfrm>
              <a:off x="5069769" y="3349049"/>
              <a:ext cx="376841" cy="326031"/>
            </a:xfrm>
            <a:custGeom>
              <a:avLst/>
              <a:gdLst>
                <a:gd name="connsiteX0" fmla="*/ 232880 w 376841"/>
                <a:gd name="connsiteY0" fmla="*/ 0 h 326031"/>
                <a:gd name="connsiteX1" fmla="*/ 199006 w 376841"/>
                <a:gd name="connsiteY1" fmla="*/ 8468 h 326031"/>
                <a:gd name="connsiteX2" fmla="*/ 165133 w 376841"/>
                <a:gd name="connsiteY2" fmla="*/ 33873 h 326031"/>
                <a:gd name="connsiteX3" fmla="*/ 156665 w 376841"/>
                <a:gd name="connsiteY3" fmla="*/ 21171 h 326031"/>
                <a:gd name="connsiteX4" fmla="*/ 139728 w 376841"/>
                <a:gd name="connsiteY4" fmla="*/ 21171 h 326031"/>
                <a:gd name="connsiteX5" fmla="*/ 122791 w 376841"/>
                <a:gd name="connsiteY5" fmla="*/ 55044 h 326031"/>
                <a:gd name="connsiteX6" fmla="*/ 127025 w 376841"/>
                <a:gd name="connsiteY6" fmla="*/ 67747 h 326031"/>
                <a:gd name="connsiteX7" fmla="*/ 143962 w 376841"/>
                <a:gd name="connsiteY7" fmla="*/ 84683 h 326031"/>
                <a:gd name="connsiteX8" fmla="*/ 110089 w 376841"/>
                <a:gd name="connsiteY8" fmla="*/ 101620 h 326031"/>
                <a:gd name="connsiteX9" fmla="*/ 93152 w 376841"/>
                <a:gd name="connsiteY9" fmla="*/ 122791 h 326031"/>
                <a:gd name="connsiteX10" fmla="*/ 59278 w 376841"/>
                <a:gd name="connsiteY10" fmla="*/ 122791 h 326031"/>
                <a:gd name="connsiteX11" fmla="*/ 42342 w 376841"/>
                <a:gd name="connsiteY11" fmla="*/ 135494 h 326031"/>
                <a:gd name="connsiteX12" fmla="*/ 25405 w 376841"/>
                <a:gd name="connsiteY12" fmla="*/ 139728 h 326031"/>
                <a:gd name="connsiteX13" fmla="*/ 21171 w 376841"/>
                <a:gd name="connsiteY13" fmla="*/ 152430 h 326031"/>
                <a:gd name="connsiteX14" fmla="*/ 4234 w 376841"/>
                <a:gd name="connsiteY14" fmla="*/ 143962 h 326031"/>
                <a:gd name="connsiteX15" fmla="*/ 0 w 376841"/>
                <a:gd name="connsiteY15" fmla="*/ 186304 h 326031"/>
                <a:gd name="connsiteX16" fmla="*/ 8468 w 376841"/>
                <a:gd name="connsiteY16" fmla="*/ 203240 h 326031"/>
                <a:gd name="connsiteX17" fmla="*/ 8468 w 376841"/>
                <a:gd name="connsiteY17" fmla="*/ 220177 h 326031"/>
                <a:gd name="connsiteX18" fmla="*/ 21171 w 376841"/>
                <a:gd name="connsiteY18" fmla="*/ 228645 h 326031"/>
                <a:gd name="connsiteX19" fmla="*/ 21171 w 376841"/>
                <a:gd name="connsiteY19" fmla="*/ 270987 h 326031"/>
                <a:gd name="connsiteX20" fmla="*/ 50810 w 376841"/>
                <a:gd name="connsiteY20" fmla="*/ 279455 h 326031"/>
                <a:gd name="connsiteX21" fmla="*/ 63513 w 376841"/>
                <a:gd name="connsiteY21" fmla="*/ 300626 h 326031"/>
                <a:gd name="connsiteX22" fmla="*/ 88918 w 376841"/>
                <a:gd name="connsiteY22" fmla="*/ 300626 h 326031"/>
                <a:gd name="connsiteX23" fmla="*/ 97386 w 376841"/>
                <a:gd name="connsiteY23" fmla="*/ 292158 h 326031"/>
                <a:gd name="connsiteX24" fmla="*/ 110089 w 376841"/>
                <a:gd name="connsiteY24" fmla="*/ 292158 h 326031"/>
                <a:gd name="connsiteX25" fmla="*/ 131259 w 376841"/>
                <a:gd name="connsiteY25" fmla="*/ 317563 h 326031"/>
                <a:gd name="connsiteX26" fmla="*/ 139728 w 376841"/>
                <a:gd name="connsiteY26" fmla="*/ 326031 h 326031"/>
                <a:gd name="connsiteX27" fmla="*/ 165133 w 376841"/>
                <a:gd name="connsiteY27" fmla="*/ 321797 h 326031"/>
                <a:gd name="connsiteX28" fmla="*/ 173601 w 376841"/>
                <a:gd name="connsiteY28" fmla="*/ 309095 h 326031"/>
                <a:gd name="connsiteX29" fmla="*/ 182070 w 376841"/>
                <a:gd name="connsiteY29" fmla="*/ 279455 h 326031"/>
                <a:gd name="connsiteX30" fmla="*/ 194772 w 376841"/>
                <a:gd name="connsiteY30" fmla="*/ 270987 h 326031"/>
                <a:gd name="connsiteX31" fmla="*/ 207475 w 376841"/>
                <a:gd name="connsiteY31" fmla="*/ 237114 h 326031"/>
                <a:gd name="connsiteX32" fmla="*/ 224411 w 376841"/>
                <a:gd name="connsiteY32" fmla="*/ 224411 h 326031"/>
                <a:gd name="connsiteX33" fmla="*/ 232880 w 376841"/>
                <a:gd name="connsiteY33" fmla="*/ 228645 h 326031"/>
                <a:gd name="connsiteX34" fmla="*/ 237114 w 376841"/>
                <a:gd name="connsiteY34" fmla="*/ 237114 h 326031"/>
                <a:gd name="connsiteX35" fmla="*/ 228646 w 376841"/>
                <a:gd name="connsiteY35" fmla="*/ 249816 h 326031"/>
                <a:gd name="connsiteX36" fmla="*/ 245582 w 376841"/>
                <a:gd name="connsiteY36" fmla="*/ 266753 h 326031"/>
                <a:gd name="connsiteX37" fmla="*/ 266753 w 376841"/>
                <a:gd name="connsiteY37" fmla="*/ 266753 h 326031"/>
                <a:gd name="connsiteX38" fmla="*/ 283690 w 376841"/>
                <a:gd name="connsiteY38" fmla="*/ 292158 h 326031"/>
                <a:gd name="connsiteX39" fmla="*/ 279456 w 376841"/>
                <a:gd name="connsiteY39" fmla="*/ 300626 h 326031"/>
                <a:gd name="connsiteX40" fmla="*/ 296392 w 376841"/>
                <a:gd name="connsiteY40" fmla="*/ 287924 h 326031"/>
                <a:gd name="connsiteX41" fmla="*/ 309095 w 376841"/>
                <a:gd name="connsiteY41" fmla="*/ 275221 h 326031"/>
                <a:gd name="connsiteX42" fmla="*/ 317563 w 376841"/>
                <a:gd name="connsiteY42" fmla="*/ 279455 h 326031"/>
                <a:gd name="connsiteX43" fmla="*/ 317563 w 376841"/>
                <a:gd name="connsiteY43" fmla="*/ 249816 h 326031"/>
                <a:gd name="connsiteX44" fmla="*/ 368373 w 376841"/>
                <a:gd name="connsiteY44" fmla="*/ 228645 h 326031"/>
                <a:gd name="connsiteX45" fmla="*/ 376842 w 376841"/>
                <a:gd name="connsiteY45" fmla="*/ 215943 h 326031"/>
                <a:gd name="connsiteX46" fmla="*/ 372608 w 376841"/>
                <a:gd name="connsiteY46" fmla="*/ 182069 h 326031"/>
                <a:gd name="connsiteX47" fmla="*/ 338734 w 376841"/>
                <a:gd name="connsiteY47" fmla="*/ 148196 h 326031"/>
                <a:gd name="connsiteX48" fmla="*/ 326032 w 376841"/>
                <a:gd name="connsiteY48" fmla="*/ 152430 h 326031"/>
                <a:gd name="connsiteX49" fmla="*/ 326032 w 376841"/>
                <a:gd name="connsiteY49" fmla="*/ 114323 h 326031"/>
                <a:gd name="connsiteX50" fmla="*/ 300627 w 376841"/>
                <a:gd name="connsiteY50" fmla="*/ 101620 h 326031"/>
                <a:gd name="connsiteX51" fmla="*/ 296392 w 376841"/>
                <a:gd name="connsiteY51" fmla="*/ 88918 h 326031"/>
                <a:gd name="connsiteX52" fmla="*/ 313329 w 376841"/>
                <a:gd name="connsiteY52" fmla="*/ 71981 h 326031"/>
                <a:gd name="connsiteX53" fmla="*/ 313329 w 376841"/>
                <a:gd name="connsiteY53" fmla="*/ 50810 h 326031"/>
                <a:gd name="connsiteX54" fmla="*/ 287924 w 376841"/>
                <a:gd name="connsiteY54" fmla="*/ 21171 h 326031"/>
                <a:gd name="connsiteX55" fmla="*/ 287924 w 376841"/>
                <a:gd name="connsiteY55" fmla="*/ 0 h 326031"/>
                <a:gd name="connsiteX56" fmla="*/ 232880 w 376841"/>
                <a:gd name="connsiteY56" fmla="*/ 0 h 326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76841" h="326031">
                  <a:moveTo>
                    <a:pt x="232880" y="0"/>
                  </a:moveTo>
                  <a:lnTo>
                    <a:pt x="199006" y="8468"/>
                  </a:lnTo>
                  <a:lnTo>
                    <a:pt x="165133" y="33873"/>
                  </a:lnTo>
                  <a:lnTo>
                    <a:pt x="156665" y="21171"/>
                  </a:lnTo>
                  <a:lnTo>
                    <a:pt x="139728" y="21171"/>
                  </a:lnTo>
                  <a:lnTo>
                    <a:pt x="122791" y="55044"/>
                  </a:lnTo>
                  <a:lnTo>
                    <a:pt x="127025" y="67747"/>
                  </a:lnTo>
                  <a:lnTo>
                    <a:pt x="143962" y="84683"/>
                  </a:lnTo>
                  <a:lnTo>
                    <a:pt x="110089" y="101620"/>
                  </a:lnTo>
                  <a:lnTo>
                    <a:pt x="93152" y="122791"/>
                  </a:lnTo>
                  <a:lnTo>
                    <a:pt x="59278" y="122791"/>
                  </a:lnTo>
                  <a:lnTo>
                    <a:pt x="42342" y="135494"/>
                  </a:lnTo>
                  <a:lnTo>
                    <a:pt x="25405" y="139728"/>
                  </a:lnTo>
                  <a:lnTo>
                    <a:pt x="21171" y="152430"/>
                  </a:lnTo>
                  <a:lnTo>
                    <a:pt x="4234" y="143962"/>
                  </a:lnTo>
                  <a:lnTo>
                    <a:pt x="0" y="186304"/>
                  </a:lnTo>
                  <a:lnTo>
                    <a:pt x="8468" y="203240"/>
                  </a:lnTo>
                  <a:lnTo>
                    <a:pt x="8468" y="220177"/>
                  </a:lnTo>
                  <a:lnTo>
                    <a:pt x="21171" y="228645"/>
                  </a:lnTo>
                  <a:lnTo>
                    <a:pt x="21171" y="270987"/>
                  </a:lnTo>
                  <a:lnTo>
                    <a:pt x="50810" y="279455"/>
                  </a:lnTo>
                  <a:lnTo>
                    <a:pt x="63513" y="300626"/>
                  </a:lnTo>
                  <a:lnTo>
                    <a:pt x="88918" y="300626"/>
                  </a:lnTo>
                  <a:lnTo>
                    <a:pt x="97386" y="292158"/>
                  </a:lnTo>
                  <a:lnTo>
                    <a:pt x="110089" y="292158"/>
                  </a:lnTo>
                  <a:lnTo>
                    <a:pt x="131259" y="317563"/>
                  </a:lnTo>
                  <a:lnTo>
                    <a:pt x="139728" y="326031"/>
                  </a:lnTo>
                  <a:lnTo>
                    <a:pt x="165133" y="321797"/>
                  </a:lnTo>
                  <a:lnTo>
                    <a:pt x="173601" y="309095"/>
                  </a:lnTo>
                  <a:lnTo>
                    <a:pt x="182070" y="279455"/>
                  </a:lnTo>
                  <a:lnTo>
                    <a:pt x="194772" y="270987"/>
                  </a:lnTo>
                  <a:lnTo>
                    <a:pt x="207475" y="237114"/>
                  </a:lnTo>
                  <a:lnTo>
                    <a:pt x="224411" y="224411"/>
                  </a:lnTo>
                  <a:lnTo>
                    <a:pt x="232880" y="228645"/>
                  </a:lnTo>
                  <a:lnTo>
                    <a:pt x="237114" y="237114"/>
                  </a:lnTo>
                  <a:lnTo>
                    <a:pt x="228646" y="249816"/>
                  </a:lnTo>
                  <a:lnTo>
                    <a:pt x="245582" y="266753"/>
                  </a:lnTo>
                  <a:lnTo>
                    <a:pt x="266753" y="266753"/>
                  </a:lnTo>
                  <a:lnTo>
                    <a:pt x="283690" y="292158"/>
                  </a:lnTo>
                  <a:lnTo>
                    <a:pt x="279456" y="300626"/>
                  </a:lnTo>
                  <a:lnTo>
                    <a:pt x="296392" y="287924"/>
                  </a:lnTo>
                  <a:lnTo>
                    <a:pt x="309095" y="275221"/>
                  </a:lnTo>
                  <a:lnTo>
                    <a:pt x="317563" y="279455"/>
                  </a:lnTo>
                  <a:lnTo>
                    <a:pt x="317563" y="249816"/>
                  </a:lnTo>
                  <a:lnTo>
                    <a:pt x="368373" y="228645"/>
                  </a:lnTo>
                  <a:lnTo>
                    <a:pt x="376842" y="215943"/>
                  </a:lnTo>
                  <a:lnTo>
                    <a:pt x="372608" y="182069"/>
                  </a:lnTo>
                  <a:lnTo>
                    <a:pt x="338734" y="148196"/>
                  </a:lnTo>
                  <a:lnTo>
                    <a:pt x="326032" y="152430"/>
                  </a:lnTo>
                  <a:lnTo>
                    <a:pt x="326032" y="114323"/>
                  </a:lnTo>
                  <a:lnTo>
                    <a:pt x="300627" y="101620"/>
                  </a:lnTo>
                  <a:lnTo>
                    <a:pt x="296392" y="88918"/>
                  </a:lnTo>
                  <a:lnTo>
                    <a:pt x="313329" y="71981"/>
                  </a:lnTo>
                  <a:lnTo>
                    <a:pt x="313329" y="50810"/>
                  </a:lnTo>
                  <a:lnTo>
                    <a:pt x="287924" y="21171"/>
                  </a:lnTo>
                  <a:lnTo>
                    <a:pt x="287924" y="0"/>
                  </a:lnTo>
                  <a:lnTo>
                    <a:pt x="23288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605146D-A25D-248E-7F51-C7C4ECC71EF0}"/>
                </a:ext>
              </a:extLst>
            </p:cNvPr>
            <p:cNvSpPr/>
            <p:nvPr/>
          </p:nvSpPr>
          <p:spPr>
            <a:xfrm>
              <a:off x="4413471" y="3442201"/>
              <a:ext cx="342968" cy="453056"/>
            </a:xfrm>
            <a:custGeom>
              <a:avLst/>
              <a:gdLst>
                <a:gd name="connsiteX0" fmla="*/ 55044 w 342968"/>
                <a:gd name="connsiteY0" fmla="*/ 0 h 453056"/>
                <a:gd name="connsiteX1" fmla="*/ 29639 w 342968"/>
                <a:gd name="connsiteY1" fmla="*/ 4234 h 453056"/>
                <a:gd name="connsiteX2" fmla="*/ 25405 w 342968"/>
                <a:gd name="connsiteY2" fmla="*/ 21171 h 453056"/>
                <a:gd name="connsiteX3" fmla="*/ 33873 w 342968"/>
                <a:gd name="connsiteY3" fmla="*/ 42342 h 453056"/>
                <a:gd name="connsiteX4" fmla="*/ 38108 w 342968"/>
                <a:gd name="connsiteY4" fmla="*/ 131259 h 453056"/>
                <a:gd name="connsiteX5" fmla="*/ 0 w 342968"/>
                <a:gd name="connsiteY5" fmla="*/ 131259 h 453056"/>
                <a:gd name="connsiteX6" fmla="*/ 0 w 342968"/>
                <a:gd name="connsiteY6" fmla="*/ 143962 h 453056"/>
                <a:gd name="connsiteX7" fmla="*/ 25405 w 342968"/>
                <a:gd name="connsiteY7" fmla="*/ 165133 h 453056"/>
                <a:gd name="connsiteX8" fmla="*/ 12703 w 342968"/>
                <a:gd name="connsiteY8" fmla="*/ 177835 h 453056"/>
                <a:gd name="connsiteX9" fmla="*/ 4234 w 342968"/>
                <a:gd name="connsiteY9" fmla="*/ 211709 h 453056"/>
                <a:gd name="connsiteX10" fmla="*/ 25405 w 342968"/>
                <a:gd name="connsiteY10" fmla="*/ 237114 h 453056"/>
                <a:gd name="connsiteX11" fmla="*/ 42342 w 342968"/>
                <a:gd name="connsiteY11" fmla="*/ 275221 h 453056"/>
                <a:gd name="connsiteX12" fmla="*/ 80449 w 342968"/>
                <a:gd name="connsiteY12" fmla="*/ 300626 h 453056"/>
                <a:gd name="connsiteX13" fmla="*/ 93152 w 342968"/>
                <a:gd name="connsiteY13" fmla="*/ 351436 h 453056"/>
                <a:gd name="connsiteX14" fmla="*/ 67747 w 342968"/>
                <a:gd name="connsiteY14" fmla="*/ 381076 h 453056"/>
                <a:gd name="connsiteX15" fmla="*/ 71981 w 342968"/>
                <a:gd name="connsiteY15" fmla="*/ 398012 h 453056"/>
                <a:gd name="connsiteX16" fmla="*/ 114323 w 342968"/>
                <a:gd name="connsiteY16" fmla="*/ 410715 h 453056"/>
                <a:gd name="connsiteX17" fmla="*/ 148196 w 342968"/>
                <a:gd name="connsiteY17" fmla="*/ 385310 h 453056"/>
                <a:gd name="connsiteX18" fmla="*/ 160899 w 342968"/>
                <a:gd name="connsiteY18" fmla="*/ 385310 h 453056"/>
                <a:gd name="connsiteX19" fmla="*/ 211709 w 342968"/>
                <a:gd name="connsiteY19" fmla="*/ 406481 h 453056"/>
                <a:gd name="connsiteX20" fmla="*/ 207475 w 342968"/>
                <a:gd name="connsiteY20" fmla="*/ 431886 h 453056"/>
                <a:gd name="connsiteX21" fmla="*/ 232880 w 342968"/>
                <a:gd name="connsiteY21" fmla="*/ 431886 h 453056"/>
                <a:gd name="connsiteX22" fmla="*/ 254051 w 342968"/>
                <a:gd name="connsiteY22" fmla="*/ 453057 h 453056"/>
                <a:gd name="connsiteX23" fmla="*/ 266753 w 342968"/>
                <a:gd name="connsiteY23" fmla="*/ 453057 h 453056"/>
                <a:gd name="connsiteX24" fmla="*/ 292158 w 342968"/>
                <a:gd name="connsiteY24" fmla="*/ 444588 h 453056"/>
                <a:gd name="connsiteX25" fmla="*/ 300627 w 342968"/>
                <a:gd name="connsiteY25" fmla="*/ 414949 h 453056"/>
                <a:gd name="connsiteX26" fmla="*/ 338734 w 342968"/>
                <a:gd name="connsiteY26" fmla="*/ 393778 h 453056"/>
                <a:gd name="connsiteX27" fmla="*/ 338734 w 342968"/>
                <a:gd name="connsiteY27" fmla="*/ 347202 h 453056"/>
                <a:gd name="connsiteX28" fmla="*/ 342968 w 342968"/>
                <a:gd name="connsiteY28" fmla="*/ 347202 h 453056"/>
                <a:gd name="connsiteX29" fmla="*/ 321797 w 342968"/>
                <a:gd name="connsiteY29" fmla="*/ 342968 h 453056"/>
                <a:gd name="connsiteX30" fmla="*/ 309095 w 342968"/>
                <a:gd name="connsiteY30" fmla="*/ 351436 h 453056"/>
                <a:gd name="connsiteX31" fmla="*/ 292158 w 342968"/>
                <a:gd name="connsiteY31" fmla="*/ 342968 h 453056"/>
                <a:gd name="connsiteX32" fmla="*/ 309095 w 342968"/>
                <a:gd name="connsiteY32" fmla="*/ 321797 h 453056"/>
                <a:gd name="connsiteX33" fmla="*/ 304861 w 342968"/>
                <a:gd name="connsiteY33" fmla="*/ 304861 h 453056"/>
                <a:gd name="connsiteX34" fmla="*/ 254051 w 342968"/>
                <a:gd name="connsiteY34" fmla="*/ 296392 h 453056"/>
                <a:gd name="connsiteX35" fmla="*/ 211709 w 342968"/>
                <a:gd name="connsiteY35" fmla="*/ 258285 h 453056"/>
                <a:gd name="connsiteX36" fmla="*/ 211709 w 342968"/>
                <a:gd name="connsiteY36" fmla="*/ 245582 h 453056"/>
                <a:gd name="connsiteX37" fmla="*/ 220177 w 342968"/>
                <a:gd name="connsiteY37" fmla="*/ 237114 h 453056"/>
                <a:gd name="connsiteX38" fmla="*/ 220177 w 342968"/>
                <a:gd name="connsiteY38" fmla="*/ 224411 h 453056"/>
                <a:gd name="connsiteX39" fmla="*/ 207475 w 342968"/>
                <a:gd name="connsiteY39" fmla="*/ 215943 h 453056"/>
                <a:gd name="connsiteX40" fmla="*/ 220177 w 342968"/>
                <a:gd name="connsiteY40" fmla="*/ 203240 h 453056"/>
                <a:gd name="connsiteX41" fmla="*/ 220177 w 342968"/>
                <a:gd name="connsiteY41" fmla="*/ 182069 h 453056"/>
                <a:gd name="connsiteX42" fmla="*/ 199006 w 342968"/>
                <a:gd name="connsiteY42" fmla="*/ 165133 h 453056"/>
                <a:gd name="connsiteX43" fmla="*/ 199006 w 342968"/>
                <a:gd name="connsiteY43" fmla="*/ 143962 h 453056"/>
                <a:gd name="connsiteX44" fmla="*/ 186304 w 342968"/>
                <a:gd name="connsiteY44" fmla="*/ 131259 h 453056"/>
                <a:gd name="connsiteX45" fmla="*/ 186304 w 342968"/>
                <a:gd name="connsiteY45" fmla="*/ 114323 h 453056"/>
                <a:gd name="connsiteX46" fmla="*/ 177835 w 342968"/>
                <a:gd name="connsiteY46" fmla="*/ 93152 h 453056"/>
                <a:gd name="connsiteX47" fmla="*/ 190538 w 342968"/>
                <a:gd name="connsiteY47" fmla="*/ 80449 h 453056"/>
                <a:gd name="connsiteX48" fmla="*/ 190538 w 342968"/>
                <a:gd name="connsiteY48" fmla="*/ 50810 h 453056"/>
                <a:gd name="connsiteX49" fmla="*/ 220177 w 342968"/>
                <a:gd name="connsiteY49" fmla="*/ 50810 h 453056"/>
                <a:gd name="connsiteX50" fmla="*/ 228646 w 342968"/>
                <a:gd name="connsiteY50" fmla="*/ 42342 h 453056"/>
                <a:gd name="connsiteX51" fmla="*/ 220177 w 342968"/>
                <a:gd name="connsiteY51" fmla="*/ 25405 h 453056"/>
                <a:gd name="connsiteX52" fmla="*/ 220177 w 342968"/>
                <a:gd name="connsiteY52" fmla="*/ 8468 h 453056"/>
                <a:gd name="connsiteX53" fmla="*/ 211709 w 342968"/>
                <a:gd name="connsiteY53" fmla="*/ 4234 h 453056"/>
                <a:gd name="connsiteX54" fmla="*/ 207475 w 342968"/>
                <a:gd name="connsiteY54" fmla="*/ 33873 h 453056"/>
                <a:gd name="connsiteX55" fmla="*/ 190538 w 342968"/>
                <a:gd name="connsiteY55" fmla="*/ 33873 h 453056"/>
                <a:gd name="connsiteX56" fmla="*/ 177835 w 342968"/>
                <a:gd name="connsiteY56" fmla="*/ 46576 h 453056"/>
                <a:gd name="connsiteX57" fmla="*/ 169367 w 342968"/>
                <a:gd name="connsiteY57" fmla="*/ 38108 h 453056"/>
                <a:gd name="connsiteX58" fmla="*/ 118557 w 342968"/>
                <a:gd name="connsiteY58" fmla="*/ 29639 h 453056"/>
                <a:gd name="connsiteX59" fmla="*/ 101620 w 342968"/>
                <a:gd name="connsiteY59" fmla="*/ 42342 h 453056"/>
                <a:gd name="connsiteX60" fmla="*/ 88918 w 342968"/>
                <a:gd name="connsiteY60" fmla="*/ 42342 h 453056"/>
                <a:gd name="connsiteX61" fmla="*/ 84684 w 342968"/>
                <a:gd name="connsiteY61" fmla="*/ 29639 h 453056"/>
                <a:gd name="connsiteX62" fmla="*/ 63513 w 342968"/>
                <a:gd name="connsiteY62" fmla="*/ 25405 h 453056"/>
                <a:gd name="connsiteX63" fmla="*/ 59278 w 342968"/>
                <a:gd name="connsiteY63" fmla="*/ 4234 h 453056"/>
                <a:gd name="connsiteX64" fmla="*/ 55044 w 342968"/>
                <a:gd name="connsiteY64" fmla="*/ 0 h 4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42968" h="453056">
                  <a:moveTo>
                    <a:pt x="55044" y="0"/>
                  </a:moveTo>
                  <a:lnTo>
                    <a:pt x="29639" y="4234"/>
                  </a:lnTo>
                  <a:lnTo>
                    <a:pt x="25405" y="21171"/>
                  </a:lnTo>
                  <a:lnTo>
                    <a:pt x="33873" y="42342"/>
                  </a:lnTo>
                  <a:lnTo>
                    <a:pt x="38108" y="131259"/>
                  </a:lnTo>
                  <a:lnTo>
                    <a:pt x="0" y="131259"/>
                  </a:lnTo>
                  <a:lnTo>
                    <a:pt x="0" y="143962"/>
                  </a:lnTo>
                  <a:lnTo>
                    <a:pt x="25405" y="165133"/>
                  </a:lnTo>
                  <a:lnTo>
                    <a:pt x="12703" y="177835"/>
                  </a:lnTo>
                  <a:lnTo>
                    <a:pt x="4234" y="211709"/>
                  </a:lnTo>
                  <a:lnTo>
                    <a:pt x="25405" y="237114"/>
                  </a:lnTo>
                  <a:lnTo>
                    <a:pt x="42342" y="275221"/>
                  </a:lnTo>
                  <a:lnTo>
                    <a:pt x="80449" y="300626"/>
                  </a:lnTo>
                  <a:lnTo>
                    <a:pt x="93152" y="351436"/>
                  </a:lnTo>
                  <a:lnTo>
                    <a:pt x="67747" y="381076"/>
                  </a:lnTo>
                  <a:lnTo>
                    <a:pt x="71981" y="398012"/>
                  </a:lnTo>
                  <a:lnTo>
                    <a:pt x="114323" y="410715"/>
                  </a:lnTo>
                  <a:lnTo>
                    <a:pt x="148196" y="385310"/>
                  </a:lnTo>
                  <a:lnTo>
                    <a:pt x="160899" y="385310"/>
                  </a:lnTo>
                  <a:lnTo>
                    <a:pt x="211709" y="406481"/>
                  </a:lnTo>
                  <a:lnTo>
                    <a:pt x="207475" y="431886"/>
                  </a:lnTo>
                  <a:lnTo>
                    <a:pt x="232880" y="431886"/>
                  </a:lnTo>
                  <a:lnTo>
                    <a:pt x="254051" y="453057"/>
                  </a:lnTo>
                  <a:lnTo>
                    <a:pt x="266753" y="453057"/>
                  </a:lnTo>
                  <a:lnTo>
                    <a:pt x="292158" y="444588"/>
                  </a:lnTo>
                  <a:lnTo>
                    <a:pt x="300627" y="414949"/>
                  </a:lnTo>
                  <a:lnTo>
                    <a:pt x="338734" y="393778"/>
                  </a:lnTo>
                  <a:lnTo>
                    <a:pt x="338734" y="347202"/>
                  </a:lnTo>
                  <a:lnTo>
                    <a:pt x="342968" y="347202"/>
                  </a:lnTo>
                  <a:lnTo>
                    <a:pt x="321797" y="342968"/>
                  </a:lnTo>
                  <a:lnTo>
                    <a:pt x="309095" y="351436"/>
                  </a:lnTo>
                  <a:lnTo>
                    <a:pt x="292158" y="342968"/>
                  </a:lnTo>
                  <a:lnTo>
                    <a:pt x="309095" y="321797"/>
                  </a:lnTo>
                  <a:lnTo>
                    <a:pt x="304861" y="304861"/>
                  </a:lnTo>
                  <a:lnTo>
                    <a:pt x="254051" y="296392"/>
                  </a:lnTo>
                  <a:lnTo>
                    <a:pt x="211709" y="258285"/>
                  </a:lnTo>
                  <a:lnTo>
                    <a:pt x="211709" y="245582"/>
                  </a:lnTo>
                  <a:lnTo>
                    <a:pt x="220177" y="237114"/>
                  </a:lnTo>
                  <a:lnTo>
                    <a:pt x="220177" y="224411"/>
                  </a:lnTo>
                  <a:lnTo>
                    <a:pt x="207475" y="215943"/>
                  </a:lnTo>
                  <a:lnTo>
                    <a:pt x="220177" y="203240"/>
                  </a:lnTo>
                  <a:lnTo>
                    <a:pt x="220177" y="182069"/>
                  </a:lnTo>
                  <a:lnTo>
                    <a:pt x="199006" y="165133"/>
                  </a:lnTo>
                  <a:lnTo>
                    <a:pt x="199006" y="143962"/>
                  </a:lnTo>
                  <a:lnTo>
                    <a:pt x="186304" y="131259"/>
                  </a:lnTo>
                  <a:lnTo>
                    <a:pt x="186304" y="114323"/>
                  </a:lnTo>
                  <a:lnTo>
                    <a:pt x="177835" y="93152"/>
                  </a:lnTo>
                  <a:lnTo>
                    <a:pt x="190538" y="80449"/>
                  </a:lnTo>
                  <a:lnTo>
                    <a:pt x="190538" y="50810"/>
                  </a:lnTo>
                  <a:lnTo>
                    <a:pt x="220177" y="50810"/>
                  </a:lnTo>
                  <a:lnTo>
                    <a:pt x="228646" y="42342"/>
                  </a:lnTo>
                  <a:lnTo>
                    <a:pt x="220177" y="25405"/>
                  </a:lnTo>
                  <a:lnTo>
                    <a:pt x="220177" y="8468"/>
                  </a:lnTo>
                  <a:lnTo>
                    <a:pt x="211709" y="4234"/>
                  </a:lnTo>
                  <a:lnTo>
                    <a:pt x="207475" y="33873"/>
                  </a:lnTo>
                  <a:lnTo>
                    <a:pt x="190538" y="33873"/>
                  </a:lnTo>
                  <a:lnTo>
                    <a:pt x="177835" y="46576"/>
                  </a:lnTo>
                  <a:lnTo>
                    <a:pt x="169367" y="38108"/>
                  </a:lnTo>
                  <a:lnTo>
                    <a:pt x="118557" y="29639"/>
                  </a:lnTo>
                  <a:lnTo>
                    <a:pt x="101620" y="42342"/>
                  </a:lnTo>
                  <a:lnTo>
                    <a:pt x="88918" y="42342"/>
                  </a:lnTo>
                  <a:lnTo>
                    <a:pt x="84684" y="29639"/>
                  </a:lnTo>
                  <a:lnTo>
                    <a:pt x="63513" y="25405"/>
                  </a:lnTo>
                  <a:lnTo>
                    <a:pt x="59278" y="4234"/>
                  </a:lnTo>
                  <a:lnTo>
                    <a:pt x="5504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F069782-8DFC-E92F-7744-018268B034CE}"/>
                </a:ext>
              </a:extLst>
            </p:cNvPr>
            <p:cNvSpPr/>
            <p:nvPr/>
          </p:nvSpPr>
          <p:spPr>
            <a:xfrm>
              <a:off x="4591307" y="3421030"/>
              <a:ext cx="279455" cy="368373"/>
            </a:xfrm>
            <a:custGeom>
              <a:avLst/>
              <a:gdLst>
                <a:gd name="connsiteX0" fmla="*/ 131259 w 279455"/>
                <a:gd name="connsiteY0" fmla="*/ 0 h 368373"/>
                <a:gd name="connsiteX1" fmla="*/ 114323 w 279455"/>
                <a:gd name="connsiteY1" fmla="*/ 0 h 368373"/>
                <a:gd name="connsiteX2" fmla="*/ 101620 w 279455"/>
                <a:gd name="connsiteY2" fmla="*/ 16937 h 368373"/>
                <a:gd name="connsiteX3" fmla="*/ 93152 w 279455"/>
                <a:gd name="connsiteY3" fmla="*/ 4234 h 368373"/>
                <a:gd name="connsiteX4" fmla="*/ 76215 w 279455"/>
                <a:gd name="connsiteY4" fmla="*/ 16937 h 368373"/>
                <a:gd name="connsiteX5" fmla="*/ 59278 w 279455"/>
                <a:gd name="connsiteY5" fmla="*/ 4234 h 368373"/>
                <a:gd name="connsiteX6" fmla="*/ 42342 w 279455"/>
                <a:gd name="connsiteY6" fmla="*/ 4234 h 368373"/>
                <a:gd name="connsiteX7" fmla="*/ 38108 w 279455"/>
                <a:gd name="connsiteY7" fmla="*/ 8468 h 368373"/>
                <a:gd name="connsiteX8" fmla="*/ 33873 w 279455"/>
                <a:gd name="connsiteY8" fmla="*/ 25405 h 368373"/>
                <a:gd name="connsiteX9" fmla="*/ 42342 w 279455"/>
                <a:gd name="connsiteY9" fmla="*/ 33873 h 368373"/>
                <a:gd name="connsiteX10" fmla="*/ 42342 w 279455"/>
                <a:gd name="connsiteY10" fmla="*/ 46576 h 368373"/>
                <a:gd name="connsiteX11" fmla="*/ 50810 w 279455"/>
                <a:gd name="connsiteY11" fmla="*/ 63513 h 368373"/>
                <a:gd name="connsiteX12" fmla="*/ 46576 w 279455"/>
                <a:gd name="connsiteY12" fmla="*/ 71981 h 368373"/>
                <a:gd name="connsiteX13" fmla="*/ 12703 w 279455"/>
                <a:gd name="connsiteY13" fmla="*/ 71981 h 368373"/>
                <a:gd name="connsiteX14" fmla="*/ 12703 w 279455"/>
                <a:gd name="connsiteY14" fmla="*/ 101620 h 368373"/>
                <a:gd name="connsiteX15" fmla="*/ 0 w 279455"/>
                <a:gd name="connsiteY15" fmla="*/ 114323 h 368373"/>
                <a:gd name="connsiteX16" fmla="*/ 8468 w 279455"/>
                <a:gd name="connsiteY16" fmla="*/ 139728 h 368373"/>
                <a:gd name="connsiteX17" fmla="*/ 8468 w 279455"/>
                <a:gd name="connsiteY17" fmla="*/ 152430 h 368373"/>
                <a:gd name="connsiteX18" fmla="*/ 21171 w 279455"/>
                <a:gd name="connsiteY18" fmla="*/ 165133 h 368373"/>
                <a:gd name="connsiteX19" fmla="*/ 21171 w 279455"/>
                <a:gd name="connsiteY19" fmla="*/ 186304 h 368373"/>
                <a:gd name="connsiteX20" fmla="*/ 42342 w 279455"/>
                <a:gd name="connsiteY20" fmla="*/ 203240 h 368373"/>
                <a:gd name="connsiteX21" fmla="*/ 42342 w 279455"/>
                <a:gd name="connsiteY21" fmla="*/ 224411 h 368373"/>
                <a:gd name="connsiteX22" fmla="*/ 29639 w 279455"/>
                <a:gd name="connsiteY22" fmla="*/ 241348 h 368373"/>
                <a:gd name="connsiteX23" fmla="*/ 42342 w 279455"/>
                <a:gd name="connsiteY23" fmla="*/ 245582 h 368373"/>
                <a:gd name="connsiteX24" fmla="*/ 42342 w 279455"/>
                <a:gd name="connsiteY24" fmla="*/ 258285 h 368373"/>
                <a:gd name="connsiteX25" fmla="*/ 33873 w 279455"/>
                <a:gd name="connsiteY25" fmla="*/ 266753 h 368373"/>
                <a:gd name="connsiteX26" fmla="*/ 33873 w 279455"/>
                <a:gd name="connsiteY26" fmla="*/ 279455 h 368373"/>
                <a:gd name="connsiteX27" fmla="*/ 76215 w 279455"/>
                <a:gd name="connsiteY27" fmla="*/ 317563 h 368373"/>
                <a:gd name="connsiteX28" fmla="*/ 127025 w 279455"/>
                <a:gd name="connsiteY28" fmla="*/ 326031 h 368373"/>
                <a:gd name="connsiteX29" fmla="*/ 131259 w 279455"/>
                <a:gd name="connsiteY29" fmla="*/ 342968 h 368373"/>
                <a:gd name="connsiteX30" fmla="*/ 114323 w 279455"/>
                <a:gd name="connsiteY30" fmla="*/ 359905 h 368373"/>
                <a:gd name="connsiteX31" fmla="*/ 131259 w 279455"/>
                <a:gd name="connsiteY31" fmla="*/ 368373 h 368373"/>
                <a:gd name="connsiteX32" fmla="*/ 143962 w 279455"/>
                <a:gd name="connsiteY32" fmla="*/ 364139 h 368373"/>
                <a:gd name="connsiteX33" fmla="*/ 165133 w 279455"/>
                <a:gd name="connsiteY33" fmla="*/ 368373 h 368373"/>
                <a:gd name="connsiteX34" fmla="*/ 194772 w 279455"/>
                <a:gd name="connsiteY34" fmla="*/ 351436 h 368373"/>
                <a:gd name="connsiteX35" fmla="*/ 190538 w 279455"/>
                <a:gd name="connsiteY35" fmla="*/ 338734 h 368373"/>
                <a:gd name="connsiteX36" fmla="*/ 169367 w 279455"/>
                <a:gd name="connsiteY36" fmla="*/ 317563 h 368373"/>
                <a:gd name="connsiteX37" fmla="*/ 203240 w 279455"/>
                <a:gd name="connsiteY37" fmla="*/ 309095 h 368373"/>
                <a:gd name="connsiteX38" fmla="*/ 245582 w 279455"/>
                <a:gd name="connsiteY38" fmla="*/ 296392 h 368373"/>
                <a:gd name="connsiteX39" fmla="*/ 279456 w 279455"/>
                <a:gd name="connsiteY39" fmla="*/ 254050 h 368373"/>
                <a:gd name="connsiteX40" fmla="*/ 258285 w 279455"/>
                <a:gd name="connsiteY40" fmla="*/ 237114 h 368373"/>
                <a:gd name="connsiteX41" fmla="*/ 258285 w 279455"/>
                <a:gd name="connsiteY41" fmla="*/ 220177 h 368373"/>
                <a:gd name="connsiteX42" fmla="*/ 228646 w 279455"/>
                <a:gd name="connsiteY42" fmla="*/ 211709 h 368373"/>
                <a:gd name="connsiteX43" fmla="*/ 207475 w 279455"/>
                <a:gd name="connsiteY43" fmla="*/ 215943 h 368373"/>
                <a:gd name="connsiteX44" fmla="*/ 203240 w 279455"/>
                <a:gd name="connsiteY44" fmla="*/ 190538 h 368373"/>
                <a:gd name="connsiteX45" fmla="*/ 186304 w 279455"/>
                <a:gd name="connsiteY45" fmla="*/ 173601 h 368373"/>
                <a:gd name="connsiteX46" fmla="*/ 173601 w 279455"/>
                <a:gd name="connsiteY46" fmla="*/ 173601 h 368373"/>
                <a:gd name="connsiteX47" fmla="*/ 143962 w 279455"/>
                <a:gd name="connsiteY47" fmla="*/ 156664 h 368373"/>
                <a:gd name="connsiteX48" fmla="*/ 148196 w 279455"/>
                <a:gd name="connsiteY48" fmla="*/ 143962 h 368373"/>
                <a:gd name="connsiteX49" fmla="*/ 148196 w 279455"/>
                <a:gd name="connsiteY49" fmla="*/ 93152 h 368373"/>
                <a:gd name="connsiteX50" fmla="*/ 156665 w 279455"/>
                <a:gd name="connsiteY50" fmla="*/ 80449 h 368373"/>
                <a:gd name="connsiteX51" fmla="*/ 160899 w 279455"/>
                <a:gd name="connsiteY51" fmla="*/ 46576 h 368373"/>
                <a:gd name="connsiteX52" fmla="*/ 156665 w 279455"/>
                <a:gd name="connsiteY52" fmla="*/ 55044 h 368373"/>
                <a:gd name="connsiteX53" fmla="*/ 143962 w 279455"/>
                <a:gd name="connsiteY53" fmla="*/ 55044 h 368373"/>
                <a:gd name="connsiteX54" fmla="*/ 139728 w 279455"/>
                <a:gd name="connsiteY54" fmla="*/ 25405 h 368373"/>
                <a:gd name="connsiteX55" fmla="*/ 131259 w 279455"/>
                <a:gd name="connsiteY55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79455" h="368373">
                  <a:moveTo>
                    <a:pt x="131259" y="0"/>
                  </a:moveTo>
                  <a:lnTo>
                    <a:pt x="114323" y="0"/>
                  </a:lnTo>
                  <a:lnTo>
                    <a:pt x="101620" y="16937"/>
                  </a:lnTo>
                  <a:lnTo>
                    <a:pt x="93152" y="4234"/>
                  </a:lnTo>
                  <a:lnTo>
                    <a:pt x="76215" y="16937"/>
                  </a:lnTo>
                  <a:lnTo>
                    <a:pt x="59278" y="4234"/>
                  </a:lnTo>
                  <a:lnTo>
                    <a:pt x="42342" y="4234"/>
                  </a:lnTo>
                  <a:lnTo>
                    <a:pt x="38108" y="8468"/>
                  </a:lnTo>
                  <a:lnTo>
                    <a:pt x="33873" y="25405"/>
                  </a:lnTo>
                  <a:lnTo>
                    <a:pt x="42342" y="33873"/>
                  </a:lnTo>
                  <a:lnTo>
                    <a:pt x="42342" y="46576"/>
                  </a:lnTo>
                  <a:lnTo>
                    <a:pt x="50810" y="63513"/>
                  </a:lnTo>
                  <a:lnTo>
                    <a:pt x="46576" y="71981"/>
                  </a:lnTo>
                  <a:lnTo>
                    <a:pt x="12703" y="71981"/>
                  </a:lnTo>
                  <a:lnTo>
                    <a:pt x="12703" y="101620"/>
                  </a:lnTo>
                  <a:lnTo>
                    <a:pt x="0" y="114323"/>
                  </a:lnTo>
                  <a:lnTo>
                    <a:pt x="8468" y="139728"/>
                  </a:lnTo>
                  <a:lnTo>
                    <a:pt x="8468" y="152430"/>
                  </a:lnTo>
                  <a:lnTo>
                    <a:pt x="21171" y="165133"/>
                  </a:lnTo>
                  <a:lnTo>
                    <a:pt x="21171" y="186304"/>
                  </a:lnTo>
                  <a:lnTo>
                    <a:pt x="42342" y="203240"/>
                  </a:lnTo>
                  <a:lnTo>
                    <a:pt x="42342" y="224411"/>
                  </a:lnTo>
                  <a:lnTo>
                    <a:pt x="29639" y="241348"/>
                  </a:lnTo>
                  <a:lnTo>
                    <a:pt x="42342" y="245582"/>
                  </a:lnTo>
                  <a:lnTo>
                    <a:pt x="42342" y="258285"/>
                  </a:lnTo>
                  <a:lnTo>
                    <a:pt x="33873" y="266753"/>
                  </a:lnTo>
                  <a:lnTo>
                    <a:pt x="33873" y="279455"/>
                  </a:lnTo>
                  <a:lnTo>
                    <a:pt x="76215" y="317563"/>
                  </a:lnTo>
                  <a:lnTo>
                    <a:pt x="127025" y="326031"/>
                  </a:lnTo>
                  <a:lnTo>
                    <a:pt x="131259" y="342968"/>
                  </a:lnTo>
                  <a:lnTo>
                    <a:pt x="114323" y="359905"/>
                  </a:lnTo>
                  <a:lnTo>
                    <a:pt x="131259" y="368373"/>
                  </a:lnTo>
                  <a:lnTo>
                    <a:pt x="143962" y="364139"/>
                  </a:lnTo>
                  <a:lnTo>
                    <a:pt x="165133" y="368373"/>
                  </a:lnTo>
                  <a:lnTo>
                    <a:pt x="194772" y="351436"/>
                  </a:lnTo>
                  <a:lnTo>
                    <a:pt x="190538" y="338734"/>
                  </a:lnTo>
                  <a:lnTo>
                    <a:pt x="169367" y="317563"/>
                  </a:lnTo>
                  <a:lnTo>
                    <a:pt x="203240" y="309095"/>
                  </a:lnTo>
                  <a:lnTo>
                    <a:pt x="245582" y="296392"/>
                  </a:lnTo>
                  <a:lnTo>
                    <a:pt x="279456" y="254050"/>
                  </a:lnTo>
                  <a:lnTo>
                    <a:pt x="258285" y="237114"/>
                  </a:lnTo>
                  <a:lnTo>
                    <a:pt x="258285" y="220177"/>
                  </a:lnTo>
                  <a:lnTo>
                    <a:pt x="228646" y="211709"/>
                  </a:lnTo>
                  <a:lnTo>
                    <a:pt x="207475" y="215943"/>
                  </a:lnTo>
                  <a:lnTo>
                    <a:pt x="203240" y="190538"/>
                  </a:lnTo>
                  <a:lnTo>
                    <a:pt x="186304" y="173601"/>
                  </a:lnTo>
                  <a:lnTo>
                    <a:pt x="173601" y="173601"/>
                  </a:lnTo>
                  <a:lnTo>
                    <a:pt x="143962" y="156664"/>
                  </a:lnTo>
                  <a:lnTo>
                    <a:pt x="148196" y="143962"/>
                  </a:lnTo>
                  <a:lnTo>
                    <a:pt x="148196" y="93152"/>
                  </a:lnTo>
                  <a:lnTo>
                    <a:pt x="156665" y="80449"/>
                  </a:lnTo>
                  <a:lnTo>
                    <a:pt x="160899" y="46576"/>
                  </a:lnTo>
                  <a:lnTo>
                    <a:pt x="156665" y="55044"/>
                  </a:lnTo>
                  <a:lnTo>
                    <a:pt x="143962" y="55044"/>
                  </a:lnTo>
                  <a:lnTo>
                    <a:pt x="139728" y="25405"/>
                  </a:lnTo>
                  <a:lnTo>
                    <a:pt x="13125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6C638F1-0EF8-4B46-77E0-1DB5ABED929C}"/>
                </a:ext>
              </a:extLst>
            </p:cNvPr>
            <p:cNvSpPr/>
            <p:nvPr/>
          </p:nvSpPr>
          <p:spPr>
            <a:xfrm>
              <a:off x="5018958" y="3564992"/>
              <a:ext cx="491164" cy="389544"/>
            </a:xfrm>
            <a:custGeom>
              <a:avLst/>
              <a:gdLst>
                <a:gd name="connsiteX0" fmla="*/ 55044 w 491164"/>
                <a:gd name="connsiteY0" fmla="*/ 0 h 389544"/>
                <a:gd name="connsiteX1" fmla="*/ 55044 w 491164"/>
                <a:gd name="connsiteY1" fmla="*/ 46576 h 389544"/>
                <a:gd name="connsiteX2" fmla="*/ 42342 w 491164"/>
                <a:gd name="connsiteY2" fmla="*/ 55044 h 389544"/>
                <a:gd name="connsiteX3" fmla="*/ 42342 w 491164"/>
                <a:gd name="connsiteY3" fmla="*/ 105854 h 389544"/>
                <a:gd name="connsiteX4" fmla="*/ 21171 w 491164"/>
                <a:gd name="connsiteY4" fmla="*/ 105854 h 389544"/>
                <a:gd name="connsiteX5" fmla="*/ 21171 w 491164"/>
                <a:gd name="connsiteY5" fmla="*/ 135494 h 389544"/>
                <a:gd name="connsiteX6" fmla="*/ 0 w 491164"/>
                <a:gd name="connsiteY6" fmla="*/ 148196 h 389544"/>
                <a:gd name="connsiteX7" fmla="*/ 4234 w 491164"/>
                <a:gd name="connsiteY7" fmla="*/ 156664 h 389544"/>
                <a:gd name="connsiteX8" fmla="*/ 21171 w 491164"/>
                <a:gd name="connsiteY8" fmla="*/ 177835 h 389544"/>
                <a:gd name="connsiteX9" fmla="*/ 21171 w 491164"/>
                <a:gd name="connsiteY9" fmla="*/ 190538 h 389544"/>
                <a:gd name="connsiteX10" fmla="*/ 42342 w 491164"/>
                <a:gd name="connsiteY10" fmla="*/ 224411 h 389544"/>
                <a:gd name="connsiteX11" fmla="*/ 80449 w 491164"/>
                <a:gd name="connsiteY11" fmla="*/ 232880 h 389544"/>
                <a:gd name="connsiteX12" fmla="*/ 93152 w 491164"/>
                <a:gd name="connsiteY12" fmla="*/ 241348 h 389544"/>
                <a:gd name="connsiteX13" fmla="*/ 97386 w 491164"/>
                <a:gd name="connsiteY13" fmla="*/ 237114 h 389544"/>
                <a:gd name="connsiteX14" fmla="*/ 88918 w 491164"/>
                <a:gd name="connsiteY14" fmla="*/ 224411 h 389544"/>
                <a:gd name="connsiteX15" fmla="*/ 101620 w 491164"/>
                <a:gd name="connsiteY15" fmla="*/ 203240 h 389544"/>
                <a:gd name="connsiteX16" fmla="*/ 110089 w 491164"/>
                <a:gd name="connsiteY16" fmla="*/ 199006 h 389544"/>
                <a:gd name="connsiteX17" fmla="*/ 131259 w 491164"/>
                <a:gd name="connsiteY17" fmla="*/ 228645 h 389544"/>
                <a:gd name="connsiteX18" fmla="*/ 139728 w 491164"/>
                <a:gd name="connsiteY18" fmla="*/ 215943 h 389544"/>
                <a:gd name="connsiteX19" fmla="*/ 152430 w 491164"/>
                <a:gd name="connsiteY19" fmla="*/ 215943 h 389544"/>
                <a:gd name="connsiteX20" fmla="*/ 182070 w 491164"/>
                <a:gd name="connsiteY20" fmla="*/ 245582 h 389544"/>
                <a:gd name="connsiteX21" fmla="*/ 186304 w 491164"/>
                <a:gd name="connsiteY21" fmla="*/ 266753 h 389544"/>
                <a:gd name="connsiteX22" fmla="*/ 169367 w 491164"/>
                <a:gd name="connsiteY22" fmla="*/ 275221 h 389544"/>
                <a:gd name="connsiteX23" fmla="*/ 165133 w 491164"/>
                <a:gd name="connsiteY23" fmla="*/ 309095 h 389544"/>
                <a:gd name="connsiteX24" fmla="*/ 177835 w 491164"/>
                <a:gd name="connsiteY24" fmla="*/ 321797 h 389544"/>
                <a:gd name="connsiteX25" fmla="*/ 177835 w 491164"/>
                <a:gd name="connsiteY25" fmla="*/ 334500 h 389544"/>
                <a:gd name="connsiteX26" fmla="*/ 173601 w 491164"/>
                <a:gd name="connsiteY26" fmla="*/ 347202 h 389544"/>
                <a:gd name="connsiteX27" fmla="*/ 182070 w 491164"/>
                <a:gd name="connsiteY27" fmla="*/ 338734 h 389544"/>
                <a:gd name="connsiteX28" fmla="*/ 199006 w 491164"/>
                <a:gd name="connsiteY28" fmla="*/ 347202 h 389544"/>
                <a:gd name="connsiteX29" fmla="*/ 207475 w 491164"/>
                <a:gd name="connsiteY29" fmla="*/ 359905 h 389544"/>
                <a:gd name="connsiteX30" fmla="*/ 237114 w 491164"/>
                <a:gd name="connsiteY30" fmla="*/ 355671 h 389544"/>
                <a:gd name="connsiteX31" fmla="*/ 245582 w 491164"/>
                <a:gd name="connsiteY31" fmla="*/ 364139 h 389544"/>
                <a:gd name="connsiteX32" fmla="*/ 249816 w 491164"/>
                <a:gd name="connsiteY32" fmla="*/ 389544 h 389544"/>
                <a:gd name="connsiteX33" fmla="*/ 275221 w 491164"/>
                <a:gd name="connsiteY33" fmla="*/ 385310 h 389544"/>
                <a:gd name="connsiteX34" fmla="*/ 279456 w 491164"/>
                <a:gd name="connsiteY34" fmla="*/ 359905 h 389544"/>
                <a:gd name="connsiteX35" fmla="*/ 292158 w 491164"/>
                <a:gd name="connsiteY35" fmla="*/ 355671 h 389544"/>
                <a:gd name="connsiteX36" fmla="*/ 321797 w 491164"/>
                <a:gd name="connsiteY36" fmla="*/ 355671 h 389544"/>
                <a:gd name="connsiteX37" fmla="*/ 368373 w 491164"/>
                <a:gd name="connsiteY37" fmla="*/ 338734 h 389544"/>
                <a:gd name="connsiteX38" fmla="*/ 385310 w 491164"/>
                <a:gd name="connsiteY38" fmla="*/ 347202 h 389544"/>
                <a:gd name="connsiteX39" fmla="*/ 402247 w 491164"/>
                <a:gd name="connsiteY39" fmla="*/ 347202 h 389544"/>
                <a:gd name="connsiteX40" fmla="*/ 402247 w 491164"/>
                <a:gd name="connsiteY40" fmla="*/ 330266 h 389544"/>
                <a:gd name="connsiteX41" fmla="*/ 423418 w 491164"/>
                <a:gd name="connsiteY41" fmla="*/ 317563 h 389544"/>
                <a:gd name="connsiteX42" fmla="*/ 431886 w 491164"/>
                <a:gd name="connsiteY42" fmla="*/ 309095 h 389544"/>
                <a:gd name="connsiteX43" fmla="*/ 469994 w 491164"/>
                <a:gd name="connsiteY43" fmla="*/ 296392 h 389544"/>
                <a:gd name="connsiteX44" fmla="*/ 474228 w 491164"/>
                <a:gd name="connsiteY44" fmla="*/ 266753 h 389544"/>
                <a:gd name="connsiteX45" fmla="*/ 469994 w 491164"/>
                <a:gd name="connsiteY45" fmla="*/ 258285 h 389544"/>
                <a:gd name="connsiteX46" fmla="*/ 491164 w 491164"/>
                <a:gd name="connsiteY46" fmla="*/ 220177 h 389544"/>
                <a:gd name="connsiteX47" fmla="*/ 469994 w 491164"/>
                <a:gd name="connsiteY47" fmla="*/ 211709 h 389544"/>
                <a:gd name="connsiteX48" fmla="*/ 461525 w 491164"/>
                <a:gd name="connsiteY48" fmla="*/ 190538 h 389544"/>
                <a:gd name="connsiteX49" fmla="*/ 423418 w 491164"/>
                <a:gd name="connsiteY49" fmla="*/ 165133 h 389544"/>
                <a:gd name="connsiteX50" fmla="*/ 419183 w 491164"/>
                <a:gd name="connsiteY50" fmla="*/ 110089 h 389544"/>
                <a:gd name="connsiteX51" fmla="*/ 389544 w 491164"/>
                <a:gd name="connsiteY51" fmla="*/ 114323 h 389544"/>
                <a:gd name="connsiteX52" fmla="*/ 368373 w 491164"/>
                <a:gd name="connsiteY52" fmla="*/ 84683 h 389544"/>
                <a:gd name="connsiteX53" fmla="*/ 368373 w 491164"/>
                <a:gd name="connsiteY53" fmla="*/ 63513 h 389544"/>
                <a:gd name="connsiteX54" fmla="*/ 359905 w 491164"/>
                <a:gd name="connsiteY54" fmla="*/ 59278 h 389544"/>
                <a:gd name="connsiteX55" fmla="*/ 347202 w 491164"/>
                <a:gd name="connsiteY55" fmla="*/ 71981 h 389544"/>
                <a:gd name="connsiteX56" fmla="*/ 330266 w 491164"/>
                <a:gd name="connsiteY56" fmla="*/ 84683 h 389544"/>
                <a:gd name="connsiteX57" fmla="*/ 334500 w 491164"/>
                <a:gd name="connsiteY57" fmla="*/ 76215 h 389544"/>
                <a:gd name="connsiteX58" fmla="*/ 317563 w 491164"/>
                <a:gd name="connsiteY58" fmla="*/ 50810 h 389544"/>
                <a:gd name="connsiteX59" fmla="*/ 296392 w 491164"/>
                <a:gd name="connsiteY59" fmla="*/ 50810 h 389544"/>
                <a:gd name="connsiteX60" fmla="*/ 279456 w 491164"/>
                <a:gd name="connsiteY60" fmla="*/ 33873 h 389544"/>
                <a:gd name="connsiteX61" fmla="*/ 287924 w 491164"/>
                <a:gd name="connsiteY61" fmla="*/ 21171 h 389544"/>
                <a:gd name="connsiteX62" fmla="*/ 283690 w 491164"/>
                <a:gd name="connsiteY62" fmla="*/ 12703 h 389544"/>
                <a:gd name="connsiteX63" fmla="*/ 270987 w 491164"/>
                <a:gd name="connsiteY63" fmla="*/ 8468 h 389544"/>
                <a:gd name="connsiteX64" fmla="*/ 258285 w 491164"/>
                <a:gd name="connsiteY64" fmla="*/ 21171 h 389544"/>
                <a:gd name="connsiteX65" fmla="*/ 245582 w 491164"/>
                <a:gd name="connsiteY65" fmla="*/ 55044 h 389544"/>
                <a:gd name="connsiteX66" fmla="*/ 232880 w 491164"/>
                <a:gd name="connsiteY66" fmla="*/ 63513 h 389544"/>
                <a:gd name="connsiteX67" fmla="*/ 224411 w 491164"/>
                <a:gd name="connsiteY67" fmla="*/ 93152 h 389544"/>
                <a:gd name="connsiteX68" fmla="*/ 215943 w 491164"/>
                <a:gd name="connsiteY68" fmla="*/ 105854 h 389544"/>
                <a:gd name="connsiteX69" fmla="*/ 190538 w 491164"/>
                <a:gd name="connsiteY69" fmla="*/ 110089 h 389544"/>
                <a:gd name="connsiteX70" fmla="*/ 182070 w 491164"/>
                <a:gd name="connsiteY70" fmla="*/ 101620 h 389544"/>
                <a:gd name="connsiteX71" fmla="*/ 160899 w 491164"/>
                <a:gd name="connsiteY71" fmla="*/ 76215 h 389544"/>
                <a:gd name="connsiteX72" fmla="*/ 148196 w 491164"/>
                <a:gd name="connsiteY72" fmla="*/ 76215 h 389544"/>
                <a:gd name="connsiteX73" fmla="*/ 139728 w 491164"/>
                <a:gd name="connsiteY73" fmla="*/ 84683 h 389544"/>
                <a:gd name="connsiteX74" fmla="*/ 114323 w 491164"/>
                <a:gd name="connsiteY74" fmla="*/ 84683 h 389544"/>
                <a:gd name="connsiteX75" fmla="*/ 101620 w 491164"/>
                <a:gd name="connsiteY75" fmla="*/ 63513 h 389544"/>
                <a:gd name="connsiteX76" fmla="*/ 71981 w 491164"/>
                <a:gd name="connsiteY76" fmla="*/ 55044 h 389544"/>
                <a:gd name="connsiteX77" fmla="*/ 71981 w 491164"/>
                <a:gd name="connsiteY77" fmla="*/ 12703 h 389544"/>
                <a:gd name="connsiteX78" fmla="*/ 55044 w 491164"/>
                <a:gd name="connsiteY78" fmla="*/ 0 h 38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91164" h="389544">
                  <a:moveTo>
                    <a:pt x="55044" y="0"/>
                  </a:moveTo>
                  <a:lnTo>
                    <a:pt x="55044" y="46576"/>
                  </a:lnTo>
                  <a:lnTo>
                    <a:pt x="42342" y="55044"/>
                  </a:lnTo>
                  <a:lnTo>
                    <a:pt x="42342" y="105854"/>
                  </a:lnTo>
                  <a:lnTo>
                    <a:pt x="21171" y="105854"/>
                  </a:lnTo>
                  <a:lnTo>
                    <a:pt x="21171" y="135494"/>
                  </a:lnTo>
                  <a:lnTo>
                    <a:pt x="0" y="148196"/>
                  </a:lnTo>
                  <a:lnTo>
                    <a:pt x="4234" y="156664"/>
                  </a:lnTo>
                  <a:lnTo>
                    <a:pt x="21171" y="177835"/>
                  </a:lnTo>
                  <a:lnTo>
                    <a:pt x="21171" y="190538"/>
                  </a:lnTo>
                  <a:lnTo>
                    <a:pt x="42342" y="224411"/>
                  </a:lnTo>
                  <a:lnTo>
                    <a:pt x="80449" y="232880"/>
                  </a:lnTo>
                  <a:lnTo>
                    <a:pt x="93152" y="241348"/>
                  </a:lnTo>
                  <a:lnTo>
                    <a:pt x="97386" y="237114"/>
                  </a:lnTo>
                  <a:lnTo>
                    <a:pt x="88918" y="224411"/>
                  </a:lnTo>
                  <a:lnTo>
                    <a:pt x="101620" y="203240"/>
                  </a:lnTo>
                  <a:lnTo>
                    <a:pt x="110089" y="199006"/>
                  </a:lnTo>
                  <a:lnTo>
                    <a:pt x="131259" y="228645"/>
                  </a:lnTo>
                  <a:lnTo>
                    <a:pt x="139728" y="215943"/>
                  </a:lnTo>
                  <a:lnTo>
                    <a:pt x="152430" y="215943"/>
                  </a:lnTo>
                  <a:lnTo>
                    <a:pt x="182070" y="245582"/>
                  </a:lnTo>
                  <a:lnTo>
                    <a:pt x="186304" y="266753"/>
                  </a:lnTo>
                  <a:lnTo>
                    <a:pt x="169367" y="275221"/>
                  </a:lnTo>
                  <a:lnTo>
                    <a:pt x="165133" y="309095"/>
                  </a:lnTo>
                  <a:lnTo>
                    <a:pt x="177835" y="321797"/>
                  </a:lnTo>
                  <a:lnTo>
                    <a:pt x="177835" y="334500"/>
                  </a:lnTo>
                  <a:lnTo>
                    <a:pt x="173601" y="347202"/>
                  </a:lnTo>
                  <a:lnTo>
                    <a:pt x="182070" y="338734"/>
                  </a:lnTo>
                  <a:lnTo>
                    <a:pt x="199006" y="347202"/>
                  </a:lnTo>
                  <a:lnTo>
                    <a:pt x="207475" y="359905"/>
                  </a:lnTo>
                  <a:lnTo>
                    <a:pt x="237114" y="355671"/>
                  </a:lnTo>
                  <a:lnTo>
                    <a:pt x="245582" y="364139"/>
                  </a:lnTo>
                  <a:lnTo>
                    <a:pt x="249816" y="389544"/>
                  </a:lnTo>
                  <a:lnTo>
                    <a:pt x="275221" y="385310"/>
                  </a:lnTo>
                  <a:lnTo>
                    <a:pt x="279456" y="359905"/>
                  </a:lnTo>
                  <a:lnTo>
                    <a:pt x="292158" y="355671"/>
                  </a:lnTo>
                  <a:lnTo>
                    <a:pt x="321797" y="355671"/>
                  </a:lnTo>
                  <a:lnTo>
                    <a:pt x="368373" y="338734"/>
                  </a:lnTo>
                  <a:lnTo>
                    <a:pt x="385310" y="347202"/>
                  </a:lnTo>
                  <a:lnTo>
                    <a:pt x="402247" y="347202"/>
                  </a:lnTo>
                  <a:lnTo>
                    <a:pt x="402247" y="330266"/>
                  </a:lnTo>
                  <a:lnTo>
                    <a:pt x="423418" y="317563"/>
                  </a:lnTo>
                  <a:lnTo>
                    <a:pt x="431886" y="309095"/>
                  </a:lnTo>
                  <a:lnTo>
                    <a:pt x="469994" y="296392"/>
                  </a:lnTo>
                  <a:lnTo>
                    <a:pt x="474228" y="266753"/>
                  </a:lnTo>
                  <a:lnTo>
                    <a:pt x="469994" y="258285"/>
                  </a:lnTo>
                  <a:lnTo>
                    <a:pt x="491164" y="220177"/>
                  </a:lnTo>
                  <a:lnTo>
                    <a:pt x="469994" y="211709"/>
                  </a:lnTo>
                  <a:lnTo>
                    <a:pt x="461525" y="190538"/>
                  </a:lnTo>
                  <a:lnTo>
                    <a:pt x="423418" y="165133"/>
                  </a:lnTo>
                  <a:cubicBezTo>
                    <a:pt x="423418" y="165133"/>
                    <a:pt x="427652" y="118557"/>
                    <a:pt x="419183" y="110089"/>
                  </a:cubicBezTo>
                  <a:cubicBezTo>
                    <a:pt x="410715" y="110089"/>
                    <a:pt x="389544" y="114323"/>
                    <a:pt x="389544" y="114323"/>
                  </a:cubicBezTo>
                  <a:lnTo>
                    <a:pt x="368373" y="84683"/>
                  </a:lnTo>
                  <a:lnTo>
                    <a:pt x="368373" y="63513"/>
                  </a:lnTo>
                  <a:lnTo>
                    <a:pt x="359905" y="59278"/>
                  </a:lnTo>
                  <a:lnTo>
                    <a:pt x="347202" y="71981"/>
                  </a:lnTo>
                  <a:lnTo>
                    <a:pt x="330266" y="84683"/>
                  </a:lnTo>
                  <a:lnTo>
                    <a:pt x="334500" y="76215"/>
                  </a:lnTo>
                  <a:lnTo>
                    <a:pt x="317563" y="50810"/>
                  </a:lnTo>
                  <a:lnTo>
                    <a:pt x="296392" y="50810"/>
                  </a:lnTo>
                  <a:lnTo>
                    <a:pt x="279456" y="33873"/>
                  </a:lnTo>
                  <a:lnTo>
                    <a:pt x="287924" y="21171"/>
                  </a:lnTo>
                  <a:lnTo>
                    <a:pt x="283690" y="12703"/>
                  </a:lnTo>
                  <a:lnTo>
                    <a:pt x="270987" y="8468"/>
                  </a:lnTo>
                  <a:lnTo>
                    <a:pt x="258285" y="21171"/>
                  </a:lnTo>
                  <a:lnTo>
                    <a:pt x="245582" y="55044"/>
                  </a:lnTo>
                  <a:lnTo>
                    <a:pt x="232880" y="63513"/>
                  </a:lnTo>
                  <a:lnTo>
                    <a:pt x="224411" y="93152"/>
                  </a:lnTo>
                  <a:lnTo>
                    <a:pt x="215943" y="105854"/>
                  </a:lnTo>
                  <a:lnTo>
                    <a:pt x="190538" y="110089"/>
                  </a:lnTo>
                  <a:lnTo>
                    <a:pt x="182070" y="101620"/>
                  </a:lnTo>
                  <a:lnTo>
                    <a:pt x="160899" y="76215"/>
                  </a:lnTo>
                  <a:lnTo>
                    <a:pt x="148196" y="76215"/>
                  </a:lnTo>
                  <a:lnTo>
                    <a:pt x="139728" y="84683"/>
                  </a:lnTo>
                  <a:lnTo>
                    <a:pt x="114323" y="84683"/>
                  </a:lnTo>
                  <a:lnTo>
                    <a:pt x="101620" y="63513"/>
                  </a:lnTo>
                  <a:lnTo>
                    <a:pt x="71981" y="55044"/>
                  </a:lnTo>
                  <a:lnTo>
                    <a:pt x="71981" y="12703"/>
                  </a:lnTo>
                  <a:lnTo>
                    <a:pt x="5504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66A5942-637E-E9F2-2E51-7625BBBF58F9}"/>
                </a:ext>
              </a:extLst>
            </p:cNvPr>
            <p:cNvSpPr/>
            <p:nvPr/>
          </p:nvSpPr>
          <p:spPr>
            <a:xfrm>
              <a:off x="4476984" y="3835979"/>
              <a:ext cx="321797" cy="491164"/>
            </a:xfrm>
            <a:custGeom>
              <a:avLst/>
              <a:gdLst>
                <a:gd name="connsiteX0" fmla="*/ 270987 w 321797"/>
                <a:gd name="connsiteY0" fmla="*/ 0 h 491164"/>
                <a:gd name="connsiteX1" fmla="*/ 237114 w 321797"/>
                <a:gd name="connsiteY1" fmla="*/ 21171 h 491164"/>
                <a:gd name="connsiteX2" fmla="*/ 228646 w 321797"/>
                <a:gd name="connsiteY2" fmla="*/ 50810 h 491164"/>
                <a:gd name="connsiteX3" fmla="*/ 203240 w 321797"/>
                <a:gd name="connsiteY3" fmla="*/ 59278 h 491164"/>
                <a:gd name="connsiteX4" fmla="*/ 190538 w 321797"/>
                <a:gd name="connsiteY4" fmla="*/ 59278 h 491164"/>
                <a:gd name="connsiteX5" fmla="*/ 182070 w 321797"/>
                <a:gd name="connsiteY5" fmla="*/ 97386 h 491164"/>
                <a:gd name="connsiteX6" fmla="*/ 160899 w 321797"/>
                <a:gd name="connsiteY6" fmla="*/ 105854 h 491164"/>
                <a:gd name="connsiteX7" fmla="*/ 152430 w 321797"/>
                <a:gd name="connsiteY7" fmla="*/ 122791 h 491164"/>
                <a:gd name="connsiteX8" fmla="*/ 156665 w 321797"/>
                <a:gd name="connsiteY8" fmla="*/ 143962 h 491164"/>
                <a:gd name="connsiteX9" fmla="*/ 160899 w 321797"/>
                <a:gd name="connsiteY9" fmla="*/ 152430 h 491164"/>
                <a:gd name="connsiteX10" fmla="*/ 135494 w 321797"/>
                <a:gd name="connsiteY10" fmla="*/ 152430 h 491164"/>
                <a:gd name="connsiteX11" fmla="*/ 135494 w 321797"/>
                <a:gd name="connsiteY11" fmla="*/ 182069 h 491164"/>
                <a:gd name="connsiteX12" fmla="*/ 114323 w 321797"/>
                <a:gd name="connsiteY12" fmla="*/ 182069 h 491164"/>
                <a:gd name="connsiteX13" fmla="*/ 101620 w 321797"/>
                <a:gd name="connsiteY13" fmla="*/ 220177 h 491164"/>
                <a:gd name="connsiteX14" fmla="*/ 63513 w 321797"/>
                <a:gd name="connsiteY14" fmla="*/ 220177 h 491164"/>
                <a:gd name="connsiteX15" fmla="*/ 25405 w 321797"/>
                <a:gd name="connsiteY15" fmla="*/ 249816 h 491164"/>
                <a:gd name="connsiteX16" fmla="*/ 0 w 321797"/>
                <a:gd name="connsiteY16" fmla="*/ 283690 h 491164"/>
                <a:gd name="connsiteX17" fmla="*/ 4234 w 321797"/>
                <a:gd name="connsiteY17" fmla="*/ 292158 h 491164"/>
                <a:gd name="connsiteX18" fmla="*/ 16937 w 321797"/>
                <a:gd name="connsiteY18" fmla="*/ 347202 h 491164"/>
                <a:gd name="connsiteX19" fmla="*/ 42342 w 321797"/>
                <a:gd name="connsiteY19" fmla="*/ 372607 h 491164"/>
                <a:gd name="connsiteX20" fmla="*/ 38108 w 321797"/>
                <a:gd name="connsiteY20" fmla="*/ 406481 h 491164"/>
                <a:gd name="connsiteX21" fmla="*/ 71981 w 321797"/>
                <a:gd name="connsiteY21" fmla="*/ 427652 h 491164"/>
                <a:gd name="connsiteX22" fmla="*/ 71981 w 321797"/>
                <a:gd name="connsiteY22" fmla="*/ 469993 h 491164"/>
                <a:gd name="connsiteX23" fmla="*/ 88918 w 321797"/>
                <a:gd name="connsiteY23" fmla="*/ 461525 h 491164"/>
                <a:gd name="connsiteX24" fmla="*/ 122791 w 321797"/>
                <a:gd name="connsiteY24" fmla="*/ 486930 h 491164"/>
                <a:gd name="connsiteX25" fmla="*/ 139728 w 321797"/>
                <a:gd name="connsiteY25" fmla="*/ 491164 h 491164"/>
                <a:gd name="connsiteX26" fmla="*/ 143962 w 321797"/>
                <a:gd name="connsiteY26" fmla="*/ 461525 h 491164"/>
                <a:gd name="connsiteX27" fmla="*/ 165133 w 321797"/>
                <a:gd name="connsiteY27" fmla="*/ 457291 h 491164"/>
                <a:gd name="connsiteX28" fmla="*/ 173601 w 321797"/>
                <a:gd name="connsiteY28" fmla="*/ 478462 h 491164"/>
                <a:gd name="connsiteX29" fmla="*/ 194772 w 321797"/>
                <a:gd name="connsiteY29" fmla="*/ 478462 h 491164"/>
                <a:gd name="connsiteX30" fmla="*/ 199006 w 321797"/>
                <a:gd name="connsiteY30" fmla="*/ 457291 h 491164"/>
                <a:gd name="connsiteX31" fmla="*/ 249816 w 321797"/>
                <a:gd name="connsiteY31" fmla="*/ 482696 h 491164"/>
                <a:gd name="connsiteX32" fmla="*/ 258285 w 321797"/>
                <a:gd name="connsiteY32" fmla="*/ 465759 h 491164"/>
                <a:gd name="connsiteX33" fmla="*/ 279456 w 321797"/>
                <a:gd name="connsiteY33" fmla="*/ 461525 h 491164"/>
                <a:gd name="connsiteX34" fmla="*/ 279456 w 321797"/>
                <a:gd name="connsiteY34" fmla="*/ 431886 h 491164"/>
                <a:gd name="connsiteX35" fmla="*/ 275221 w 321797"/>
                <a:gd name="connsiteY35" fmla="*/ 423417 h 491164"/>
                <a:gd name="connsiteX36" fmla="*/ 266753 w 321797"/>
                <a:gd name="connsiteY36" fmla="*/ 423417 h 491164"/>
                <a:gd name="connsiteX37" fmla="*/ 266753 w 321797"/>
                <a:gd name="connsiteY37" fmla="*/ 410715 h 491164"/>
                <a:gd name="connsiteX38" fmla="*/ 275221 w 321797"/>
                <a:gd name="connsiteY38" fmla="*/ 398012 h 491164"/>
                <a:gd name="connsiteX39" fmla="*/ 266753 w 321797"/>
                <a:gd name="connsiteY39" fmla="*/ 385310 h 491164"/>
                <a:gd name="connsiteX40" fmla="*/ 270987 w 321797"/>
                <a:gd name="connsiteY40" fmla="*/ 355671 h 491164"/>
                <a:gd name="connsiteX41" fmla="*/ 287924 w 321797"/>
                <a:gd name="connsiteY41" fmla="*/ 334500 h 491164"/>
                <a:gd name="connsiteX42" fmla="*/ 287924 w 321797"/>
                <a:gd name="connsiteY42" fmla="*/ 300626 h 491164"/>
                <a:gd name="connsiteX43" fmla="*/ 283690 w 321797"/>
                <a:gd name="connsiteY43" fmla="*/ 262519 h 491164"/>
                <a:gd name="connsiteX44" fmla="*/ 296392 w 321797"/>
                <a:gd name="connsiteY44" fmla="*/ 258285 h 491164"/>
                <a:gd name="connsiteX45" fmla="*/ 300627 w 321797"/>
                <a:gd name="connsiteY45" fmla="*/ 241348 h 491164"/>
                <a:gd name="connsiteX46" fmla="*/ 313329 w 321797"/>
                <a:gd name="connsiteY46" fmla="*/ 211709 h 491164"/>
                <a:gd name="connsiteX47" fmla="*/ 321797 w 321797"/>
                <a:gd name="connsiteY47" fmla="*/ 190538 h 491164"/>
                <a:gd name="connsiteX48" fmla="*/ 309095 w 321797"/>
                <a:gd name="connsiteY48" fmla="*/ 156664 h 491164"/>
                <a:gd name="connsiteX49" fmla="*/ 300627 w 321797"/>
                <a:gd name="connsiteY49" fmla="*/ 131259 h 491164"/>
                <a:gd name="connsiteX50" fmla="*/ 287924 w 321797"/>
                <a:gd name="connsiteY50" fmla="*/ 84683 h 491164"/>
                <a:gd name="connsiteX51" fmla="*/ 287924 w 321797"/>
                <a:gd name="connsiteY51" fmla="*/ 21171 h 491164"/>
                <a:gd name="connsiteX52" fmla="*/ 283690 w 321797"/>
                <a:gd name="connsiteY52" fmla="*/ 21171 h 491164"/>
                <a:gd name="connsiteX53" fmla="*/ 270987 w 321797"/>
                <a:gd name="connsiteY53" fmla="*/ 0 h 49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21797" h="491164">
                  <a:moveTo>
                    <a:pt x="270987" y="0"/>
                  </a:moveTo>
                  <a:lnTo>
                    <a:pt x="237114" y="21171"/>
                  </a:lnTo>
                  <a:lnTo>
                    <a:pt x="228646" y="50810"/>
                  </a:lnTo>
                  <a:lnTo>
                    <a:pt x="203240" y="59278"/>
                  </a:lnTo>
                  <a:lnTo>
                    <a:pt x="190538" y="59278"/>
                  </a:lnTo>
                  <a:lnTo>
                    <a:pt x="182070" y="97386"/>
                  </a:lnTo>
                  <a:lnTo>
                    <a:pt x="160899" y="105854"/>
                  </a:lnTo>
                  <a:lnTo>
                    <a:pt x="152430" y="122791"/>
                  </a:lnTo>
                  <a:lnTo>
                    <a:pt x="156665" y="143962"/>
                  </a:lnTo>
                  <a:lnTo>
                    <a:pt x="160899" y="152430"/>
                  </a:lnTo>
                  <a:lnTo>
                    <a:pt x="135494" y="152430"/>
                  </a:lnTo>
                  <a:lnTo>
                    <a:pt x="135494" y="182069"/>
                  </a:lnTo>
                  <a:lnTo>
                    <a:pt x="114323" y="182069"/>
                  </a:lnTo>
                  <a:lnTo>
                    <a:pt x="101620" y="220177"/>
                  </a:lnTo>
                  <a:lnTo>
                    <a:pt x="63513" y="220177"/>
                  </a:lnTo>
                  <a:lnTo>
                    <a:pt x="25405" y="249816"/>
                  </a:lnTo>
                  <a:lnTo>
                    <a:pt x="0" y="283690"/>
                  </a:lnTo>
                  <a:lnTo>
                    <a:pt x="4234" y="292158"/>
                  </a:lnTo>
                  <a:lnTo>
                    <a:pt x="16937" y="347202"/>
                  </a:lnTo>
                  <a:lnTo>
                    <a:pt x="42342" y="372607"/>
                  </a:lnTo>
                  <a:lnTo>
                    <a:pt x="38108" y="406481"/>
                  </a:lnTo>
                  <a:lnTo>
                    <a:pt x="71981" y="427652"/>
                  </a:lnTo>
                  <a:lnTo>
                    <a:pt x="71981" y="469993"/>
                  </a:lnTo>
                  <a:lnTo>
                    <a:pt x="88918" y="461525"/>
                  </a:lnTo>
                  <a:lnTo>
                    <a:pt x="122791" y="486930"/>
                  </a:lnTo>
                  <a:lnTo>
                    <a:pt x="139728" y="491164"/>
                  </a:lnTo>
                  <a:lnTo>
                    <a:pt x="143962" y="461525"/>
                  </a:lnTo>
                  <a:lnTo>
                    <a:pt x="165133" y="457291"/>
                  </a:lnTo>
                  <a:lnTo>
                    <a:pt x="173601" y="478462"/>
                  </a:lnTo>
                  <a:lnTo>
                    <a:pt x="194772" y="478462"/>
                  </a:lnTo>
                  <a:lnTo>
                    <a:pt x="199006" y="457291"/>
                  </a:lnTo>
                  <a:lnTo>
                    <a:pt x="249816" y="482696"/>
                  </a:lnTo>
                  <a:lnTo>
                    <a:pt x="258285" y="465759"/>
                  </a:lnTo>
                  <a:lnTo>
                    <a:pt x="279456" y="461525"/>
                  </a:lnTo>
                  <a:lnTo>
                    <a:pt x="279456" y="431886"/>
                  </a:lnTo>
                  <a:lnTo>
                    <a:pt x="275221" y="423417"/>
                  </a:lnTo>
                  <a:lnTo>
                    <a:pt x="266753" y="423417"/>
                  </a:lnTo>
                  <a:lnTo>
                    <a:pt x="266753" y="410715"/>
                  </a:lnTo>
                  <a:lnTo>
                    <a:pt x="275221" y="398012"/>
                  </a:lnTo>
                  <a:lnTo>
                    <a:pt x="266753" y="385310"/>
                  </a:lnTo>
                  <a:lnTo>
                    <a:pt x="270987" y="355671"/>
                  </a:lnTo>
                  <a:lnTo>
                    <a:pt x="287924" y="334500"/>
                  </a:lnTo>
                  <a:lnTo>
                    <a:pt x="287924" y="300626"/>
                  </a:lnTo>
                  <a:lnTo>
                    <a:pt x="283690" y="262519"/>
                  </a:lnTo>
                  <a:lnTo>
                    <a:pt x="296392" y="258285"/>
                  </a:lnTo>
                  <a:lnTo>
                    <a:pt x="300627" y="241348"/>
                  </a:lnTo>
                  <a:lnTo>
                    <a:pt x="313329" y="211709"/>
                  </a:lnTo>
                  <a:lnTo>
                    <a:pt x="321797" y="190538"/>
                  </a:lnTo>
                  <a:lnTo>
                    <a:pt x="309095" y="156664"/>
                  </a:lnTo>
                  <a:lnTo>
                    <a:pt x="300627" y="131259"/>
                  </a:lnTo>
                  <a:lnTo>
                    <a:pt x="287924" y="84683"/>
                  </a:lnTo>
                  <a:lnTo>
                    <a:pt x="287924" y="21171"/>
                  </a:lnTo>
                  <a:lnTo>
                    <a:pt x="283690" y="21171"/>
                  </a:lnTo>
                  <a:lnTo>
                    <a:pt x="27098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E962AB6-8695-22D3-2E0D-522A9E01863C}"/>
                </a:ext>
              </a:extLst>
            </p:cNvPr>
            <p:cNvSpPr/>
            <p:nvPr/>
          </p:nvSpPr>
          <p:spPr>
            <a:xfrm>
              <a:off x="4743737" y="3844447"/>
              <a:ext cx="359904" cy="537740"/>
            </a:xfrm>
            <a:custGeom>
              <a:avLst/>
              <a:gdLst>
                <a:gd name="connsiteX0" fmla="*/ 80449 w 359904"/>
                <a:gd name="connsiteY0" fmla="*/ 0 h 537740"/>
                <a:gd name="connsiteX1" fmla="*/ 59278 w 359904"/>
                <a:gd name="connsiteY1" fmla="*/ 12703 h 537740"/>
                <a:gd name="connsiteX2" fmla="*/ 42342 w 359904"/>
                <a:gd name="connsiteY2" fmla="*/ 21171 h 537740"/>
                <a:gd name="connsiteX3" fmla="*/ 21171 w 359904"/>
                <a:gd name="connsiteY3" fmla="*/ 12703 h 537740"/>
                <a:gd name="connsiteX4" fmla="*/ 21171 w 359904"/>
                <a:gd name="connsiteY4" fmla="*/ 76215 h 537740"/>
                <a:gd name="connsiteX5" fmla="*/ 33873 w 359904"/>
                <a:gd name="connsiteY5" fmla="*/ 122791 h 537740"/>
                <a:gd name="connsiteX6" fmla="*/ 42342 w 359904"/>
                <a:gd name="connsiteY6" fmla="*/ 148196 h 537740"/>
                <a:gd name="connsiteX7" fmla="*/ 55044 w 359904"/>
                <a:gd name="connsiteY7" fmla="*/ 182069 h 537740"/>
                <a:gd name="connsiteX8" fmla="*/ 46576 w 359904"/>
                <a:gd name="connsiteY8" fmla="*/ 203240 h 537740"/>
                <a:gd name="connsiteX9" fmla="*/ 33873 w 359904"/>
                <a:gd name="connsiteY9" fmla="*/ 232880 h 537740"/>
                <a:gd name="connsiteX10" fmla="*/ 29639 w 359904"/>
                <a:gd name="connsiteY10" fmla="*/ 249816 h 537740"/>
                <a:gd name="connsiteX11" fmla="*/ 12703 w 359904"/>
                <a:gd name="connsiteY11" fmla="*/ 254050 h 537740"/>
                <a:gd name="connsiteX12" fmla="*/ 21171 w 359904"/>
                <a:gd name="connsiteY12" fmla="*/ 292158 h 537740"/>
                <a:gd name="connsiteX13" fmla="*/ 21171 w 359904"/>
                <a:gd name="connsiteY13" fmla="*/ 326031 h 537740"/>
                <a:gd name="connsiteX14" fmla="*/ 4234 w 359904"/>
                <a:gd name="connsiteY14" fmla="*/ 347202 h 537740"/>
                <a:gd name="connsiteX15" fmla="*/ 0 w 359904"/>
                <a:gd name="connsiteY15" fmla="*/ 376842 h 537740"/>
                <a:gd name="connsiteX16" fmla="*/ 4234 w 359904"/>
                <a:gd name="connsiteY16" fmla="*/ 389544 h 537740"/>
                <a:gd name="connsiteX17" fmla="*/ 0 w 359904"/>
                <a:gd name="connsiteY17" fmla="*/ 402247 h 537740"/>
                <a:gd name="connsiteX18" fmla="*/ 0 w 359904"/>
                <a:gd name="connsiteY18" fmla="*/ 414949 h 537740"/>
                <a:gd name="connsiteX19" fmla="*/ 8468 w 359904"/>
                <a:gd name="connsiteY19" fmla="*/ 414949 h 537740"/>
                <a:gd name="connsiteX20" fmla="*/ 12703 w 359904"/>
                <a:gd name="connsiteY20" fmla="*/ 423417 h 537740"/>
                <a:gd name="connsiteX21" fmla="*/ 12703 w 359904"/>
                <a:gd name="connsiteY21" fmla="*/ 453057 h 537740"/>
                <a:gd name="connsiteX22" fmla="*/ 33873 w 359904"/>
                <a:gd name="connsiteY22" fmla="*/ 453057 h 537740"/>
                <a:gd name="connsiteX23" fmla="*/ 42342 w 359904"/>
                <a:gd name="connsiteY23" fmla="*/ 461525 h 537740"/>
                <a:gd name="connsiteX24" fmla="*/ 38108 w 359904"/>
                <a:gd name="connsiteY24" fmla="*/ 491164 h 537740"/>
                <a:gd name="connsiteX25" fmla="*/ 42342 w 359904"/>
                <a:gd name="connsiteY25" fmla="*/ 499633 h 537740"/>
                <a:gd name="connsiteX26" fmla="*/ 63513 w 359904"/>
                <a:gd name="connsiteY26" fmla="*/ 478462 h 537740"/>
                <a:gd name="connsiteX27" fmla="*/ 84684 w 359904"/>
                <a:gd name="connsiteY27" fmla="*/ 474228 h 537740"/>
                <a:gd name="connsiteX28" fmla="*/ 88918 w 359904"/>
                <a:gd name="connsiteY28" fmla="*/ 465759 h 537740"/>
                <a:gd name="connsiteX29" fmla="*/ 63513 w 359904"/>
                <a:gd name="connsiteY29" fmla="*/ 461525 h 537740"/>
                <a:gd name="connsiteX30" fmla="*/ 59278 w 359904"/>
                <a:gd name="connsiteY30" fmla="*/ 431886 h 537740"/>
                <a:gd name="connsiteX31" fmla="*/ 76215 w 359904"/>
                <a:gd name="connsiteY31" fmla="*/ 406481 h 537740"/>
                <a:gd name="connsiteX32" fmla="*/ 97386 w 359904"/>
                <a:gd name="connsiteY32" fmla="*/ 406481 h 537740"/>
                <a:gd name="connsiteX33" fmla="*/ 118557 w 359904"/>
                <a:gd name="connsiteY33" fmla="*/ 427652 h 537740"/>
                <a:gd name="connsiteX34" fmla="*/ 97386 w 359904"/>
                <a:gd name="connsiteY34" fmla="*/ 453057 h 537740"/>
                <a:gd name="connsiteX35" fmla="*/ 101620 w 359904"/>
                <a:gd name="connsiteY35" fmla="*/ 465759 h 537740"/>
                <a:gd name="connsiteX36" fmla="*/ 135494 w 359904"/>
                <a:gd name="connsiteY36" fmla="*/ 469993 h 537740"/>
                <a:gd name="connsiteX37" fmla="*/ 152430 w 359904"/>
                <a:gd name="connsiteY37" fmla="*/ 453057 h 537740"/>
                <a:gd name="connsiteX38" fmla="*/ 143962 w 359904"/>
                <a:gd name="connsiteY38" fmla="*/ 474228 h 537740"/>
                <a:gd name="connsiteX39" fmla="*/ 143962 w 359904"/>
                <a:gd name="connsiteY39" fmla="*/ 491164 h 537740"/>
                <a:gd name="connsiteX40" fmla="*/ 177835 w 359904"/>
                <a:gd name="connsiteY40" fmla="*/ 495398 h 537740"/>
                <a:gd name="connsiteX41" fmla="*/ 220177 w 359904"/>
                <a:gd name="connsiteY41" fmla="*/ 499633 h 537740"/>
                <a:gd name="connsiteX42" fmla="*/ 228646 w 359904"/>
                <a:gd name="connsiteY42" fmla="*/ 516569 h 537740"/>
                <a:gd name="connsiteX43" fmla="*/ 249816 w 359904"/>
                <a:gd name="connsiteY43" fmla="*/ 537740 h 537740"/>
                <a:gd name="connsiteX44" fmla="*/ 270987 w 359904"/>
                <a:gd name="connsiteY44" fmla="*/ 537740 h 537740"/>
                <a:gd name="connsiteX45" fmla="*/ 283690 w 359904"/>
                <a:gd name="connsiteY45" fmla="*/ 525038 h 537740"/>
                <a:gd name="connsiteX46" fmla="*/ 292158 w 359904"/>
                <a:gd name="connsiteY46" fmla="*/ 499633 h 537740"/>
                <a:gd name="connsiteX47" fmla="*/ 304861 w 359904"/>
                <a:gd name="connsiteY47" fmla="*/ 512335 h 537740"/>
                <a:gd name="connsiteX48" fmla="*/ 313329 w 359904"/>
                <a:gd name="connsiteY48" fmla="*/ 525038 h 537740"/>
                <a:gd name="connsiteX49" fmla="*/ 317563 w 359904"/>
                <a:gd name="connsiteY49" fmla="*/ 465759 h 537740"/>
                <a:gd name="connsiteX50" fmla="*/ 304861 w 359904"/>
                <a:gd name="connsiteY50" fmla="*/ 465759 h 537740"/>
                <a:gd name="connsiteX51" fmla="*/ 296392 w 359904"/>
                <a:gd name="connsiteY51" fmla="*/ 444588 h 537740"/>
                <a:gd name="connsiteX52" fmla="*/ 241348 w 359904"/>
                <a:gd name="connsiteY52" fmla="*/ 431886 h 537740"/>
                <a:gd name="connsiteX53" fmla="*/ 237114 w 359904"/>
                <a:gd name="connsiteY53" fmla="*/ 406481 h 537740"/>
                <a:gd name="connsiteX54" fmla="*/ 254051 w 359904"/>
                <a:gd name="connsiteY54" fmla="*/ 393778 h 537740"/>
                <a:gd name="connsiteX55" fmla="*/ 237114 w 359904"/>
                <a:gd name="connsiteY55" fmla="*/ 381076 h 537740"/>
                <a:gd name="connsiteX56" fmla="*/ 241348 w 359904"/>
                <a:gd name="connsiteY56" fmla="*/ 368373 h 537740"/>
                <a:gd name="connsiteX57" fmla="*/ 266753 w 359904"/>
                <a:gd name="connsiteY57" fmla="*/ 368373 h 537740"/>
                <a:gd name="connsiteX58" fmla="*/ 287924 w 359904"/>
                <a:gd name="connsiteY58" fmla="*/ 381076 h 537740"/>
                <a:gd name="connsiteX59" fmla="*/ 304861 w 359904"/>
                <a:gd name="connsiteY59" fmla="*/ 359905 h 537740"/>
                <a:gd name="connsiteX60" fmla="*/ 287924 w 359904"/>
                <a:gd name="connsiteY60" fmla="*/ 347202 h 537740"/>
                <a:gd name="connsiteX61" fmla="*/ 287924 w 359904"/>
                <a:gd name="connsiteY61" fmla="*/ 326031 h 537740"/>
                <a:gd name="connsiteX62" fmla="*/ 300627 w 359904"/>
                <a:gd name="connsiteY62" fmla="*/ 300626 h 537740"/>
                <a:gd name="connsiteX63" fmla="*/ 330266 w 359904"/>
                <a:gd name="connsiteY63" fmla="*/ 296392 h 537740"/>
                <a:gd name="connsiteX64" fmla="*/ 355671 w 359904"/>
                <a:gd name="connsiteY64" fmla="*/ 283690 h 537740"/>
                <a:gd name="connsiteX65" fmla="*/ 359905 w 359904"/>
                <a:gd name="connsiteY65" fmla="*/ 279455 h 537740"/>
                <a:gd name="connsiteX66" fmla="*/ 330266 w 359904"/>
                <a:gd name="connsiteY66" fmla="*/ 275221 h 537740"/>
                <a:gd name="connsiteX67" fmla="*/ 321797 w 359904"/>
                <a:gd name="connsiteY67" fmla="*/ 266753 h 537740"/>
                <a:gd name="connsiteX68" fmla="*/ 309095 w 359904"/>
                <a:gd name="connsiteY68" fmla="*/ 266753 h 537740"/>
                <a:gd name="connsiteX69" fmla="*/ 292158 w 359904"/>
                <a:gd name="connsiteY69" fmla="*/ 254050 h 537740"/>
                <a:gd name="connsiteX70" fmla="*/ 270987 w 359904"/>
                <a:gd name="connsiteY70" fmla="*/ 241348 h 537740"/>
                <a:gd name="connsiteX71" fmla="*/ 249816 w 359904"/>
                <a:gd name="connsiteY71" fmla="*/ 241348 h 537740"/>
                <a:gd name="connsiteX72" fmla="*/ 241348 w 359904"/>
                <a:gd name="connsiteY72" fmla="*/ 232880 h 537740"/>
                <a:gd name="connsiteX73" fmla="*/ 241348 w 359904"/>
                <a:gd name="connsiteY73" fmla="*/ 110089 h 537740"/>
                <a:gd name="connsiteX74" fmla="*/ 237114 w 359904"/>
                <a:gd name="connsiteY74" fmla="*/ 110089 h 537740"/>
                <a:gd name="connsiteX75" fmla="*/ 228646 w 359904"/>
                <a:gd name="connsiteY75" fmla="*/ 122791 h 537740"/>
                <a:gd name="connsiteX76" fmla="*/ 215943 w 359904"/>
                <a:gd name="connsiteY76" fmla="*/ 131259 h 537740"/>
                <a:gd name="connsiteX77" fmla="*/ 177835 w 359904"/>
                <a:gd name="connsiteY77" fmla="*/ 122791 h 537740"/>
                <a:gd name="connsiteX78" fmla="*/ 152430 w 359904"/>
                <a:gd name="connsiteY78" fmla="*/ 114323 h 537740"/>
                <a:gd name="connsiteX79" fmla="*/ 139728 w 359904"/>
                <a:gd name="connsiteY79" fmla="*/ 118557 h 537740"/>
                <a:gd name="connsiteX80" fmla="*/ 139728 w 359904"/>
                <a:gd name="connsiteY80" fmla="*/ 110089 h 537740"/>
                <a:gd name="connsiteX81" fmla="*/ 143962 w 359904"/>
                <a:gd name="connsiteY81" fmla="*/ 84683 h 537740"/>
                <a:gd name="connsiteX82" fmla="*/ 143962 w 359904"/>
                <a:gd name="connsiteY82" fmla="*/ 63513 h 537740"/>
                <a:gd name="connsiteX83" fmla="*/ 148196 w 359904"/>
                <a:gd name="connsiteY83" fmla="*/ 46576 h 537740"/>
                <a:gd name="connsiteX84" fmla="*/ 131259 w 359904"/>
                <a:gd name="connsiteY84" fmla="*/ 21171 h 537740"/>
                <a:gd name="connsiteX85" fmla="*/ 110089 w 359904"/>
                <a:gd name="connsiteY85" fmla="*/ 21171 h 537740"/>
                <a:gd name="connsiteX86" fmla="*/ 80449 w 359904"/>
                <a:gd name="connsiteY86" fmla="*/ 0 h 537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</a:cxnLst>
              <a:rect l="l" t="t" r="r" b="b"/>
              <a:pathLst>
                <a:path w="359904" h="537740">
                  <a:moveTo>
                    <a:pt x="80449" y="0"/>
                  </a:moveTo>
                  <a:lnTo>
                    <a:pt x="59278" y="12703"/>
                  </a:lnTo>
                  <a:lnTo>
                    <a:pt x="42342" y="21171"/>
                  </a:lnTo>
                  <a:lnTo>
                    <a:pt x="21171" y="12703"/>
                  </a:lnTo>
                  <a:lnTo>
                    <a:pt x="21171" y="76215"/>
                  </a:lnTo>
                  <a:lnTo>
                    <a:pt x="33873" y="122791"/>
                  </a:lnTo>
                  <a:lnTo>
                    <a:pt x="42342" y="148196"/>
                  </a:lnTo>
                  <a:lnTo>
                    <a:pt x="55044" y="182069"/>
                  </a:lnTo>
                  <a:lnTo>
                    <a:pt x="46576" y="203240"/>
                  </a:lnTo>
                  <a:lnTo>
                    <a:pt x="33873" y="232880"/>
                  </a:lnTo>
                  <a:lnTo>
                    <a:pt x="29639" y="249816"/>
                  </a:lnTo>
                  <a:lnTo>
                    <a:pt x="12703" y="254050"/>
                  </a:lnTo>
                  <a:lnTo>
                    <a:pt x="21171" y="292158"/>
                  </a:lnTo>
                  <a:lnTo>
                    <a:pt x="21171" y="326031"/>
                  </a:lnTo>
                  <a:lnTo>
                    <a:pt x="4234" y="347202"/>
                  </a:lnTo>
                  <a:lnTo>
                    <a:pt x="0" y="376842"/>
                  </a:lnTo>
                  <a:lnTo>
                    <a:pt x="4234" y="389544"/>
                  </a:lnTo>
                  <a:lnTo>
                    <a:pt x="0" y="402247"/>
                  </a:lnTo>
                  <a:lnTo>
                    <a:pt x="0" y="414949"/>
                  </a:lnTo>
                  <a:lnTo>
                    <a:pt x="8468" y="414949"/>
                  </a:lnTo>
                  <a:lnTo>
                    <a:pt x="12703" y="423417"/>
                  </a:lnTo>
                  <a:lnTo>
                    <a:pt x="12703" y="453057"/>
                  </a:lnTo>
                  <a:lnTo>
                    <a:pt x="33873" y="453057"/>
                  </a:lnTo>
                  <a:lnTo>
                    <a:pt x="42342" y="461525"/>
                  </a:lnTo>
                  <a:lnTo>
                    <a:pt x="38108" y="491164"/>
                  </a:lnTo>
                  <a:lnTo>
                    <a:pt x="42342" y="499633"/>
                  </a:lnTo>
                  <a:lnTo>
                    <a:pt x="63513" y="478462"/>
                  </a:lnTo>
                  <a:lnTo>
                    <a:pt x="84684" y="474228"/>
                  </a:lnTo>
                  <a:lnTo>
                    <a:pt x="88918" y="465759"/>
                  </a:lnTo>
                  <a:lnTo>
                    <a:pt x="63513" y="461525"/>
                  </a:lnTo>
                  <a:lnTo>
                    <a:pt x="59278" y="431886"/>
                  </a:lnTo>
                  <a:lnTo>
                    <a:pt x="76215" y="406481"/>
                  </a:lnTo>
                  <a:lnTo>
                    <a:pt x="97386" y="406481"/>
                  </a:lnTo>
                  <a:lnTo>
                    <a:pt x="118557" y="427652"/>
                  </a:lnTo>
                  <a:lnTo>
                    <a:pt x="97386" y="453057"/>
                  </a:lnTo>
                  <a:lnTo>
                    <a:pt x="101620" y="465759"/>
                  </a:lnTo>
                  <a:lnTo>
                    <a:pt x="135494" y="469993"/>
                  </a:lnTo>
                  <a:lnTo>
                    <a:pt x="152430" y="453057"/>
                  </a:lnTo>
                  <a:lnTo>
                    <a:pt x="143962" y="474228"/>
                  </a:lnTo>
                  <a:lnTo>
                    <a:pt x="143962" y="491164"/>
                  </a:lnTo>
                  <a:lnTo>
                    <a:pt x="177835" y="495398"/>
                  </a:lnTo>
                  <a:lnTo>
                    <a:pt x="220177" y="499633"/>
                  </a:lnTo>
                  <a:lnTo>
                    <a:pt x="228646" y="516569"/>
                  </a:lnTo>
                  <a:lnTo>
                    <a:pt x="249816" y="537740"/>
                  </a:lnTo>
                  <a:lnTo>
                    <a:pt x="270987" y="537740"/>
                  </a:lnTo>
                  <a:lnTo>
                    <a:pt x="283690" y="525038"/>
                  </a:lnTo>
                  <a:lnTo>
                    <a:pt x="292158" y="499633"/>
                  </a:lnTo>
                  <a:lnTo>
                    <a:pt x="304861" y="512335"/>
                  </a:lnTo>
                  <a:lnTo>
                    <a:pt x="313329" y="525038"/>
                  </a:lnTo>
                  <a:lnTo>
                    <a:pt x="317563" y="465759"/>
                  </a:lnTo>
                  <a:lnTo>
                    <a:pt x="304861" y="465759"/>
                  </a:lnTo>
                  <a:lnTo>
                    <a:pt x="296392" y="444588"/>
                  </a:lnTo>
                  <a:lnTo>
                    <a:pt x="241348" y="431886"/>
                  </a:lnTo>
                  <a:lnTo>
                    <a:pt x="237114" y="406481"/>
                  </a:lnTo>
                  <a:lnTo>
                    <a:pt x="254051" y="393778"/>
                  </a:lnTo>
                  <a:lnTo>
                    <a:pt x="237114" y="381076"/>
                  </a:lnTo>
                  <a:lnTo>
                    <a:pt x="241348" y="368373"/>
                  </a:lnTo>
                  <a:lnTo>
                    <a:pt x="266753" y="368373"/>
                  </a:lnTo>
                  <a:lnTo>
                    <a:pt x="287924" y="381076"/>
                  </a:lnTo>
                  <a:lnTo>
                    <a:pt x="304861" y="359905"/>
                  </a:lnTo>
                  <a:lnTo>
                    <a:pt x="287924" y="347202"/>
                  </a:lnTo>
                  <a:lnTo>
                    <a:pt x="287924" y="326031"/>
                  </a:lnTo>
                  <a:lnTo>
                    <a:pt x="300627" y="300626"/>
                  </a:lnTo>
                  <a:lnTo>
                    <a:pt x="330266" y="296392"/>
                  </a:lnTo>
                  <a:lnTo>
                    <a:pt x="355671" y="283690"/>
                  </a:lnTo>
                  <a:lnTo>
                    <a:pt x="359905" y="279455"/>
                  </a:lnTo>
                  <a:lnTo>
                    <a:pt x="330266" y="275221"/>
                  </a:lnTo>
                  <a:lnTo>
                    <a:pt x="321797" y="266753"/>
                  </a:lnTo>
                  <a:lnTo>
                    <a:pt x="309095" y="266753"/>
                  </a:lnTo>
                  <a:lnTo>
                    <a:pt x="292158" y="254050"/>
                  </a:lnTo>
                  <a:lnTo>
                    <a:pt x="270987" y="241348"/>
                  </a:lnTo>
                  <a:lnTo>
                    <a:pt x="249816" y="241348"/>
                  </a:lnTo>
                  <a:lnTo>
                    <a:pt x="241348" y="232880"/>
                  </a:lnTo>
                  <a:lnTo>
                    <a:pt x="241348" y="110089"/>
                  </a:lnTo>
                  <a:lnTo>
                    <a:pt x="237114" y="110089"/>
                  </a:lnTo>
                  <a:lnTo>
                    <a:pt x="228646" y="122791"/>
                  </a:lnTo>
                  <a:lnTo>
                    <a:pt x="215943" y="131259"/>
                  </a:lnTo>
                  <a:lnTo>
                    <a:pt x="177835" y="122791"/>
                  </a:lnTo>
                  <a:lnTo>
                    <a:pt x="152430" y="114323"/>
                  </a:lnTo>
                  <a:lnTo>
                    <a:pt x="139728" y="118557"/>
                  </a:lnTo>
                  <a:lnTo>
                    <a:pt x="139728" y="110089"/>
                  </a:lnTo>
                  <a:lnTo>
                    <a:pt x="143962" y="84683"/>
                  </a:lnTo>
                  <a:lnTo>
                    <a:pt x="143962" y="63513"/>
                  </a:lnTo>
                  <a:lnTo>
                    <a:pt x="148196" y="46576"/>
                  </a:lnTo>
                  <a:lnTo>
                    <a:pt x="131259" y="21171"/>
                  </a:lnTo>
                  <a:lnTo>
                    <a:pt x="110089" y="21171"/>
                  </a:lnTo>
                  <a:lnTo>
                    <a:pt x="8044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FBA2C2D-FD3C-AF77-2781-D6C83F1222B4}"/>
                </a:ext>
              </a:extLst>
            </p:cNvPr>
            <p:cNvSpPr/>
            <p:nvPr/>
          </p:nvSpPr>
          <p:spPr>
            <a:xfrm>
              <a:off x="2787547" y="3382922"/>
              <a:ext cx="478461" cy="571613"/>
            </a:xfrm>
            <a:custGeom>
              <a:avLst/>
              <a:gdLst>
                <a:gd name="connsiteX0" fmla="*/ 194772 w 478461"/>
                <a:gd name="connsiteY0" fmla="*/ 0 h 571613"/>
                <a:gd name="connsiteX1" fmla="*/ 173601 w 478461"/>
                <a:gd name="connsiteY1" fmla="*/ 4234 h 571613"/>
                <a:gd name="connsiteX2" fmla="*/ 127025 w 478461"/>
                <a:gd name="connsiteY2" fmla="*/ 29639 h 571613"/>
                <a:gd name="connsiteX3" fmla="*/ 139728 w 478461"/>
                <a:gd name="connsiteY3" fmla="*/ 42342 h 571613"/>
                <a:gd name="connsiteX4" fmla="*/ 114323 w 478461"/>
                <a:gd name="connsiteY4" fmla="*/ 63513 h 571613"/>
                <a:gd name="connsiteX5" fmla="*/ 110089 w 478461"/>
                <a:gd name="connsiteY5" fmla="*/ 76215 h 571613"/>
                <a:gd name="connsiteX6" fmla="*/ 88918 w 478461"/>
                <a:gd name="connsiteY6" fmla="*/ 80449 h 571613"/>
                <a:gd name="connsiteX7" fmla="*/ 76215 w 478461"/>
                <a:gd name="connsiteY7" fmla="*/ 67747 h 571613"/>
                <a:gd name="connsiteX8" fmla="*/ 46576 w 478461"/>
                <a:gd name="connsiteY8" fmla="*/ 63513 h 571613"/>
                <a:gd name="connsiteX9" fmla="*/ 42342 w 478461"/>
                <a:gd name="connsiteY9" fmla="*/ 46576 h 571613"/>
                <a:gd name="connsiteX10" fmla="*/ 25405 w 478461"/>
                <a:gd name="connsiteY10" fmla="*/ 33873 h 571613"/>
                <a:gd name="connsiteX11" fmla="*/ 0 w 478461"/>
                <a:gd name="connsiteY11" fmla="*/ 46576 h 571613"/>
                <a:gd name="connsiteX12" fmla="*/ 12703 w 478461"/>
                <a:gd name="connsiteY12" fmla="*/ 67747 h 571613"/>
                <a:gd name="connsiteX13" fmla="*/ 33873 w 478461"/>
                <a:gd name="connsiteY13" fmla="*/ 67747 h 571613"/>
                <a:gd name="connsiteX14" fmla="*/ 59278 w 478461"/>
                <a:gd name="connsiteY14" fmla="*/ 84683 h 571613"/>
                <a:gd name="connsiteX15" fmla="*/ 71981 w 478461"/>
                <a:gd name="connsiteY15" fmla="*/ 97386 h 571613"/>
                <a:gd name="connsiteX16" fmla="*/ 105854 w 478461"/>
                <a:gd name="connsiteY16" fmla="*/ 93152 h 571613"/>
                <a:gd name="connsiteX17" fmla="*/ 114323 w 478461"/>
                <a:gd name="connsiteY17" fmla="*/ 110089 h 571613"/>
                <a:gd name="connsiteX18" fmla="*/ 131259 w 478461"/>
                <a:gd name="connsiteY18" fmla="*/ 114323 h 571613"/>
                <a:gd name="connsiteX19" fmla="*/ 139728 w 478461"/>
                <a:gd name="connsiteY19" fmla="*/ 135494 h 571613"/>
                <a:gd name="connsiteX20" fmla="*/ 156665 w 478461"/>
                <a:gd name="connsiteY20" fmla="*/ 139728 h 571613"/>
                <a:gd name="connsiteX21" fmla="*/ 152430 w 478461"/>
                <a:gd name="connsiteY21" fmla="*/ 156664 h 571613"/>
                <a:gd name="connsiteX22" fmla="*/ 135494 w 478461"/>
                <a:gd name="connsiteY22" fmla="*/ 152430 h 571613"/>
                <a:gd name="connsiteX23" fmla="*/ 131259 w 478461"/>
                <a:gd name="connsiteY23" fmla="*/ 165133 h 571613"/>
                <a:gd name="connsiteX24" fmla="*/ 143962 w 478461"/>
                <a:gd name="connsiteY24" fmla="*/ 182069 h 571613"/>
                <a:gd name="connsiteX25" fmla="*/ 135494 w 478461"/>
                <a:gd name="connsiteY25" fmla="*/ 215943 h 571613"/>
                <a:gd name="connsiteX26" fmla="*/ 118557 w 478461"/>
                <a:gd name="connsiteY26" fmla="*/ 215943 h 571613"/>
                <a:gd name="connsiteX27" fmla="*/ 118557 w 478461"/>
                <a:gd name="connsiteY27" fmla="*/ 237114 h 571613"/>
                <a:gd name="connsiteX28" fmla="*/ 122791 w 478461"/>
                <a:gd name="connsiteY28" fmla="*/ 245582 h 571613"/>
                <a:gd name="connsiteX29" fmla="*/ 101620 w 478461"/>
                <a:gd name="connsiteY29" fmla="*/ 245582 h 571613"/>
                <a:gd name="connsiteX30" fmla="*/ 97386 w 478461"/>
                <a:gd name="connsiteY30" fmla="*/ 232880 h 571613"/>
                <a:gd name="connsiteX31" fmla="*/ 114323 w 478461"/>
                <a:gd name="connsiteY31" fmla="*/ 215943 h 571613"/>
                <a:gd name="connsiteX32" fmla="*/ 105854 w 478461"/>
                <a:gd name="connsiteY32" fmla="*/ 203240 h 571613"/>
                <a:gd name="connsiteX33" fmla="*/ 101620 w 478461"/>
                <a:gd name="connsiteY33" fmla="*/ 199006 h 571613"/>
                <a:gd name="connsiteX34" fmla="*/ 97386 w 478461"/>
                <a:gd name="connsiteY34" fmla="*/ 160899 h 571613"/>
                <a:gd name="connsiteX35" fmla="*/ 71981 w 478461"/>
                <a:gd name="connsiteY35" fmla="*/ 156664 h 571613"/>
                <a:gd name="connsiteX36" fmla="*/ 50810 w 478461"/>
                <a:gd name="connsiteY36" fmla="*/ 131259 h 571613"/>
                <a:gd name="connsiteX37" fmla="*/ 46576 w 478461"/>
                <a:gd name="connsiteY37" fmla="*/ 186304 h 571613"/>
                <a:gd name="connsiteX38" fmla="*/ 80449 w 478461"/>
                <a:gd name="connsiteY38" fmla="*/ 211709 h 571613"/>
                <a:gd name="connsiteX39" fmla="*/ 84684 w 478461"/>
                <a:gd name="connsiteY39" fmla="*/ 241348 h 571613"/>
                <a:gd name="connsiteX40" fmla="*/ 93152 w 478461"/>
                <a:gd name="connsiteY40" fmla="*/ 275221 h 571613"/>
                <a:gd name="connsiteX41" fmla="*/ 93152 w 478461"/>
                <a:gd name="connsiteY41" fmla="*/ 309095 h 571613"/>
                <a:gd name="connsiteX42" fmla="*/ 114323 w 478461"/>
                <a:gd name="connsiteY42" fmla="*/ 304861 h 571613"/>
                <a:gd name="connsiteX43" fmla="*/ 143962 w 478461"/>
                <a:gd name="connsiteY43" fmla="*/ 330266 h 571613"/>
                <a:gd name="connsiteX44" fmla="*/ 165133 w 478461"/>
                <a:gd name="connsiteY44" fmla="*/ 342968 h 571613"/>
                <a:gd name="connsiteX45" fmla="*/ 169367 w 478461"/>
                <a:gd name="connsiteY45" fmla="*/ 359905 h 571613"/>
                <a:gd name="connsiteX46" fmla="*/ 186304 w 478461"/>
                <a:gd name="connsiteY46" fmla="*/ 364139 h 571613"/>
                <a:gd name="connsiteX47" fmla="*/ 232880 w 478461"/>
                <a:gd name="connsiteY47" fmla="*/ 410715 h 571613"/>
                <a:gd name="connsiteX48" fmla="*/ 245582 w 478461"/>
                <a:gd name="connsiteY48" fmla="*/ 465759 h 571613"/>
                <a:gd name="connsiteX49" fmla="*/ 287924 w 478461"/>
                <a:gd name="connsiteY49" fmla="*/ 465759 h 571613"/>
                <a:gd name="connsiteX50" fmla="*/ 296392 w 478461"/>
                <a:gd name="connsiteY50" fmla="*/ 457291 h 571613"/>
                <a:gd name="connsiteX51" fmla="*/ 300627 w 478461"/>
                <a:gd name="connsiteY51" fmla="*/ 478462 h 571613"/>
                <a:gd name="connsiteX52" fmla="*/ 338734 w 478461"/>
                <a:gd name="connsiteY52" fmla="*/ 482696 h 571613"/>
                <a:gd name="connsiteX53" fmla="*/ 342968 w 478461"/>
                <a:gd name="connsiteY53" fmla="*/ 533506 h 571613"/>
                <a:gd name="connsiteX54" fmla="*/ 368373 w 478461"/>
                <a:gd name="connsiteY54" fmla="*/ 533506 h 571613"/>
                <a:gd name="connsiteX55" fmla="*/ 402247 w 478461"/>
                <a:gd name="connsiteY55" fmla="*/ 571614 h 571613"/>
                <a:gd name="connsiteX56" fmla="*/ 419183 w 478461"/>
                <a:gd name="connsiteY56" fmla="*/ 571614 h 571613"/>
                <a:gd name="connsiteX57" fmla="*/ 440354 w 478461"/>
                <a:gd name="connsiteY57" fmla="*/ 563145 h 571613"/>
                <a:gd name="connsiteX58" fmla="*/ 457291 w 478461"/>
                <a:gd name="connsiteY58" fmla="*/ 571614 h 571613"/>
                <a:gd name="connsiteX59" fmla="*/ 469994 w 478461"/>
                <a:gd name="connsiteY59" fmla="*/ 546208 h 571613"/>
                <a:gd name="connsiteX60" fmla="*/ 478462 w 478461"/>
                <a:gd name="connsiteY60" fmla="*/ 525038 h 571613"/>
                <a:gd name="connsiteX61" fmla="*/ 448823 w 478461"/>
                <a:gd name="connsiteY61" fmla="*/ 503867 h 571613"/>
                <a:gd name="connsiteX62" fmla="*/ 440354 w 478461"/>
                <a:gd name="connsiteY62" fmla="*/ 491164 h 571613"/>
                <a:gd name="connsiteX63" fmla="*/ 423418 w 478461"/>
                <a:gd name="connsiteY63" fmla="*/ 474228 h 571613"/>
                <a:gd name="connsiteX64" fmla="*/ 393778 w 478461"/>
                <a:gd name="connsiteY64" fmla="*/ 478462 h 571613"/>
                <a:gd name="connsiteX65" fmla="*/ 381076 w 478461"/>
                <a:gd name="connsiteY65" fmla="*/ 474228 h 571613"/>
                <a:gd name="connsiteX66" fmla="*/ 381076 w 478461"/>
                <a:gd name="connsiteY66" fmla="*/ 465759 h 571613"/>
                <a:gd name="connsiteX67" fmla="*/ 398013 w 478461"/>
                <a:gd name="connsiteY67" fmla="*/ 461525 h 571613"/>
                <a:gd name="connsiteX68" fmla="*/ 398013 w 478461"/>
                <a:gd name="connsiteY68" fmla="*/ 457291 h 571613"/>
                <a:gd name="connsiteX69" fmla="*/ 385310 w 478461"/>
                <a:gd name="connsiteY69" fmla="*/ 453057 h 571613"/>
                <a:gd name="connsiteX70" fmla="*/ 376842 w 478461"/>
                <a:gd name="connsiteY70" fmla="*/ 448822 h 571613"/>
                <a:gd name="connsiteX71" fmla="*/ 398013 w 478461"/>
                <a:gd name="connsiteY71" fmla="*/ 431886 h 571613"/>
                <a:gd name="connsiteX72" fmla="*/ 398013 w 478461"/>
                <a:gd name="connsiteY72" fmla="*/ 419183 h 571613"/>
                <a:gd name="connsiteX73" fmla="*/ 389544 w 478461"/>
                <a:gd name="connsiteY73" fmla="*/ 410715 h 571613"/>
                <a:gd name="connsiteX74" fmla="*/ 393778 w 478461"/>
                <a:gd name="connsiteY74" fmla="*/ 402247 h 571613"/>
                <a:gd name="connsiteX75" fmla="*/ 398013 w 478461"/>
                <a:gd name="connsiteY75" fmla="*/ 385310 h 571613"/>
                <a:gd name="connsiteX76" fmla="*/ 385310 w 478461"/>
                <a:gd name="connsiteY76" fmla="*/ 372607 h 571613"/>
                <a:gd name="connsiteX77" fmla="*/ 376842 w 478461"/>
                <a:gd name="connsiteY77" fmla="*/ 359905 h 571613"/>
                <a:gd name="connsiteX78" fmla="*/ 359905 w 478461"/>
                <a:gd name="connsiteY78" fmla="*/ 338734 h 571613"/>
                <a:gd name="connsiteX79" fmla="*/ 347202 w 478461"/>
                <a:gd name="connsiteY79" fmla="*/ 334500 h 571613"/>
                <a:gd name="connsiteX80" fmla="*/ 355671 w 478461"/>
                <a:gd name="connsiteY80" fmla="*/ 317563 h 571613"/>
                <a:gd name="connsiteX81" fmla="*/ 351437 w 478461"/>
                <a:gd name="connsiteY81" fmla="*/ 317563 h 571613"/>
                <a:gd name="connsiteX82" fmla="*/ 347202 w 478461"/>
                <a:gd name="connsiteY82" fmla="*/ 283690 h 571613"/>
                <a:gd name="connsiteX83" fmla="*/ 334500 w 478461"/>
                <a:gd name="connsiteY83" fmla="*/ 275221 h 571613"/>
                <a:gd name="connsiteX84" fmla="*/ 351437 w 478461"/>
                <a:gd name="connsiteY84" fmla="*/ 266753 h 571613"/>
                <a:gd name="connsiteX85" fmla="*/ 376842 w 478461"/>
                <a:gd name="connsiteY85" fmla="*/ 266753 h 571613"/>
                <a:gd name="connsiteX86" fmla="*/ 385310 w 478461"/>
                <a:gd name="connsiteY86" fmla="*/ 258285 h 571613"/>
                <a:gd name="connsiteX87" fmla="*/ 402247 w 478461"/>
                <a:gd name="connsiteY87" fmla="*/ 258285 h 571613"/>
                <a:gd name="connsiteX88" fmla="*/ 406481 w 478461"/>
                <a:gd name="connsiteY88" fmla="*/ 266753 h 571613"/>
                <a:gd name="connsiteX89" fmla="*/ 423418 w 478461"/>
                <a:gd name="connsiteY89" fmla="*/ 266753 h 571613"/>
                <a:gd name="connsiteX90" fmla="*/ 436120 w 478461"/>
                <a:gd name="connsiteY90" fmla="*/ 262519 h 571613"/>
                <a:gd name="connsiteX91" fmla="*/ 440354 w 478461"/>
                <a:gd name="connsiteY91" fmla="*/ 232880 h 571613"/>
                <a:gd name="connsiteX92" fmla="*/ 453057 w 478461"/>
                <a:gd name="connsiteY92" fmla="*/ 186304 h 571613"/>
                <a:gd name="connsiteX93" fmla="*/ 440354 w 478461"/>
                <a:gd name="connsiteY93" fmla="*/ 173601 h 571613"/>
                <a:gd name="connsiteX94" fmla="*/ 436120 w 478461"/>
                <a:gd name="connsiteY94" fmla="*/ 156664 h 571613"/>
                <a:gd name="connsiteX95" fmla="*/ 414949 w 478461"/>
                <a:gd name="connsiteY95" fmla="*/ 143962 h 571613"/>
                <a:gd name="connsiteX96" fmla="*/ 385310 w 478461"/>
                <a:gd name="connsiteY96" fmla="*/ 127025 h 571613"/>
                <a:gd name="connsiteX97" fmla="*/ 351437 w 478461"/>
                <a:gd name="connsiteY97" fmla="*/ 131259 h 571613"/>
                <a:gd name="connsiteX98" fmla="*/ 330266 w 478461"/>
                <a:gd name="connsiteY98" fmla="*/ 101620 h 571613"/>
                <a:gd name="connsiteX99" fmla="*/ 300627 w 478461"/>
                <a:gd name="connsiteY99" fmla="*/ 101620 h 571613"/>
                <a:gd name="connsiteX100" fmla="*/ 275221 w 478461"/>
                <a:gd name="connsiteY100" fmla="*/ 80449 h 571613"/>
                <a:gd name="connsiteX101" fmla="*/ 275221 w 478461"/>
                <a:gd name="connsiteY101" fmla="*/ 71981 h 571613"/>
                <a:gd name="connsiteX102" fmla="*/ 258285 w 478461"/>
                <a:gd name="connsiteY102" fmla="*/ 50810 h 571613"/>
                <a:gd name="connsiteX103" fmla="*/ 254051 w 478461"/>
                <a:gd name="connsiteY103" fmla="*/ 29639 h 571613"/>
                <a:gd name="connsiteX104" fmla="*/ 232880 w 478461"/>
                <a:gd name="connsiteY104" fmla="*/ 12703 h 571613"/>
                <a:gd name="connsiteX105" fmla="*/ 203240 w 478461"/>
                <a:gd name="connsiteY105" fmla="*/ 25405 h 571613"/>
                <a:gd name="connsiteX106" fmla="*/ 194772 w 478461"/>
                <a:gd name="connsiteY106" fmla="*/ 0 h 57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478461" h="571613">
                  <a:moveTo>
                    <a:pt x="194772" y="0"/>
                  </a:moveTo>
                  <a:lnTo>
                    <a:pt x="173601" y="4234"/>
                  </a:lnTo>
                  <a:lnTo>
                    <a:pt x="127025" y="29639"/>
                  </a:lnTo>
                  <a:lnTo>
                    <a:pt x="139728" y="42342"/>
                  </a:lnTo>
                  <a:lnTo>
                    <a:pt x="114323" y="63513"/>
                  </a:lnTo>
                  <a:lnTo>
                    <a:pt x="110089" y="76215"/>
                  </a:lnTo>
                  <a:lnTo>
                    <a:pt x="88918" y="80449"/>
                  </a:lnTo>
                  <a:lnTo>
                    <a:pt x="76215" y="67747"/>
                  </a:lnTo>
                  <a:lnTo>
                    <a:pt x="46576" y="63513"/>
                  </a:lnTo>
                  <a:lnTo>
                    <a:pt x="42342" y="46576"/>
                  </a:lnTo>
                  <a:lnTo>
                    <a:pt x="25405" y="33873"/>
                  </a:lnTo>
                  <a:lnTo>
                    <a:pt x="0" y="46576"/>
                  </a:lnTo>
                  <a:lnTo>
                    <a:pt x="12703" y="67747"/>
                  </a:lnTo>
                  <a:lnTo>
                    <a:pt x="33873" y="67747"/>
                  </a:lnTo>
                  <a:lnTo>
                    <a:pt x="59278" y="84683"/>
                  </a:lnTo>
                  <a:lnTo>
                    <a:pt x="71981" y="97386"/>
                  </a:lnTo>
                  <a:lnTo>
                    <a:pt x="105854" y="93152"/>
                  </a:lnTo>
                  <a:lnTo>
                    <a:pt x="114323" y="110089"/>
                  </a:lnTo>
                  <a:lnTo>
                    <a:pt x="131259" y="114323"/>
                  </a:lnTo>
                  <a:lnTo>
                    <a:pt x="139728" y="135494"/>
                  </a:lnTo>
                  <a:lnTo>
                    <a:pt x="156665" y="139728"/>
                  </a:lnTo>
                  <a:lnTo>
                    <a:pt x="152430" y="156664"/>
                  </a:lnTo>
                  <a:lnTo>
                    <a:pt x="135494" y="152430"/>
                  </a:lnTo>
                  <a:lnTo>
                    <a:pt x="131259" y="165133"/>
                  </a:lnTo>
                  <a:lnTo>
                    <a:pt x="143962" y="182069"/>
                  </a:lnTo>
                  <a:lnTo>
                    <a:pt x="135494" y="215943"/>
                  </a:lnTo>
                  <a:lnTo>
                    <a:pt x="118557" y="215943"/>
                  </a:lnTo>
                  <a:lnTo>
                    <a:pt x="118557" y="237114"/>
                  </a:lnTo>
                  <a:lnTo>
                    <a:pt x="122791" y="245582"/>
                  </a:lnTo>
                  <a:lnTo>
                    <a:pt x="101620" y="245582"/>
                  </a:lnTo>
                  <a:lnTo>
                    <a:pt x="97386" y="232880"/>
                  </a:lnTo>
                  <a:lnTo>
                    <a:pt x="114323" y="215943"/>
                  </a:lnTo>
                  <a:lnTo>
                    <a:pt x="105854" y="203240"/>
                  </a:lnTo>
                  <a:lnTo>
                    <a:pt x="101620" y="199006"/>
                  </a:lnTo>
                  <a:lnTo>
                    <a:pt x="97386" y="160899"/>
                  </a:lnTo>
                  <a:lnTo>
                    <a:pt x="71981" y="156664"/>
                  </a:lnTo>
                  <a:lnTo>
                    <a:pt x="50810" y="131259"/>
                  </a:lnTo>
                  <a:lnTo>
                    <a:pt x="46576" y="186304"/>
                  </a:lnTo>
                  <a:lnTo>
                    <a:pt x="80449" y="211709"/>
                  </a:lnTo>
                  <a:lnTo>
                    <a:pt x="84684" y="241348"/>
                  </a:lnTo>
                  <a:lnTo>
                    <a:pt x="93152" y="275221"/>
                  </a:lnTo>
                  <a:lnTo>
                    <a:pt x="93152" y="309095"/>
                  </a:lnTo>
                  <a:lnTo>
                    <a:pt x="114323" y="304861"/>
                  </a:lnTo>
                  <a:lnTo>
                    <a:pt x="143962" y="330266"/>
                  </a:lnTo>
                  <a:lnTo>
                    <a:pt x="165133" y="342968"/>
                  </a:lnTo>
                  <a:lnTo>
                    <a:pt x="169367" y="359905"/>
                  </a:lnTo>
                  <a:lnTo>
                    <a:pt x="186304" y="364139"/>
                  </a:lnTo>
                  <a:lnTo>
                    <a:pt x="232880" y="410715"/>
                  </a:lnTo>
                  <a:lnTo>
                    <a:pt x="245582" y="465759"/>
                  </a:lnTo>
                  <a:lnTo>
                    <a:pt x="287924" y="465759"/>
                  </a:lnTo>
                  <a:lnTo>
                    <a:pt x="296392" y="457291"/>
                  </a:lnTo>
                  <a:lnTo>
                    <a:pt x="300627" y="478462"/>
                  </a:lnTo>
                  <a:lnTo>
                    <a:pt x="338734" y="482696"/>
                  </a:lnTo>
                  <a:lnTo>
                    <a:pt x="342968" y="533506"/>
                  </a:lnTo>
                  <a:lnTo>
                    <a:pt x="368373" y="533506"/>
                  </a:lnTo>
                  <a:lnTo>
                    <a:pt x="402247" y="571614"/>
                  </a:lnTo>
                  <a:lnTo>
                    <a:pt x="419183" y="571614"/>
                  </a:lnTo>
                  <a:lnTo>
                    <a:pt x="440354" y="563145"/>
                  </a:lnTo>
                  <a:lnTo>
                    <a:pt x="457291" y="571614"/>
                  </a:lnTo>
                  <a:lnTo>
                    <a:pt x="469994" y="546208"/>
                  </a:lnTo>
                  <a:lnTo>
                    <a:pt x="478462" y="525038"/>
                  </a:lnTo>
                  <a:lnTo>
                    <a:pt x="448823" y="503867"/>
                  </a:lnTo>
                  <a:lnTo>
                    <a:pt x="440354" y="491164"/>
                  </a:lnTo>
                  <a:lnTo>
                    <a:pt x="423418" y="474228"/>
                  </a:lnTo>
                  <a:lnTo>
                    <a:pt x="393778" y="478462"/>
                  </a:lnTo>
                  <a:lnTo>
                    <a:pt x="381076" y="474228"/>
                  </a:lnTo>
                  <a:lnTo>
                    <a:pt x="381076" y="465759"/>
                  </a:lnTo>
                  <a:lnTo>
                    <a:pt x="398013" y="461525"/>
                  </a:lnTo>
                  <a:lnTo>
                    <a:pt x="398013" y="457291"/>
                  </a:lnTo>
                  <a:lnTo>
                    <a:pt x="385310" y="453057"/>
                  </a:lnTo>
                  <a:lnTo>
                    <a:pt x="376842" y="448822"/>
                  </a:lnTo>
                  <a:lnTo>
                    <a:pt x="398013" y="431886"/>
                  </a:lnTo>
                  <a:lnTo>
                    <a:pt x="398013" y="419183"/>
                  </a:lnTo>
                  <a:lnTo>
                    <a:pt x="389544" y="410715"/>
                  </a:lnTo>
                  <a:lnTo>
                    <a:pt x="393778" y="402247"/>
                  </a:lnTo>
                  <a:lnTo>
                    <a:pt x="398013" y="385310"/>
                  </a:lnTo>
                  <a:lnTo>
                    <a:pt x="385310" y="372607"/>
                  </a:lnTo>
                  <a:lnTo>
                    <a:pt x="376842" y="359905"/>
                  </a:lnTo>
                  <a:lnTo>
                    <a:pt x="359905" y="338734"/>
                  </a:lnTo>
                  <a:lnTo>
                    <a:pt x="347202" y="334500"/>
                  </a:lnTo>
                  <a:lnTo>
                    <a:pt x="355671" y="317563"/>
                  </a:lnTo>
                  <a:lnTo>
                    <a:pt x="351437" y="317563"/>
                  </a:lnTo>
                  <a:lnTo>
                    <a:pt x="347202" y="283690"/>
                  </a:lnTo>
                  <a:lnTo>
                    <a:pt x="334500" y="275221"/>
                  </a:lnTo>
                  <a:lnTo>
                    <a:pt x="351437" y="266753"/>
                  </a:lnTo>
                  <a:lnTo>
                    <a:pt x="376842" y="266753"/>
                  </a:lnTo>
                  <a:lnTo>
                    <a:pt x="385310" y="258285"/>
                  </a:lnTo>
                  <a:lnTo>
                    <a:pt x="402247" y="258285"/>
                  </a:lnTo>
                  <a:lnTo>
                    <a:pt x="406481" y="266753"/>
                  </a:lnTo>
                  <a:lnTo>
                    <a:pt x="423418" y="266753"/>
                  </a:lnTo>
                  <a:lnTo>
                    <a:pt x="436120" y="262519"/>
                  </a:lnTo>
                  <a:lnTo>
                    <a:pt x="440354" y="232880"/>
                  </a:lnTo>
                  <a:lnTo>
                    <a:pt x="453057" y="186304"/>
                  </a:lnTo>
                  <a:lnTo>
                    <a:pt x="440354" y="173601"/>
                  </a:lnTo>
                  <a:lnTo>
                    <a:pt x="436120" y="156664"/>
                  </a:lnTo>
                  <a:lnTo>
                    <a:pt x="414949" y="143962"/>
                  </a:lnTo>
                  <a:lnTo>
                    <a:pt x="385310" y="127025"/>
                  </a:lnTo>
                  <a:lnTo>
                    <a:pt x="351437" y="131259"/>
                  </a:lnTo>
                  <a:lnTo>
                    <a:pt x="330266" y="101620"/>
                  </a:lnTo>
                  <a:lnTo>
                    <a:pt x="300627" y="101620"/>
                  </a:lnTo>
                  <a:lnTo>
                    <a:pt x="275221" y="80449"/>
                  </a:lnTo>
                  <a:lnTo>
                    <a:pt x="275221" y="71981"/>
                  </a:lnTo>
                  <a:lnTo>
                    <a:pt x="258285" y="50810"/>
                  </a:lnTo>
                  <a:lnTo>
                    <a:pt x="254051" y="29639"/>
                  </a:lnTo>
                  <a:lnTo>
                    <a:pt x="232880" y="12703"/>
                  </a:lnTo>
                  <a:lnTo>
                    <a:pt x="203240" y="25405"/>
                  </a:lnTo>
                  <a:lnTo>
                    <a:pt x="19477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E1893D6-2396-DA77-DA6F-BA9C0C805342}"/>
                </a:ext>
              </a:extLst>
            </p:cNvPr>
            <p:cNvSpPr/>
            <p:nvPr/>
          </p:nvSpPr>
          <p:spPr>
            <a:xfrm>
              <a:off x="3651319" y="3675080"/>
              <a:ext cx="402246" cy="368373"/>
            </a:xfrm>
            <a:custGeom>
              <a:avLst/>
              <a:gdLst>
                <a:gd name="connsiteX0" fmla="*/ 241348 w 402246"/>
                <a:gd name="connsiteY0" fmla="*/ 0 h 368373"/>
                <a:gd name="connsiteX1" fmla="*/ 237114 w 402246"/>
                <a:gd name="connsiteY1" fmla="*/ 12703 h 368373"/>
                <a:gd name="connsiteX2" fmla="*/ 211709 w 402246"/>
                <a:gd name="connsiteY2" fmla="*/ 21171 h 368373"/>
                <a:gd name="connsiteX3" fmla="*/ 199006 w 402246"/>
                <a:gd name="connsiteY3" fmla="*/ 38108 h 368373"/>
                <a:gd name="connsiteX4" fmla="*/ 190538 w 402246"/>
                <a:gd name="connsiteY4" fmla="*/ 38108 h 368373"/>
                <a:gd name="connsiteX5" fmla="*/ 173601 w 402246"/>
                <a:gd name="connsiteY5" fmla="*/ 33873 h 368373"/>
                <a:gd name="connsiteX6" fmla="*/ 160899 w 402246"/>
                <a:gd name="connsiteY6" fmla="*/ 50810 h 368373"/>
                <a:gd name="connsiteX7" fmla="*/ 143962 w 402246"/>
                <a:gd name="connsiteY7" fmla="*/ 55044 h 368373"/>
                <a:gd name="connsiteX8" fmla="*/ 131259 w 402246"/>
                <a:gd name="connsiteY8" fmla="*/ 76215 h 368373"/>
                <a:gd name="connsiteX9" fmla="*/ 114323 w 402246"/>
                <a:gd name="connsiteY9" fmla="*/ 76215 h 368373"/>
                <a:gd name="connsiteX10" fmla="*/ 105854 w 402246"/>
                <a:gd name="connsiteY10" fmla="*/ 84683 h 368373"/>
                <a:gd name="connsiteX11" fmla="*/ 76215 w 402246"/>
                <a:gd name="connsiteY11" fmla="*/ 84683 h 368373"/>
                <a:gd name="connsiteX12" fmla="*/ 63513 w 402246"/>
                <a:gd name="connsiteY12" fmla="*/ 101620 h 368373"/>
                <a:gd name="connsiteX13" fmla="*/ 55044 w 402246"/>
                <a:gd name="connsiteY13" fmla="*/ 97386 h 368373"/>
                <a:gd name="connsiteX14" fmla="*/ 33873 w 402246"/>
                <a:gd name="connsiteY14" fmla="*/ 122791 h 368373"/>
                <a:gd name="connsiteX15" fmla="*/ 12703 w 402246"/>
                <a:gd name="connsiteY15" fmla="*/ 114323 h 368373"/>
                <a:gd name="connsiteX16" fmla="*/ 4234 w 402246"/>
                <a:gd name="connsiteY16" fmla="*/ 135494 h 368373"/>
                <a:gd name="connsiteX17" fmla="*/ 12703 w 402246"/>
                <a:gd name="connsiteY17" fmla="*/ 152430 h 368373"/>
                <a:gd name="connsiteX18" fmla="*/ 29639 w 402246"/>
                <a:gd name="connsiteY18" fmla="*/ 165133 h 368373"/>
                <a:gd name="connsiteX19" fmla="*/ 0 w 402246"/>
                <a:gd name="connsiteY19" fmla="*/ 190538 h 368373"/>
                <a:gd name="connsiteX20" fmla="*/ 0 w 402246"/>
                <a:gd name="connsiteY20" fmla="*/ 211709 h 368373"/>
                <a:gd name="connsiteX21" fmla="*/ 12703 w 402246"/>
                <a:gd name="connsiteY21" fmla="*/ 220177 h 368373"/>
                <a:gd name="connsiteX22" fmla="*/ 0 w 402246"/>
                <a:gd name="connsiteY22" fmla="*/ 232880 h 368373"/>
                <a:gd name="connsiteX23" fmla="*/ 16937 w 402246"/>
                <a:gd name="connsiteY23" fmla="*/ 249816 h 368373"/>
                <a:gd name="connsiteX24" fmla="*/ 4234 w 402246"/>
                <a:gd name="connsiteY24" fmla="*/ 262519 h 368373"/>
                <a:gd name="connsiteX25" fmla="*/ 16937 w 402246"/>
                <a:gd name="connsiteY25" fmla="*/ 270987 h 368373"/>
                <a:gd name="connsiteX26" fmla="*/ 50810 w 402246"/>
                <a:gd name="connsiteY26" fmla="*/ 270987 h 368373"/>
                <a:gd name="connsiteX27" fmla="*/ 50810 w 402246"/>
                <a:gd name="connsiteY27" fmla="*/ 304861 h 368373"/>
                <a:gd name="connsiteX28" fmla="*/ 63513 w 402246"/>
                <a:gd name="connsiteY28" fmla="*/ 326031 h 368373"/>
                <a:gd name="connsiteX29" fmla="*/ 67747 w 402246"/>
                <a:gd name="connsiteY29" fmla="*/ 326031 h 368373"/>
                <a:gd name="connsiteX30" fmla="*/ 97386 w 402246"/>
                <a:gd name="connsiteY30" fmla="*/ 309095 h 368373"/>
                <a:gd name="connsiteX31" fmla="*/ 139728 w 402246"/>
                <a:gd name="connsiteY31" fmla="*/ 326031 h 368373"/>
                <a:gd name="connsiteX32" fmla="*/ 169367 w 402246"/>
                <a:gd name="connsiteY32" fmla="*/ 368373 h 368373"/>
                <a:gd name="connsiteX33" fmla="*/ 186304 w 402246"/>
                <a:gd name="connsiteY33" fmla="*/ 368373 h 368373"/>
                <a:gd name="connsiteX34" fmla="*/ 211709 w 402246"/>
                <a:gd name="connsiteY34" fmla="*/ 342968 h 368373"/>
                <a:gd name="connsiteX35" fmla="*/ 220177 w 402246"/>
                <a:gd name="connsiteY35" fmla="*/ 355671 h 368373"/>
                <a:gd name="connsiteX36" fmla="*/ 237114 w 402246"/>
                <a:gd name="connsiteY36" fmla="*/ 338734 h 368373"/>
                <a:gd name="connsiteX37" fmla="*/ 258285 w 402246"/>
                <a:gd name="connsiteY37" fmla="*/ 347202 h 368373"/>
                <a:gd name="connsiteX38" fmla="*/ 262519 w 402246"/>
                <a:gd name="connsiteY38" fmla="*/ 351436 h 368373"/>
                <a:gd name="connsiteX39" fmla="*/ 279456 w 402246"/>
                <a:gd name="connsiteY39" fmla="*/ 338734 h 368373"/>
                <a:gd name="connsiteX40" fmla="*/ 275221 w 402246"/>
                <a:gd name="connsiteY40" fmla="*/ 321797 h 368373"/>
                <a:gd name="connsiteX41" fmla="*/ 266753 w 402246"/>
                <a:gd name="connsiteY41" fmla="*/ 313329 h 368373"/>
                <a:gd name="connsiteX42" fmla="*/ 279456 w 402246"/>
                <a:gd name="connsiteY42" fmla="*/ 296392 h 368373"/>
                <a:gd name="connsiteX43" fmla="*/ 287924 w 402246"/>
                <a:gd name="connsiteY43" fmla="*/ 296392 h 368373"/>
                <a:gd name="connsiteX44" fmla="*/ 296392 w 402246"/>
                <a:gd name="connsiteY44" fmla="*/ 270987 h 368373"/>
                <a:gd name="connsiteX45" fmla="*/ 304861 w 402246"/>
                <a:gd name="connsiteY45" fmla="*/ 258285 h 368373"/>
                <a:gd name="connsiteX46" fmla="*/ 300627 w 402246"/>
                <a:gd name="connsiteY46" fmla="*/ 232880 h 368373"/>
                <a:gd name="connsiteX47" fmla="*/ 317563 w 402246"/>
                <a:gd name="connsiteY47" fmla="*/ 207475 h 368373"/>
                <a:gd name="connsiteX48" fmla="*/ 347202 w 402246"/>
                <a:gd name="connsiteY48" fmla="*/ 186304 h 368373"/>
                <a:gd name="connsiteX49" fmla="*/ 347202 w 402246"/>
                <a:gd name="connsiteY49" fmla="*/ 148196 h 368373"/>
                <a:gd name="connsiteX50" fmla="*/ 359905 w 402246"/>
                <a:gd name="connsiteY50" fmla="*/ 152430 h 368373"/>
                <a:gd name="connsiteX51" fmla="*/ 376842 w 402246"/>
                <a:gd name="connsiteY51" fmla="*/ 169367 h 368373"/>
                <a:gd name="connsiteX52" fmla="*/ 393778 w 402246"/>
                <a:gd name="connsiteY52" fmla="*/ 169367 h 368373"/>
                <a:gd name="connsiteX53" fmla="*/ 402247 w 402246"/>
                <a:gd name="connsiteY53" fmla="*/ 160899 h 368373"/>
                <a:gd name="connsiteX54" fmla="*/ 393778 w 402246"/>
                <a:gd name="connsiteY54" fmla="*/ 139728 h 368373"/>
                <a:gd name="connsiteX55" fmla="*/ 402247 w 402246"/>
                <a:gd name="connsiteY55" fmla="*/ 114323 h 368373"/>
                <a:gd name="connsiteX56" fmla="*/ 398013 w 402246"/>
                <a:gd name="connsiteY56" fmla="*/ 88918 h 368373"/>
                <a:gd name="connsiteX57" fmla="*/ 389544 w 402246"/>
                <a:gd name="connsiteY57" fmla="*/ 76215 h 368373"/>
                <a:gd name="connsiteX58" fmla="*/ 389544 w 402246"/>
                <a:gd name="connsiteY58" fmla="*/ 55044 h 368373"/>
                <a:gd name="connsiteX59" fmla="*/ 402247 w 402246"/>
                <a:gd name="connsiteY59" fmla="*/ 33873 h 368373"/>
                <a:gd name="connsiteX60" fmla="*/ 398013 w 402246"/>
                <a:gd name="connsiteY60" fmla="*/ 12703 h 368373"/>
                <a:gd name="connsiteX61" fmla="*/ 393778 w 402246"/>
                <a:gd name="connsiteY61" fmla="*/ 8468 h 368373"/>
                <a:gd name="connsiteX62" fmla="*/ 381076 w 402246"/>
                <a:gd name="connsiteY62" fmla="*/ 21171 h 368373"/>
                <a:gd name="connsiteX63" fmla="*/ 351437 w 402246"/>
                <a:gd name="connsiteY63" fmla="*/ 21171 h 368373"/>
                <a:gd name="connsiteX64" fmla="*/ 338734 w 402246"/>
                <a:gd name="connsiteY64" fmla="*/ 33873 h 368373"/>
                <a:gd name="connsiteX65" fmla="*/ 321797 w 402246"/>
                <a:gd name="connsiteY65" fmla="*/ 33873 h 368373"/>
                <a:gd name="connsiteX66" fmla="*/ 304861 w 402246"/>
                <a:gd name="connsiteY66" fmla="*/ 21171 h 368373"/>
                <a:gd name="connsiteX67" fmla="*/ 300627 w 402246"/>
                <a:gd name="connsiteY67" fmla="*/ 8468 h 368373"/>
                <a:gd name="connsiteX68" fmla="*/ 262519 w 402246"/>
                <a:gd name="connsiteY68" fmla="*/ 8468 h 368373"/>
                <a:gd name="connsiteX69" fmla="*/ 254051 w 402246"/>
                <a:gd name="connsiteY69" fmla="*/ 0 h 368373"/>
                <a:gd name="connsiteX70" fmla="*/ 241348 w 402246"/>
                <a:gd name="connsiteY70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02246" h="368373">
                  <a:moveTo>
                    <a:pt x="241348" y="0"/>
                  </a:moveTo>
                  <a:lnTo>
                    <a:pt x="237114" y="12703"/>
                  </a:lnTo>
                  <a:lnTo>
                    <a:pt x="211709" y="21171"/>
                  </a:lnTo>
                  <a:lnTo>
                    <a:pt x="199006" y="38108"/>
                  </a:lnTo>
                  <a:lnTo>
                    <a:pt x="190538" y="38108"/>
                  </a:lnTo>
                  <a:lnTo>
                    <a:pt x="173601" y="33873"/>
                  </a:lnTo>
                  <a:lnTo>
                    <a:pt x="160899" y="50810"/>
                  </a:lnTo>
                  <a:lnTo>
                    <a:pt x="143962" y="55044"/>
                  </a:lnTo>
                  <a:lnTo>
                    <a:pt x="131259" y="76215"/>
                  </a:lnTo>
                  <a:lnTo>
                    <a:pt x="114323" y="76215"/>
                  </a:lnTo>
                  <a:lnTo>
                    <a:pt x="105854" y="84683"/>
                  </a:lnTo>
                  <a:lnTo>
                    <a:pt x="76215" y="84683"/>
                  </a:lnTo>
                  <a:lnTo>
                    <a:pt x="63513" y="101620"/>
                  </a:lnTo>
                  <a:lnTo>
                    <a:pt x="55044" y="97386"/>
                  </a:lnTo>
                  <a:lnTo>
                    <a:pt x="33873" y="122791"/>
                  </a:lnTo>
                  <a:lnTo>
                    <a:pt x="12703" y="114323"/>
                  </a:lnTo>
                  <a:lnTo>
                    <a:pt x="4234" y="135494"/>
                  </a:lnTo>
                  <a:lnTo>
                    <a:pt x="12703" y="152430"/>
                  </a:lnTo>
                  <a:lnTo>
                    <a:pt x="29639" y="165133"/>
                  </a:lnTo>
                  <a:lnTo>
                    <a:pt x="0" y="190538"/>
                  </a:lnTo>
                  <a:lnTo>
                    <a:pt x="0" y="211709"/>
                  </a:lnTo>
                  <a:lnTo>
                    <a:pt x="12703" y="220177"/>
                  </a:lnTo>
                  <a:lnTo>
                    <a:pt x="0" y="232880"/>
                  </a:lnTo>
                  <a:lnTo>
                    <a:pt x="16937" y="249816"/>
                  </a:lnTo>
                  <a:lnTo>
                    <a:pt x="4234" y="262519"/>
                  </a:lnTo>
                  <a:lnTo>
                    <a:pt x="16937" y="270987"/>
                  </a:lnTo>
                  <a:lnTo>
                    <a:pt x="50810" y="270987"/>
                  </a:lnTo>
                  <a:lnTo>
                    <a:pt x="50810" y="304861"/>
                  </a:lnTo>
                  <a:lnTo>
                    <a:pt x="63513" y="326031"/>
                  </a:lnTo>
                  <a:lnTo>
                    <a:pt x="67747" y="326031"/>
                  </a:lnTo>
                  <a:lnTo>
                    <a:pt x="97386" y="309095"/>
                  </a:lnTo>
                  <a:lnTo>
                    <a:pt x="139728" y="326031"/>
                  </a:lnTo>
                  <a:lnTo>
                    <a:pt x="169367" y="368373"/>
                  </a:lnTo>
                  <a:lnTo>
                    <a:pt x="186304" y="368373"/>
                  </a:lnTo>
                  <a:lnTo>
                    <a:pt x="211709" y="342968"/>
                  </a:lnTo>
                  <a:lnTo>
                    <a:pt x="220177" y="355671"/>
                  </a:lnTo>
                  <a:lnTo>
                    <a:pt x="237114" y="338734"/>
                  </a:lnTo>
                  <a:lnTo>
                    <a:pt x="258285" y="347202"/>
                  </a:lnTo>
                  <a:lnTo>
                    <a:pt x="262519" y="351436"/>
                  </a:lnTo>
                  <a:lnTo>
                    <a:pt x="279456" y="338734"/>
                  </a:lnTo>
                  <a:lnTo>
                    <a:pt x="275221" y="321797"/>
                  </a:lnTo>
                  <a:lnTo>
                    <a:pt x="266753" y="313329"/>
                  </a:lnTo>
                  <a:lnTo>
                    <a:pt x="279456" y="296392"/>
                  </a:lnTo>
                  <a:lnTo>
                    <a:pt x="287924" y="296392"/>
                  </a:lnTo>
                  <a:lnTo>
                    <a:pt x="296392" y="270987"/>
                  </a:lnTo>
                  <a:lnTo>
                    <a:pt x="304861" y="258285"/>
                  </a:lnTo>
                  <a:lnTo>
                    <a:pt x="300627" y="232880"/>
                  </a:lnTo>
                  <a:lnTo>
                    <a:pt x="317563" y="207475"/>
                  </a:lnTo>
                  <a:lnTo>
                    <a:pt x="347202" y="186304"/>
                  </a:lnTo>
                  <a:lnTo>
                    <a:pt x="347202" y="148196"/>
                  </a:lnTo>
                  <a:lnTo>
                    <a:pt x="359905" y="152430"/>
                  </a:lnTo>
                  <a:lnTo>
                    <a:pt x="376842" y="169367"/>
                  </a:lnTo>
                  <a:lnTo>
                    <a:pt x="393778" y="169367"/>
                  </a:lnTo>
                  <a:lnTo>
                    <a:pt x="402247" y="160899"/>
                  </a:lnTo>
                  <a:lnTo>
                    <a:pt x="393778" y="139728"/>
                  </a:lnTo>
                  <a:lnTo>
                    <a:pt x="402247" y="114323"/>
                  </a:lnTo>
                  <a:lnTo>
                    <a:pt x="398013" y="88918"/>
                  </a:lnTo>
                  <a:lnTo>
                    <a:pt x="389544" y="76215"/>
                  </a:lnTo>
                  <a:lnTo>
                    <a:pt x="389544" y="55044"/>
                  </a:lnTo>
                  <a:lnTo>
                    <a:pt x="402247" y="33873"/>
                  </a:lnTo>
                  <a:lnTo>
                    <a:pt x="398013" y="12703"/>
                  </a:lnTo>
                  <a:lnTo>
                    <a:pt x="393778" y="8468"/>
                  </a:lnTo>
                  <a:lnTo>
                    <a:pt x="381076" y="21171"/>
                  </a:lnTo>
                  <a:lnTo>
                    <a:pt x="351437" y="21171"/>
                  </a:lnTo>
                  <a:lnTo>
                    <a:pt x="338734" y="33873"/>
                  </a:lnTo>
                  <a:lnTo>
                    <a:pt x="321797" y="33873"/>
                  </a:lnTo>
                  <a:lnTo>
                    <a:pt x="304861" y="21171"/>
                  </a:lnTo>
                  <a:lnTo>
                    <a:pt x="300627" y="8468"/>
                  </a:lnTo>
                  <a:lnTo>
                    <a:pt x="262519" y="8468"/>
                  </a:lnTo>
                  <a:lnTo>
                    <a:pt x="254051" y="0"/>
                  </a:lnTo>
                  <a:lnTo>
                    <a:pt x="24134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9227D19-AD83-22D2-2EA4-6B23FC914DA8}"/>
                </a:ext>
              </a:extLst>
            </p:cNvPr>
            <p:cNvSpPr/>
            <p:nvPr/>
          </p:nvSpPr>
          <p:spPr>
            <a:xfrm>
              <a:off x="3697895" y="3361751"/>
              <a:ext cx="381075" cy="347202"/>
            </a:xfrm>
            <a:custGeom>
              <a:avLst/>
              <a:gdLst>
                <a:gd name="connsiteX0" fmla="*/ 118557 w 381075"/>
                <a:gd name="connsiteY0" fmla="*/ 0 h 347202"/>
                <a:gd name="connsiteX1" fmla="*/ 110089 w 381075"/>
                <a:gd name="connsiteY1" fmla="*/ 25405 h 347202"/>
                <a:gd name="connsiteX2" fmla="*/ 84684 w 381075"/>
                <a:gd name="connsiteY2" fmla="*/ 25405 h 347202"/>
                <a:gd name="connsiteX3" fmla="*/ 76215 w 381075"/>
                <a:gd name="connsiteY3" fmla="*/ 21171 h 347202"/>
                <a:gd name="connsiteX4" fmla="*/ 59278 w 381075"/>
                <a:gd name="connsiteY4" fmla="*/ 21171 h 347202"/>
                <a:gd name="connsiteX5" fmla="*/ 46576 w 381075"/>
                <a:gd name="connsiteY5" fmla="*/ 12703 h 347202"/>
                <a:gd name="connsiteX6" fmla="*/ 16937 w 381075"/>
                <a:gd name="connsiteY6" fmla="*/ 42342 h 347202"/>
                <a:gd name="connsiteX7" fmla="*/ 16937 w 381075"/>
                <a:gd name="connsiteY7" fmla="*/ 67747 h 347202"/>
                <a:gd name="connsiteX8" fmla="*/ 0 w 381075"/>
                <a:gd name="connsiteY8" fmla="*/ 101620 h 347202"/>
                <a:gd name="connsiteX9" fmla="*/ 4234 w 381075"/>
                <a:gd name="connsiteY9" fmla="*/ 122791 h 347202"/>
                <a:gd name="connsiteX10" fmla="*/ 25405 w 381075"/>
                <a:gd name="connsiteY10" fmla="*/ 127025 h 347202"/>
                <a:gd name="connsiteX11" fmla="*/ 38108 w 381075"/>
                <a:gd name="connsiteY11" fmla="*/ 160899 h 347202"/>
                <a:gd name="connsiteX12" fmla="*/ 50810 w 381075"/>
                <a:gd name="connsiteY12" fmla="*/ 173601 h 347202"/>
                <a:gd name="connsiteX13" fmla="*/ 46576 w 381075"/>
                <a:gd name="connsiteY13" fmla="*/ 237114 h 347202"/>
                <a:gd name="connsiteX14" fmla="*/ 76215 w 381075"/>
                <a:gd name="connsiteY14" fmla="*/ 228645 h 347202"/>
                <a:gd name="connsiteX15" fmla="*/ 84684 w 381075"/>
                <a:gd name="connsiteY15" fmla="*/ 241348 h 347202"/>
                <a:gd name="connsiteX16" fmla="*/ 67747 w 381075"/>
                <a:gd name="connsiteY16" fmla="*/ 258285 h 347202"/>
                <a:gd name="connsiteX17" fmla="*/ 67747 w 381075"/>
                <a:gd name="connsiteY17" fmla="*/ 270987 h 347202"/>
                <a:gd name="connsiteX18" fmla="*/ 84684 w 381075"/>
                <a:gd name="connsiteY18" fmla="*/ 275221 h 347202"/>
                <a:gd name="connsiteX19" fmla="*/ 110089 w 381075"/>
                <a:gd name="connsiteY19" fmla="*/ 270987 h 347202"/>
                <a:gd name="connsiteX20" fmla="*/ 118557 w 381075"/>
                <a:gd name="connsiteY20" fmla="*/ 258285 h 347202"/>
                <a:gd name="connsiteX21" fmla="*/ 122791 w 381075"/>
                <a:gd name="connsiteY21" fmla="*/ 258285 h 347202"/>
                <a:gd name="connsiteX22" fmla="*/ 118557 w 381075"/>
                <a:gd name="connsiteY22" fmla="*/ 279455 h 347202"/>
                <a:gd name="connsiteX23" fmla="*/ 143962 w 381075"/>
                <a:gd name="connsiteY23" fmla="*/ 287924 h 347202"/>
                <a:gd name="connsiteX24" fmla="*/ 160899 w 381075"/>
                <a:gd name="connsiteY24" fmla="*/ 304861 h 347202"/>
                <a:gd name="connsiteX25" fmla="*/ 160899 w 381075"/>
                <a:gd name="connsiteY25" fmla="*/ 313329 h 347202"/>
                <a:gd name="connsiteX26" fmla="*/ 152430 w 381075"/>
                <a:gd name="connsiteY26" fmla="*/ 313329 h 347202"/>
                <a:gd name="connsiteX27" fmla="*/ 152430 w 381075"/>
                <a:gd name="connsiteY27" fmla="*/ 330266 h 347202"/>
                <a:gd name="connsiteX28" fmla="*/ 160899 w 381075"/>
                <a:gd name="connsiteY28" fmla="*/ 338734 h 347202"/>
                <a:gd name="connsiteX29" fmla="*/ 165133 w 381075"/>
                <a:gd name="connsiteY29" fmla="*/ 334500 h 347202"/>
                <a:gd name="connsiteX30" fmla="*/ 190538 w 381075"/>
                <a:gd name="connsiteY30" fmla="*/ 330266 h 347202"/>
                <a:gd name="connsiteX31" fmla="*/ 194772 w 381075"/>
                <a:gd name="connsiteY31" fmla="*/ 313329 h 347202"/>
                <a:gd name="connsiteX32" fmla="*/ 207475 w 381075"/>
                <a:gd name="connsiteY32" fmla="*/ 313329 h 347202"/>
                <a:gd name="connsiteX33" fmla="*/ 215943 w 381075"/>
                <a:gd name="connsiteY33" fmla="*/ 321797 h 347202"/>
                <a:gd name="connsiteX34" fmla="*/ 254051 w 381075"/>
                <a:gd name="connsiteY34" fmla="*/ 321797 h 347202"/>
                <a:gd name="connsiteX35" fmla="*/ 262519 w 381075"/>
                <a:gd name="connsiteY35" fmla="*/ 334500 h 347202"/>
                <a:gd name="connsiteX36" fmla="*/ 275221 w 381075"/>
                <a:gd name="connsiteY36" fmla="*/ 347202 h 347202"/>
                <a:gd name="connsiteX37" fmla="*/ 292158 w 381075"/>
                <a:gd name="connsiteY37" fmla="*/ 347202 h 347202"/>
                <a:gd name="connsiteX38" fmla="*/ 304861 w 381075"/>
                <a:gd name="connsiteY38" fmla="*/ 334500 h 347202"/>
                <a:gd name="connsiteX39" fmla="*/ 334500 w 381075"/>
                <a:gd name="connsiteY39" fmla="*/ 334500 h 347202"/>
                <a:gd name="connsiteX40" fmla="*/ 347202 w 381075"/>
                <a:gd name="connsiteY40" fmla="*/ 321797 h 347202"/>
                <a:gd name="connsiteX41" fmla="*/ 317563 w 381075"/>
                <a:gd name="connsiteY41" fmla="*/ 287924 h 347202"/>
                <a:gd name="connsiteX42" fmla="*/ 313329 w 381075"/>
                <a:gd name="connsiteY42" fmla="*/ 275221 h 347202"/>
                <a:gd name="connsiteX43" fmla="*/ 342968 w 381075"/>
                <a:gd name="connsiteY43" fmla="*/ 258285 h 347202"/>
                <a:gd name="connsiteX44" fmla="*/ 359905 w 381075"/>
                <a:gd name="connsiteY44" fmla="*/ 249816 h 347202"/>
                <a:gd name="connsiteX45" fmla="*/ 364139 w 381075"/>
                <a:gd name="connsiteY45" fmla="*/ 228645 h 347202"/>
                <a:gd name="connsiteX46" fmla="*/ 381076 w 381075"/>
                <a:gd name="connsiteY46" fmla="*/ 215943 h 347202"/>
                <a:gd name="connsiteX47" fmla="*/ 376842 w 381075"/>
                <a:gd name="connsiteY47" fmla="*/ 186304 h 347202"/>
                <a:gd name="connsiteX48" fmla="*/ 364139 w 381075"/>
                <a:gd name="connsiteY48" fmla="*/ 169367 h 347202"/>
                <a:gd name="connsiteX49" fmla="*/ 359905 w 381075"/>
                <a:gd name="connsiteY49" fmla="*/ 122791 h 347202"/>
                <a:gd name="connsiteX50" fmla="*/ 342968 w 381075"/>
                <a:gd name="connsiteY50" fmla="*/ 84683 h 347202"/>
                <a:gd name="connsiteX51" fmla="*/ 326032 w 381075"/>
                <a:gd name="connsiteY51" fmla="*/ 76215 h 347202"/>
                <a:gd name="connsiteX52" fmla="*/ 313329 w 381075"/>
                <a:gd name="connsiteY52" fmla="*/ 55044 h 347202"/>
                <a:gd name="connsiteX53" fmla="*/ 304861 w 381075"/>
                <a:gd name="connsiteY53" fmla="*/ 71981 h 347202"/>
                <a:gd name="connsiteX54" fmla="*/ 292158 w 381075"/>
                <a:gd name="connsiteY54" fmla="*/ 55044 h 347202"/>
                <a:gd name="connsiteX55" fmla="*/ 292158 w 381075"/>
                <a:gd name="connsiteY55" fmla="*/ 38108 h 347202"/>
                <a:gd name="connsiteX56" fmla="*/ 275221 w 381075"/>
                <a:gd name="connsiteY56" fmla="*/ 12703 h 347202"/>
                <a:gd name="connsiteX57" fmla="*/ 224411 w 381075"/>
                <a:gd name="connsiteY57" fmla="*/ 16937 h 347202"/>
                <a:gd name="connsiteX58" fmla="*/ 194772 w 381075"/>
                <a:gd name="connsiteY58" fmla="*/ 8468 h 347202"/>
                <a:gd name="connsiteX59" fmla="*/ 118557 w 381075"/>
                <a:gd name="connsiteY59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1075" h="347202">
                  <a:moveTo>
                    <a:pt x="118557" y="0"/>
                  </a:moveTo>
                  <a:lnTo>
                    <a:pt x="110089" y="25405"/>
                  </a:lnTo>
                  <a:lnTo>
                    <a:pt x="84684" y="25405"/>
                  </a:lnTo>
                  <a:lnTo>
                    <a:pt x="76215" y="21171"/>
                  </a:lnTo>
                  <a:lnTo>
                    <a:pt x="59278" y="21171"/>
                  </a:lnTo>
                  <a:lnTo>
                    <a:pt x="46576" y="12703"/>
                  </a:lnTo>
                  <a:lnTo>
                    <a:pt x="16937" y="42342"/>
                  </a:lnTo>
                  <a:lnTo>
                    <a:pt x="16937" y="67747"/>
                  </a:lnTo>
                  <a:lnTo>
                    <a:pt x="0" y="101620"/>
                  </a:lnTo>
                  <a:lnTo>
                    <a:pt x="4234" y="122791"/>
                  </a:lnTo>
                  <a:lnTo>
                    <a:pt x="25405" y="127025"/>
                  </a:lnTo>
                  <a:lnTo>
                    <a:pt x="38108" y="160899"/>
                  </a:lnTo>
                  <a:lnTo>
                    <a:pt x="50810" y="173601"/>
                  </a:lnTo>
                  <a:lnTo>
                    <a:pt x="46576" y="237114"/>
                  </a:lnTo>
                  <a:lnTo>
                    <a:pt x="76215" y="228645"/>
                  </a:lnTo>
                  <a:lnTo>
                    <a:pt x="84684" y="241348"/>
                  </a:lnTo>
                  <a:lnTo>
                    <a:pt x="67747" y="258285"/>
                  </a:lnTo>
                  <a:lnTo>
                    <a:pt x="67747" y="270987"/>
                  </a:lnTo>
                  <a:lnTo>
                    <a:pt x="84684" y="275221"/>
                  </a:lnTo>
                  <a:lnTo>
                    <a:pt x="110089" y="270987"/>
                  </a:lnTo>
                  <a:lnTo>
                    <a:pt x="118557" y="258285"/>
                  </a:lnTo>
                  <a:lnTo>
                    <a:pt x="122791" y="258285"/>
                  </a:lnTo>
                  <a:lnTo>
                    <a:pt x="118557" y="279455"/>
                  </a:lnTo>
                  <a:lnTo>
                    <a:pt x="143962" y="287924"/>
                  </a:lnTo>
                  <a:lnTo>
                    <a:pt x="160899" y="304861"/>
                  </a:lnTo>
                  <a:lnTo>
                    <a:pt x="160899" y="313329"/>
                  </a:lnTo>
                  <a:lnTo>
                    <a:pt x="152430" y="313329"/>
                  </a:lnTo>
                  <a:lnTo>
                    <a:pt x="152430" y="330266"/>
                  </a:lnTo>
                  <a:lnTo>
                    <a:pt x="160899" y="338734"/>
                  </a:lnTo>
                  <a:lnTo>
                    <a:pt x="165133" y="334500"/>
                  </a:lnTo>
                  <a:lnTo>
                    <a:pt x="190538" y="330266"/>
                  </a:lnTo>
                  <a:lnTo>
                    <a:pt x="194772" y="313329"/>
                  </a:lnTo>
                  <a:lnTo>
                    <a:pt x="207475" y="313329"/>
                  </a:lnTo>
                  <a:lnTo>
                    <a:pt x="215943" y="321797"/>
                  </a:lnTo>
                  <a:lnTo>
                    <a:pt x="254051" y="321797"/>
                  </a:lnTo>
                  <a:lnTo>
                    <a:pt x="262519" y="334500"/>
                  </a:lnTo>
                  <a:lnTo>
                    <a:pt x="275221" y="347202"/>
                  </a:lnTo>
                  <a:lnTo>
                    <a:pt x="292158" y="347202"/>
                  </a:lnTo>
                  <a:lnTo>
                    <a:pt x="304861" y="334500"/>
                  </a:lnTo>
                  <a:lnTo>
                    <a:pt x="334500" y="334500"/>
                  </a:lnTo>
                  <a:lnTo>
                    <a:pt x="347202" y="321797"/>
                  </a:lnTo>
                  <a:lnTo>
                    <a:pt x="317563" y="287924"/>
                  </a:lnTo>
                  <a:lnTo>
                    <a:pt x="313329" y="275221"/>
                  </a:lnTo>
                  <a:lnTo>
                    <a:pt x="342968" y="258285"/>
                  </a:lnTo>
                  <a:lnTo>
                    <a:pt x="359905" y="249816"/>
                  </a:lnTo>
                  <a:lnTo>
                    <a:pt x="364139" y="228645"/>
                  </a:lnTo>
                  <a:lnTo>
                    <a:pt x="381076" y="215943"/>
                  </a:lnTo>
                  <a:lnTo>
                    <a:pt x="376842" y="186304"/>
                  </a:lnTo>
                  <a:lnTo>
                    <a:pt x="364139" y="169367"/>
                  </a:lnTo>
                  <a:lnTo>
                    <a:pt x="359905" y="122791"/>
                  </a:lnTo>
                  <a:lnTo>
                    <a:pt x="342968" y="84683"/>
                  </a:lnTo>
                  <a:lnTo>
                    <a:pt x="326032" y="76215"/>
                  </a:lnTo>
                  <a:lnTo>
                    <a:pt x="313329" y="55044"/>
                  </a:lnTo>
                  <a:lnTo>
                    <a:pt x="304861" y="71981"/>
                  </a:lnTo>
                  <a:lnTo>
                    <a:pt x="292158" y="55044"/>
                  </a:lnTo>
                  <a:lnTo>
                    <a:pt x="292158" y="38108"/>
                  </a:lnTo>
                  <a:lnTo>
                    <a:pt x="275221" y="12703"/>
                  </a:lnTo>
                  <a:lnTo>
                    <a:pt x="224411" y="16937"/>
                  </a:lnTo>
                  <a:lnTo>
                    <a:pt x="194772" y="8468"/>
                  </a:lnTo>
                  <a:lnTo>
                    <a:pt x="11855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71DB168-EF18-EF9D-23AC-F238E90132E9}"/>
                </a:ext>
              </a:extLst>
            </p:cNvPr>
            <p:cNvSpPr/>
            <p:nvPr/>
          </p:nvSpPr>
          <p:spPr>
            <a:xfrm>
              <a:off x="3465016" y="3387156"/>
              <a:ext cx="393778" cy="423417"/>
            </a:xfrm>
            <a:custGeom>
              <a:avLst/>
              <a:gdLst>
                <a:gd name="connsiteX0" fmla="*/ 224411 w 393778"/>
                <a:gd name="connsiteY0" fmla="*/ 0 h 423417"/>
                <a:gd name="connsiteX1" fmla="*/ 211709 w 393778"/>
                <a:gd name="connsiteY1" fmla="*/ 12703 h 423417"/>
                <a:gd name="connsiteX2" fmla="*/ 169367 w 393778"/>
                <a:gd name="connsiteY2" fmla="*/ 8468 h 423417"/>
                <a:gd name="connsiteX3" fmla="*/ 165133 w 393778"/>
                <a:gd name="connsiteY3" fmla="*/ 8468 h 423417"/>
                <a:gd name="connsiteX4" fmla="*/ 139728 w 393778"/>
                <a:gd name="connsiteY4" fmla="*/ 12703 h 423417"/>
                <a:gd name="connsiteX5" fmla="*/ 118557 w 393778"/>
                <a:gd name="connsiteY5" fmla="*/ 29639 h 423417"/>
                <a:gd name="connsiteX6" fmla="*/ 118557 w 393778"/>
                <a:gd name="connsiteY6" fmla="*/ 46576 h 423417"/>
                <a:gd name="connsiteX7" fmla="*/ 88918 w 393778"/>
                <a:gd name="connsiteY7" fmla="*/ 46576 h 423417"/>
                <a:gd name="connsiteX8" fmla="*/ 67747 w 393778"/>
                <a:gd name="connsiteY8" fmla="*/ 71981 h 423417"/>
                <a:gd name="connsiteX9" fmla="*/ 55044 w 393778"/>
                <a:gd name="connsiteY9" fmla="*/ 80449 h 423417"/>
                <a:gd name="connsiteX10" fmla="*/ 67747 w 393778"/>
                <a:gd name="connsiteY10" fmla="*/ 93152 h 423417"/>
                <a:gd name="connsiteX11" fmla="*/ 63513 w 393778"/>
                <a:gd name="connsiteY11" fmla="*/ 131259 h 423417"/>
                <a:gd name="connsiteX12" fmla="*/ 55044 w 393778"/>
                <a:gd name="connsiteY12" fmla="*/ 148196 h 423417"/>
                <a:gd name="connsiteX13" fmla="*/ 67747 w 393778"/>
                <a:gd name="connsiteY13" fmla="*/ 160899 h 423417"/>
                <a:gd name="connsiteX14" fmla="*/ 88918 w 393778"/>
                <a:gd name="connsiteY14" fmla="*/ 160899 h 423417"/>
                <a:gd name="connsiteX15" fmla="*/ 93152 w 393778"/>
                <a:gd name="connsiteY15" fmla="*/ 182069 h 423417"/>
                <a:gd name="connsiteX16" fmla="*/ 97386 w 393778"/>
                <a:gd name="connsiteY16" fmla="*/ 199006 h 423417"/>
                <a:gd name="connsiteX17" fmla="*/ 67747 w 393778"/>
                <a:gd name="connsiteY17" fmla="*/ 203240 h 423417"/>
                <a:gd name="connsiteX18" fmla="*/ 55044 w 393778"/>
                <a:gd name="connsiteY18" fmla="*/ 207475 h 423417"/>
                <a:gd name="connsiteX19" fmla="*/ 59278 w 393778"/>
                <a:gd name="connsiteY19" fmla="*/ 245582 h 423417"/>
                <a:gd name="connsiteX20" fmla="*/ 38108 w 393778"/>
                <a:gd name="connsiteY20" fmla="*/ 258285 h 423417"/>
                <a:gd name="connsiteX21" fmla="*/ 25405 w 393778"/>
                <a:gd name="connsiteY21" fmla="*/ 262519 h 423417"/>
                <a:gd name="connsiteX22" fmla="*/ 16937 w 393778"/>
                <a:gd name="connsiteY22" fmla="*/ 283690 h 423417"/>
                <a:gd name="connsiteX23" fmla="*/ 4234 w 393778"/>
                <a:gd name="connsiteY23" fmla="*/ 283690 h 423417"/>
                <a:gd name="connsiteX24" fmla="*/ 0 w 393778"/>
                <a:gd name="connsiteY24" fmla="*/ 309095 h 423417"/>
                <a:gd name="connsiteX25" fmla="*/ 33873 w 393778"/>
                <a:gd name="connsiteY25" fmla="*/ 309095 h 423417"/>
                <a:gd name="connsiteX26" fmla="*/ 42342 w 393778"/>
                <a:gd name="connsiteY26" fmla="*/ 326031 h 423417"/>
                <a:gd name="connsiteX27" fmla="*/ 38108 w 393778"/>
                <a:gd name="connsiteY27" fmla="*/ 342968 h 423417"/>
                <a:gd name="connsiteX28" fmla="*/ 50810 w 393778"/>
                <a:gd name="connsiteY28" fmla="*/ 359905 h 423417"/>
                <a:gd name="connsiteX29" fmla="*/ 59278 w 393778"/>
                <a:gd name="connsiteY29" fmla="*/ 355671 h 423417"/>
                <a:gd name="connsiteX30" fmla="*/ 71981 w 393778"/>
                <a:gd name="connsiteY30" fmla="*/ 342968 h 423417"/>
                <a:gd name="connsiteX31" fmla="*/ 118557 w 393778"/>
                <a:gd name="connsiteY31" fmla="*/ 347202 h 423417"/>
                <a:gd name="connsiteX32" fmla="*/ 127025 w 393778"/>
                <a:gd name="connsiteY32" fmla="*/ 376842 h 423417"/>
                <a:gd name="connsiteX33" fmla="*/ 160899 w 393778"/>
                <a:gd name="connsiteY33" fmla="*/ 381076 h 423417"/>
                <a:gd name="connsiteX34" fmla="*/ 169367 w 393778"/>
                <a:gd name="connsiteY34" fmla="*/ 393778 h 423417"/>
                <a:gd name="connsiteX35" fmla="*/ 148196 w 393778"/>
                <a:gd name="connsiteY35" fmla="*/ 402247 h 423417"/>
                <a:gd name="connsiteX36" fmla="*/ 156665 w 393778"/>
                <a:gd name="connsiteY36" fmla="*/ 410715 h 423417"/>
                <a:gd name="connsiteX37" fmla="*/ 190538 w 393778"/>
                <a:gd name="connsiteY37" fmla="*/ 414949 h 423417"/>
                <a:gd name="connsiteX38" fmla="*/ 190538 w 393778"/>
                <a:gd name="connsiteY38" fmla="*/ 423417 h 423417"/>
                <a:gd name="connsiteX39" fmla="*/ 199006 w 393778"/>
                <a:gd name="connsiteY39" fmla="*/ 406481 h 423417"/>
                <a:gd name="connsiteX40" fmla="*/ 220177 w 393778"/>
                <a:gd name="connsiteY40" fmla="*/ 410715 h 423417"/>
                <a:gd name="connsiteX41" fmla="*/ 241348 w 393778"/>
                <a:gd name="connsiteY41" fmla="*/ 385310 h 423417"/>
                <a:gd name="connsiteX42" fmla="*/ 249816 w 393778"/>
                <a:gd name="connsiteY42" fmla="*/ 389544 h 423417"/>
                <a:gd name="connsiteX43" fmla="*/ 262519 w 393778"/>
                <a:gd name="connsiteY43" fmla="*/ 372607 h 423417"/>
                <a:gd name="connsiteX44" fmla="*/ 292158 w 393778"/>
                <a:gd name="connsiteY44" fmla="*/ 372607 h 423417"/>
                <a:gd name="connsiteX45" fmla="*/ 300627 w 393778"/>
                <a:gd name="connsiteY45" fmla="*/ 364139 h 423417"/>
                <a:gd name="connsiteX46" fmla="*/ 317563 w 393778"/>
                <a:gd name="connsiteY46" fmla="*/ 364139 h 423417"/>
                <a:gd name="connsiteX47" fmla="*/ 330266 w 393778"/>
                <a:gd name="connsiteY47" fmla="*/ 342968 h 423417"/>
                <a:gd name="connsiteX48" fmla="*/ 347202 w 393778"/>
                <a:gd name="connsiteY48" fmla="*/ 338734 h 423417"/>
                <a:gd name="connsiteX49" fmla="*/ 359905 w 393778"/>
                <a:gd name="connsiteY49" fmla="*/ 321797 h 423417"/>
                <a:gd name="connsiteX50" fmla="*/ 376842 w 393778"/>
                <a:gd name="connsiteY50" fmla="*/ 326031 h 423417"/>
                <a:gd name="connsiteX51" fmla="*/ 385310 w 393778"/>
                <a:gd name="connsiteY51" fmla="*/ 326031 h 423417"/>
                <a:gd name="connsiteX52" fmla="*/ 393778 w 393778"/>
                <a:gd name="connsiteY52" fmla="*/ 313329 h 423417"/>
                <a:gd name="connsiteX53" fmla="*/ 385310 w 393778"/>
                <a:gd name="connsiteY53" fmla="*/ 304861 h 423417"/>
                <a:gd name="connsiteX54" fmla="*/ 385310 w 393778"/>
                <a:gd name="connsiteY54" fmla="*/ 287924 h 423417"/>
                <a:gd name="connsiteX55" fmla="*/ 393778 w 393778"/>
                <a:gd name="connsiteY55" fmla="*/ 287924 h 423417"/>
                <a:gd name="connsiteX56" fmla="*/ 393778 w 393778"/>
                <a:gd name="connsiteY56" fmla="*/ 279455 h 423417"/>
                <a:gd name="connsiteX57" fmla="*/ 376842 w 393778"/>
                <a:gd name="connsiteY57" fmla="*/ 262519 h 423417"/>
                <a:gd name="connsiteX58" fmla="*/ 351437 w 393778"/>
                <a:gd name="connsiteY58" fmla="*/ 254050 h 423417"/>
                <a:gd name="connsiteX59" fmla="*/ 355671 w 393778"/>
                <a:gd name="connsiteY59" fmla="*/ 232880 h 423417"/>
                <a:gd name="connsiteX60" fmla="*/ 351437 w 393778"/>
                <a:gd name="connsiteY60" fmla="*/ 232880 h 423417"/>
                <a:gd name="connsiteX61" fmla="*/ 342968 w 393778"/>
                <a:gd name="connsiteY61" fmla="*/ 245582 h 423417"/>
                <a:gd name="connsiteX62" fmla="*/ 313329 w 393778"/>
                <a:gd name="connsiteY62" fmla="*/ 249816 h 423417"/>
                <a:gd name="connsiteX63" fmla="*/ 300627 w 393778"/>
                <a:gd name="connsiteY63" fmla="*/ 245582 h 423417"/>
                <a:gd name="connsiteX64" fmla="*/ 300627 w 393778"/>
                <a:gd name="connsiteY64" fmla="*/ 232880 h 423417"/>
                <a:gd name="connsiteX65" fmla="*/ 317563 w 393778"/>
                <a:gd name="connsiteY65" fmla="*/ 215943 h 423417"/>
                <a:gd name="connsiteX66" fmla="*/ 309095 w 393778"/>
                <a:gd name="connsiteY66" fmla="*/ 199006 h 423417"/>
                <a:gd name="connsiteX67" fmla="*/ 279456 w 393778"/>
                <a:gd name="connsiteY67" fmla="*/ 211709 h 423417"/>
                <a:gd name="connsiteX68" fmla="*/ 283690 w 393778"/>
                <a:gd name="connsiteY68" fmla="*/ 148196 h 423417"/>
                <a:gd name="connsiteX69" fmla="*/ 270987 w 393778"/>
                <a:gd name="connsiteY69" fmla="*/ 135494 h 423417"/>
                <a:gd name="connsiteX70" fmla="*/ 258285 w 393778"/>
                <a:gd name="connsiteY70" fmla="*/ 101620 h 423417"/>
                <a:gd name="connsiteX71" fmla="*/ 237114 w 393778"/>
                <a:gd name="connsiteY71" fmla="*/ 97386 h 423417"/>
                <a:gd name="connsiteX72" fmla="*/ 232880 w 393778"/>
                <a:gd name="connsiteY72" fmla="*/ 76215 h 423417"/>
                <a:gd name="connsiteX73" fmla="*/ 249816 w 393778"/>
                <a:gd name="connsiteY73" fmla="*/ 42342 h 423417"/>
                <a:gd name="connsiteX74" fmla="*/ 249816 w 393778"/>
                <a:gd name="connsiteY74" fmla="*/ 16937 h 423417"/>
                <a:gd name="connsiteX75" fmla="*/ 249816 w 393778"/>
                <a:gd name="connsiteY75" fmla="*/ 21171 h 423417"/>
                <a:gd name="connsiteX76" fmla="*/ 224411 w 393778"/>
                <a:gd name="connsiteY76" fmla="*/ 0 h 42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393778" h="423417">
                  <a:moveTo>
                    <a:pt x="224411" y="0"/>
                  </a:moveTo>
                  <a:lnTo>
                    <a:pt x="211709" y="12703"/>
                  </a:lnTo>
                  <a:lnTo>
                    <a:pt x="169367" y="8468"/>
                  </a:lnTo>
                  <a:lnTo>
                    <a:pt x="165133" y="8468"/>
                  </a:lnTo>
                  <a:lnTo>
                    <a:pt x="139728" y="12703"/>
                  </a:lnTo>
                  <a:lnTo>
                    <a:pt x="118557" y="29639"/>
                  </a:lnTo>
                  <a:lnTo>
                    <a:pt x="118557" y="46576"/>
                  </a:lnTo>
                  <a:lnTo>
                    <a:pt x="88918" y="46576"/>
                  </a:lnTo>
                  <a:lnTo>
                    <a:pt x="67747" y="71981"/>
                  </a:lnTo>
                  <a:lnTo>
                    <a:pt x="55044" y="80449"/>
                  </a:lnTo>
                  <a:lnTo>
                    <a:pt x="67747" y="93152"/>
                  </a:lnTo>
                  <a:lnTo>
                    <a:pt x="63513" y="131259"/>
                  </a:lnTo>
                  <a:lnTo>
                    <a:pt x="55044" y="148196"/>
                  </a:lnTo>
                  <a:lnTo>
                    <a:pt x="67747" y="160899"/>
                  </a:lnTo>
                  <a:lnTo>
                    <a:pt x="88918" y="160899"/>
                  </a:lnTo>
                  <a:lnTo>
                    <a:pt x="93152" y="182069"/>
                  </a:lnTo>
                  <a:lnTo>
                    <a:pt x="97386" y="199006"/>
                  </a:lnTo>
                  <a:lnTo>
                    <a:pt x="67747" y="203240"/>
                  </a:lnTo>
                  <a:lnTo>
                    <a:pt x="55044" y="207475"/>
                  </a:lnTo>
                  <a:lnTo>
                    <a:pt x="59278" y="245582"/>
                  </a:lnTo>
                  <a:lnTo>
                    <a:pt x="38108" y="258285"/>
                  </a:lnTo>
                  <a:lnTo>
                    <a:pt x="25405" y="262519"/>
                  </a:lnTo>
                  <a:lnTo>
                    <a:pt x="16937" y="283690"/>
                  </a:lnTo>
                  <a:lnTo>
                    <a:pt x="4234" y="283690"/>
                  </a:lnTo>
                  <a:lnTo>
                    <a:pt x="0" y="309095"/>
                  </a:lnTo>
                  <a:lnTo>
                    <a:pt x="33873" y="309095"/>
                  </a:lnTo>
                  <a:lnTo>
                    <a:pt x="42342" y="326031"/>
                  </a:lnTo>
                  <a:lnTo>
                    <a:pt x="38108" y="342968"/>
                  </a:lnTo>
                  <a:lnTo>
                    <a:pt x="50810" y="359905"/>
                  </a:lnTo>
                  <a:lnTo>
                    <a:pt x="59278" y="355671"/>
                  </a:lnTo>
                  <a:lnTo>
                    <a:pt x="71981" y="342968"/>
                  </a:lnTo>
                  <a:lnTo>
                    <a:pt x="118557" y="347202"/>
                  </a:lnTo>
                  <a:lnTo>
                    <a:pt x="127025" y="376842"/>
                  </a:lnTo>
                  <a:lnTo>
                    <a:pt x="160899" y="381076"/>
                  </a:lnTo>
                  <a:lnTo>
                    <a:pt x="169367" y="393778"/>
                  </a:lnTo>
                  <a:lnTo>
                    <a:pt x="148196" y="402247"/>
                  </a:lnTo>
                  <a:lnTo>
                    <a:pt x="156665" y="410715"/>
                  </a:lnTo>
                  <a:lnTo>
                    <a:pt x="190538" y="414949"/>
                  </a:lnTo>
                  <a:lnTo>
                    <a:pt x="190538" y="423417"/>
                  </a:lnTo>
                  <a:lnTo>
                    <a:pt x="199006" y="406481"/>
                  </a:lnTo>
                  <a:lnTo>
                    <a:pt x="220177" y="410715"/>
                  </a:lnTo>
                  <a:lnTo>
                    <a:pt x="241348" y="385310"/>
                  </a:lnTo>
                  <a:lnTo>
                    <a:pt x="249816" y="389544"/>
                  </a:lnTo>
                  <a:lnTo>
                    <a:pt x="262519" y="372607"/>
                  </a:lnTo>
                  <a:lnTo>
                    <a:pt x="292158" y="372607"/>
                  </a:lnTo>
                  <a:lnTo>
                    <a:pt x="300627" y="364139"/>
                  </a:lnTo>
                  <a:lnTo>
                    <a:pt x="317563" y="364139"/>
                  </a:lnTo>
                  <a:lnTo>
                    <a:pt x="330266" y="342968"/>
                  </a:lnTo>
                  <a:lnTo>
                    <a:pt x="347202" y="338734"/>
                  </a:lnTo>
                  <a:lnTo>
                    <a:pt x="359905" y="321797"/>
                  </a:lnTo>
                  <a:lnTo>
                    <a:pt x="376842" y="326031"/>
                  </a:lnTo>
                  <a:lnTo>
                    <a:pt x="385310" y="326031"/>
                  </a:lnTo>
                  <a:lnTo>
                    <a:pt x="393778" y="313329"/>
                  </a:lnTo>
                  <a:lnTo>
                    <a:pt x="385310" y="304861"/>
                  </a:lnTo>
                  <a:lnTo>
                    <a:pt x="385310" y="287924"/>
                  </a:lnTo>
                  <a:lnTo>
                    <a:pt x="393778" y="287924"/>
                  </a:lnTo>
                  <a:lnTo>
                    <a:pt x="393778" y="279455"/>
                  </a:lnTo>
                  <a:lnTo>
                    <a:pt x="376842" y="262519"/>
                  </a:lnTo>
                  <a:lnTo>
                    <a:pt x="351437" y="254050"/>
                  </a:lnTo>
                  <a:lnTo>
                    <a:pt x="355671" y="232880"/>
                  </a:lnTo>
                  <a:lnTo>
                    <a:pt x="351437" y="232880"/>
                  </a:lnTo>
                  <a:lnTo>
                    <a:pt x="342968" y="245582"/>
                  </a:lnTo>
                  <a:lnTo>
                    <a:pt x="313329" y="249816"/>
                  </a:lnTo>
                  <a:lnTo>
                    <a:pt x="300627" y="245582"/>
                  </a:lnTo>
                  <a:lnTo>
                    <a:pt x="300627" y="232880"/>
                  </a:lnTo>
                  <a:lnTo>
                    <a:pt x="317563" y="215943"/>
                  </a:lnTo>
                  <a:lnTo>
                    <a:pt x="309095" y="199006"/>
                  </a:lnTo>
                  <a:lnTo>
                    <a:pt x="279456" y="211709"/>
                  </a:lnTo>
                  <a:lnTo>
                    <a:pt x="283690" y="148196"/>
                  </a:lnTo>
                  <a:lnTo>
                    <a:pt x="270987" y="135494"/>
                  </a:lnTo>
                  <a:lnTo>
                    <a:pt x="258285" y="101620"/>
                  </a:lnTo>
                  <a:lnTo>
                    <a:pt x="237114" y="97386"/>
                  </a:lnTo>
                  <a:lnTo>
                    <a:pt x="232880" y="76215"/>
                  </a:lnTo>
                  <a:lnTo>
                    <a:pt x="249816" y="42342"/>
                  </a:lnTo>
                  <a:lnTo>
                    <a:pt x="249816" y="16937"/>
                  </a:lnTo>
                  <a:lnTo>
                    <a:pt x="249816" y="21171"/>
                  </a:lnTo>
                  <a:lnTo>
                    <a:pt x="22441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316CEF8-0F63-59F1-96B3-72AE1E4365B9}"/>
                </a:ext>
              </a:extLst>
            </p:cNvPr>
            <p:cNvSpPr/>
            <p:nvPr/>
          </p:nvSpPr>
          <p:spPr>
            <a:xfrm>
              <a:off x="3253307" y="3031486"/>
              <a:ext cx="393778" cy="503866"/>
            </a:xfrm>
            <a:custGeom>
              <a:avLst/>
              <a:gdLst>
                <a:gd name="connsiteX0" fmla="*/ 38108 w 393778"/>
                <a:gd name="connsiteY0" fmla="*/ 0 h 503866"/>
                <a:gd name="connsiteX1" fmla="*/ 8468 w 393778"/>
                <a:gd name="connsiteY1" fmla="*/ 33873 h 503866"/>
                <a:gd name="connsiteX2" fmla="*/ 0 w 393778"/>
                <a:gd name="connsiteY2" fmla="*/ 46576 h 503866"/>
                <a:gd name="connsiteX3" fmla="*/ 4234 w 393778"/>
                <a:gd name="connsiteY3" fmla="*/ 80449 h 503866"/>
                <a:gd name="connsiteX4" fmla="*/ 16937 w 393778"/>
                <a:gd name="connsiteY4" fmla="*/ 80449 h 503866"/>
                <a:gd name="connsiteX5" fmla="*/ 16937 w 393778"/>
                <a:gd name="connsiteY5" fmla="*/ 97386 h 503866"/>
                <a:gd name="connsiteX6" fmla="*/ 25405 w 393778"/>
                <a:gd name="connsiteY6" fmla="*/ 122791 h 503866"/>
                <a:gd name="connsiteX7" fmla="*/ 33873 w 393778"/>
                <a:gd name="connsiteY7" fmla="*/ 143962 h 503866"/>
                <a:gd name="connsiteX8" fmla="*/ 21171 w 393778"/>
                <a:gd name="connsiteY8" fmla="*/ 152430 h 503866"/>
                <a:gd name="connsiteX9" fmla="*/ 25405 w 393778"/>
                <a:gd name="connsiteY9" fmla="*/ 160899 h 503866"/>
                <a:gd name="connsiteX10" fmla="*/ 21171 w 393778"/>
                <a:gd name="connsiteY10" fmla="*/ 173601 h 503866"/>
                <a:gd name="connsiteX11" fmla="*/ 21171 w 393778"/>
                <a:gd name="connsiteY11" fmla="*/ 177835 h 503866"/>
                <a:gd name="connsiteX12" fmla="*/ 33873 w 393778"/>
                <a:gd name="connsiteY12" fmla="*/ 190538 h 503866"/>
                <a:gd name="connsiteX13" fmla="*/ 33873 w 393778"/>
                <a:gd name="connsiteY13" fmla="*/ 199006 h 503866"/>
                <a:gd name="connsiteX14" fmla="*/ 25405 w 393778"/>
                <a:gd name="connsiteY14" fmla="*/ 211709 h 503866"/>
                <a:gd name="connsiteX15" fmla="*/ 8468 w 393778"/>
                <a:gd name="connsiteY15" fmla="*/ 237114 h 503866"/>
                <a:gd name="connsiteX16" fmla="*/ 25405 w 393778"/>
                <a:gd name="connsiteY16" fmla="*/ 245582 h 503866"/>
                <a:gd name="connsiteX17" fmla="*/ 33873 w 393778"/>
                <a:gd name="connsiteY17" fmla="*/ 258285 h 503866"/>
                <a:gd name="connsiteX18" fmla="*/ 25405 w 393778"/>
                <a:gd name="connsiteY18" fmla="*/ 275221 h 503866"/>
                <a:gd name="connsiteX19" fmla="*/ 25405 w 393778"/>
                <a:gd name="connsiteY19" fmla="*/ 283690 h 503866"/>
                <a:gd name="connsiteX20" fmla="*/ 12703 w 393778"/>
                <a:gd name="connsiteY20" fmla="*/ 300626 h 503866"/>
                <a:gd name="connsiteX21" fmla="*/ 12703 w 393778"/>
                <a:gd name="connsiteY21" fmla="*/ 313329 h 503866"/>
                <a:gd name="connsiteX22" fmla="*/ 21171 w 393778"/>
                <a:gd name="connsiteY22" fmla="*/ 313329 h 503866"/>
                <a:gd name="connsiteX23" fmla="*/ 21171 w 393778"/>
                <a:gd name="connsiteY23" fmla="*/ 347202 h 503866"/>
                <a:gd name="connsiteX24" fmla="*/ 33873 w 393778"/>
                <a:gd name="connsiteY24" fmla="*/ 355671 h 503866"/>
                <a:gd name="connsiteX25" fmla="*/ 25405 w 393778"/>
                <a:gd name="connsiteY25" fmla="*/ 368373 h 503866"/>
                <a:gd name="connsiteX26" fmla="*/ 29639 w 393778"/>
                <a:gd name="connsiteY26" fmla="*/ 376842 h 503866"/>
                <a:gd name="connsiteX27" fmla="*/ 42342 w 393778"/>
                <a:gd name="connsiteY27" fmla="*/ 393778 h 503866"/>
                <a:gd name="connsiteX28" fmla="*/ 50810 w 393778"/>
                <a:gd name="connsiteY28" fmla="*/ 381076 h 503866"/>
                <a:gd name="connsiteX29" fmla="*/ 50810 w 393778"/>
                <a:gd name="connsiteY29" fmla="*/ 376842 h 503866"/>
                <a:gd name="connsiteX30" fmla="*/ 63513 w 393778"/>
                <a:gd name="connsiteY30" fmla="*/ 368373 h 503866"/>
                <a:gd name="connsiteX31" fmla="*/ 71981 w 393778"/>
                <a:gd name="connsiteY31" fmla="*/ 376842 h 503866"/>
                <a:gd name="connsiteX32" fmla="*/ 71981 w 393778"/>
                <a:gd name="connsiteY32" fmla="*/ 398012 h 503866"/>
                <a:gd name="connsiteX33" fmla="*/ 63513 w 393778"/>
                <a:gd name="connsiteY33" fmla="*/ 410715 h 503866"/>
                <a:gd name="connsiteX34" fmla="*/ 55044 w 393778"/>
                <a:gd name="connsiteY34" fmla="*/ 431886 h 503866"/>
                <a:gd name="connsiteX35" fmla="*/ 63513 w 393778"/>
                <a:gd name="connsiteY35" fmla="*/ 448822 h 503866"/>
                <a:gd name="connsiteX36" fmla="*/ 88918 w 393778"/>
                <a:gd name="connsiteY36" fmla="*/ 457291 h 503866"/>
                <a:gd name="connsiteX37" fmla="*/ 84684 w 393778"/>
                <a:gd name="connsiteY37" fmla="*/ 469993 h 503866"/>
                <a:gd name="connsiteX38" fmla="*/ 63513 w 393778"/>
                <a:gd name="connsiteY38" fmla="*/ 474228 h 503866"/>
                <a:gd name="connsiteX39" fmla="*/ 80449 w 393778"/>
                <a:gd name="connsiteY39" fmla="*/ 499633 h 503866"/>
                <a:gd name="connsiteX40" fmla="*/ 110089 w 393778"/>
                <a:gd name="connsiteY40" fmla="*/ 495398 h 503866"/>
                <a:gd name="connsiteX41" fmla="*/ 131259 w 393778"/>
                <a:gd name="connsiteY41" fmla="*/ 491164 h 503866"/>
                <a:gd name="connsiteX42" fmla="*/ 156665 w 393778"/>
                <a:gd name="connsiteY42" fmla="*/ 503867 h 503866"/>
                <a:gd name="connsiteX43" fmla="*/ 165133 w 393778"/>
                <a:gd name="connsiteY43" fmla="*/ 495398 h 503866"/>
                <a:gd name="connsiteX44" fmla="*/ 160899 w 393778"/>
                <a:gd name="connsiteY44" fmla="*/ 474228 h 503866"/>
                <a:gd name="connsiteX45" fmla="*/ 173601 w 393778"/>
                <a:gd name="connsiteY45" fmla="*/ 465759 h 503866"/>
                <a:gd name="connsiteX46" fmla="*/ 186304 w 393778"/>
                <a:gd name="connsiteY46" fmla="*/ 482696 h 503866"/>
                <a:gd name="connsiteX47" fmla="*/ 194772 w 393778"/>
                <a:gd name="connsiteY47" fmla="*/ 495398 h 503866"/>
                <a:gd name="connsiteX48" fmla="*/ 224411 w 393778"/>
                <a:gd name="connsiteY48" fmla="*/ 482696 h 503866"/>
                <a:gd name="connsiteX49" fmla="*/ 237114 w 393778"/>
                <a:gd name="connsiteY49" fmla="*/ 469993 h 503866"/>
                <a:gd name="connsiteX50" fmla="*/ 262519 w 393778"/>
                <a:gd name="connsiteY50" fmla="*/ 469993 h 503866"/>
                <a:gd name="connsiteX51" fmla="*/ 275221 w 393778"/>
                <a:gd name="connsiteY51" fmla="*/ 478462 h 503866"/>
                <a:gd name="connsiteX52" fmla="*/ 279456 w 393778"/>
                <a:gd name="connsiteY52" fmla="*/ 448822 h 503866"/>
                <a:gd name="connsiteX53" fmla="*/ 266753 w 393778"/>
                <a:gd name="connsiteY53" fmla="*/ 436120 h 503866"/>
                <a:gd name="connsiteX54" fmla="*/ 279456 w 393778"/>
                <a:gd name="connsiteY54" fmla="*/ 427652 h 503866"/>
                <a:gd name="connsiteX55" fmla="*/ 300627 w 393778"/>
                <a:gd name="connsiteY55" fmla="*/ 402247 h 503866"/>
                <a:gd name="connsiteX56" fmla="*/ 330266 w 393778"/>
                <a:gd name="connsiteY56" fmla="*/ 402247 h 503866"/>
                <a:gd name="connsiteX57" fmla="*/ 330266 w 393778"/>
                <a:gd name="connsiteY57" fmla="*/ 381076 h 503866"/>
                <a:gd name="connsiteX58" fmla="*/ 351437 w 393778"/>
                <a:gd name="connsiteY58" fmla="*/ 368373 h 503866"/>
                <a:gd name="connsiteX59" fmla="*/ 389544 w 393778"/>
                <a:gd name="connsiteY59" fmla="*/ 359905 h 503866"/>
                <a:gd name="connsiteX60" fmla="*/ 393778 w 393778"/>
                <a:gd name="connsiteY60" fmla="*/ 338734 h 503866"/>
                <a:gd name="connsiteX61" fmla="*/ 376842 w 393778"/>
                <a:gd name="connsiteY61" fmla="*/ 330266 h 503866"/>
                <a:gd name="connsiteX62" fmla="*/ 368373 w 393778"/>
                <a:gd name="connsiteY62" fmla="*/ 296392 h 503866"/>
                <a:gd name="connsiteX63" fmla="*/ 342968 w 393778"/>
                <a:gd name="connsiteY63" fmla="*/ 296392 h 503866"/>
                <a:gd name="connsiteX64" fmla="*/ 330266 w 393778"/>
                <a:gd name="connsiteY64" fmla="*/ 279455 h 503866"/>
                <a:gd name="connsiteX65" fmla="*/ 300627 w 393778"/>
                <a:gd name="connsiteY65" fmla="*/ 258285 h 503866"/>
                <a:gd name="connsiteX66" fmla="*/ 304861 w 393778"/>
                <a:gd name="connsiteY66" fmla="*/ 237114 h 503866"/>
                <a:gd name="connsiteX67" fmla="*/ 304861 w 393778"/>
                <a:gd name="connsiteY67" fmla="*/ 207475 h 503866"/>
                <a:gd name="connsiteX68" fmla="*/ 279456 w 393778"/>
                <a:gd name="connsiteY68" fmla="*/ 182069 h 503866"/>
                <a:gd name="connsiteX69" fmla="*/ 275221 w 393778"/>
                <a:gd name="connsiteY69" fmla="*/ 160899 h 503866"/>
                <a:gd name="connsiteX70" fmla="*/ 249816 w 393778"/>
                <a:gd name="connsiteY70" fmla="*/ 131259 h 503866"/>
                <a:gd name="connsiteX71" fmla="*/ 237114 w 393778"/>
                <a:gd name="connsiteY71" fmla="*/ 97386 h 503866"/>
                <a:gd name="connsiteX72" fmla="*/ 228646 w 393778"/>
                <a:gd name="connsiteY72" fmla="*/ 93152 h 503866"/>
                <a:gd name="connsiteX73" fmla="*/ 215943 w 393778"/>
                <a:gd name="connsiteY73" fmla="*/ 76215 h 503866"/>
                <a:gd name="connsiteX74" fmla="*/ 203240 w 393778"/>
                <a:gd name="connsiteY74" fmla="*/ 84683 h 503866"/>
                <a:gd name="connsiteX75" fmla="*/ 207475 w 393778"/>
                <a:gd name="connsiteY75" fmla="*/ 97386 h 503866"/>
                <a:gd name="connsiteX76" fmla="*/ 169367 w 393778"/>
                <a:gd name="connsiteY76" fmla="*/ 110089 h 503866"/>
                <a:gd name="connsiteX77" fmla="*/ 122791 w 393778"/>
                <a:gd name="connsiteY77" fmla="*/ 110089 h 503866"/>
                <a:gd name="connsiteX78" fmla="*/ 122791 w 393778"/>
                <a:gd name="connsiteY78" fmla="*/ 88918 h 503866"/>
                <a:gd name="connsiteX79" fmla="*/ 122791 w 393778"/>
                <a:gd name="connsiteY79" fmla="*/ 59278 h 503866"/>
                <a:gd name="connsiteX80" fmla="*/ 84684 w 393778"/>
                <a:gd name="connsiteY80" fmla="*/ 50810 h 503866"/>
                <a:gd name="connsiteX81" fmla="*/ 84684 w 393778"/>
                <a:gd name="connsiteY81" fmla="*/ 33873 h 503866"/>
                <a:gd name="connsiteX82" fmla="*/ 59278 w 393778"/>
                <a:gd name="connsiteY82" fmla="*/ 25405 h 503866"/>
                <a:gd name="connsiteX83" fmla="*/ 50810 w 393778"/>
                <a:gd name="connsiteY83" fmla="*/ 4234 h 503866"/>
                <a:gd name="connsiteX84" fmla="*/ 38108 w 393778"/>
                <a:gd name="connsiteY84" fmla="*/ 4234 h 503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93778" h="503866">
                  <a:moveTo>
                    <a:pt x="38108" y="0"/>
                  </a:moveTo>
                  <a:lnTo>
                    <a:pt x="8468" y="33873"/>
                  </a:lnTo>
                  <a:lnTo>
                    <a:pt x="0" y="46576"/>
                  </a:lnTo>
                  <a:lnTo>
                    <a:pt x="4234" y="80449"/>
                  </a:lnTo>
                  <a:lnTo>
                    <a:pt x="16937" y="80449"/>
                  </a:lnTo>
                  <a:lnTo>
                    <a:pt x="16937" y="97386"/>
                  </a:lnTo>
                  <a:lnTo>
                    <a:pt x="25405" y="122791"/>
                  </a:lnTo>
                  <a:lnTo>
                    <a:pt x="33873" y="143962"/>
                  </a:lnTo>
                  <a:lnTo>
                    <a:pt x="21171" y="152430"/>
                  </a:lnTo>
                  <a:lnTo>
                    <a:pt x="25405" y="160899"/>
                  </a:lnTo>
                  <a:lnTo>
                    <a:pt x="21171" y="173601"/>
                  </a:lnTo>
                  <a:lnTo>
                    <a:pt x="21171" y="177835"/>
                  </a:lnTo>
                  <a:lnTo>
                    <a:pt x="33873" y="190538"/>
                  </a:lnTo>
                  <a:lnTo>
                    <a:pt x="33873" y="199006"/>
                  </a:lnTo>
                  <a:lnTo>
                    <a:pt x="25405" y="211709"/>
                  </a:lnTo>
                  <a:lnTo>
                    <a:pt x="8468" y="237114"/>
                  </a:lnTo>
                  <a:lnTo>
                    <a:pt x="25405" y="245582"/>
                  </a:lnTo>
                  <a:lnTo>
                    <a:pt x="33873" y="258285"/>
                  </a:lnTo>
                  <a:lnTo>
                    <a:pt x="25405" y="275221"/>
                  </a:lnTo>
                  <a:lnTo>
                    <a:pt x="25405" y="283690"/>
                  </a:lnTo>
                  <a:lnTo>
                    <a:pt x="12703" y="300626"/>
                  </a:lnTo>
                  <a:lnTo>
                    <a:pt x="12703" y="313329"/>
                  </a:lnTo>
                  <a:lnTo>
                    <a:pt x="21171" y="313329"/>
                  </a:lnTo>
                  <a:lnTo>
                    <a:pt x="21171" y="347202"/>
                  </a:lnTo>
                  <a:lnTo>
                    <a:pt x="33873" y="355671"/>
                  </a:lnTo>
                  <a:lnTo>
                    <a:pt x="25405" y="368373"/>
                  </a:lnTo>
                  <a:lnTo>
                    <a:pt x="29639" y="376842"/>
                  </a:lnTo>
                  <a:lnTo>
                    <a:pt x="42342" y="393778"/>
                  </a:lnTo>
                  <a:lnTo>
                    <a:pt x="50810" y="381076"/>
                  </a:lnTo>
                  <a:lnTo>
                    <a:pt x="50810" y="376842"/>
                  </a:lnTo>
                  <a:lnTo>
                    <a:pt x="63513" y="368373"/>
                  </a:lnTo>
                  <a:lnTo>
                    <a:pt x="71981" y="376842"/>
                  </a:lnTo>
                  <a:lnTo>
                    <a:pt x="71981" y="398012"/>
                  </a:lnTo>
                  <a:lnTo>
                    <a:pt x="63513" y="410715"/>
                  </a:lnTo>
                  <a:lnTo>
                    <a:pt x="55044" y="431886"/>
                  </a:lnTo>
                  <a:lnTo>
                    <a:pt x="63513" y="448822"/>
                  </a:lnTo>
                  <a:lnTo>
                    <a:pt x="88918" y="457291"/>
                  </a:lnTo>
                  <a:lnTo>
                    <a:pt x="84684" y="469993"/>
                  </a:lnTo>
                  <a:lnTo>
                    <a:pt x="63513" y="474228"/>
                  </a:lnTo>
                  <a:lnTo>
                    <a:pt x="80449" y="499633"/>
                  </a:lnTo>
                  <a:lnTo>
                    <a:pt x="110089" y="495398"/>
                  </a:lnTo>
                  <a:lnTo>
                    <a:pt x="131259" y="491164"/>
                  </a:lnTo>
                  <a:lnTo>
                    <a:pt x="156665" y="503867"/>
                  </a:lnTo>
                  <a:lnTo>
                    <a:pt x="165133" y="495398"/>
                  </a:lnTo>
                  <a:lnTo>
                    <a:pt x="160899" y="474228"/>
                  </a:lnTo>
                  <a:lnTo>
                    <a:pt x="173601" y="465759"/>
                  </a:lnTo>
                  <a:lnTo>
                    <a:pt x="186304" y="482696"/>
                  </a:lnTo>
                  <a:lnTo>
                    <a:pt x="194772" y="495398"/>
                  </a:lnTo>
                  <a:lnTo>
                    <a:pt x="224411" y="482696"/>
                  </a:lnTo>
                  <a:lnTo>
                    <a:pt x="237114" y="469993"/>
                  </a:lnTo>
                  <a:lnTo>
                    <a:pt x="262519" y="469993"/>
                  </a:lnTo>
                  <a:lnTo>
                    <a:pt x="275221" y="478462"/>
                  </a:lnTo>
                  <a:lnTo>
                    <a:pt x="279456" y="448822"/>
                  </a:lnTo>
                  <a:lnTo>
                    <a:pt x="266753" y="436120"/>
                  </a:lnTo>
                  <a:lnTo>
                    <a:pt x="279456" y="427652"/>
                  </a:lnTo>
                  <a:lnTo>
                    <a:pt x="300627" y="402247"/>
                  </a:lnTo>
                  <a:lnTo>
                    <a:pt x="330266" y="402247"/>
                  </a:lnTo>
                  <a:lnTo>
                    <a:pt x="330266" y="381076"/>
                  </a:lnTo>
                  <a:lnTo>
                    <a:pt x="351437" y="368373"/>
                  </a:lnTo>
                  <a:lnTo>
                    <a:pt x="389544" y="359905"/>
                  </a:lnTo>
                  <a:lnTo>
                    <a:pt x="393778" y="338734"/>
                  </a:lnTo>
                  <a:lnTo>
                    <a:pt x="376842" y="330266"/>
                  </a:lnTo>
                  <a:lnTo>
                    <a:pt x="368373" y="296392"/>
                  </a:lnTo>
                  <a:lnTo>
                    <a:pt x="342968" y="296392"/>
                  </a:lnTo>
                  <a:lnTo>
                    <a:pt x="330266" y="279455"/>
                  </a:lnTo>
                  <a:lnTo>
                    <a:pt x="300627" y="258285"/>
                  </a:lnTo>
                  <a:lnTo>
                    <a:pt x="304861" y="237114"/>
                  </a:lnTo>
                  <a:lnTo>
                    <a:pt x="304861" y="207475"/>
                  </a:lnTo>
                  <a:lnTo>
                    <a:pt x="279456" y="182069"/>
                  </a:lnTo>
                  <a:lnTo>
                    <a:pt x="275221" y="160899"/>
                  </a:lnTo>
                  <a:lnTo>
                    <a:pt x="249816" y="131259"/>
                  </a:lnTo>
                  <a:lnTo>
                    <a:pt x="237114" y="97386"/>
                  </a:lnTo>
                  <a:lnTo>
                    <a:pt x="228646" y="93152"/>
                  </a:lnTo>
                  <a:lnTo>
                    <a:pt x="215943" y="76215"/>
                  </a:lnTo>
                  <a:lnTo>
                    <a:pt x="203240" y="84683"/>
                  </a:lnTo>
                  <a:lnTo>
                    <a:pt x="207475" y="97386"/>
                  </a:lnTo>
                  <a:lnTo>
                    <a:pt x="169367" y="110089"/>
                  </a:lnTo>
                  <a:lnTo>
                    <a:pt x="122791" y="110089"/>
                  </a:lnTo>
                  <a:lnTo>
                    <a:pt x="122791" y="88918"/>
                  </a:lnTo>
                  <a:lnTo>
                    <a:pt x="122791" y="59278"/>
                  </a:lnTo>
                  <a:lnTo>
                    <a:pt x="84684" y="50810"/>
                  </a:lnTo>
                  <a:lnTo>
                    <a:pt x="84684" y="33873"/>
                  </a:lnTo>
                  <a:lnTo>
                    <a:pt x="59278" y="25405"/>
                  </a:lnTo>
                  <a:lnTo>
                    <a:pt x="50810" y="4234"/>
                  </a:lnTo>
                  <a:lnTo>
                    <a:pt x="38108" y="4234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F9E175F-D75F-CD19-724A-0B8570BABE06}"/>
                </a:ext>
              </a:extLst>
            </p:cNvPr>
            <p:cNvSpPr/>
            <p:nvPr/>
          </p:nvSpPr>
          <p:spPr>
            <a:xfrm>
              <a:off x="3122047" y="3497245"/>
              <a:ext cx="440354" cy="410714"/>
            </a:xfrm>
            <a:custGeom>
              <a:avLst/>
              <a:gdLst>
                <a:gd name="connsiteX0" fmla="*/ 304861 w 440354"/>
                <a:gd name="connsiteY0" fmla="*/ 0 h 410714"/>
                <a:gd name="connsiteX1" fmla="*/ 292158 w 440354"/>
                <a:gd name="connsiteY1" fmla="*/ 8468 h 410714"/>
                <a:gd name="connsiteX2" fmla="*/ 296392 w 440354"/>
                <a:gd name="connsiteY2" fmla="*/ 29639 h 410714"/>
                <a:gd name="connsiteX3" fmla="*/ 287924 w 440354"/>
                <a:gd name="connsiteY3" fmla="*/ 38108 h 410714"/>
                <a:gd name="connsiteX4" fmla="*/ 262519 w 440354"/>
                <a:gd name="connsiteY4" fmla="*/ 25405 h 410714"/>
                <a:gd name="connsiteX5" fmla="*/ 241348 w 440354"/>
                <a:gd name="connsiteY5" fmla="*/ 29639 h 410714"/>
                <a:gd name="connsiteX6" fmla="*/ 211709 w 440354"/>
                <a:gd name="connsiteY6" fmla="*/ 33873 h 410714"/>
                <a:gd name="connsiteX7" fmla="*/ 194772 w 440354"/>
                <a:gd name="connsiteY7" fmla="*/ 8468 h 410714"/>
                <a:gd name="connsiteX8" fmla="*/ 186304 w 440354"/>
                <a:gd name="connsiteY8" fmla="*/ 8468 h 410714"/>
                <a:gd name="connsiteX9" fmla="*/ 160899 w 440354"/>
                <a:gd name="connsiteY9" fmla="*/ 25405 h 410714"/>
                <a:gd name="connsiteX10" fmla="*/ 139728 w 440354"/>
                <a:gd name="connsiteY10" fmla="*/ 29639 h 410714"/>
                <a:gd name="connsiteX11" fmla="*/ 139728 w 440354"/>
                <a:gd name="connsiteY11" fmla="*/ 38108 h 410714"/>
                <a:gd name="connsiteX12" fmla="*/ 127025 w 440354"/>
                <a:gd name="connsiteY12" fmla="*/ 55044 h 410714"/>
                <a:gd name="connsiteX13" fmla="*/ 131259 w 440354"/>
                <a:gd name="connsiteY13" fmla="*/ 59278 h 410714"/>
                <a:gd name="connsiteX14" fmla="*/ 114323 w 440354"/>
                <a:gd name="connsiteY14" fmla="*/ 71981 h 410714"/>
                <a:gd name="connsiteX15" fmla="*/ 105854 w 440354"/>
                <a:gd name="connsiteY15" fmla="*/ 118557 h 410714"/>
                <a:gd name="connsiteX16" fmla="*/ 101620 w 440354"/>
                <a:gd name="connsiteY16" fmla="*/ 148196 h 410714"/>
                <a:gd name="connsiteX17" fmla="*/ 88918 w 440354"/>
                <a:gd name="connsiteY17" fmla="*/ 152430 h 410714"/>
                <a:gd name="connsiteX18" fmla="*/ 71981 w 440354"/>
                <a:gd name="connsiteY18" fmla="*/ 152430 h 410714"/>
                <a:gd name="connsiteX19" fmla="*/ 67747 w 440354"/>
                <a:gd name="connsiteY19" fmla="*/ 143962 h 410714"/>
                <a:gd name="connsiteX20" fmla="*/ 50810 w 440354"/>
                <a:gd name="connsiteY20" fmla="*/ 143962 h 410714"/>
                <a:gd name="connsiteX21" fmla="*/ 42342 w 440354"/>
                <a:gd name="connsiteY21" fmla="*/ 152430 h 410714"/>
                <a:gd name="connsiteX22" fmla="*/ 16937 w 440354"/>
                <a:gd name="connsiteY22" fmla="*/ 152430 h 410714"/>
                <a:gd name="connsiteX23" fmla="*/ 0 w 440354"/>
                <a:gd name="connsiteY23" fmla="*/ 160899 h 410714"/>
                <a:gd name="connsiteX24" fmla="*/ 12703 w 440354"/>
                <a:gd name="connsiteY24" fmla="*/ 169367 h 410714"/>
                <a:gd name="connsiteX25" fmla="*/ 16937 w 440354"/>
                <a:gd name="connsiteY25" fmla="*/ 203240 h 410714"/>
                <a:gd name="connsiteX26" fmla="*/ 21171 w 440354"/>
                <a:gd name="connsiteY26" fmla="*/ 203240 h 410714"/>
                <a:gd name="connsiteX27" fmla="*/ 12703 w 440354"/>
                <a:gd name="connsiteY27" fmla="*/ 215943 h 410714"/>
                <a:gd name="connsiteX28" fmla="*/ 25405 w 440354"/>
                <a:gd name="connsiteY28" fmla="*/ 224411 h 410714"/>
                <a:gd name="connsiteX29" fmla="*/ 42342 w 440354"/>
                <a:gd name="connsiteY29" fmla="*/ 241348 h 410714"/>
                <a:gd name="connsiteX30" fmla="*/ 50810 w 440354"/>
                <a:gd name="connsiteY30" fmla="*/ 258285 h 410714"/>
                <a:gd name="connsiteX31" fmla="*/ 63513 w 440354"/>
                <a:gd name="connsiteY31" fmla="*/ 270987 h 410714"/>
                <a:gd name="connsiteX32" fmla="*/ 59278 w 440354"/>
                <a:gd name="connsiteY32" fmla="*/ 287924 h 410714"/>
                <a:gd name="connsiteX33" fmla="*/ 55044 w 440354"/>
                <a:gd name="connsiteY33" fmla="*/ 296392 h 410714"/>
                <a:gd name="connsiteX34" fmla="*/ 63513 w 440354"/>
                <a:gd name="connsiteY34" fmla="*/ 304861 h 410714"/>
                <a:gd name="connsiteX35" fmla="*/ 63513 w 440354"/>
                <a:gd name="connsiteY35" fmla="*/ 317563 h 410714"/>
                <a:gd name="connsiteX36" fmla="*/ 42342 w 440354"/>
                <a:gd name="connsiteY36" fmla="*/ 330266 h 410714"/>
                <a:gd name="connsiteX37" fmla="*/ 50810 w 440354"/>
                <a:gd name="connsiteY37" fmla="*/ 338734 h 410714"/>
                <a:gd name="connsiteX38" fmla="*/ 63513 w 440354"/>
                <a:gd name="connsiteY38" fmla="*/ 342968 h 410714"/>
                <a:gd name="connsiteX39" fmla="*/ 63513 w 440354"/>
                <a:gd name="connsiteY39" fmla="*/ 347202 h 410714"/>
                <a:gd name="connsiteX40" fmla="*/ 46576 w 440354"/>
                <a:gd name="connsiteY40" fmla="*/ 351436 h 410714"/>
                <a:gd name="connsiteX41" fmla="*/ 46576 w 440354"/>
                <a:gd name="connsiteY41" fmla="*/ 359905 h 410714"/>
                <a:gd name="connsiteX42" fmla="*/ 59278 w 440354"/>
                <a:gd name="connsiteY42" fmla="*/ 364139 h 410714"/>
                <a:gd name="connsiteX43" fmla="*/ 88918 w 440354"/>
                <a:gd name="connsiteY43" fmla="*/ 359905 h 410714"/>
                <a:gd name="connsiteX44" fmla="*/ 105854 w 440354"/>
                <a:gd name="connsiteY44" fmla="*/ 376842 h 410714"/>
                <a:gd name="connsiteX45" fmla="*/ 114323 w 440354"/>
                <a:gd name="connsiteY45" fmla="*/ 389544 h 410714"/>
                <a:gd name="connsiteX46" fmla="*/ 143962 w 440354"/>
                <a:gd name="connsiteY46" fmla="*/ 410715 h 410714"/>
                <a:gd name="connsiteX47" fmla="*/ 152430 w 440354"/>
                <a:gd name="connsiteY47" fmla="*/ 402247 h 410714"/>
                <a:gd name="connsiteX48" fmla="*/ 182070 w 440354"/>
                <a:gd name="connsiteY48" fmla="*/ 406481 h 410714"/>
                <a:gd name="connsiteX49" fmla="*/ 194772 w 440354"/>
                <a:gd name="connsiteY49" fmla="*/ 393778 h 410714"/>
                <a:gd name="connsiteX50" fmla="*/ 224411 w 440354"/>
                <a:gd name="connsiteY50" fmla="*/ 364139 h 410714"/>
                <a:gd name="connsiteX51" fmla="*/ 224411 w 440354"/>
                <a:gd name="connsiteY51" fmla="*/ 313329 h 410714"/>
                <a:gd name="connsiteX52" fmla="*/ 296392 w 440354"/>
                <a:gd name="connsiteY52" fmla="*/ 262519 h 410714"/>
                <a:gd name="connsiteX53" fmla="*/ 296392 w 440354"/>
                <a:gd name="connsiteY53" fmla="*/ 224411 h 410714"/>
                <a:gd name="connsiteX54" fmla="*/ 321797 w 440354"/>
                <a:gd name="connsiteY54" fmla="*/ 224411 h 410714"/>
                <a:gd name="connsiteX55" fmla="*/ 334500 w 440354"/>
                <a:gd name="connsiteY55" fmla="*/ 199006 h 410714"/>
                <a:gd name="connsiteX56" fmla="*/ 342968 w 440354"/>
                <a:gd name="connsiteY56" fmla="*/ 199006 h 410714"/>
                <a:gd name="connsiteX57" fmla="*/ 347202 w 440354"/>
                <a:gd name="connsiteY57" fmla="*/ 173601 h 410714"/>
                <a:gd name="connsiteX58" fmla="*/ 359905 w 440354"/>
                <a:gd name="connsiteY58" fmla="*/ 173601 h 410714"/>
                <a:gd name="connsiteX59" fmla="*/ 368373 w 440354"/>
                <a:gd name="connsiteY59" fmla="*/ 152430 h 410714"/>
                <a:gd name="connsiteX60" fmla="*/ 381076 w 440354"/>
                <a:gd name="connsiteY60" fmla="*/ 148196 h 410714"/>
                <a:gd name="connsiteX61" fmla="*/ 402247 w 440354"/>
                <a:gd name="connsiteY61" fmla="*/ 135494 h 410714"/>
                <a:gd name="connsiteX62" fmla="*/ 398013 w 440354"/>
                <a:gd name="connsiteY62" fmla="*/ 97386 h 410714"/>
                <a:gd name="connsiteX63" fmla="*/ 410715 w 440354"/>
                <a:gd name="connsiteY63" fmla="*/ 93152 h 410714"/>
                <a:gd name="connsiteX64" fmla="*/ 440354 w 440354"/>
                <a:gd name="connsiteY64" fmla="*/ 88918 h 410714"/>
                <a:gd name="connsiteX65" fmla="*/ 436120 w 440354"/>
                <a:gd name="connsiteY65" fmla="*/ 71981 h 410714"/>
                <a:gd name="connsiteX66" fmla="*/ 431886 w 440354"/>
                <a:gd name="connsiteY66" fmla="*/ 50810 h 410714"/>
                <a:gd name="connsiteX67" fmla="*/ 410715 w 440354"/>
                <a:gd name="connsiteY67" fmla="*/ 50810 h 410714"/>
                <a:gd name="connsiteX68" fmla="*/ 398013 w 440354"/>
                <a:gd name="connsiteY68" fmla="*/ 38108 h 410714"/>
                <a:gd name="connsiteX69" fmla="*/ 406481 w 440354"/>
                <a:gd name="connsiteY69" fmla="*/ 21171 h 410714"/>
                <a:gd name="connsiteX70" fmla="*/ 406481 w 440354"/>
                <a:gd name="connsiteY70" fmla="*/ 8468 h 410714"/>
                <a:gd name="connsiteX71" fmla="*/ 393778 w 440354"/>
                <a:gd name="connsiteY71" fmla="*/ 4234 h 410714"/>
                <a:gd name="connsiteX72" fmla="*/ 368373 w 440354"/>
                <a:gd name="connsiteY72" fmla="*/ 4234 h 410714"/>
                <a:gd name="connsiteX73" fmla="*/ 355671 w 440354"/>
                <a:gd name="connsiteY73" fmla="*/ 16937 h 410714"/>
                <a:gd name="connsiteX74" fmla="*/ 326032 w 440354"/>
                <a:gd name="connsiteY74" fmla="*/ 29639 h 410714"/>
                <a:gd name="connsiteX75" fmla="*/ 317563 w 440354"/>
                <a:gd name="connsiteY75" fmla="*/ 16937 h 410714"/>
                <a:gd name="connsiteX76" fmla="*/ 304861 w 440354"/>
                <a:gd name="connsiteY76" fmla="*/ 0 h 41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40354" h="410714">
                  <a:moveTo>
                    <a:pt x="304861" y="0"/>
                  </a:moveTo>
                  <a:lnTo>
                    <a:pt x="292158" y="8468"/>
                  </a:lnTo>
                  <a:lnTo>
                    <a:pt x="296392" y="29639"/>
                  </a:lnTo>
                  <a:lnTo>
                    <a:pt x="287924" y="38108"/>
                  </a:lnTo>
                  <a:lnTo>
                    <a:pt x="262519" y="25405"/>
                  </a:lnTo>
                  <a:lnTo>
                    <a:pt x="241348" y="29639"/>
                  </a:lnTo>
                  <a:lnTo>
                    <a:pt x="211709" y="33873"/>
                  </a:lnTo>
                  <a:lnTo>
                    <a:pt x="194772" y="8468"/>
                  </a:lnTo>
                  <a:lnTo>
                    <a:pt x="186304" y="8468"/>
                  </a:lnTo>
                  <a:lnTo>
                    <a:pt x="160899" y="25405"/>
                  </a:lnTo>
                  <a:lnTo>
                    <a:pt x="139728" y="29639"/>
                  </a:lnTo>
                  <a:lnTo>
                    <a:pt x="139728" y="38108"/>
                  </a:lnTo>
                  <a:lnTo>
                    <a:pt x="127025" y="55044"/>
                  </a:lnTo>
                  <a:lnTo>
                    <a:pt x="131259" y="59278"/>
                  </a:lnTo>
                  <a:lnTo>
                    <a:pt x="114323" y="71981"/>
                  </a:lnTo>
                  <a:lnTo>
                    <a:pt x="105854" y="118557"/>
                  </a:lnTo>
                  <a:lnTo>
                    <a:pt x="101620" y="148196"/>
                  </a:lnTo>
                  <a:lnTo>
                    <a:pt x="88918" y="152430"/>
                  </a:lnTo>
                  <a:lnTo>
                    <a:pt x="71981" y="152430"/>
                  </a:lnTo>
                  <a:lnTo>
                    <a:pt x="67747" y="143962"/>
                  </a:lnTo>
                  <a:lnTo>
                    <a:pt x="50810" y="143962"/>
                  </a:lnTo>
                  <a:lnTo>
                    <a:pt x="42342" y="152430"/>
                  </a:lnTo>
                  <a:lnTo>
                    <a:pt x="16937" y="152430"/>
                  </a:lnTo>
                  <a:lnTo>
                    <a:pt x="0" y="160899"/>
                  </a:lnTo>
                  <a:lnTo>
                    <a:pt x="12703" y="169367"/>
                  </a:lnTo>
                  <a:lnTo>
                    <a:pt x="16937" y="203240"/>
                  </a:lnTo>
                  <a:lnTo>
                    <a:pt x="21171" y="203240"/>
                  </a:lnTo>
                  <a:lnTo>
                    <a:pt x="12703" y="215943"/>
                  </a:lnTo>
                  <a:lnTo>
                    <a:pt x="25405" y="224411"/>
                  </a:lnTo>
                  <a:lnTo>
                    <a:pt x="42342" y="241348"/>
                  </a:lnTo>
                  <a:lnTo>
                    <a:pt x="50810" y="258285"/>
                  </a:lnTo>
                  <a:lnTo>
                    <a:pt x="63513" y="270987"/>
                  </a:lnTo>
                  <a:lnTo>
                    <a:pt x="59278" y="287924"/>
                  </a:lnTo>
                  <a:lnTo>
                    <a:pt x="55044" y="296392"/>
                  </a:lnTo>
                  <a:lnTo>
                    <a:pt x="63513" y="304861"/>
                  </a:lnTo>
                  <a:lnTo>
                    <a:pt x="63513" y="317563"/>
                  </a:lnTo>
                  <a:lnTo>
                    <a:pt x="42342" y="330266"/>
                  </a:lnTo>
                  <a:lnTo>
                    <a:pt x="50810" y="338734"/>
                  </a:lnTo>
                  <a:lnTo>
                    <a:pt x="63513" y="342968"/>
                  </a:lnTo>
                  <a:lnTo>
                    <a:pt x="63513" y="347202"/>
                  </a:lnTo>
                  <a:lnTo>
                    <a:pt x="46576" y="351436"/>
                  </a:lnTo>
                  <a:lnTo>
                    <a:pt x="46576" y="359905"/>
                  </a:lnTo>
                  <a:lnTo>
                    <a:pt x="59278" y="364139"/>
                  </a:lnTo>
                  <a:lnTo>
                    <a:pt x="88918" y="359905"/>
                  </a:lnTo>
                  <a:lnTo>
                    <a:pt x="105854" y="376842"/>
                  </a:lnTo>
                  <a:lnTo>
                    <a:pt x="114323" y="389544"/>
                  </a:lnTo>
                  <a:lnTo>
                    <a:pt x="143962" y="410715"/>
                  </a:lnTo>
                  <a:lnTo>
                    <a:pt x="152430" y="402247"/>
                  </a:lnTo>
                  <a:lnTo>
                    <a:pt x="182070" y="406481"/>
                  </a:lnTo>
                  <a:lnTo>
                    <a:pt x="194772" y="393778"/>
                  </a:lnTo>
                  <a:lnTo>
                    <a:pt x="224411" y="364139"/>
                  </a:lnTo>
                  <a:lnTo>
                    <a:pt x="224411" y="313329"/>
                  </a:lnTo>
                  <a:lnTo>
                    <a:pt x="296392" y="262519"/>
                  </a:lnTo>
                  <a:lnTo>
                    <a:pt x="296392" y="224411"/>
                  </a:lnTo>
                  <a:lnTo>
                    <a:pt x="321797" y="224411"/>
                  </a:lnTo>
                  <a:lnTo>
                    <a:pt x="334500" y="199006"/>
                  </a:lnTo>
                  <a:lnTo>
                    <a:pt x="342968" y="199006"/>
                  </a:lnTo>
                  <a:lnTo>
                    <a:pt x="347202" y="173601"/>
                  </a:lnTo>
                  <a:lnTo>
                    <a:pt x="359905" y="173601"/>
                  </a:lnTo>
                  <a:lnTo>
                    <a:pt x="368373" y="152430"/>
                  </a:lnTo>
                  <a:lnTo>
                    <a:pt x="381076" y="148196"/>
                  </a:lnTo>
                  <a:lnTo>
                    <a:pt x="402247" y="135494"/>
                  </a:lnTo>
                  <a:lnTo>
                    <a:pt x="398013" y="97386"/>
                  </a:lnTo>
                  <a:lnTo>
                    <a:pt x="410715" y="93152"/>
                  </a:lnTo>
                  <a:lnTo>
                    <a:pt x="440354" y="88918"/>
                  </a:lnTo>
                  <a:lnTo>
                    <a:pt x="436120" y="71981"/>
                  </a:lnTo>
                  <a:lnTo>
                    <a:pt x="431886" y="50810"/>
                  </a:lnTo>
                  <a:lnTo>
                    <a:pt x="410715" y="50810"/>
                  </a:lnTo>
                  <a:lnTo>
                    <a:pt x="398013" y="38108"/>
                  </a:lnTo>
                  <a:lnTo>
                    <a:pt x="406481" y="21171"/>
                  </a:lnTo>
                  <a:lnTo>
                    <a:pt x="406481" y="8468"/>
                  </a:lnTo>
                  <a:lnTo>
                    <a:pt x="393778" y="4234"/>
                  </a:lnTo>
                  <a:lnTo>
                    <a:pt x="368373" y="4234"/>
                  </a:lnTo>
                  <a:lnTo>
                    <a:pt x="355671" y="16937"/>
                  </a:lnTo>
                  <a:lnTo>
                    <a:pt x="326032" y="29639"/>
                  </a:lnTo>
                  <a:lnTo>
                    <a:pt x="317563" y="16937"/>
                  </a:lnTo>
                  <a:lnTo>
                    <a:pt x="30486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4E99FCF-B53C-D034-4ED1-D9C0DEB4547F}"/>
                </a:ext>
              </a:extLst>
            </p:cNvPr>
            <p:cNvSpPr/>
            <p:nvPr/>
          </p:nvSpPr>
          <p:spPr>
            <a:xfrm>
              <a:off x="3016193" y="3061125"/>
              <a:ext cx="326031" cy="508100"/>
            </a:xfrm>
            <a:custGeom>
              <a:avLst/>
              <a:gdLst>
                <a:gd name="connsiteX0" fmla="*/ 220177 w 326031"/>
                <a:gd name="connsiteY0" fmla="*/ 0 h 508100"/>
                <a:gd name="connsiteX1" fmla="*/ 177835 w 326031"/>
                <a:gd name="connsiteY1" fmla="*/ 4234 h 508100"/>
                <a:gd name="connsiteX2" fmla="*/ 139728 w 326031"/>
                <a:gd name="connsiteY2" fmla="*/ 8468 h 508100"/>
                <a:gd name="connsiteX3" fmla="*/ 97386 w 326031"/>
                <a:gd name="connsiteY3" fmla="*/ 12703 h 508100"/>
                <a:gd name="connsiteX4" fmla="*/ 97386 w 326031"/>
                <a:gd name="connsiteY4" fmla="*/ 33873 h 508100"/>
                <a:gd name="connsiteX5" fmla="*/ 76215 w 326031"/>
                <a:gd name="connsiteY5" fmla="*/ 46576 h 508100"/>
                <a:gd name="connsiteX6" fmla="*/ 29639 w 326031"/>
                <a:gd name="connsiteY6" fmla="*/ 38108 h 508100"/>
                <a:gd name="connsiteX7" fmla="*/ 0 w 326031"/>
                <a:gd name="connsiteY7" fmla="*/ 50810 h 508100"/>
                <a:gd name="connsiteX8" fmla="*/ 12703 w 326031"/>
                <a:gd name="connsiteY8" fmla="*/ 71981 h 508100"/>
                <a:gd name="connsiteX9" fmla="*/ 12703 w 326031"/>
                <a:gd name="connsiteY9" fmla="*/ 88918 h 508100"/>
                <a:gd name="connsiteX10" fmla="*/ 50810 w 326031"/>
                <a:gd name="connsiteY10" fmla="*/ 122791 h 508100"/>
                <a:gd name="connsiteX11" fmla="*/ 42342 w 326031"/>
                <a:gd name="connsiteY11" fmla="*/ 139728 h 508100"/>
                <a:gd name="connsiteX12" fmla="*/ 67747 w 326031"/>
                <a:gd name="connsiteY12" fmla="*/ 169367 h 508100"/>
                <a:gd name="connsiteX13" fmla="*/ 55044 w 326031"/>
                <a:gd name="connsiteY13" fmla="*/ 182069 h 508100"/>
                <a:gd name="connsiteX14" fmla="*/ 71981 w 326031"/>
                <a:gd name="connsiteY14" fmla="*/ 207475 h 508100"/>
                <a:gd name="connsiteX15" fmla="*/ 76215 w 326031"/>
                <a:gd name="connsiteY15" fmla="*/ 249816 h 508100"/>
                <a:gd name="connsiteX16" fmla="*/ 67747 w 326031"/>
                <a:gd name="connsiteY16" fmla="*/ 262519 h 508100"/>
                <a:gd name="connsiteX17" fmla="*/ 76215 w 326031"/>
                <a:gd name="connsiteY17" fmla="*/ 279455 h 508100"/>
                <a:gd name="connsiteX18" fmla="*/ 67747 w 326031"/>
                <a:gd name="connsiteY18" fmla="*/ 300626 h 508100"/>
                <a:gd name="connsiteX19" fmla="*/ 67747 w 326031"/>
                <a:gd name="connsiteY19" fmla="*/ 313329 h 508100"/>
                <a:gd name="connsiteX20" fmla="*/ 80449 w 326031"/>
                <a:gd name="connsiteY20" fmla="*/ 300626 h 508100"/>
                <a:gd name="connsiteX21" fmla="*/ 93152 w 326031"/>
                <a:gd name="connsiteY21" fmla="*/ 317563 h 508100"/>
                <a:gd name="connsiteX22" fmla="*/ 71981 w 326031"/>
                <a:gd name="connsiteY22" fmla="*/ 330266 h 508100"/>
                <a:gd name="connsiteX23" fmla="*/ 67747 w 326031"/>
                <a:gd name="connsiteY23" fmla="*/ 338734 h 508100"/>
                <a:gd name="connsiteX24" fmla="*/ 46576 w 326031"/>
                <a:gd name="connsiteY24" fmla="*/ 342968 h 508100"/>
                <a:gd name="connsiteX25" fmla="*/ 29639 w 326031"/>
                <a:gd name="connsiteY25" fmla="*/ 351436 h 508100"/>
                <a:gd name="connsiteX26" fmla="*/ 25405 w 326031"/>
                <a:gd name="connsiteY26" fmla="*/ 351436 h 508100"/>
                <a:gd name="connsiteX27" fmla="*/ 29639 w 326031"/>
                <a:gd name="connsiteY27" fmla="*/ 376842 h 508100"/>
                <a:gd name="connsiteX28" fmla="*/ 46576 w 326031"/>
                <a:gd name="connsiteY28" fmla="*/ 393778 h 508100"/>
                <a:gd name="connsiteX29" fmla="*/ 46576 w 326031"/>
                <a:gd name="connsiteY29" fmla="*/ 402247 h 508100"/>
                <a:gd name="connsiteX30" fmla="*/ 67747 w 326031"/>
                <a:gd name="connsiteY30" fmla="*/ 423417 h 508100"/>
                <a:gd name="connsiteX31" fmla="*/ 101620 w 326031"/>
                <a:gd name="connsiteY31" fmla="*/ 423417 h 508100"/>
                <a:gd name="connsiteX32" fmla="*/ 122791 w 326031"/>
                <a:gd name="connsiteY32" fmla="*/ 453057 h 508100"/>
                <a:gd name="connsiteX33" fmla="*/ 156665 w 326031"/>
                <a:gd name="connsiteY33" fmla="*/ 448822 h 508100"/>
                <a:gd name="connsiteX34" fmla="*/ 186304 w 326031"/>
                <a:gd name="connsiteY34" fmla="*/ 465759 h 508100"/>
                <a:gd name="connsiteX35" fmla="*/ 207475 w 326031"/>
                <a:gd name="connsiteY35" fmla="*/ 478462 h 508100"/>
                <a:gd name="connsiteX36" fmla="*/ 211709 w 326031"/>
                <a:gd name="connsiteY36" fmla="*/ 495398 h 508100"/>
                <a:gd name="connsiteX37" fmla="*/ 224411 w 326031"/>
                <a:gd name="connsiteY37" fmla="*/ 508101 h 508100"/>
                <a:gd name="connsiteX38" fmla="*/ 237114 w 326031"/>
                <a:gd name="connsiteY38" fmla="*/ 499633 h 508100"/>
                <a:gd name="connsiteX39" fmla="*/ 232880 w 326031"/>
                <a:gd name="connsiteY39" fmla="*/ 491164 h 508100"/>
                <a:gd name="connsiteX40" fmla="*/ 245582 w 326031"/>
                <a:gd name="connsiteY40" fmla="*/ 474228 h 508100"/>
                <a:gd name="connsiteX41" fmla="*/ 245582 w 326031"/>
                <a:gd name="connsiteY41" fmla="*/ 465759 h 508100"/>
                <a:gd name="connsiteX42" fmla="*/ 266753 w 326031"/>
                <a:gd name="connsiteY42" fmla="*/ 461525 h 508100"/>
                <a:gd name="connsiteX43" fmla="*/ 292158 w 326031"/>
                <a:gd name="connsiteY43" fmla="*/ 444588 h 508100"/>
                <a:gd name="connsiteX44" fmla="*/ 321797 w 326031"/>
                <a:gd name="connsiteY44" fmla="*/ 440354 h 508100"/>
                <a:gd name="connsiteX45" fmla="*/ 326032 w 326031"/>
                <a:gd name="connsiteY45" fmla="*/ 427652 h 508100"/>
                <a:gd name="connsiteX46" fmla="*/ 300627 w 326031"/>
                <a:gd name="connsiteY46" fmla="*/ 419183 h 508100"/>
                <a:gd name="connsiteX47" fmla="*/ 292158 w 326031"/>
                <a:gd name="connsiteY47" fmla="*/ 402247 h 508100"/>
                <a:gd name="connsiteX48" fmla="*/ 300627 w 326031"/>
                <a:gd name="connsiteY48" fmla="*/ 381076 h 508100"/>
                <a:gd name="connsiteX49" fmla="*/ 309095 w 326031"/>
                <a:gd name="connsiteY49" fmla="*/ 368373 h 508100"/>
                <a:gd name="connsiteX50" fmla="*/ 309095 w 326031"/>
                <a:gd name="connsiteY50" fmla="*/ 342968 h 508100"/>
                <a:gd name="connsiteX51" fmla="*/ 300627 w 326031"/>
                <a:gd name="connsiteY51" fmla="*/ 338734 h 508100"/>
                <a:gd name="connsiteX52" fmla="*/ 287924 w 326031"/>
                <a:gd name="connsiteY52" fmla="*/ 342968 h 508100"/>
                <a:gd name="connsiteX53" fmla="*/ 287924 w 326031"/>
                <a:gd name="connsiteY53" fmla="*/ 351436 h 508100"/>
                <a:gd name="connsiteX54" fmla="*/ 279456 w 326031"/>
                <a:gd name="connsiteY54" fmla="*/ 364139 h 508100"/>
                <a:gd name="connsiteX55" fmla="*/ 266753 w 326031"/>
                <a:gd name="connsiteY55" fmla="*/ 347202 h 508100"/>
                <a:gd name="connsiteX56" fmla="*/ 262519 w 326031"/>
                <a:gd name="connsiteY56" fmla="*/ 338734 h 508100"/>
                <a:gd name="connsiteX57" fmla="*/ 270987 w 326031"/>
                <a:gd name="connsiteY57" fmla="*/ 326031 h 508100"/>
                <a:gd name="connsiteX58" fmla="*/ 258285 w 326031"/>
                <a:gd name="connsiteY58" fmla="*/ 317563 h 508100"/>
                <a:gd name="connsiteX59" fmla="*/ 258285 w 326031"/>
                <a:gd name="connsiteY59" fmla="*/ 283690 h 508100"/>
                <a:gd name="connsiteX60" fmla="*/ 249816 w 326031"/>
                <a:gd name="connsiteY60" fmla="*/ 283690 h 508100"/>
                <a:gd name="connsiteX61" fmla="*/ 249816 w 326031"/>
                <a:gd name="connsiteY61" fmla="*/ 270987 h 508100"/>
                <a:gd name="connsiteX62" fmla="*/ 262519 w 326031"/>
                <a:gd name="connsiteY62" fmla="*/ 254050 h 508100"/>
                <a:gd name="connsiteX63" fmla="*/ 262519 w 326031"/>
                <a:gd name="connsiteY63" fmla="*/ 245582 h 508100"/>
                <a:gd name="connsiteX64" fmla="*/ 270987 w 326031"/>
                <a:gd name="connsiteY64" fmla="*/ 228645 h 508100"/>
                <a:gd name="connsiteX65" fmla="*/ 262519 w 326031"/>
                <a:gd name="connsiteY65" fmla="*/ 215943 h 508100"/>
                <a:gd name="connsiteX66" fmla="*/ 245582 w 326031"/>
                <a:gd name="connsiteY66" fmla="*/ 207475 h 508100"/>
                <a:gd name="connsiteX67" fmla="*/ 262519 w 326031"/>
                <a:gd name="connsiteY67" fmla="*/ 182069 h 508100"/>
                <a:gd name="connsiteX68" fmla="*/ 270987 w 326031"/>
                <a:gd name="connsiteY68" fmla="*/ 169367 h 508100"/>
                <a:gd name="connsiteX69" fmla="*/ 270987 w 326031"/>
                <a:gd name="connsiteY69" fmla="*/ 160899 h 508100"/>
                <a:gd name="connsiteX70" fmla="*/ 258285 w 326031"/>
                <a:gd name="connsiteY70" fmla="*/ 148196 h 508100"/>
                <a:gd name="connsiteX71" fmla="*/ 258285 w 326031"/>
                <a:gd name="connsiteY71" fmla="*/ 143962 h 508100"/>
                <a:gd name="connsiteX72" fmla="*/ 262519 w 326031"/>
                <a:gd name="connsiteY72" fmla="*/ 131259 h 508100"/>
                <a:gd name="connsiteX73" fmla="*/ 258285 w 326031"/>
                <a:gd name="connsiteY73" fmla="*/ 122791 h 508100"/>
                <a:gd name="connsiteX74" fmla="*/ 270987 w 326031"/>
                <a:gd name="connsiteY74" fmla="*/ 114323 h 508100"/>
                <a:gd name="connsiteX75" fmla="*/ 262519 w 326031"/>
                <a:gd name="connsiteY75" fmla="*/ 93152 h 508100"/>
                <a:gd name="connsiteX76" fmla="*/ 254051 w 326031"/>
                <a:gd name="connsiteY76" fmla="*/ 67747 h 508100"/>
                <a:gd name="connsiteX77" fmla="*/ 254051 w 326031"/>
                <a:gd name="connsiteY77" fmla="*/ 50810 h 508100"/>
                <a:gd name="connsiteX78" fmla="*/ 241348 w 326031"/>
                <a:gd name="connsiteY78" fmla="*/ 50810 h 508100"/>
                <a:gd name="connsiteX79" fmla="*/ 237114 w 326031"/>
                <a:gd name="connsiteY79" fmla="*/ 16937 h 508100"/>
                <a:gd name="connsiteX80" fmla="*/ 237114 w 326031"/>
                <a:gd name="connsiteY80" fmla="*/ 21171 h 508100"/>
                <a:gd name="connsiteX81" fmla="*/ 224411 w 326031"/>
                <a:gd name="connsiteY81" fmla="*/ 12703 h 508100"/>
                <a:gd name="connsiteX82" fmla="*/ 220177 w 326031"/>
                <a:gd name="connsiteY82" fmla="*/ 0 h 5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26031" h="508100">
                  <a:moveTo>
                    <a:pt x="220177" y="0"/>
                  </a:moveTo>
                  <a:lnTo>
                    <a:pt x="177835" y="4234"/>
                  </a:lnTo>
                  <a:lnTo>
                    <a:pt x="139728" y="8468"/>
                  </a:lnTo>
                  <a:lnTo>
                    <a:pt x="97386" y="12703"/>
                  </a:lnTo>
                  <a:lnTo>
                    <a:pt x="97386" y="33873"/>
                  </a:lnTo>
                  <a:lnTo>
                    <a:pt x="76215" y="46576"/>
                  </a:lnTo>
                  <a:lnTo>
                    <a:pt x="29639" y="38108"/>
                  </a:lnTo>
                  <a:lnTo>
                    <a:pt x="0" y="50810"/>
                  </a:lnTo>
                  <a:lnTo>
                    <a:pt x="12703" y="71981"/>
                  </a:lnTo>
                  <a:lnTo>
                    <a:pt x="12703" y="88918"/>
                  </a:lnTo>
                  <a:lnTo>
                    <a:pt x="50810" y="122791"/>
                  </a:lnTo>
                  <a:lnTo>
                    <a:pt x="42342" y="139728"/>
                  </a:lnTo>
                  <a:lnTo>
                    <a:pt x="67747" y="169367"/>
                  </a:lnTo>
                  <a:lnTo>
                    <a:pt x="55044" y="182069"/>
                  </a:lnTo>
                  <a:lnTo>
                    <a:pt x="71981" y="207475"/>
                  </a:lnTo>
                  <a:lnTo>
                    <a:pt x="76215" y="249816"/>
                  </a:lnTo>
                  <a:lnTo>
                    <a:pt x="67747" y="262519"/>
                  </a:lnTo>
                  <a:lnTo>
                    <a:pt x="76215" y="279455"/>
                  </a:lnTo>
                  <a:lnTo>
                    <a:pt x="67747" y="300626"/>
                  </a:lnTo>
                  <a:lnTo>
                    <a:pt x="67747" y="313329"/>
                  </a:lnTo>
                  <a:lnTo>
                    <a:pt x="80449" y="300626"/>
                  </a:lnTo>
                  <a:lnTo>
                    <a:pt x="93152" y="317563"/>
                  </a:lnTo>
                  <a:lnTo>
                    <a:pt x="71981" y="330266"/>
                  </a:lnTo>
                  <a:lnTo>
                    <a:pt x="67747" y="338734"/>
                  </a:lnTo>
                  <a:lnTo>
                    <a:pt x="46576" y="342968"/>
                  </a:lnTo>
                  <a:lnTo>
                    <a:pt x="29639" y="351436"/>
                  </a:lnTo>
                  <a:lnTo>
                    <a:pt x="25405" y="351436"/>
                  </a:lnTo>
                  <a:lnTo>
                    <a:pt x="29639" y="376842"/>
                  </a:lnTo>
                  <a:lnTo>
                    <a:pt x="46576" y="393778"/>
                  </a:lnTo>
                  <a:lnTo>
                    <a:pt x="46576" y="402247"/>
                  </a:lnTo>
                  <a:lnTo>
                    <a:pt x="67747" y="423417"/>
                  </a:lnTo>
                  <a:lnTo>
                    <a:pt x="101620" y="423417"/>
                  </a:lnTo>
                  <a:lnTo>
                    <a:pt x="122791" y="453057"/>
                  </a:lnTo>
                  <a:lnTo>
                    <a:pt x="156665" y="448822"/>
                  </a:lnTo>
                  <a:lnTo>
                    <a:pt x="186304" y="465759"/>
                  </a:lnTo>
                  <a:lnTo>
                    <a:pt x="207475" y="478462"/>
                  </a:lnTo>
                  <a:lnTo>
                    <a:pt x="211709" y="495398"/>
                  </a:lnTo>
                  <a:lnTo>
                    <a:pt x="224411" y="508101"/>
                  </a:lnTo>
                  <a:lnTo>
                    <a:pt x="237114" y="499633"/>
                  </a:lnTo>
                  <a:lnTo>
                    <a:pt x="232880" y="491164"/>
                  </a:lnTo>
                  <a:lnTo>
                    <a:pt x="245582" y="474228"/>
                  </a:lnTo>
                  <a:lnTo>
                    <a:pt x="245582" y="465759"/>
                  </a:lnTo>
                  <a:lnTo>
                    <a:pt x="266753" y="461525"/>
                  </a:lnTo>
                  <a:lnTo>
                    <a:pt x="292158" y="444588"/>
                  </a:lnTo>
                  <a:lnTo>
                    <a:pt x="321797" y="440354"/>
                  </a:lnTo>
                  <a:lnTo>
                    <a:pt x="326032" y="427652"/>
                  </a:lnTo>
                  <a:lnTo>
                    <a:pt x="300627" y="419183"/>
                  </a:lnTo>
                  <a:lnTo>
                    <a:pt x="292158" y="402247"/>
                  </a:lnTo>
                  <a:lnTo>
                    <a:pt x="300627" y="381076"/>
                  </a:lnTo>
                  <a:lnTo>
                    <a:pt x="309095" y="368373"/>
                  </a:lnTo>
                  <a:lnTo>
                    <a:pt x="309095" y="342968"/>
                  </a:lnTo>
                  <a:lnTo>
                    <a:pt x="300627" y="338734"/>
                  </a:lnTo>
                  <a:lnTo>
                    <a:pt x="287924" y="342968"/>
                  </a:lnTo>
                  <a:lnTo>
                    <a:pt x="287924" y="351436"/>
                  </a:lnTo>
                  <a:lnTo>
                    <a:pt x="279456" y="364139"/>
                  </a:lnTo>
                  <a:lnTo>
                    <a:pt x="266753" y="347202"/>
                  </a:lnTo>
                  <a:lnTo>
                    <a:pt x="262519" y="338734"/>
                  </a:lnTo>
                  <a:lnTo>
                    <a:pt x="270987" y="326031"/>
                  </a:lnTo>
                  <a:lnTo>
                    <a:pt x="258285" y="317563"/>
                  </a:lnTo>
                  <a:lnTo>
                    <a:pt x="258285" y="283690"/>
                  </a:lnTo>
                  <a:lnTo>
                    <a:pt x="249816" y="283690"/>
                  </a:lnTo>
                  <a:lnTo>
                    <a:pt x="249816" y="270987"/>
                  </a:lnTo>
                  <a:lnTo>
                    <a:pt x="262519" y="254050"/>
                  </a:lnTo>
                  <a:lnTo>
                    <a:pt x="262519" y="245582"/>
                  </a:lnTo>
                  <a:lnTo>
                    <a:pt x="270987" y="228645"/>
                  </a:lnTo>
                  <a:lnTo>
                    <a:pt x="262519" y="215943"/>
                  </a:lnTo>
                  <a:lnTo>
                    <a:pt x="245582" y="207475"/>
                  </a:lnTo>
                  <a:lnTo>
                    <a:pt x="262519" y="182069"/>
                  </a:lnTo>
                  <a:lnTo>
                    <a:pt x="270987" y="169367"/>
                  </a:lnTo>
                  <a:lnTo>
                    <a:pt x="270987" y="160899"/>
                  </a:lnTo>
                  <a:lnTo>
                    <a:pt x="258285" y="148196"/>
                  </a:lnTo>
                  <a:lnTo>
                    <a:pt x="258285" y="143962"/>
                  </a:lnTo>
                  <a:lnTo>
                    <a:pt x="262519" y="131259"/>
                  </a:lnTo>
                  <a:lnTo>
                    <a:pt x="258285" y="122791"/>
                  </a:lnTo>
                  <a:lnTo>
                    <a:pt x="270987" y="114323"/>
                  </a:lnTo>
                  <a:lnTo>
                    <a:pt x="262519" y="93152"/>
                  </a:lnTo>
                  <a:lnTo>
                    <a:pt x="254051" y="67747"/>
                  </a:lnTo>
                  <a:lnTo>
                    <a:pt x="254051" y="50810"/>
                  </a:lnTo>
                  <a:lnTo>
                    <a:pt x="241348" y="50810"/>
                  </a:lnTo>
                  <a:lnTo>
                    <a:pt x="237114" y="16937"/>
                  </a:lnTo>
                  <a:lnTo>
                    <a:pt x="237114" y="21171"/>
                  </a:lnTo>
                  <a:lnTo>
                    <a:pt x="224411" y="12703"/>
                  </a:lnTo>
                  <a:lnTo>
                    <a:pt x="22017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11D256D-51FA-B1C7-66B6-D628D47D6621}"/>
                </a:ext>
              </a:extLst>
            </p:cNvPr>
            <p:cNvSpPr/>
            <p:nvPr/>
          </p:nvSpPr>
          <p:spPr>
            <a:xfrm>
              <a:off x="2228636" y="2231227"/>
              <a:ext cx="508101" cy="359904"/>
            </a:xfrm>
            <a:custGeom>
              <a:avLst/>
              <a:gdLst>
                <a:gd name="connsiteX0" fmla="*/ 131259 w 508101"/>
                <a:gd name="connsiteY0" fmla="*/ 0 h 359904"/>
                <a:gd name="connsiteX1" fmla="*/ 118557 w 508101"/>
                <a:gd name="connsiteY1" fmla="*/ 12703 h 359904"/>
                <a:gd name="connsiteX2" fmla="*/ 84684 w 508101"/>
                <a:gd name="connsiteY2" fmla="*/ 16937 h 359904"/>
                <a:gd name="connsiteX3" fmla="*/ 76215 w 508101"/>
                <a:gd name="connsiteY3" fmla="*/ 25405 h 359904"/>
                <a:gd name="connsiteX4" fmla="*/ 50810 w 508101"/>
                <a:gd name="connsiteY4" fmla="*/ 8468 h 359904"/>
                <a:gd name="connsiteX5" fmla="*/ 21171 w 508101"/>
                <a:gd name="connsiteY5" fmla="*/ 29639 h 359904"/>
                <a:gd name="connsiteX6" fmla="*/ 29639 w 508101"/>
                <a:gd name="connsiteY6" fmla="*/ 46576 h 359904"/>
                <a:gd name="connsiteX7" fmla="*/ 8468 w 508101"/>
                <a:gd name="connsiteY7" fmla="*/ 76215 h 359904"/>
                <a:gd name="connsiteX8" fmla="*/ 0 w 508101"/>
                <a:gd name="connsiteY8" fmla="*/ 114323 h 359904"/>
                <a:gd name="connsiteX9" fmla="*/ 21171 w 508101"/>
                <a:gd name="connsiteY9" fmla="*/ 118557 h 359904"/>
                <a:gd name="connsiteX10" fmla="*/ 16937 w 508101"/>
                <a:gd name="connsiteY10" fmla="*/ 135494 h 359904"/>
                <a:gd name="connsiteX11" fmla="*/ 29639 w 508101"/>
                <a:gd name="connsiteY11" fmla="*/ 143962 h 359904"/>
                <a:gd name="connsiteX12" fmla="*/ 21171 w 508101"/>
                <a:gd name="connsiteY12" fmla="*/ 156664 h 359904"/>
                <a:gd name="connsiteX13" fmla="*/ 8468 w 508101"/>
                <a:gd name="connsiteY13" fmla="*/ 160899 h 359904"/>
                <a:gd name="connsiteX14" fmla="*/ 12703 w 508101"/>
                <a:gd name="connsiteY14" fmla="*/ 177835 h 359904"/>
                <a:gd name="connsiteX15" fmla="*/ 29639 w 508101"/>
                <a:gd name="connsiteY15" fmla="*/ 182069 h 359904"/>
                <a:gd name="connsiteX16" fmla="*/ 12703 w 508101"/>
                <a:gd name="connsiteY16" fmla="*/ 186304 h 359904"/>
                <a:gd name="connsiteX17" fmla="*/ 12703 w 508101"/>
                <a:gd name="connsiteY17" fmla="*/ 207475 h 359904"/>
                <a:gd name="connsiteX18" fmla="*/ 25405 w 508101"/>
                <a:gd name="connsiteY18" fmla="*/ 220177 h 359904"/>
                <a:gd name="connsiteX19" fmla="*/ 25405 w 508101"/>
                <a:gd name="connsiteY19" fmla="*/ 266753 h 359904"/>
                <a:gd name="connsiteX20" fmla="*/ 21171 w 508101"/>
                <a:gd name="connsiteY20" fmla="*/ 275221 h 359904"/>
                <a:gd name="connsiteX21" fmla="*/ 25405 w 508101"/>
                <a:gd name="connsiteY21" fmla="*/ 296392 h 359904"/>
                <a:gd name="connsiteX22" fmla="*/ 50810 w 508101"/>
                <a:gd name="connsiteY22" fmla="*/ 300626 h 359904"/>
                <a:gd name="connsiteX23" fmla="*/ 50810 w 508101"/>
                <a:gd name="connsiteY23" fmla="*/ 313329 h 359904"/>
                <a:gd name="connsiteX24" fmla="*/ 67747 w 508101"/>
                <a:gd name="connsiteY24" fmla="*/ 317563 h 359904"/>
                <a:gd name="connsiteX25" fmla="*/ 80449 w 508101"/>
                <a:gd name="connsiteY25" fmla="*/ 309095 h 359904"/>
                <a:gd name="connsiteX26" fmla="*/ 88918 w 508101"/>
                <a:gd name="connsiteY26" fmla="*/ 317563 h 359904"/>
                <a:gd name="connsiteX27" fmla="*/ 118557 w 508101"/>
                <a:gd name="connsiteY27" fmla="*/ 326031 h 359904"/>
                <a:gd name="connsiteX28" fmla="*/ 139728 w 508101"/>
                <a:gd name="connsiteY28" fmla="*/ 313329 h 359904"/>
                <a:gd name="connsiteX29" fmla="*/ 148196 w 508101"/>
                <a:gd name="connsiteY29" fmla="*/ 300626 h 359904"/>
                <a:gd name="connsiteX30" fmla="*/ 165133 w 508101"/>
                <a:gd name="connsiteY30" fmla="*/ 300626 h 359904"/>
                <a:gd name="connsiteX31" fmla="*/ 190538 w 508101"/>
                <a:gd name="connsiteY31" fmla="*/ 321797 h 359904"/>
                <a:gd name="connsiteX32" fmla="*/ 211709 w 508101"/>
                <a:gd name="connsiteY32" fmla="*/ 317563 h 359904"/>
                <a:gd name="connsiteX33" fmla="*/ 228646 w 508101"/>
                <a:gd name="connsiteY33" fmla="*/ 334500 h 359904"/>
                <a:gd name="connsiteX34" fmla="*/ 237114 w 508101"/>
                <a:gd name="connsiteY34" fmla="*/ 334500 h 359904"/>
                <a:gd name="connsiteX35" fmla="*/ 245582 w 508101"/>
                <a:gd name="connsiteY35" fmla="*/ 347202 h 359904"/>
                <a:gd name="connsiteX36" fmla="*/ 266753 w 508101"/>
                <a:gd name="connsiteY36" fmla="*/ 347202 h 359904"/>
                <a:gd name="connsiteX37" fmla="*/ 270987 w 508101"/>
                <a:gd name="connsiteY37" fmla="*/ 338734 h 359904"/>
                <a:gd name="connsiteX38" fmla="*/ 279456 w 508101"/>
                <a:gd name="connsiteY38" fmla="*/ 355671 h 359904"/>
                <a:gd name="connsiteX39" fmla="*/ 296392 w 508101"/>
                <a:gd name="connsiteY39" fmla="*/ 359905 h 359904"/>
                <a:gd name="connsiteX40" fmla="*/ 321797 w 508101"/>
                <a:gd name="connsiteY40" fmla="*/ 347202 h 359904"/>
                <a:gd name="connsiteX41" fmla="*/ 321797 w 508101"/>
                <a:gd name="connsiteY41" fmla="*/ 330266 h 359904"/>
                <a:gd name="connsiteX42" fmla="*/ 338734 w 508101"/>
                <a:gd name="connsiteY42" fmla="*/ 326031 h 359904"/>
                <a:gd name="connsiteX43" fmla="*/ 351437 w 508101"/>
                <a:gd name="connsiteY43" fmla="*/ 326031 h 359904"/>
                <a:gd name="connsiteX44" fmla="*/ 364139 w 508101"/>
                <a:gd name="connsiteY44" fmla="*/ 347202 h 359904"/>
                <a:gd name="connsiteX45" fmla="*/ 393778 w 508101"/>
                <a:gd name="connsiteY45" fmla="*/ 351436 h 359904"/>
                <a:gd name="connsiteX46" fmla="*/ 410715 w 508101"/>
                <a:gd name="connsiteY46" fmla="*/ 334500 h 359904"/>
                <a:gd name="connsiteX47" fmla="*/ 427652 w 508101"/>
                <a:gd name="connsiteY47" fmla="*/ 296392 h 359904"/>
                <a:gd name="connsiteX48" fmla="*/ 448823 w 508101"/>
                <a:gd name="connsiteY48" fmla="*/ 287924 h 359904"/>
                <a:gd name="connsiteX49" fmla="*/ 457291 w 508101"/>
                <a:gd name="connsiteY49" fmla="*/ 275221 h 359904"/>
                <a:gd name="connsiteX50" fmla="*/ 469994 w 508101"/>
                <a:gd name="connsiteY50" fmla="*/ 283690 h 359904"/>
                <a:gd name="connsiteX51" fmla="*/ 495399 w 508101"/>
                <a:gd name="connsiteY51" fmla="*/ 279455 h 359904"/>
                <a:gd name="connsiteX52" fmla="*/ 503867 w 508101"/>
                <a:gd name="connsiteY52" fmla="*/ 211709 h 359904"/>
                <a:gd name="connsiteX53" fmla="*/ 508101 w 508101"/>
                <a:gd name="connsiteY53" fmla="*/ 182069 h 359904"/>
                <a:gd name="connsiteX54" fmla="*/ 503867 w 508101"/>
                <a:gd name="connsiteY54" fmla="*/ 165133 h 359904"/>
                <a:gd name="connsiteX55" fmla="*/ 491164 w 508101"/>
                <a:gd name="connsiteY55" fmla="*/ 160899 h 359904"/>
                <a:gd name="connsiteX56" fmla="*/ 482696 w 508101"/>
                <a:gd name="connsiteY56" fmla="*/ 114323 h 359904"/>
                <a:gd name="connsiteX57" fmla="*/ 469994 w 508101"/>
                <a:gd name="connsiteY57" fmla="*/ 127025 h 359904"/>
                <a:gd name="connsiteX58" fmla="*/ 440354 w 508101"/>
                <a:gd name="connsiteY58" fmla="*/ 122791 h 359904"/>
                <a:gd name="connsiteX59" fmla="*/ 440354 w 508101"/>
                <a:gd name="connsiteY59" fmla="*/ 139728 h 359904"/>
                <a:gd name="connsiteX60" fmla="*/ 419183 w 508101"/>
                <a:gd name="connsiteY60" fmla="*/ 143962 h 359904"/>
                <a:gd name="connsiteX61" fmla="*/ 419183 w 508101"/>
                <a:gd name="connsiteY61" fmla="*/ 122791 h 359904"/>
                <a:gd name="connsiteX62" fmla="*/ 402247 w 508101"/>
                <a:gd name="connsiteY62" fmla="*/ 118557 h 359904"/>
                <a:gd name="connsiteX63" fmla="*/ 393778 w 508101"/>
                <a:gd name="connsiteY63" fmla="*/ 127025 h 359904"/>
                <a:gd name="connsiteX64" fmla="*/ 393778 w 508101"/>
                <a:gd name="connsiteY64" fmla="*/ 97386 h 359904"/>
                <a:gd name="connsiteX65" fmla="*/ 376842 w 508101"/>
                <a:gd name="connsiteY65" fmla="*/ 114323 h 359904"/>
                <a:gd name="connsiteX66" fmla="*/ 347202 w 508101"/>
                <a:gd name="connsiteY66" fmla="*/ 105854 h 359904"/>
                <a:gd name="connsiteX67" fmla="*/ 338734 w 508101"/>
                <a:gd name="connsiteY67" fmla="*/ 127025 h 359904"/>
                <a:gd name="connsiteX68" fmla="*/ 283690 w 508101"/>
                <a:gd name="connsiteY68" fmla="*/ 156664 h 359904"/>
                <a:gd name="connsiteX69" fmla="*/ 283690 w 508101"/>
                <a:gd name="connsiteY69" fmla="*/ 173601 h 359904"/>
                <a:gd name="connsiteX70" fmla="*/ 270987 w 508101"/>
                <a:gd name="connsiteY70" fmla="*/ 173601 h 359904"/>
                <a:gd name="connsiteX71" fmla="*/ 270987 w 508101"/>
                <a:gd name="connsiteY71" fmla="*/ 143962 h 359904"/>
                <a:gd name="connsiteX72" fmla="*/ 237114 w 508101"/>
                <a:gd name="connsiteY72" fmla="*/ 127025 h 359904"/>
                <a:gd name="connsiteX73" fmla="*/ 241348 w 508101"/>
                <a:gd name="connsiteY73" fmla="*/ 101620 h 359904"/>
                <a:gd name="connsiteX74" fmla="*/ 211709 w 508101"/>
                <a:gd name="connsiteY74" fmla="*/ 80449 h 359904"/>
                <a:gd name="connsiteX75" fmla="*/ 211709 w 508101"/>
                <a:gd name="connsiteY75" fmla="*/ 55044 h 359904"/>
                <a:gd name="connsiteX76" fmla="*/ 190538 w 508101"/>
                <a:gd name="connsiteY76" fmla="*/ 50810 h 359904"/>
                <a:gd name="connsiteX77" fmla="*/ 190538 w 508101"/>
                <a:gd name="connsiteY77" fmla="*/ 25405 h 359904"/>
                <a:gd name="connsiteX78" fmla="*/ 173601 w 508101"/>
                <a:gd name="connsiteY78" fmla="*/ 21171 h 359904"/>
                <a:gd name="connsiteX79" fmla="*/ 177835 w 508101"/>
                <a:gd name="connsiteY79" fmla="*/ 4234 h 359904"/>
                <a:gd name="connsiteX80" fmla="*/ 143962 w 508101"/>
                <a:gd name="connsiteY80" fmla="*/ 4234 h 359904"/>
                <a:gd name="connsiteX81" fmla="*/ 139728 w 508101"/>
                <a:gd name="connsiteY81" fmla="*/ 21171 h 359904"/>
                <a:gd name="connsiteX82" fmla="*/ 131259 w 508101"/>
                <a:gd name="connsiteY82" fmla="*/ 0 h 35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508101" h="359904">
                  <a:moveTo>
                    <a:pt x="131259" y="0"/>
                  </a:moveTo>
                  <a:lnTo>
                    <a:pt x="118557" y="12703"/>
                  </a:lnTo>
                  <a:lnTo>
                    <a:pt x="84684" y="16937"/>
                  </a:lnTo>
                  <a:lnTo>
                    <a:pt x="76215" y="25405"/>
                  </a:lnTo>
                  <a:lnTo>
                    <a:pt x="50810" y="8468"/>
                  </a:lnTo>
                  <a:lnTo>
                    <a:pt x="21171" y="29639"/>
                  </a:lnTo>
                  <a:lnTo>
                    <a:pt x="29639" y="46576"/>
                  </a:lnTo>
                  <a:lnTo>
                    <a:pt x="8468" y="76215"/>
                  </a:lnTo>
                  <a:lnTo>
                    <a:pt x="0" y="114323"/>
                  </a:lnTo>
                  <a:lnTo>
                    <a:pt x="21171" y="118557"/>
                  </a:lnTo>
                  <a:lnTo>
                    <a:pt x="16937" y="135494"/>
                  </a:lnTo>
                  <a:lnTo>
                    <a:pt x="29639" y="143962"/>
                  </a:lnTo>
                  <a:lnTo>
                    <a:pt x="21171" y="156664"/>
                  </a:lnTo>
                  <a:lnTo>
                    <a:pt x="8468" y="160899"/>
                  </a:lnTo>
                  <a:lnTo>
                    <a:pt x="12703" y="177835"/>
                  </a:lnTo>
                  <a:lnTo>
                    <a:pt x="29639" y="182069"/>
                  </a:lnTo>
                  <a:lnTo>
                    <a:pt x="12703" y="186304"/>
                  </a:lnTo>
                  <a:lnTo>
                    <a:pt x="12703" y="207475"/>
                  </a:lnTo>
                  <a:lnTo>
                    <a:pt x="25405" y="220177"/>
                  </a:lnTo>
                  <a:lnTo>
                    <a:pt x="25405" y="266753"/>
                  </a:lnTo>
                  <a:lnTo>
                    <a:pt x="21171" y="275221"/>
                  </a:lnTo>
                  <a:lnTo>
                    <a:pt x="25405" y="296392"/>
                  </a:lnTo>
                  <a:lnTo>
                    <a:pt x="50810" y="300626"/>
                  </a:lnTo>
                  <a:lnTo>
                    <a:pt x="50810" y="313329"/>
                  </a:lnTo>
                  <a:lnTo>
                    <a:pt x="67747" y="317563"/>
                  </a:lnTo>
                  <a:lnTo>
                    <a:pt x="80449" y="309095"/>
                  </a:lnTo>
                  <a:lnTo>
                    <a:pt x="88918" y="317563"/>
                  </a:lnTo>
                  <a:lnTo>
                    <a:pt x="118557" y="326031"/>
                  </a:lnTo>
                  <a:lnTo>
                    <a:pt x="139728" y="313329"/>
                  </a:lnTo>
                  <a:lnTo>
                    <a:pt x="148196" y="300626"/>
                  </a:lnTo>
                  <a:lnTo>
                    <a:pt x="165133" y="300626"/>
                  </a:lnTo>
                  <a:lnTo>
                    <a:pt x="190538" y="321797"/>
                  </a:lnTo>
                  <a:lnTo>
                    <a:pt x="211709" y="317563"/>
                  </a:lnTo>
                  <a:lnTo>
                    <a:pt x="228646" y="334500"/>
                  </a:lnTo>
                  <a:lnTo>
                    <a:pt x="237114" y="334500"/>
                  </a:lnTo>
                  <a:lnTo>
                    <a:pt x="245582" y="347202"/>
                  </a:lnTo>
                  <a:lnTo>
                    <a:pt x="266753" y="347202"/>
                  </a:lnTo>
                  <a:lnTo>
                    <a:pt x="270987" y="338734"/>
                  </a:lnTo>
                  <a:lnTo>
                    <a:pt x="279456" y="355671"/>
                  </a:lnTo>
                  <a:lnTo>
                    <a:pt x="296392" y="359905"/>
                  </a:lnTo>
                  <a:lnTo>
                    <a:pt x="321797" y="347202"/>
                  </a:lnTo>
                  <a:lnTo>
                    <a:pt x="321797" y="330266"/>
                  </a:lnTo>
                  <a:lnTo>
                    <a:pt x="338734" y="326031"/>
                  </a:lnTo>
                  <a:lnTo>
                    <a:pt x="351437" y="326031"/>
                  </a:lnTo>
                  <a:lnTo>
                    <a:pt x="364139" y="347202"/>
                  </a:lnTo>
                  <a:lnTo>
                    <a:pt x="393778" y="351436"/>
                  </a:lnTo>
                  <a:lnTo>
                    <a:pt x="410715" y="334500"/>
                  </a:lnTo>
                  <a:lnTo>
                    <a:pt x="427652" y="296392"/>
                  </a:lnTo>
                  <a:lnTo>
                    <a:pt x="448823" y="287924"/>
                  </a:lnTo>
                  <a:lnTo>
                    <a:pt x="457291" y="275221"/>
                  </a:lnTo>
                  <a:lnTo>
                    <a:pt x="469994" y="283690"/>
                  </a:lnTo>
                  <a:lnTo>
                    <a:pt x="495399" y="279455"/>
                  </a:lnTo>
                  <a:lnTo>
                    <a:pt x="503867" y="211709"/>
                  </a:lnTo>
                  <a:lnTo>
                    <a:pt x="508101" y="182069"/>
                  </a:lnTo>
                  <a:lnTo>
                    <a:pt x="503867" y="165133"/>
                  </a:lnTo>
                  <a:lnTo>
                    <a:pt x="491164" y="160899"/>
                  </a:lnTo>
                  <a:lnTo>
                    <a:pt x="482696" y="114323"/>
                  </a:lnTo>
                  <a:lnTo>
                    <a:pt x="469994" y="127025"/>
                  </a:lnTo>
                  <a:lnTo>
                    <a:pt x="440354" y="122791"/>
                  </a:lnTo>
                  <a:lnTo>
                    <a:pt x="440354" y="139728"/>
                  </a:lnTo>
                  <a:lnTo>
                    <a:pt x="419183" y="143962"/>
                  </a:lnTo>
                  <a:lnTo>
                    <a:pt x="419183" y="122791"/>
                  </a:lnTo>
                  <a:lnTo>
                    <a:pt x="402247" y="118557"/>
                  </a:lnTo>
                  <a:lnTo>
                    <a:pt x="393778" y="127025"/>
                  </a:lnTo>
                  <a:lnTo>
                    <a:pt x="393778" y="97386"/>
                  </a:lnTo>
                  <a:lnTo>
                    <a:pt x="376842" y="114323"/>
                  </a:lnTo>
                  <a:lnTo>
                    <a:pt x="347202" y="105854"/>
                  </a:lnTo>
                  <a:lnTo>
                    <a:pt x="338734" y="127025"/>
                  </a:lnTo>
                  <a:lnTo>
                    <a:pt x="283690" y="156664"/>
                  </a:lnTo>
                  <a:lnTo>
                    <a:pt x="283690" y="173601"/>
                  </a:lnTo>
                  <a:lnTo>
                    <a:pt x="270987" y="173601"/>
                  </a:lnTo>
                  <a:lnTo>
                    <a:pt x="270987" y="143962"/>
                  </a:lnTo>
                  <a:lnTo>
                    <a:pt x="237114" y="127025"/>
                  </a:lnTo>
                  <a:lnTo>
                    <a:pt x="241348" y="101620"/>
                  </a:lnTo>
                  <a:lnTo>
                    <a:pt x="211709" y="80449"/>
                  </a:lnTo>
                  <a:lnTo>
                    <a:pt x="211709" y="55044"/>
                  </a:lnTo>
                  <a:lnTo>
                    <a:pt x="190538" y="50810"/>
                  </a:lnTo>
                  <a:lnTo>
                    <a:pt x="190538" y="25405"/>
                  </a:lnTo>
                  <a:lnTo>
                    <a:pt x="173601" y="21171"/>
                  </a:lnTo>
                  <a:lnTo>
                    <a:pt x="177835" y="4234"/>
                  </a:lnTo>
                  <a:lnTo>
                    <a:pt x="143962" y="4234"/>
                  </a:lnTo>
                  <a:lnTo>
                    <a:pt x="139728" y="21171"/>
                  </a:lnTo>
                  <a:lnTo>
                    <a:pt x="13125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1A1965F-0DA5-E119-91C5-83C4A4F4919C}"/>
                </a:ext>
              </a:extLst>
            </p:cNvPr>
            <p:cNvSpPr/>
            <p:nvPr/>
          </p:nvSpPr>
          <p:spPr>
            <a:xfrm>
              <a:off x="2622415" y="3065359"/>
              <a:ext cx="486930" cy="364138"/>
            </a:xfrm>
            <a:custGeom>
              <a:avLst/>
              <a:gdLst>
                <a:gd name="connsiteX0" fmla="*/ 275221 w 486930"/>
                <a:gd name="connsiteY0" fmla="*/ 0 h 364138"/>
                <a:gd name="connsiteX1" fmla="*/ 266753 w 486930"/>
                <a:gd name="connsiteY1" fmla="*/ 12703 h 364138"/>
                <a:gd name="connsiteX2" fmla="*/ 241348 w 486930"/>
                <a:gd name="connsiteY2" fmla="*/ 12703 h 364138"/>
                <a:gd name="connsiteX3" fmla="*/ 254051 w 486930"/>
                <a:gd name="connsiteY3" fmla="*/ 25405 h 364138"/>
                <a:gd name="connsiteX4" fmla="*/ 245582 w 486930"/>
                <a:gd name="connsiteY4" fmla="*/ 50810 h 364138"/>
                <a:gd name="connsiteX5" fmla="*/ 220177 w 486930"/>
                <a:gd name="connsiteY5" fmla="*/ 59278 h 364138"/>
                <a:gd name="connsiteX6" fmla="*/ 211709 w 486930"/>
                <a:gd name="connsiteY6" fmla="*/ 50810 h 364138"/>
                <a:gd name="connsiteX7" fmla="*/ 215943 w 486930"/>
                <a:gd name="connsiteY7" fmla="*/ 25405 h 364138"/>
                <a:gd name="connsiteX8" fmla="*/ 211709 w 486930"/>
                <a:gd name="connsiteY8" fmla="*/ 12703 h 364138"/>
                <a:gd name="connsiteX9" fmla="*/ 194772 w 486930"/>
                <a:gd name="connsiteY9" fmla="*/ 12703 h 364138"/>
                <a:gd name="connsiteX10" fmla="*/ 186304 w 486930"/>
                <a:gd name="connsiteY10" fmla="*/ 21171 h 364138"/>
                <a:gd name="connsiteX11" fmla="*/ 190538 w 486930"/>
                <a:gd name="connsiteY11" fmla="*/ 59278 h 364138"/>
                <a:gd name="connsiteX12" fmla="*/ 203240 w 486930"/>
                <a:gd name="connsiteY12" fmla="*/ 76215 h 364138"/>
                <a:gd name="connsiteX13" fmla="*/ 190538 w 486930"/>
                <a:gd name="connsiteY13" fmla="*/ 88918 h 364138"/>
                <a:gd name="connsiteX14" fmla="*/ 169367 w 486930"/>
                <a:gd name="connsiteY14" fmla="*/ 84683 h 364138"/>
                <a:gd name="connsiteX15" fmla="*/ 139728 w 486930"/>
                <a:gd name="connsiteY15" fmla="*/ 76215 h 364138"/>
                <a:gd name="connsiteX16" fmla="*/ 131259 w 486930"/>
                <a:gd name="connsiteY16" fmla="*/ 50810 h 364138"/>
                <a:gd name="connsiteX17" fmla="*/ 110089 w 486930"/>
                <a:gd name="connsiteY17" fmla="*/ 50810 h 364138"/>
                <a:gd name="connsiteX18" fmla="*/ 84684 w 486930"/>
                <a:gd name="connsiteY18" fmla="*/ 38108 h 364138"/>
                <a:gd name="connsiteX19" fmla="*/ 76215 w 486930"/>
                <a:gd name="connsiteY19" fmla="*/ 21171 h 364138"/>
                <a:gd name="connsiteX20" fmla="*/ 46576 w 486930"/>
                <a:gd name="connsiteY20" fmla="*/ 4234 h 364138"/>
                <a:gd name="connsiteX21" fmla="*/ 4234 w 486930"/>
                <a:gd name="connsiteY21" fmla="*/ 63513 h 364138"/>
                <a:gd name="connsiteX22" fmla="*/ 0 w 486930"/>
                <a:gd name="connsiteY22" fmla="*/ 101620 h 364138"/>
                <a:gd name="connsiteX23" fmla="*/ 46576 w 486930"/>
                <a:gd name="connsiteY23" fmla="*/ 143962 h 364138"/>
                <a:gd name="connsiteX24" fmla="*/ 46576 w 486930"/>
                <a:gd name="connsiteY24" fmla="*/ 160899 h 364138"/>
                <a:gd name="connsiteX25" fmla="*/ 59278 w 486930"/>
                <a:gd name="connsiteY25" fmla="*/ 160899 h 364138"/>
                <a:gd name="connsiteX26" fmla="*/ 88918 w 486930"/>
                <a:gd name="connsiteY26" fmla="*/ 245582 h 364138"/>
                <a:gd name="connsiteX27" fmla="*/ 118557 w 486930"/>
                <a:gd name="connsiteY27" fmla="*/ 262519 h 364138"/>
                <a:gd name="connsiteX28" fmla="*/ 152430 w 486930"/>
                <a:gd name="connsiteY28" fmla="*/ 292158 h 364138"/>
                <a:gd name="connsiteX29" fmla="*/ 186304 w 486930"/>
                <a:gd name="connsiteY29" fmla="*/ 292158 h 364138"/>
                <a:gd name="connsiteX30" fmla="*/ 199006 w 486930"/>
                <a:gd name="connsiteY30" fmla="*/ 321797 h 364138"/>
                <a:gd name="connsiteX31" fmla="*/ 232880 w 486930"/>
                <a:gd name="connsiteY31" fmla="*/ 321797 h 364138"/>
                <a:gd name="connsiteX32" fmla="*/ 249816 w 486930"/>
                <a:gd name="connsiteY32" fmla="*/ 347202 h 364138"/>
                <a:gd name="connsiteX33" fmla="*/ 283690 w 486930"/>
                <a:gd name="connsiteY33" fmla="*/ 364139 h 364138"/>
                <a:gd name="connsiteX34" fmla="*/ 283690 w 486930"/>
                <a:gd name="connsiteY34" fmla="*/ 338734 h 364138"/>
                <a:gd name="connsiteX35" fmla="*/ 292158 w 486930"/>
                <a:gd name="connsiteY35" fmla="*/ 347202 h 364138"/>
                <a:gd name="connsiteX36" fmla="*/ 338734 w 486930"/>
                <a:gd name="connsiteY36" fmla="*/ 321797 h 364138"/>
                <a:gd name="connsiteX37" fmla="*/ 359905 w 486930"/>
                <a:gd name="connsiteY37" fmla="*/ 317563 h 364138"/>
                <a:gd name="connsiteX38" fmla="*/ 368373 w 486930"/>
                <a:gd name="connsiteY38" fmla="*/ 342968 h 364138"/>
                <a:gd name="connsiteX39" fmla="*/ 398013 w 486930"/>
                <a:gd name="connsiteY39" fmla="*/ 330266 h 364138"/>
                <a:gd name="connsiteX40" fmla="*/ 423418 w 486930"/>
                <a:gd name="connsiteY40" fmla="*/ 347202 h 364138"/>
                <a:gd name="connsiteX41" fmla="*/ 440354 w 486930"/>
                <a:gd name="connsiteY41" fmla="*/ 338734 h 364138"/>
                <a:gd name="connsiteX42" fmla="*/ 461525 w 486930"/>
                <a:gd name="connsiteY42" fmla="*/ 334500 h 364138"/>
                <a:gd name="connsiteX43" fmla="*/ 465759 w 486930"/>
                <a:gd name="connsiteY43" fmla="*/ 326031 h 364138"/>
                <a:gd name="connsiteX44" fmla="*/ 486930 w 486930"/>
                <a:gd name="connsiteY44" fmla="*/ 313329 h 364138"/>
                <a:gd name="connsiteX45" fmla="*/ 474228 w 486930"/>
                <a:gd name="connsiteY45" fmla="*/ 296392 h 364138"/>
                <a:gd name="connsiteX46" fmla="*/ 461525 w 486930"/>
                <a:gd name="connsiteY46" fmla="*/ 309095 h 364138"/>
                <a:gd name="connsiteX47" fmla="*/ 461525 w 486930"/>
                <a:gd name="connsiteY47" fmla="*/ 296392 h 364138"/>
                <a:gd name="connsiteX48" fmla="*/ 469994 w 486930"/>
                <a:gd name="connsiteY48" fmla="*/ 275221 h 364138"/>
                <a:gd name="connsiteX49" fmla="*/ 461525 w 486930"/>
                <a:gd name="connsiteY49" fmla="*/ 258285 h 364138"/>
                <a:gd name="connsiteX50" fmla="*/ 469994 w 486930"/>
                <a:gd name="connsiteY50" fmla="*/ 245582 h 364138"/>
                <a:gd name="connsiteX51" fmla="*/ 465759 w 486930"/>
                <a:gd name="connsiteY51" fmla="*/ 203240 h 364138"/>
                <a:gd name="connsiteX52" fmla="*/ 448823 w 486930"/>
                <a:gd name="connsiteY52" fmla="*/ 177835 h 364138"/>
                <a:gd name="connsiteX53" fmla="*/ 461525 w 486930"/>
                <a:gd name="connsiteY53" fmla="*/ 165133 h 364138"/>
                <a:gd name="connsiteX54" fmla="*/ 436120 w 486930"/>
                <a:gd name="connsiteY54" fmla="*/ 135494 h 364138"/>
                <a:gd name="connsiteX55" fmla="*/ 444589 w 486930"/>
                <a:gd name="connsiteY55" fmla="*/ 118557 h 364138"/>
                <a:gd name="connsiteX56" fmla="*/ 406481 w 486930"/>
                <a:gd name="connsiteY56" fmla="*/ 84683 h 364138"/>
                <a:gd name="connsiteX57" fmla="*/ 406481 w 486930"/>
                <a:gd name="connsiteY57" fmla="*/ 67747 h 364138"/>
                <a:gd name="connsiteX58" fmla="*/ 393778 w 486930"/>
                <a:gd name="connsiteY58" fmla="*/ 46576 h 364138"/>
                <a:gd name="connsiteX59" fmla="*/ 372608 w 486930"/>
                <a:gd name="connsiteY59" fmla="*/ 29639 h 364138"/>
                <a:gd name="connsiteX60" fmla="*/ 334500 w 486930"/>
                <a:gd name="connsiteY60" fmla="*/ 29639 h 364138"/>
                <a:gd name="connsiteX61" fmla="*/ 321797 w 486930"/>
                <a:gd name="connsiteY61" fmla="*/ 21171 h 364138"/>
                <a:gd name="connsiteX62" fmla="*/ 304861 w 486930"/>
                <a:gd name="connsiteY62" fmla="*/ 16937 h 364138"/>
                <a:gd name="connsiteX63" fmla="*/ 283690 w 486930"/>
                <a:gd name="connsiteY63" fmla="*/ 0 h 364138"/>
                <a:gd name="connsiteX64" fmla="*/ 275221 w 486930"/>
                <a:gd name="connsiteY64" fmla="*/ 0 h 36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486930" h="364138">
                  <a:moveTo>
                    <a:pt x="275221" y="0"/>
                  </a:moveTo>
                  <a:lnTo>
                    <a:pt x="266753" y="12703"/>
                  </a:lnTo>
                  <a:lnTo>
                    <a:pt x="241348" y="12703"/>
                  </a:lnTo>
                  <a:lnTo>
                    <a:pt x="254051" y="25405"/>
                  </a:lnTo>
                  <a:lnTo>
                    <a:pt x="245582" y="50810"/>
                  </a:lnTo>
                  <a:lnTo>
                    <a:pt x="220177" y="59278"/>
                  </a:lnTo>
                  <a:lnTo>
                    <a:pt x="211709" y="50810"/>
                  </a:lnTo>
                  <a:lnTo>
                    <a:pt x="215943" y="25405"/>
                  </a:lnTo>
                  <a:lnTo>
                    <a:pt x="211709" y="12703"/>
                  </a:lnTo>
                  <a:lnTo>
                    <a:pt x="194772" y="12703"/>
                  </a:lnTo>
                  <a:lnTo>
                    <a:pt x="186304" y="21171"/>
                  </a:lnTo>
                  <a:lnTo>
                    <a:pt x="190538" y="59278"/>
                  </a:lnTo>
                  <a:lnTo>
                    <a:pt x="203240" y="76215"/>
                  </a:lnTo>
                  <a:lnTo>
                    <a:pt x="190538" y="88918"/>
                  </a:lnTo>
                  <a:lnTo>
                    <a:pt x="169367" y="84683"/>
                  </a:lnTo>
                  <a:lnTo>
                    <a:pt x="139728" y="76215"/>
                  </a:lnTo>
                  <a:lnTo>
                    <a:pt x="131259" y="50810"/>
                  </a:lnTo>
                  <a:lnTo>
                    <a:pt x="110089" y="50810"/>
                  </a:lnTo>
                  <a:lnTo>
                    <a:pt x="84684" y="38108"/>
                  </a:lnTo>
                  <a:lnTo>
                    <a:pt x="76215" y="21171"/>
                  </a:lnTo>
                  <a:lnTo>
                    <a:pt x="46576" y="4234"/>
                  </a:lnTo>
                  <a:lnTo>
                    <a:pt x="4234" y="63513"/>
                  </a:lnTo>
                  <a:lnTo>
                    <a:pt x="0" y="101620"/>
                  </a:lnTo>
                  <a:lnTo>
                    <a:pt x="46576" y="143962"/>
                  </a:lnTo>
                  <a:lnTo>
                    <a:pt x="46576" y="160899"/>
                  </a:lnTo>
                  <a:lnTo>
                    <a:pt x="59278" y="160899"/>
                  </a:lnTo>
                  <a:lnTo>
                    <a:pt x="88918" y="245582"/>
                  </a:lnTo>
                  <a:lnTo>
                    <a:pt x="118557" y="262519"/>
                  </a:lnTo>
                  <a:lnTo>
                    <a:pt x="152430" y="292158"/>
                  </a:lnTo>
                  <a:lnTo>
                    <a:pt x="186304" y="292158"/>
                  </a:lnTo>
                  <a:lnTo>
                    <a:pt x="199006" y="321797"/>
                  </a:lnTo>
                  <a:lnTo>
                    <a:pt x="232880" y="321797"/>
                  </a:lnTo>
                  <a:lnTo>
                    <a:pt x="249816" y="347202"/>
                  </a:lnTo>
                  <a:lnTo>
                    <a:pt x="283690" y="364139"/>
                  </a:lnTo>
                  <a:lnTo>
                    <a:pt x="283690" y="338734"/>
                  </a:lnTo>
                  <a:lnTo>
                    <a:pt x="292158" y="347202"/>
                  </a:lnTo>
                  <a:lnTo>
                    <a:pt x="338734" y="321797"/>
                  </a:lnTo>
                  <a:lnTo>
                    <a:pt x="359905" y="317563"/>
                  </a:lnTo>
                  <a:lnTo>
                    <a:pt x="368373" y="342968"/>
                  </a:lnTo>
                  <a:lnTo>
                    <a:pt x="398013" y="330266"/>
                  </a:lnTo>
                  <a:lnTo>
                    <a:pt x="423418" y="347202"/>
                  </a:lnTo>
                  <a:lnTo>
                    <a:pt x="440354" y="338734"/>
                  </a:lnTo>
                  <a:lnTo>
                    <a:pt x="461525" y="334500"/>
                  </a:lnTo>
                  <a:lnTo>
                    <a:pt x="465759" y="326031"/>
                  </a:lnTo>
                  <a:lnTo>
                    <a:pt x="486930" y="313329"/>
                  </a:lnTo>
                  <a:lnTo>
                    <a:pt x="474228" y="296392"/>
                  </a:lnTo>
                  <a:lnTo>
                    <a:pt x="461525" y="309095"/>
                  </a:lnTo>
                  <a:lnTo>
                    <a:pt x="461525" y="296392"/>
                  </a:lnTo>
                  <a:lnTo>
                    <a:pt x="469994" y="275221"/>
                  </a:lnTo>
                  <a:lnTo>
                    <a:pt x="461525" y="258285"/>
                  </a:lnTo>
                  <a:lnTo>
                    <a:pt x="469994" y="245582"/>
                  </a:lnTo>
                  <a:lnTo>
                    <a:pt x="465759" y="203240"/>
                  </a:lnTo>
                  <a:lnTo>
                    <a:pt x="448823" y="177835"/>
                  </a:lnTo>
                  <a:lnTo>
                    <a:pt x="461525" y="165133"/>
                  </a:lnTo>
                  <a:lnTo>
                    <a:pt x="436120" y="135494"/>
                  </a:lnTo>
                  <a:lnTo>
                    <a:pt x="444589" y="118557"/>
                  </a:lnTo>
                  <a:lnTo>
                    <a:pt x="406481" y="84683"/>
                  </a:lnTo>
                  <a:lnTo>
                    <a:pt x="406481" y="67747"/>
                  </a:lnTo>
                  <a:lnTo>
                    <a:pt x="393778" y="46576"/>
                  </a:lnTo>
                  <a:lnTo>
                    <a:pt x="372608" y="29639"/>
                  </a:lnTo>
                  <a:lnTo>
                    <a:pt x="334500" y="29639"/>
                  </a:lnTo>
                  <a:lnTo>
                    <a:pt x="321797" y="21171"/>
                  </a:lnTo>
                  <a:lnTo>
                    <a:pt x="304861" y="16937"/>
                  </a:lnTo>
                  <a:lnTo>
                    <a:pt x="283690" y="0"/>
                  </a:lnTo>
                  <a:lnTo>
                    <a:pt x="27522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7E4D829-5670-1C7A-4BD5-967E4FE978A0}"/>
                </a:ext>
              </a:extLst>
            </p:cNvPr>
            <p:cNvSpPr/>
            <p:nvPr/>
          </p:nvSpPr>
          <p:spPr>
            <a:xfrm>
              <a:off x="2745206" y="1875556"/>
              <a:ext cx="342968" cy="571613"/>
            </a:xfrm>
            <a:custGeom>
              <a:avLst/>
              <a:gdLst>
                <a:gd name="connsiteX0" fmla="*/ 4234 w 342968"/>
                <a:gd name="connsiteY0" fmla="*/ 0 h 571613"/>
                <a:gd name="connsiteX1" fmla="*/ 0 w 342968"/>
                <a:gd name="connsiteY1" fmla="*/ 12703 h 571613"/>
                <a:gd name="connsiteX2" fmla="*/ 29639 w 342968"/>
                <a:gd name="connsiteY2" fmla="*/ 42342 h 571613"/>
                <a:gd name="connsiteX3" fmla="*/ 29639 w 342968"/>
                <a:gd name="connsiteY3" fmla="*/ 71981 h 571613"/>
                <a:gd name="connsiteX4" fmla="*/ 16937 w 342968"/>
                <a:gd name="connsiteY4" fmla="*/ 88918 h 571613"/>
                <a:gd name="connsiteX5" fmla="*/ 25405 w 342968"/>
                <a:gd name="connsiteY5" fmla="*/ 97386 h 571613"/>
                <a:gd name="connsiteX6" fmla="*/ 29639 w 342968"/>
                <a:gd name="connsiteY6" fmla="*/ 97386 h 571613"/>
                <a:gd name="connsiteX7" fmla="*/ 29639 w 342968"/>
                <a:gd name="connsiteY7" fmla="*/ 127025 h 571613"/>
                <a:gd name="connsiteX8" fmla="*/ 38108 w 342968"/>
                <a:gd name="connsiteY8" fmla="*/ 152430 h 571613"/>
                <a:gd name="connsiteX9" fmla="*/ 71981 w 342968"/>
                <a:gd name="connsiteY9" fmla="*/ 190538 h 571613"/>
                <a:gd name="connsiteX10" fmla="*/ 80449 w 342968"/>
                <a:gd name="connsiteY10" fmla="*/ 228645 h 571613"/>
                <a:gd name="connsiteX11" fmla="*/ 88918 w 342968"/>
                <a:gd name="connsiteY11" fmla="*/ 237114 h 571613"/>
                <a:gd name="connsiteX12" fmla="*/ 88918 w 342968"/>
                <a:gd name="connsiteY12" fmla="*/ 292158 h 571613"/>
                <a:gd name="connsiteX13" fmla="*/ 105854 w 342968"/>
                <a:gd name="connsiteY13" fmla="*/ 330266 h 571613"/>
                <a:gd name="connsiteX14" fmla="*/ 105854 w 342968"/>
                <a:gd name="connsiteY14" fmla="*/ 372607 h 571613"/>
                <a:gd name="connsiteX15" fmla="*/ 88918 w 342968"/>
                <a:gd name="connsiteY15" fmla="*/ 410715 h 571613"/>
                <a:gd name="connsiteX16" fmla="*/ 110089 w 342968"/>
                <a:gd name="connsiteY16" fmla="*/ 465759 h 571613"/>
                <a:gd name="connsiteX17" fmla="*/ 143962 w 342968"/>
                <a:gd name="connsiteY17" fmla="*/ 474228 h 571613"/>
                <a:gd name="connsiteX18" fmla="*/ 143962 w 342968"/>
                <a:gd name="connsiteY18" fmla="*/ 491164 h 571613"/>
                <a:gd name="connsiteX19" fmla="*/ 131259 w 342968"/>
                <a:gd name="connsiteY19" fmla="*/ 499633 h 571613"/>
                <a:gd name="connsiteX20" fmla="*/ 101620 w 342968"/>
                <a:gd name="connsiteY20" fmla="*/ 499633 h 571613"/>
                <a:gd name="connsiteX21" fmla="*/ 105854 w 342968"/>
                <a:gd name="connsiteY21" fmla="*/ 516569 h 571613"/>
                <a:gd name="connsiteX22" fmla="*/ 114323 w 342968"/>
                <a:gd name="connsiteY22" fmla="*/ 546208 h 571613"/>
                <a:gd name="connsiteX23" fmla="*/ 139728 w 342968"/>
                <a:gd name="connsiteY23" fmla="*/ 567379 h 571613"/>
                <a:gd name="connsiteX24" fmla="*/ 152430 w 342968"/>
                <a:gd name="connsiteY24" fmla="*/ 571614 h 571613"/>
                <a:gd name="connsiteX25" fmla="*/ 165133 w 342968"/>
                <a:gd name="connsiteY25" fmla="*/ 554677 h 571613"/>
                <a:gd name="connsiteX26" fmla="*/ 177835 w 342968"/>
                <a:gd name="connsiteY26" fmla="*/ 554677 h 571613"/>
                <a:gd name="connsiteX27" fmla="*/ 194772 w 342968"/>
                <a:gd name="connsiteY27" fmla="*/ 533506 h 571613"/>
                <a:gd name="connsiteX28" fmla="*/ 211709 w 342968"/>
                <a:gd name="connsiteY28" fmla="*/ 546208 h 571613"/>
                <a:gd name="connsiteX29" fmla="*/ 228646 w 342968"/>
                <a:gd name="connsiteY29" fmla="*/ 546208 h 571613"/>
                <a:gd name="connsiteX30" fmla="*/ 241348 w 342968"/>
                <a:gd name="connsiteY30" fmla="*/ 550443 h 571613"/>
                <a:gd name="connsiteX31" fmla="*/ 241348 w 342968"/>
                <a:gd name="connsiteY31" fmla="*/ 554677 h 571613"/>
                <a:gd name="connsiteX32" fmla="*/ 266753 w 342968"/>
                <a:gd name="connsiteY32" fmla="*/ 558911 h 571613"/>
                <a:gd name="connsiteX33" fmla="*/ 283690 w 342968"/>
                <a:gd name="connsiteY33" fmla="*/ 546208 h 571613"/>
                <a:gd name="connsiteX34" fmla="*/ 304861 w 342968"/>
                <a:gd name="connsiteY34" fmla="*/ 554677 h 571613"/>
                <a:gd name="connsiteX35" fmla="*/ 330266 w 342968"/>
                <a:gd name="connsiteY35" fmla="*/ 533506 h 571613"/>
                <a:gd name="connsiteX36" fmla="*/ 338734 w 342968"/>
                <a:gd name="connsiteY36" fmla="*/ 503867 h 571613"/>
                <a:gd name="connsiteX37" fmla="*/ 338734 w 342968"/>
                <a:gd name="connsiteY37" fmla="*/ 491164 h 571613"/>
                <a:gd name="connsiteX38" fmla="*/ 342968 w 342968"/>
                <a:gd name="connsiteY38" fmla="*/ 478462 h 571613"/>
                <a:gd name="connsiteX39" fmla="*/ 326032 w 342968"/>
                <a:gd name="connsiteY39" fmla="*/ 461525 h 571613"/>
                <a:gd name="connsiteX40" fmla="*/ 287924 w 342968"/>
                <a:gd name="connsiteY40" fmla="*/ 436120 h 571613"/>
                <a:gd name="connsiteX41" fmla="*/ 258285 w 342968"/>
                <a:gd name="connsiteY41" fmla="*/ 436120 h 571613"/>
                <a:gd name="connsiteX42" fmla="*/ 228646 w 342968"/>
                <a:gd name="connsiteY42" fmla="*/ 398012 h 571613"/>
                <a:gd name="connsiteX43" fmla="*/ 254051 w 342968"/>
                <a:gd name="connsiteY43" fmla="*/ 389544 h 571613"/>
                <a:gd name="connsiteX44" fmla="*/ 262519 w 342968"/>
                <a:gd name="connsiteY44" fmla="*/ 368373 h 571613"/>
                <a:gd name="connsiteX45" fmla="*/ 249816 w 342968"/>
                <a:gd name="connsiteY45" fmla="*/ 359905 h 571613"/>
                <a:gd name="connsiteX46" fmla="*/ 262519 w 342968"/>
                <a:gd name="connsiteY46" fmla="*/ 347202 h 571613"/>
                <a:gd name="connsiteX47" fmla="*/ 270987 w 342968"/>
                <a:gd name="connsiteY47" fmla="*/ 355671 h 571613"/>
                <a:gd name="connsiteX48" fmla="*/ 292158 w 342968"/>
                <a:gd name="connsiteY48" fmla="*/ 342968 h 571613"/>
                <a:gd name="connsiteX49" fmla="*/ 304861 w 342968"/>
                <a:gd name="connsiteY49" fmla="*/ 326031 h 571613"/>
                <a:gd name="connsiteX50" fmla="*/ 309095 w 342968"/>
                <a:gd name="connsiteY50" fmla="*/ 304861 h 571613"/>
                <a:gd name="connsiteX51" fmla="*/ 300627 w 342968"/>
                <a:gd name="connsiteY51" fmla="*/ 287924 h 571613"/>
                <a:gd name="connsiteX52" fmla="*/ 309095 w 342968"/>
                <a:gd name="connsiteY52" fmla="*/ 279455 h 571613"/>
                <a:gd name="connsiteX53" fmla="*/ 296392 w 342968"/>
                <a:gd name="connsiteY53" fmla="*/ 262519 h 571613"/>
                <a:gd name="connsiteX54" fmla="*/ 309095 w 342968"/>
                <a:gd name="connsiteY54" fmla="*/ 245582 h 571613"/>
                <a:gd name="connsiteX55" fmla="*/ 296392 w 342968"/>
                <a:gd name="connsiteY55" fmla="*/ 232880 h 571613"/>
                <a:gd name="connsiteX56" fmla="*/ 287924 w 342968"/>
                <a:gd name="connsiteY56" fmla="*/ 249816 h 571613"/>
                <a:gd name="connsiteX57" fmla="*/ 266753 w 342968"/>
                <a:gd name="connsiteY57" fmla="*/ 237114 h 571613"/>
                <a:gd name="connsiteX58" fmla="*/ 237114 w 342968"/>
                <a:gd name="connsiteY58" fmla="*/ 211709 h 571613"/>
                <a:gd name="connsiteX59" fmla="*/ 237114 w 342968"/>
                <a:gd name="connsiteY59" fmla="*/ 199006 h 571613"/>
                <a:gd name="connsiteX60" fmla="*/ 245582 w 342968"/>
                <a:gd name="connsiteY60" fmla="*/ 186304 h 571613"/>
                <a:gd name="connsiteX61" fmla="*/ 245582 w 342968"/>
                <a:gd name="connsiteY61" fmla="*/ 173601 h 571613"/>
                <a:gd name="connsiteX62" fmla="*/ 228646 w 342968"/>
                <a:gd name="connsiteY62" fmla="*/ 173601 h 571613"/>
                <a:gd name="connsiteX63" fmla="*/ 228646 w 342968"/>
                <a:gd name="connsiteY63" fmla="*/ 139728 h 571613"/>
                <a:gd name="connsiteX64" fmla="*/ 186304 w 342968"/>
                <a:gd name="connsiteY64" fmla="*/ 93152 h 571613"/>
                <a:gd name="connsiteX65" fmla="*/ 199006 w 342968"/>
                <a:gd name="connsiteY65" fmla="*/ 59278 h 571613"/>
                <a:gd name="connsiteX66" fmla="*/ 215943 w 342968"/>
                <a:gd name="connsiteY66" fmla="*/ 59278 h 571613"/>
                <a:gd name="connsiteX67" fmla="*/ 203240 w 342968"/>
                <a:gd name="connsiteY67" fmla="*/ 21171 h 571613"/>
                <a:gd name="connsiteX68" fmla="*/ 135494 w 342968"/>
                <a:gd name="connsiteY68" fmla="*/ 16937 h 571613"/>
                <a:gd name="connsiteX69" fmla="*/ 101620 w 342968"/>
                <a:gd name="connsiteY69" fmla="*/ 42342 h 571613"/>
                <a:gd name="connsiteX70" fmla="*/ 63513 w 342968"/>
                <a:gd name="connsiteY70" fmla="*/ 16937 h 571613"/>
                <a:gd name="connsiteX71" fmla="*/ 4234 w 342968"/>
                <a:gd name="connsiteY71" fmla="*/ 0 h 571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42968" h="571613">
                  <a:moveTo>
                    <a:pt x="4234" y="0"/>
                  </a:moveTo>
                  <a:lnTo>
                    <a:pt x="0" y="12703"/>
                  </a:lnTo>
                  <a:lnTo>
                    <a:pt x="29639" y="42342"/>
                  </a:lnTo>
                  <a:lnTo>
                    <a:pt x="29639" y="71981"/>
                  </a:lnTo>
                  <a:lnTo>
                    <a:pt x="16937" y="88918"/>
                  </a:lnTo>
                  <a:lnTo>
                    <a:pt x="25405" y="97386"/>
                  </a:lnTo>
                  <a:lnTo>
                    <a:pt x="29639" y="97386"/>
                  </a:lnTo>
                  <a:lnTo>
                    <a:pt x="29639" y="127025"/>
                  </a:lnTo>
                  <a:lnTo>
                    <a:pt x="38108" y="152430"/>
                  </a:lnTo>
                  <a:lnTo>
                    <a:pt x="71981" y="190538"/>
                  </a:lnTo>
                  <a:lnTo>
                    <a:pt x="80449" y="228645"/>
                  </a:lnTo>
                  <a:lnTo>
                    <a:pt x="88918" y="237114"/>
                  </a:lnTo>
                  <a:lnTo>
                    <a:pt x="88918" y="292158"/>
                  </a:lnTo>
                  <a:lnTo>
                    <a:pt x="105854" y="330266"/>
                  </a:lnTo>
                  <a:lnTo>
                    <a:pt x="105854" y="372607"/>
                  </a:lnTo>
                  <a:lnTo>
                    <a:pt x="88918" y="410715"/>
                  </a:lnTo>
                  <a:lnTo>
                    <a:pt x="110089" y="465759"/>
                  </a:lnTo>
                  <a:lnTo>
                    <a:pt x="143962" y="474228"/>
                  </a:lnTo>
                  <a:lnTo>
                    <a:pt x="143962" y="491164"/>
                  </a:lnTo>
                  <a:lnTo>
                    <a:pt x="131259" y="499633"/>
                  </a:lnTo>
                  <a:lnTo>
                    <a:pt x="101620" y="499633"/>
                  </a:lnTo>
                  <a:lnTo>
                    <a:pt x="105854" y="516569"/>
                  </a:lnTo>
                  <a:lnTo>
                    <a:pt x="114323" y="546208"/>
                  </a:lnTo>
                  <a:lnTo>
                    <a:pt x="139728" y="567379"/>
                  </a:lnTo>
                  <a:lnTo>
                    <a:pt x="152430" y="571614"/>
                  </a:lnTo>
                  <a:lnTo>
                    <a:pt x="165133" y="554677"/>
                  </a:lnTo>
                  <a:lnTo>
                    <a:pt x="177835" y="554677"/>
                  </a:lnTo>
                  <a:lnTo>
                    <a:pt x="194772" y="533506"/>
                  </a:lnTo>
                  <a:lnTo>
                    <a:pt x="211709" y="546208"/>
                  </a:lnTo>
                  <a:lnTo>
                    <a:pt x="228646" y="546208"/>
                  </a:lnTo>
                  <a:lnTo>
                    <a:pt x="241348" y="550443"/>
                  </a:lnTo>
                  <a:lnTo>
                    <a:pt x="241348" y="554677"/>
                  </a:lnTo>
                  <a:lnTo>
                    <a:pt x="266753" y="558911"/>
                  </a:lnTo>
                  <a:lnTo>
                    <a:pt x="283690" y="546208"/>
                  </a:lnTo>
                  <a:lnTo>
                    <a:pt x="304861" y="554677"/>
                  </a:lnTo>
                  <a:lnTo>
                    <a:pt x="330266" y="533506"/>
                  </a:lnTo>
                  <a:lnTo>
                    <a:pt x="338734" y="503867"/>
                  </a:lnTo>
                  <a:lnTo>
                    <a:pt x="338734" y="491164"/>
                  </a:lnTo>
                  <a:lnTo>
                    <a:pt x="342968" y="478462"/>
                  </a:lnTo>
                  <a:lnTo>
                    <a:pt x="326032" y="461525"/>
                  </a:lnTo>
                  <a:lnTo>
                    <a:pt x="287924" y="436120"/>
                  </a:lnTo>
                  <a:lnTo>
                    <a:pt x="258285" y="436120"/>
                  </a:lnTo>
                  <a:lnTo>
                    <a:pt x="228646" y="398012"/>
                  </a:lnTo>
                  <a:lnTo>
                    <a:pt x="254051" y="389544"/>
                  </a:lnTo>
                  <a:lnTo>
                    <a:pt x="262519" y="368373"/>
                  </a:lnTo>
                  <a:lnTo>
                    <a:pt x="249816" y="359905"/>
                  </a:lnTo>
                  <a:lnTo>
                    <a:pt x="262519" y="347202"/>
                  </a:lnTo>
                  <a:lnTo>
                    <a:pt x="270987" y="355671"/>
                  </a:lnTo>
                  <a:lnTo>
                    <a:pt x="292158" y="342968"/>
                  </a:lnTo>
                  <a:lnTo>
                    <a:pt x="304861" y="326031"/>
                  </a:lnTo>
                  <a:lnTo>
                    <a:pt x="309095" y="304861"/>
                  </a:lnTo>
                  <a:lnTo>
                    <a:pt x="300627" y="287924"/>
                  </a:lnTo>
                  <a:lnTo>
                    <a:pt x="309095" y="279455"/>
                  </a:lnTo>
                  <a:lnTo>
                    <a:pt x="296392" y="262519"/>
                  </a:lnTo>
                  <a:lnTo>
                    <a:pt x="309095" y="245582"/>
                  </a:lnTo>
                  <a:lnTo>
                    <a:pt x="296392" y="232880"/>
                  </a:lnTo>
                  <a:lnTo>
                    <a:pt x="287924" y="249816"/>
                  </a:lnTo>
                  <a:lnTo>
                    <a:pt x="266753" y="237114"/>
                  </a:lnTo>
                  <a:lnTo>
                    <a:pt x="237114" y="211709"/>
                  </a:lnTo>
                  <a:lnTo>
                    <a:pt x="237114" y="199006"/>
                  </a:lnTo>
                  <a:lnTo>
                    <a:pt x="245582" y="186304"/>
                  </a:lnTo>
                  <a:lnTo>
                    <a:pt x="245582" y="173601"/>
                  </a:lnTo>
                  <a:lnTo>
                    <a:pt x="228646" y="173601"/>
                  </a:lnTo>
                  <a:lnTo>
                    <a:pt x="228646" y="139728"/>
                  </a:lnTo>
                  <a:lnTo>
                    <a:pt x="186304" y="93152"/>
                  </a:lnTo>
                  <a:lnTo>
                    <a:pt x="199006" y="59278"/>
                  </a:lnTo>
                  <a:lnTo>
                    <a:pt x="215943" y="59278"/>
                  </a:lnTo>
                  <a:lnTo>
                    <a:pt x="203240" y="21171"/>
                  </a:lnTo>
                  <a:lnTo>
                    <a:pt x="135494" y="16937"/>
                  </a:lnTo>
                  <a:lnTo>
                    <a:pt x="101620" y="42342"/>
                  </a:lnTo>
                  <a:lnTo>
                    <a:pt x="63513" y="16937"/>
                  </a:lnTo>
                  <a:lnTo>
                    <a:pt x="423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93C0A2A-1940-92E9-7957-BC682DD0D0BB}"/>
                </a:ext>
              </a:extLst>
            </p:cNvPr>
            <p:cNvSpPr/>
            <p:nvPr/>
          </p:nvSpPr>
          <p:spPr>
            <a:xfrm>
              <a:off x="2190529" y="2523385"/>
              <a:ext cx="495398" cy="355670"/>
            </a:xfrm>
            <a:custGeom>
              <a:avLst/>
              <a:gdLst>
                <a:gd name="connsiteX0" fmla="*/ 63513 w 495398"/>
                <a:gd name="connsiteY0" fmla="*/ 0 h 355670"/>
                <a:gd name="connsiteX1" fmla="*/ 38108 w 495398"/>
                <a:gd name="connsiteY1" fmla="*/ 12703 h 355670"/>
                <a:gd name="connsiteX2" fmla="*/ 21171 w 495398"/>
                <a:gd name="connsiteY2" fmla="*/ 12703 h 355670"/>
                <a:gd name="connsiteX3" fmla="*/ 0 w 495398"/>
                <a:gd name="connsiteY3" fmla="*/ 25405 h 355670"/>
                <a:gd name="connsiteX4" fmla="*/ 0 w 495398"/>
                <a:gd name="connsiteY4" fmla="*/ 38108 h 355670"/>
                <a:gd name="connsiteX5" fmla="*/ 12703 w 495398"/>
                <a:gd name="connsiteY5" fmla="*/ 67747 h 355670"/>
                <a:gd name="connsiteX6" fmla="*/ 16937 w 495398"/>
                <a:gd name="connsiteY6" fmla="*/ 88918 h 355670"/>
                <a:gd name="connsiteX7" fmla="*/ 59278 w 495398"/>
                <a:gd name="connsiteY7" fmla="*/ 97386 h 355670"/>
                <a:gd name="connsiteX8" fmla="*/ 76215 w 495398"/>
                <a:gd name="connsiteY8" fmla="*/ 114323 h 355670"/>
                <a:gd name="connsiteX9" fmla="*/ 84684 w 495398"/>
                <a:gd name="connsiteY9" fmla="*/ 101620 h 355670"/>
                <a:gd name="connsiteX10" fmla="*/ 97386 w 495398"/>
                <a:gd name="connsiteY10" fmla="*/ 118557 h 355670"/>
                <a:gd name="connsiteX11" fmla="*/ 88918 w 495398"/>
                <a:gd name="connsiteY11" fmla="*/ 127025 h 355670"/>
                <a:gd name="connsiteX12" fmla="*/ 88918 w 495398"/>
                <a:gd name="connsiteY12" fmla="*/ 148196 h 355670"/>
                <a:gd name="connsiteX13" fmla="*/ 76215 w 495398"/>
                <a:gd name="connsiteY13" fmla="*/ 148196 h 355670"/>
                <a:gd name="connsiteX14" fmla="*/ 67747 w 495398"/>
                <a:gd name="connsiteY14" fmla="*/ 165133 h 355670"/>
                <a:gd name="connsiteX15" fmla="*/ 50810 w 495398"/>
                <a:gd name="connsiteY15" fmla="*/ 165133 h 355670"/>
                <a:gd name="connsiteX16" fmla="*/ 42342 w 495398"/>
                <a:gd name="connsiteY16" fmla="*/ 194772 h 355670"/>
                <a:gd name="connsiteX17" fmla="*/ 59278 w 495398"/>
                <a:gd name="connsiteY17" fmla="*/ 220177 h 355670"/>
                <a:gd name="connsiteX18" fmla="*/ 84684 w 495398"/>
                <a:gd name="connsiteY18" fmla="*/ 228645 h 355670"/>
                <a:gd name="connsiteX19" fmla="*/ 93152 w 495398"/>
                <a:gd name="connsiteY19" fmla="*/ 211709 h 355670"/>
                <a:gd name="connsiteX20" fmla="*/ 88918 w 495398"/>
                <a:gd name="connsiteY20" fmla="*/ 228645 h 355670"/>
                <a:gd name="connsiteX21" fmla="*/ 110089 w 495398"/>
                <a:gd name="connsiteY21" fmla="*/ 237114 h 355670"/>
                <a:gd name="connsiteX22" fmla="*/ 139728 w 495398"/>
                <a:gd name="connsiteY22" fmla="*/ 266753 h 355670"/>
                <a:gd name="connsiteX23" fmla="*/ 148196 w 495398"/>
                <a:gd name="connsiteY23" fmla="*/ 283690 h 355670"/>
                <a:gd name="connsiteX24" fmla="*/ 143962 w 495398"/>
                <a:gd name="connsiteY24" fmla="*/ 304861 h 355670"/>
                <a:gd name="connsiteX25" fmla="*/ 139728 w 495398"/>
                <a:gd name="connsiteY25" fmla="*/ 321797 h 355670"/>
                <a:gd name="connsiteX26" fmla="*/ 160899 w 495398"/>
                <a:gd name="connsiteY26" fmla="*/ 338734 h 355670"/>
                <a:gd name="connsiteX27" fmla="*/ 169367 w 495398"/>
                <a:gd name="connsiteY27" fmla="*/ 326031 h 355670"/>
                <a:gd name="connsiteX28" fmla="*/ 160899 w 495398"/>
                <a:gd name="connsiteY28" fmla="*/ 313329 h 355670"/>
                <a:gd name="connsiteX29" fmla="*/ 160899 w 495398"/>
                <a:gd name="connsiteY29" fmla="*/ 287924 h 355670"/>
                <a:gd name="connsiteX30" fmla="*/ 177835 w 495398"/>
                <a:gd name="connsiteY30" fmla="*/ 292158 h 355670"/>
                <a:gd name="connsiteX31" fmla="*/ 186304 w 495398"/>
                <a:gd name="connsiteY31" fmla="*/ 270987 h 355670"/>
                <a:gd name="connsiteX32" fmla="*/ 190538 w 495398"/>
                <a:gd name="connsiteY32" fmla="*/ 283690 h 355670"/>
                <a:gd name="connsiteX33" fmla="*/ 207475 w 495398"/>
                <a:gd name="connsiteY33" fmla="*/ 300626 h 355670"/>
                <a:gd name="connsiteX34" fmla="*/ 220177 w 495398"/>
                <a:gd name="connsiteY34" fmla="*/ 283690 h 355670"/>
                <a:gd name="connsiteX35" fmla="*/ 207475 w 495398"/>
                <a:gd name="connsiteY35" fmla="*/ 262519 h 355670"/>
                <a:gd name="connsiteX36" fmla="*/ 224411 w 495398"/>
                <a:gd name="connsiteY36" fmla="*/ 287924 h 355670"/>
                <a:gd name="connsiteX37" fmla="*/ 245582 w 495398"/>
                <a:gd name="connsiteY37" fmla="*/ 283690 h 355670"/>
                <a:gd name="connsiteX38" fmla="*/ 241348 w 495398"/>
                <a:gd name="connsiteY38" fmla="*/ 270987 h 355670"/>
                <a:gd name="connsiteX39" fmla="*/ 262519 w 495398"/>
                <a:gd name="connsiteY39" fmla="*/ 279455 h 355670"/>
                <a:gd name="connsiteX40" fmla="*/ 279456 w 495398"/>
                <a:gd name="connsiteY40" fmla="*/ 296392 h 355670"/>
                <a:gd name="connsiteX41" fmla="*/ 270987 w 495398"/>
                <a:gd name="connsiteY41" fmla="*/ 309095 h 355670"/>
                <a:gd name="connsiteX42" fmla="*/ 249816 w 495398"/>
                <a:gd name="connsiteY42" fmla="*/ 300626 h 355670"/>
                <a:gd name="connsiteX43" fmla="*/ 228646 w 495398"/>
                <a:gd name="connsiteY43" fmla="*/ 292158 h 355670"/>
                <a:gd name="connsiteX44" fmla="*/ 215943 w 495398"/>
                <a:gd name="connsiteY44" fmla="*/ 304861 h 355670"/>
                <a:gd name="connsiteX45" fmla="*/ 232880 w 495398"/>
                <a:gd name="connsiteY45" fmla="*/ 313329 h 355670"/>
                <a:gd name="connsiteX46" fmla="*/ 245582 w 495398"/>
                <a:gd name="connsiteY46" fmla="*/ 334500 h 355670"/>
                <a:gd name="connsiteX47" fmla="*/ 330266 w 495398"/>
                <a:gd name="connsiteY47" fmla="*/ 326031 h 355670"/>
                <a:gd name="connsiteX48" fmla="*/ 351437 w 495398"/>
                <a:gd name="connsiteY48" fmla="*/ 330266 h 355670"/>
                <a:gd name="connsiteX49" fmla="*/ 342968 w 495398"/>
                <a:gd name="connsiteY49" fmla="*/ 338734 h 355670"/>
                <a:gd name="connsiteX50" fmla="*/ 342968 w 495398"/>
                <a:gd name="connsiteY50" fmla="*/ 351436 h 355670"/>
                <a:gd name="connsiteX51" fmla="*/ 342968 w 495398"/>
                <a:gd name="connsiteY51" fmla="*/ 355671 h 355670"/>
                <a:gd name="connsiteX52" fmla="*/ 351437 w 495398"/>
                <a:gd name="connsiteY52" fmla="*/ 355671 h 355670"/>
                <a:gd name="connsiteX53" fmla="*/ 364139 w 495398"/>
                <a:gd name="connsiteY53" fmla="*/ 342968 h 355670"/>
                <a:gd name="connsiteX54" fmla="*/ 372608 w 495398"/>
                <a:gd name="connsiteY54" fmla="*/ 351436 h 355670"/>
                <a:gd name="connsiteX55" fmla="*/ 398013 w 495398"/>
                <a:gd name="connsiteY55" fmla="*/ 351436 h 355670"/>
                <a:gd name="connsiteX56" fmla="*/ 427652 w 495398"/>
                <a:gd name="connsiteY56" fmla="*/ 334500 h 355670"/>
                <a:gd name="connsiteX57" fmla="*/ 469994 w 495398"/>
                <a:gd name="connsiteY57" fmla="*/ 321797 h 355670"/>
                <a:gd name="connsiteX58" fmla="*/ 474228 w 495398"/>
                <a:gd name="connsiteY58" fmla="*/ 275221 h 355670"/>
                <a:gd name="connsiteX59" fmla="*/ 482696 w 495398"/>
                <a:gd name="connsiteY59" fmla="*/ 270987 h 355670"/>
                <a:gd name="connsiteX60" fmla="*/ 465759 w 495398"/>
                <a:gd name="connsiteY60" fmla="*/ 241348 h 355670"/>
                <a:gd name="connsiteX61" fmla="*/ 478462 w 495398"/>
                <a:gd name="connsiteY61" fmla="*/ 228645 h 355670"/>
                <a:gd name="connsiteX62" fmla="*/ 474228 w 495398"/>
                <a:gd name="connsiteY62" fmla="*/ 224411 h 355670"/>
                <a:gd name="connsiteX63" fmla="*/ 469994 w 495398"/>
                <a:gd name="connsiteY63" fmla="*/ 215943 h 355670"/>
                <a:gd name="connsiteX64" fmla="*/ 482696 w 495398"/>
                <a:gd name="connsiteY64" fmla="*/ 211709 h 355670"/>
                <a:gd name="connsiteX65" fmla="*/ 495399 w 495398"/>
                <a:gd name="connsiteY65" fmla="*/ 194772 h 355670"/>
                <a:gd name="connsiteX66" fmla="*/ 491164 w 495398"/>
                <a:gd name="connsiteY66" fmla="*/ 182069 h 355670"/>
                <a:gd name="connsiteX67" fmla="*/ 478462 w 495398"/>
                <a:gd name="connsiteY67" fmla="*/ 182069 h 355670"/>
                <a:gd name="connsiteX68" fmla="*/ 474228 w 495398"/>
                <a:gd name="connsiteY68" fmla="*/ 165133 h 355670"/>
                <a:gd name="connsiteX69" fmla="*/ 482696 w 495398"/>
                <a:gd name="connsiteY69" fmla="*/ 152430 h 355670"/>
                <a:gd name="connsiteX70" fmla="*/ 469994 w 495398"/>
                <a:gd name="connsiteY70" fmla="*/ 127025 h 355670"/>
                <a:gd name="connsiteX71" fmla="*/ 453057 w 495398"/>
                <a:gd name="connsiteY71" fmla="*/ 118557 h 355670"/>
                <a:gd name="connsiteX72" fmla="*/ 431886 w 495398"/>
                <a:gd name="connsiteY72" fmla="*/ 118557 h 355670"/>
                <a:gd name="connsiteX73" fmla="*/ 423418 w 495398"/>
                <a:gd name="connsiteY73" fmla="*/ 114323 h 355670"/>
                <a:gd name="connsiteX74" fmla="*/ 423418 w 495398"/>
                <a:gd name="connsiteY74" fmla="*/ 105854 h 355670"/>
                <a:gd name="connsiteX75" fmla="*/ 436120 w 495398"/>
                <a:gd name="connsiteY75" fmla="*/ 97386 h 355670"/>
                <a:gd name="connsiteX76" fmla="*/ 440354 w 495398"/>
                <a:gd name="connsiteY76" fmla="*/ 71981 h 355670"/>
                <a:gd name="connsiteX77" fmla="*/ 436120 w 495398"/>
                <a:gd name="connsiteY77" fmla="*/ 55044 h 355670"/>
                <a:gd name="connsiteX78" fmla="*/ 431886 w 495398"/>
                <a:gd name="connsiteY78" fmla="*/ 59278 h 355670"/>
                <a:gd name="connsiteX79" fmla="*/ 402247 w 495398"/>
                <a:gd name="connsiteY79" fmla="*/ 59278 h 355670"/>
                <a:gd name="connsiteX80" fmla="*/ 389544 w 495398"/>
                <a:gd name="connsiteY80" fmla="*/ 33873 h 355670"/>
                <a:gd name="connsiteX81" fmla="*/ 376842 w 495398"/>
                <a:gd name="connsiteY81" fmla="*/ 33873 h 355670"/>
                <a:gd name="connsiteX82" fmla="*/ 359905 w 495398"/>
                <a:gd name="connsiteY82" fmla="*/ 38108 h 355670"/>
                <a:gd name="connsiteX83" fmla="*/ 359905 w 495398"/>
                <a:gd name="connsiteY83" fmla="*/ 55044 h 355670"/>
                <a:gd name="connsiteX84" fmla="*/ 334500 w 495398"/>
                <a:gd name="connsiteY84" fmla="*/ 71981 h 355670"/>
                <a:gd name="connsiteX85" fmla="*/ 317563 w 495398"/>
                <a:gd name="connsiteY85" fmla="*/ 63513 h 355670"/>
                <a:gd name="connsiteX86" fmla="*/ 309095 w 495398"/>
                <a:gd name="connsiteY86" fmla="*/ 46576 h 355670"/>
                <a:gd name="connsiteX87" fmla="*/ 300627 w 495398"/>
                <a:gd name="connsiteY87" fmla="*/ 55044 h 355670"/>
                <a:gd name="connsiteX88" fmla="*/ 283690 w 495398"/>
                <a:gd name="connsiteY88" fmla="*/ 55044 h 355670"/>
                <a:gd name="connsiteX89" fmla="*/ 275221 w 495398"/>
                <a:gd name="connsiteY89" fmla="*/ 42342 h 355670"/>
                <a:gd name="connsiteX90" fmla="*/ 266753 w 495398"/>
                <a:gd name="connsiteY90" fmla="*/ 42342 h 355670"/>
                <a:gd name="connsiteX91" fmla="*/ 249816 w 495398"/>
                <a:gd name="connsiteY91" fmla="*/ 25405 h 355670"/>
                <a:gd name="connsiteX92" fmla="*/ 228646 w 495398"/>
                <a:gd name="connsiteY92" fmla="*/ 29639 h 355670"/>
                <a:gd name="connsiteX93" fmla="*/ 203240 w 495398"/>
                <a:gd name="connsiteY93" fmla="*/ 8468 h 355670"/>
                <a:gd name="connsiteX94" fmla="*/ 182070 w 495398"/>
                <a:gd name="connsiteY94" fmla="*/ 12703 h 355670"/>
                <a:gd name="connsiteX95" fmla="*/ 177835 w 495398"/>
                <a:gd name="connsiteY95" fmla="*/ 25405 h 355670"/>
                <a:gd name="connsiteX96" fmla="*/ 152430 w 495398"/>
                <a:gd name="connsiteY96" fmla="*/ 38108 h 355670"/>
                <a:gd name="connsiteX97" fmla="*/ 122791 w 495398"/>
                <a:gd name="connsiteY97" fmla="*/ 25405 h 355670"/>
                <a:gd name="connsiteX98" fmla="*/ 118557 w 495398"/>
                <a:gd name="connsiteY98" fmla="*/ 16937 h 355670"/>
                <a:gd name="connsiteX99" fmla="*/ 105854 w 495398"/>
                <a:gd name="connsiteY99" fmla="*/ 25405 h 355670"/>
                <a:gd name="connsiteX100" fmla="*/ 88918 w 495398"/>
                <a:gd name="connsiteY100" fmla="*/ 25405 h 355670"/>
                <a:gd name="connsiteX101" fmla="*/ 88918 w 495398"/>
                <a:gd name="connsiteY101" fmla="*/ 12703 h 355670"/>
                <a:gd name="connsiteX102" fmla="*/ 63513 w 495398"/>
                <a:gd name="connsiteY102" fmla="*/ 4234 h 355670"/>
                <a:gd name="connsiteX103" fmla="*/ 63513 w 495398"/>
                <a:gd name="connsiteY103" fmla="*/ 0 h 355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95398" h="355670">
                  <a:moveTo>
                    <a:pt x="63513" y="0"/>
                  </a:moveTo>
                  <a:lnTo>
                    <a:pt x="38108" y="12703"/>
                  </a:lnTo>
                  <a:lnTo>
                    <a:pt x="21171" y="12703"/>
                  </a:lnTo>
                  <a:lnTo>
                    <a:pt x="0" y="25405"/>
                  </a:lnTo>
                  <a:lnTo>
                    <a:pt x="0" y="38108"/>
                  </a:lnTo>
                  <a:lnTo>
                    <a:pt x="12703" y="67747"/>
                  </a:lnTo>
                  <a:lnTo>
                    <a:pt x="16937" y="88918"/>
                  </a:lnTo>
                  <a:lnTo>
                    <a:pt x="59278" y="97386"/>
                  </a:lnTo>
                  <a:lnTo>
                    <a:pt x="76215" y="114323"/>
                  </a:lnTo>
                  <a:lnTo>
                    <a:pt x="84684" y="101620"/>
                  </a:lnTo>
                  <a:lnTo>
                    <a:pt x="97386" y="118557"/>
                  </a:lnTo>
                  <a:lnTo>
                    <a:pt x="88918" y="127025"/>
                  </a:lnTo>
                  <a:lnTo>
                    <a:pt x="88918" y="148196"/>
                  </a:lnTo>
                  <a:lnTo>
                    <a:pt x="76215" y="148196"/>
                  </a:lnTo>
                  <a:lnTo>
                    <a:pt x="67747" y="165133"/>
                  </a:lnTo>
                  <a:lnTo>
                    <a:pt x="50810" y="165133"/>
                  </a:lnTo>
                  <a:lnTo>
                    <a:pt x="42342" y="194772"/>
                  </a:lnTo>
                  <a:lnTo>
                    <a:pt x="59278" y="220177"/>
                  </a:lnTo>
                  <a:lnTo>
                    <a:pt x="84684" y="228645"/>
                  </a:lnTo>
                  <a:lnTo>
                    <a:pt x="93152" y="211709"/>
                  </a:lnTo>
                  <a:lnTo>
                    <a:pt x="88918" y="228645"/>
                  </a:lnTo>
                  <a:lnTo>
                    <a:pt x="110089" y="237114"/>
                  </a:lnTo>
                  <a:lnTo>
                    <a:pt x="139728" y="266753"/>
                  </a:lnTo>
                  <a:lnTo>
                    <a:pt x="148196" y="283690"/>
                  </a:lnTo>
                  <a:lnTo>
                    <a:pt x="143962" y="304861"/>
                  </a:lnTo>
                  <a:lnTo>
                    <a:pt x="139728" y="321797"/>
                  </a:lnTo>
                  <a:lnTo>
                    <a:pt x="160899" y="338734"/>
                  </a:lnTo>
                  <a:lnTo>
                    <a:pt x="169367" y="326031"/>
                  </a:lnTo>
                  <a:lnTo>
                    <a:pt x="160899" y="313329"/>
                  </a:lnTo>
                  <a:lnTo>
                    <a:pt x="160899" y="287924"/>
                  </a:lnTo>
                  <a:lnTo>
                    <a:pt x="177835" y="292158"/>
                  </a:lnTo>
                  <a:lnTo>
                    <a:pt x="186304" y="270987"/>
                  </a:lnTo>
                  <a:lnTo>
                    <a:pt x="190538" y="283690"/>
                  </a:lnTo>
                  <a:lnTo>
                    <a:pt x="207475" y="300626"/>
                  </a:lnTo>
                  <a:lnTo>
                    <a:pt x="220177" y="283690"/>
                  </a:lnTo>
                  <a:lnTo>
                    <a:pt x="207475" y="262519"/>
                  </a:lnTo>
                  <a:lnTo>
                    <a:pt x="224411" y="287924"/>
                  </a:lnTo>
                  <a:lnTo>
                    <a:pt x="245582" y="283690"/>
                  </a:lnTo>
                  <a:lnTo>
                    <a:pt x="241348" y="270987"/>
                  </a:lnTo>
                  <a:lnTo>
                    <a:pt x="262519" y="279455"/>
                  </a:lnTo>
                  <a:lnTo>
                    <a:pt x="279456" y="296392"/>
                  </a:lnTo>
                  <a:lnTo>
                    <a:pt x="270987" y="309095"/>
                  </a:lnTo>
                  <a:lnTo>
                    <a:pt x="249816" y="300626"/>
                  </a:lnTo>
                  <a:lnTo>
                    <a:pt x="228646" y="292158"/>
                  </a:lnTo>
                  <a:lnTo>
                    <a:pt x="215943" y="304861"/>
                  </a:lnTo>
                  <a:lnTo>
                    <a:pt x="232880" y="313329"/>
                  </a:lnTo>
                  <a:lnTo>
                    <a:pt x="245582" y="334500"/>
                  </a:lnTo>
                  <a:lnTo>
                    <a:pt x="330266" y="326031"/>
                  </a:lnTo>
                  <a:lnTo>
                    <a:pt x="351437" y="330266"/>
                  </a:lnTo>
                  <a:lnTo>
                    <a:pt x="342968" y="338734"/>
                  </a:lnTo>
                  <a:lnTo>
                    <a:pt x="342968" y="351436"/>
                  </a:lnTo>
                  <a:lnTo>
                    <a:pt x="342968" y="355671"/>
                  </a:lnTo>
                  <a:lnTo>
                    <a:pt x="351437" y="355671"/>
                  </a:lnTo>
                  <a:lnTo>
                    <a:pt x="364139" y="342968"/>
                  </a:lnTo>
                  <a:lnTo>
                    <a:pt x="372608" y="351436"/>
                  </a:lnTo>
                  <a:lnTo>
                    <a:pt x="398013" y="351436"/>
                  </a:lnTo>
                  <a:lnTo>
                    <a:pt x="427652" y="334500"/>
                  </a:lnTo>
                  <a:lnTo>
                    <a:pt x="469994" y="321797"/>
                  </a:lnTo>
                  <a:lnTo>
                    <a:pt x="474228" y="275221"/>
                  </a:lnTo>
                  <a:lnTo>
                    <a:pt x="482696" y="270987"/>
                  </a:lnTo>
                  <a:lnTo>
                    <a:pt x="465759" y="241348"/>
                  </a:lnTo>
                  <a:lnTo>
                    <a:pt x="478462" y="228645"/>
                  </a:lnTo>
                  <a:lnTo>
                    <a:pt x="474228" y="224411"/>
                  </a:lnTo>
                  <a:lnTo>
                    <a:pt x="469994" y="215943"/>
                  </a:lnTo>
                  <a:lnTo>
                    <a:pt x="482696" y="211709"/>
                  </a:lnTo>
                  <a:lnTo>
                    <a:pt x="495399" y="194772"/>
                  </a:lnTo>
                  <a:lnTo>
                    <a:pt x="491164" y="182069"/>
                  </a:lnTo>
                  <a:lnTo>
                    <a:pt x="478462" y="182069"/>
                  </a:lnTo>
                  <a:lnTo>
                    <a:pt x="474228" y="165133"/>
                  </a:lnTo>
                  <a:lnTo>
                    <a:pt x="482696" y="152430"/>
                  </a:lnTo>
                  <a:lnTo>
                    <a:pt x="469994" y="127025"/>
                  </a:lnTo>
                  <a:lnTo>
                    <a:pt x="453057" y="118557"/>
                  </a:lnTo>
                  <a:lnTo>
                    <a:pt x="431886" y="118557"/>
                  </a:lnTo>
                  <a:lnTo>
                    <a:pt x="423418" y="114323"/>
                  </a:lnTo>
                  <a:lnTo>
                    <a:pt x="423418" y="105854"/>
                  </a:lnTo>
                  <a:lnTo>
                    <a:pt x="436120" y="97386"/>
                  </a:lnTo>
                  <a:lnTo>
                    <a:pt x="440354" y="71981"/>
                  </a:lnTo>
                  <a:lnTo>
                    <a:pt x="436120" y="55044"/>
                  </a:lnTo>
                  <a:lnTo>
                    <a:pt x="431886" y="59278"/>
                  </a:lnTo>
                  <a:lnTo>
                    <a:pt x="402247" y="59278"/>
                  </a:lnTo>
                  <a:lnTo>
                    <a:pt x="389544" y="33873"/>
                  </a:lnTo>
                  <a:lnTo>
                    <a:pt x="376842" y="33873"/>
                  </a:lnTo>
                  <a:lnTo>
                    <a:pt x="359905" y="38108"/>
                  </a:lnTo>
                  <a:lnTo>
                    <a:pt x="359905" y="55044"/>
                  </a:lnTo>
                  <a:lnTo>
                    <a:pt x="334500" y="71981"/>
                  </a:lnTo>
                  <a:lnTo>
                    <a:pt x="317563" y="63513"/>
                  </a:lnTo>
                  <a:lnTo>
                    <a:pt x="309095" y="46576"/>
                  </a:lnTo>
                  <a:lnTo>
                    <a:pt x="300627" y="55044"/>
                  </a:lnTo>
                  <a:lnTo>
                    <a:pt x="283690" y="55044"/>
                  </a:lnTo>
                  <a:lnTo>
                    <a:pt x="275221" y="42342"/>
                  </a:lnTo>
                  <a:lnTo>
                    <a:pt x="266753" y="42342"/>
                  </a:lnTo>
                  <a:lnTo>
                    <a:pt x="249816" y="25405"/>
                  </a:lnTo>
                  <a:lnTo>
                    <a:pt x="228646" y="29639"/>
                  </a:lnTo>
                  <a:lnTo>
                    <a:pt x="203240" y="8468"/>
                  </a:lnTo>
                  <a:lnTo>
                    <a:pt x="182070" y="12703"/>
                  </a:lnTo>
                  <a:lnTo>
                    <a:pt x="177835" y="25405"/>
                  </a:lnTo>
                  <a:lnTo>
                    <a:pt x="152430" y="38108"/>
                  </a:lnTo>
                  <a:lnTo>
                    <a:pt x="122791" y="25405"/>
                  </a:lnTo>
                  <a:lnTo>
                    <a:pt x="118557" y="16937"/>
                  </a:lnTo>
                  <a:lnTo>
                    <a:pt x="105854" y="25405"/>
                  </a:lnTo>
                  <a:lnTo>
                    <a:pt x="88918" y="25405"/>
                  </a:lnTo>
                  <a:lnTo>
                    <a:pt x="88918" y="12703"/>
                  </a:lnTo>
                  <a:lnTo>
                    <a:pt x="63513" y="4234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E8D688-A974-370B-4BC6-FD7AB862045E}"/>
                </a:ext>
              </a:extLst>
            </p:cNvPr>
            <p:cNvSpPr/>
            <p:nvPr/>
          </p:nvSpPr>
          <p:spPr>
            <a:xfrm>
              <a:off x="1881434" y="2277803"/>
              <a:ext cx="406480" cy="440354"/>
            </a:xfrm>
            <a:custGeom>
              <a:avLst/>
              <a:gdLst>
                <a:gd name="connsiteX0" fmla="*/ 254051 w 406480"/>
                <a:gd name="connsiteY0" fmla="*/ 0 h 440354"/>
                <a:gd name="connsiteX1" fmla="*/ 232880 w 406480"/>
                <a:gd name="connsiteY1" fmla="*/ 16937 h 440354"/>
                <a:gd name="connsiteX2" fmla="*/ 215943 w 406480"/>
                <a:gd name="connsiteY2" fmla="*/ 8468 h 440354"/>
                <a:gd name="connsiteX3" fmla="*/ 182070 w 406480"/>
                <a:gd name="connsiteY3" fmla="*/ 12703 h 440354"/>
                <a:gd name="connsiteX4" fmla="*/ 177835 w 406480"/>
                <a:gd name="connsiteY4" fmla="*/ 29639 h 440354"/>
                <a:gd name="connsiteX5" fmla="*/ 156665 w 406480"/>
                <a:gd name="connsiteY5" fmla="*/ 33873 h 440354"/>
                <a:gd name="connsiteX6" fmla="*/ 152430 w 406480"/>
                <a:gd name="connsiteY6" fmla="*/ 16937 h 440354"/>
                <a:gd name="connsiteX7" fmla="*/ 118557 w 406480"/>
                <a:gd name="connsiteY7" fmla="*/ 21171 h 440354"/>
                <a:gd name="connsiteX8" fmla="*/ 118557 w 406480"/>
                <a:gd name="connsiteY8" fmla="*/ 33873 h 440354"/>
                <a:gd name="connsiteX9" fmla="*/ 93152 w 406480"/>
                <a:gd name="connsiteY9" fmla="*/ 33873 h 440354"/>
                <a:gd name="connsiteX10" fmla="*/ 84684 w 406480"/>
                <a:gd name="connsiteY10" fmla="*/ 25405 h 440354"/>
                <a:gd name="connsiteX11" fmla="*/ 71981 w 406480"/>
                <a:gd name="connsiteY11" fmla="*/ 33873 h 440354"/>
                <a:gd name="connsiteX12" fmla="*/ 67747 w 406480"/>
                <a:gd name="connsiteY12" fmla="*/ 50810 h 440354"/>
                <a:gd name="connsiteX13" fmla="*/ 29639 w 406480"/>
                <a:gd name="connsiteY13" fmla="*/ 50810 h 440354"/>
                <a:gd name="connsiteX14" fmla="*/ 4234 w 406480"/>
                <a:gd name="connsiteY14" fmla="*/ 76215 h 440354"/>
                <a:gd name="connsiteX15" fmla="*/ 25405 w 406480"/>
                <a:gd name="connsiteY15" fmla="*/ 93152 h 440354"/>
                <a:gd name="connsiteX16" fmla="*/ 0 w 406480"/>
                <a:gd name="connsiteY16" fmla="*/ 110089 h 440354"/>
                <a:gd name="connsiteX17" fmla="*/ 8468 w 406480"/>
                <a:gd name="connsiteY17" fmla="*/ 127025 h 440354"/>
                <a:gd name="connsiteX18" fmla="*/ 0 w 406480"/>
                <a:gd name="connsiteY18" fmla="*/ 156664 h 440354"/>
                <a:gd name="connsiteX19" fmla="*/ 25405 w 406480"/>
                <a:gd name="connsiteY19" fmla="*/ 160899 h 440354"/>
                <a:gd name="connsiteX20" fmla="*/ 33873 w 406480"/>
                <a:gd name="connsiteY20" fmla="*/ 152430 h 440354"/>
                <a:gd name="connsiteX21" fmla="*/ 38108 w 406480"/>
                <a:gd name="connsiteY21" fmla="*/ 156664 h 440354"/>
                <a:gd name="connsiteX22" fmla="*/ 97386 w 406480"/>
                <a:gd name="connsiteY22" fmla="*/ 152430 h 440354"/>
                <a:gd name="connsiteX23" fmla="*/ 135494 w 406480"/>
                <a:gd name="connsiteY23" fmla="*/ 122791 h 440354"/>
                <a:gd name="connsiteX24" fmla="*/ 101620 w 406480"/>
                <a:gd name="connsiteY24" fmla="*/ 156664 h 440354"/>
                <a:gd name="connsiteX25" fmla="*/ 105854 w 406480"/>
                <a:gd name="connsiteY25" fmla="*/ 169367 h 440354"/>
                <a:gd name="connsiteX26" fmla="*/ 135494 w 406480"/>
                <a:gd name="connsiteY26" fmla="*/ 156664 h 440354"/>
                <a:gd name="connsiteX27" fmla="*/ 131259 w 406480"/>
                <a:gd name="connsiteY27" fmla="*/ 177835 h 440354"/>
                <a:gd name="connsiteX28" fmla="*/ 160899 w 406480"/>
                <a:gd name="connsiteY28" fmla="*/ 177835 h 440354"/>
                <a:gd name="connsiteX29" fmla="*/ 160899 w 406480"/>
                <a:gd name="connsiteY29" fmla="*/ 190538 h 440354"/>
                <a:gd name="connsiteX30" fmla="*/ 127025 w 406480"/>
                <a:gd name="connsiteY30" fmla="*/ 186304 h 440354"/>
                <a:gd name="connsiteX31" fmla="*/ 97386 w 406480"/>
                <a:gd name="connsiteY31" fmla="*/ 177835 h 440354"/>
                <a:gd name="connsiteX32" fmla="*/ 59278 w 406480"/>
                <a:gd name="connsiteY32" fmla="*/ 165133 h 440354"/>
                <a:gd name="connsiteX33" fmla="*/ 38108 w 406480"/>
                <a:gd name="connsiteY33" fmla="*/ 186304 h 440354"/>
                <a:gd name="connsiteX34" fmla="*/ 67747 w 406480"/>
                <a:gd name="connsiteY34" fmla="*/ 199006 h 440354"/>
                <a:gd name="connsiteX35" fmla="*/ 63513 w 406480"/>
                <a:gd name="connsiteY35" fmla="*/ 237114 h 440354"/>
                <a:gd name="connsiteX36" fmla="*/ 71981 w 406480"/>
                <a:gd name="connsiteY36" fmla="*/ 232880 h 440354"/>
                <a:gd name="connsiteX37" fmla="*/ 88918 w 406480"/>
                <a:gd name="connsiteY37" fmla="*/ 207475 h 440354"/>
                <a:gd name="connsiteX38" fmla="*/ 122791 w 406480"/>
                <a:gd name="connsiteY38" fmla="*/ 224411 h 440354"/>
                <a:gd name="connsiteX39" fmla="*/ 135494 w 406480"/>
                <a:gd name="connsiteY39" fmla="*/ 228645 h 440354"/>
                <a:gd name="connsiteX40" fmla="*/ 143962 w 406480"/>
                <a:gd name="connsiteY40" fmla="*/ 249816 h 440354"/>
                <a:gd name="connsiteX41" fmla="*/ 135494 w 406480"/>
                <a:gd name="connsiteY41" fmla="*/ 266753 h 440354"/>
                <a:gd name="connsiteX42" fmla="*/ 114323 w 406480"/>
                <a:gd name="connsiteY42" fmla="*/ 266753 h 440354"/>
                <a:gd name="connsiteX43" fmla="*/ 97386 w 406480"/>
                <a:gd name="connsiteY43" fmla="*/ 266753 h 440354"/>
                <a:gd name="connsiteX44" fmla="*/ 63513 w 406480"/>
                <a:gd name="connsiteY44" fmla="*/ 270987 h 440354"/>
                <a:gd name="connsiteX45" fmla="*/ 12703 w 406480"/>
                <a:gd name="connsiteY45" fmla="*/ 275221 h 440354"/>
                <a:gd name="connsiteX46" fmla="*/ 4234 w 406480"/>
                <a:gd name="connsiteY46" fmla="*/ 287924 h 440354"/>
                <a:gd name="connsiteX47" fmla="*/ 16937 w 406480"/>
                <a:gd name="connsiteY47" fmla="*/ 296392 h 440354"/>
                <a:gd name="connsiteX48" fmla="*/ 33873 w 406480"/>
                <a:gd name="connsiteY48" fmla="*/ 296392 h 440354"/>
                <a:gd name="connsiteX49" fmla="*/ 50810 w 406480"/>
                <a:gd name="connsiteY49" fmla="*/ 309095 h 440354"/>
                <a:gd name="connsiteX50" fmla="*/ 67747 w 406480"/>
                <a:gd name="connsiteY50" fmla="*/ 304861 h 440354"/>
                <a:gd name="connsiteX51" fmla="*/ 101620 w 406480"/>
                <a:gd name="connsiteY51" fmla="*/ 342968 h 440354"/>
                <a:gd name="connsiteX52" fmla="*/ 110089 w 406480"/>
                <a:gd name="connsiteY52" fmla="*/ 381076 h 440354"/>
                <a:gd name="connsiteX53" fmla="*/ 97386 w 406480"/>
                <a:gd name="connsiteY53" fmla="*/ 402247 h 440354"/>
                <a:gd name="connsiteX54" fmla="*/ 131259 w 406480"/>
                <a:gd name="connsiteY54" fmla="*/ 410715 h 440354"/>
                <a:gd name="connsiteX55" fmla="*/ 165133 w 406480"/>
                <a:gd name="connsiteY55" fmla="*/ 410715 h 440354"/>
                <a:gd name="connsiteX56" fmla="*/ 173601 w 406480"/>
                <a:gd name="connsiteY56" fmla="*/ 393778 h 440354"/>
                <a:gd name="connsiteX57" fmla="*/ 156665 w 406480"/>
                <a:gd name="connsiteY57" fmla="*/ 376842 h 440354"/>
                <a:gd name="connsiteX58" fmla="*/ 173601 w 406480"/>
                <a:gd name="connsiteY58" fmla="*/ 381076 h 440354"/>
                <a:gd name="connsiteX59" fmla="*/ 186304 w 406480"/>
                <a:gd name="connsiteY59" fmla="*/ 381076 h 440354"/>
                <a:gd name="connsiteX60" fmla="*/ 211709 w 406480"/>
                <a:gd name="connsiteY60" fmla="*/ 393778 h 440354"/>
                <a:gd name="connsiteX61" fmla="*/ 224411 w 406480"/>
                <a:gd name="connsiteY61" fmla="*/ 393778 h 440354"/>
                <a:gd name="connsiteX62" fmla="*/ 224411 w 406480"/>
                <a:gd name="connsiteY62" fmla="*/ 364139 h 440354"/>
                <a:gd name="connsiteX63" fmla="*/ 232880 w 406480"/>
                <a:gd name="connsiteY63" fmla="*/ 393778 h 440354"/>
                <a:gd name="connsiteX64" fmla="*/ 254051 w 406480"/>
                <a:gd name="connsiteY64" fmla="*/ 423417 h 440354"/>
                <a:gd name="connsiteX65" fmla="*/ 296392 w 406480"/>
                <a:gd name="connsiteY65" fmla="*/ 427652 h 440354"/>
                <a:gd name="connsiteX66" fmla="*/ 296392 w 406480"/>
                <a:gd name="connsiteY66" fmla="*/ 419183 h 440354"/>
                <a:gd name="connsiteX67" fmla="*/ 304861 w 406480"/>
                <a:gd name="connsiteY67" fmla="*/ 431886 h 440354"/>
                <a:gd name="connsiteX68" fmla="*/ 334500 w 406480"/>
                <a:gd name="connsiteY68" fmla="*/ 436120 h 440354"/>
                <a:gd name="connsiteX69" fmla="*/ 351437 w 406480"/>
                <a:gd name="connsiteY69" fmla="*/ 436120 h 440354"/>
                <a:gd name="connsiteX70" fmla="*/ 355671 w 406480"/>
                <a:gd name="connsiteY70" fmla="*/ 440354 h 440354"/>
                <a:gd name="connsiteX71" fmla="*/ 359905 w 406480"/>
                <a:gd name="connsiteY71" fmla="*/ 410715 h 440354"/>
                <a:gd name="connsiteX72" fmla="*/ 376842 w 406480"/>
                <a:gd name="connsiteY72" fmla="*/ 410715 h 440354"/>
                <a:gd name="connsiteX73" fmla="*/ 389544 w 406480"/>
                <a:gd name="connsiteY73" fmla="*/ 393778 h 440354"/>
                <a:gd name="connsiteX74" fmla="*/ 398013 w 406480"/>
                <a:gd name="connsiteY74" fmla="*/ 393778 h 440354"/>
                <a:gd name="connsiteX75" fmla="*/ 402247 w 406480"/>
                <a:gd name="connsiteY75" fmla="*/ 372607 h 440354"/>
                <a:gd name="connsiteX76" fmla="*/ 406481 w 406480"/>
                <a:gd name="connsiteY76" fmla="*/ 364139 h 440354"/>
                <a:gd name="connsiteX77" fmla="*/ 393778 w 406480"/>
                <a:gd name="connsiteY77" fmla="*/ 351436 h 440354"/>
                <a:gd name="connsiteX78" fmla="*/ 385310 w 406480"/>
                <a:gd name="connsiteY78" fmla="*/ 359905 h 440354"/>
                <a:gd name="connsiteX79" fmla="*/ 368373 w 406480"/>
                <a:gd name="connsiteY79" fmla="*/ 342968 h 440354"/>
                <a:gd name="connsiteX80" fmla="*/ 330266 w 406480"/>
                <a:gd name="connsiteY80" fmla="*/ 338734 h 440354"/>
                <a:gd name="connsiteX81" fmla="*/ 321797 w 406480"/>
                <a:gd name="connsiteY81" fmla="*/ 313329 h 440354"/>
                <a:gd name="connsiteX82" fmla="*/ 309095 w 406480"/>
                <a:gd name="connsiteY82" fmla="*/ 283690 h 440354"/>
                <a:gd name="connsiteX83" fmla="*/ 309095 w 406480"/>
                <a:gd name="connsiteY83" fmla="*/ 275221 h 440354"/>
                <a:gd name="connsiteX84" fmla="*/ 330266 w 406480"/>
                <a:gd name="connsiteY84" fmla="*/ 258285 h 440354"/>
                <a:gd name="connsiteX85" fmla="*/ 347202 w 406480"/>
                <a:gd name="connsiteY85" fmla="*/ 258285 h 440354"/>
                <a:gd name="connsiteX86" fmla="*/ 372608 w 406480"/>
                <a:gd name="connsiteY86" fmla="*/ 245582 h 440354"/>
                <a:gd name="connsiteX87" fmla="*/ 368373 w 406480"/>
                <a:gd name="connsiteY87" fmla="*/ 228645 h 440354"/>
                <a:gd name="connsiteX88" fmla="*/ 372608 w 406480"/>
                <a:gd name="connsiteY88" fmla="*/ 220177 h 440354"/>
                <a:gd name="connsiteX89" fmla="*/ 372608 w 406480"/>
                <a:gd name="connsiteY89" fmla="*/ 173601 h 440354"/>
                <a:gd name="connsiteX90" fmla="*/ 359905 w 406480"/>
                <a:gd name="connsiteY90" fmla="*/ 160899 h 440354"/>
                <a:gd name="connsiteX91" fmla="*/ 359905 w 406480"/>
                <a:gd name="connsiteY91" fmla="*/ 139728 h 440354"/>
                <a:gd name="connsiteX92" fmla="*/ 376842 w 406480"/>
                <a:gd name="connsiteY92" fmla="*/ 135494 h 440354"/>
                <a:gd name="connsiteX93" fmla="*/ 359905 w 406480"/>
                <a:gd name="connsiteY93" fmla="*/ 131259 h 440354"/>
                <a:gd name="connsiteX94" fmla="*/ 355671 w 406480"/>
                <a:gd name="connsiteY94" fmla="*/ 114323 h 440354"/>
                <a:gd name="connsiteX95" fmla="*/ 368373 w 406480"/>
                <a:gd name="connsiteY95" fmla="*/ 110089 h 440354"/>
                <a:gd name="connsiteX96" fmla="*/ 376842 w 406480"/>
                <a:gd name="connsiteY96" fmla="*/ 97386 h 440354"/>
                <a:gd name="connsiteX97" fmla="*/ 364139 w 406480"/>
                <a:gd name="connsiteY97" fmla="*/ 88918 h 440354"/>
                <a:gd name="connsiteX98" fmla="*/ 368373 w 406480"/>
                <a:gd name="connsiteY98" fmla="*/ 71981 h 440354"/>
                <a:gd name="connsiteX99" fmla="*/ 347202 w 406480"/>
                <a:gd name="connsiteY99" fmla="*/ 67747 h 440354"/>
                <a:gd name="connsiteX100" fmla="*/ 355671 w 406480"/>
                <a:gd name="connsiteY100" fmla="*/ 29639 h 440354"/>
                <a:gd name="connsiteX101" fmla="*/ 330266 w 406480"/>
                <a:gd name="connsiteY101" fmla="*/ 12703 h 440354"/>
                <a:gd name="connsiteX102" fmla="*/ 287924 w 406480"/>
                <a:gd name="connsiteY102" fmla="*/ 16937 h 440354"/>
                <a:gd name="connsiteX103" fmla="*/ 287924 w 406480"/>
                <a:gd name="connsiteY103" fmla="*/ 46576 h 440354"/>
                <a:gd name="connsiteX104" fmla="*/ 275221 w 406480"/>
                <a:gd name="connsiteY104" fmla="*/ 46576 h 440354"/>
                <a:gd name="connsiteX105" fmla="*/ 275221 w 406480"/>
                <a:gd name="connsiteY105" fmla="*/ 33873 h 440354"/>
                <a:gd name="connsiteX106" fmla="*/ 254051 w 406480"/>
                <a:gd name="connsiteY106" fmla="*/ 33873 h 440354"/>
                <a:gd name="connsiteX107" fmla="*/ 254051 w 406480"/>
                <a:gd name="connsiteY107" fmla="*/ 0 h 4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406480" h="440354">
                  <a:moveTo>
                    <a:pt x="254051" y="0"/>
                  </a:moveTo>
                  <a:lnTo>
                    <a:pt x="232880" y="16937"/>
                  </a:lnTo>
                  <a:lnTo>
                    <a:pt x="215943" y="8468"/>
                  </a:lnTo>
                  <a:lnTo>
                    <a:pt x="182070" y="12703"/>
                  </a:lnTo>
                  <a:lnTo>
                    <a:pt x="177835" y="29639"/>
                  </a:lnTo>
                  <a:lnTo>
                    <a:pt x="156665" y="33873"/>
                  </a:lnTo>
                  <a:lnTo>
                    <a:pt x="152430" y="16937"/>
                  </a:lnTo>
                  <a:lnTo>
                    <a:pt x="118557" y="21171"/>
                  </a:lnTo>
                  <a:lnTo>
                    <a:pt x="118557" y="33873"/>
                  </a:lnTo>
                  <a:lnTo>
                    <a:pt x="93152" y="33873"/>
                  </a:lnTo>
                  <a:lnTo>
                    <a:pt x="84684" y="25405"/>
                  </a:lnTo>
                  <a:lnTo>
                    <a:pt x="71981" y="33873"/>
                  </a:lnTo>
                  <a:lnTo>
                    <a:pt x="67747" y="50810"/>
                  </a:lnTo>
                  <a:lnTo>
                    <a:pt x="29639" y="50810"/>
                  </a:lnTo>
                  <a:lnTo>
                    <a:pt x="4234" y="76215"/>
                  </a:lnTo>
                  <a:lnTo>
                    <a:pt x="25405" y="93152"/>
                  </a:lnTo>
                  <a:lnTo>
                    <a:pt x="0" y="110089"/>
                  </a:lnTo>
                  <a:lnTo>
                    <a:pt x="8468" y="127025"/>
                  </a:lnTo>
                  <a:lnTo>
                    <a:pt x="0" y="156664"/>
                  </a:lnTo>
                  <a:lnTo>
                    <a:pt x="25405" y="160899"/>
                  </a:lnTo>
                  <a:lnTo>
                    <a:pt x="33873" y="152430"/>
                  </a:lnTo>
                  <a:lnTo>
                    <a:pt x="38108" y="156664"/>
                  </a:lnTo>
                  <a:lnTo>
                    <a:pt x="97386" y="152430"/>
                  </a:lnTo>
                  <a:lnTo>
                    <a:pt x="135494" y="122791"/>
                  </a:lnTo>
                  <a:lnTo>
                    <a:pt x="101620" y="156664"/>
                  </a:lnTo>
                  <a:lnTo>
                    <a:pt x="105854" y="169367"/>
                  </a:lnTo>
                  <a:lnTo>
                    <a:pt x="135494" y="156664"/>
                  </a:lnTo>
                  <a:lnTo>
                    <a:pt x="131259" y="177835"/>
                  </a:lnTo>
                  <a:lnTo>
                    <a:pt x="160899" y="177835"/>
                  </a:lnTo>
                  <a:lnTo>
                    <a:pt x="160899" y="190538"/>
                  </a:lnTo>
                  <a:lnTo>
                    <a:pt x="127025" y="186304"/>
                  </a:lnTo>
                  <a:lnTo>
                    <a:pt x="97386" y="177835"/>
                  </a:lnTo>
                  <a:lnTo>
                    <a:pt x="59278" y="165133"/>
                  </a:lnTo>
                  <a:lnTo>
                    <a:pt x="38108" y="186304"/>
                  </a:lnTo>
                  <a:lnTo>
                    <a:pt x="67747" y="199006"/>
                  </a:lnTo>
                  <a:lnTo>
                    <a:pt x="63513" y="237114"/>
                  </a:lnTo>
                  <a:lnTo>
                    <a:pt x="71981" y="232880"/>
                  </a:lnTo>
                  <a:lnTo>
                    <a:pt x="88918" y="207475"/>
                  </a:lnTo>
                  <a:lnTo>
                    <a:pt x="122791" y="224411"/>
                  </a:lnTo>
                  <a:lnTo>
                    <a:pt x="135494" y="228645"/>
                  </a:lnTo>
                  <a:lnTo>
                    <a:pt x="143962" y="249816"/>
                  </a:lnTo>
                  <a:lnTo>
                    <a:pt x="135494" y="266753"/>
                  </a:lnTo>
                  <a:lnTo>
                    <a:pt x="114323" y="266753"/>
                  </a:lnTo>
                  <a:lnTo>
                    <a:pt x="97386" y="266753"/>
                  </a:lnTo>
                  <a:lnTo>
                    <a:pt x="63513" y="270987"/>
                  </a:lnTo>
                  <a:lnTo>
                    <a:pt x="12703" y="275221"/>
                  </a:lnTo>
                  <a:lnTo>
                    <a:pt x="4234" y="287924"/>
                  </a:lnTo>
                  <a:lnTo>
                    <a:pt x="16937" y="296392"/>
                  </a:lnTo>
                  <a:lnTo>
                    <a:pt x="33873" y="296392"/>
                  </a:lnTo>
                  <a:lnTo>
                    <a:pt x="50810" y="309095"/>
                  </a:lnTo>
                  <a:lnTo>
                    <a:pt x="67747" y="304861"/>
                  </a:lnTo>
                  <a:lnTo>
                    <a:pt x="101620" y="342968"/>
                  </a:lnTo>
                  <a:lnTo>
                    <a:pt x="110089" y="381076"/>
                  </a:lnTo>
                  <a:lnTo>
                    <a:pt x="97386" y="402247"/>
                  </a:lnTo>
                  <a:lnTo>
                    <a:pt x="131259" y="410715"/>
                  </a:lnTo>
                  <a:lnTo>
                    <a:pt x="165133" y="410715"/>
                  </a:lnTo>
                  <a:lnTo>
                    <a:pt x="173601" y="393778"/>
                  </a:lnTo>
                  <a:lnTo>
                    <a:pt x="156665" y="376842"/>
                  </a:lnTo>
                  <a:lnTo>
                    <a:pt x="173601" y="381076"/>
                  </a:lnTo>
                  <a:lnTo>
                    <a:pt x="186304" y="381076"/>
                  </a:lnTo>
                  <a:lnTo>
                    <a:pt x="211709" y="393778"/>
                  </a:lnTo>
                  <a:lnTo>
                    <a:pt x="224411" y="393778"/>
                  </a:lnTo>
                  <a:lnTo>
                    <a:pt x="224411" y="364139"/>
                  </a:lnTo>
                  <a:lnTo>
                    <a:pt x="232880" y="393778"/>
                  </a:lnTo>
                  <a:lnTo>
                    <a:pt x="254051" y="423417"/>
                  </a:lnTo>
                  <a:lnTo>
                    <a:pt x="296392" y="427652"/>
                  </a:lnTo>
                  <a:lnTo>
                    <a:pt x="296392" y="419183"/>
                  </a:lnTo>
                  <a:lnTo>
                    <a:pt x="304861" y="431886"/>
                  </a:lnTo>
                  <a:lnTo>
                    <a:pt x="334500" y="436120"/>
                  </a:lnTo>
                  <a:lnTo>
                    <a:pt x="351437" y="436120"/>
                  </a:lnTo>
                  <a:lnTo>
                    <a:pt x="355671" y="440354"/>
                  </a:lnTo>
                  <a:lnTo>
                    <a:pt x="359905" y="410715"/>
                  </a:lnTo>
                  <a:lnTo>
                    <a:pt x="376842" y="410715"/>
                  </a:lnTo>
                  <a:lnTo>
                    <a:pt x="389544" y="393778"/>
                  </a:lnTo>
                  <a:lnTo>
                    <a:pt x="398013" y="393778"/>
                  </a:lnTo>
                  <a:lnTo>
                    <a:pt x="402247" y="372607"/>
                  </a:lnTo>
                  <a:lnTo>
                    <a:pt x="406481" y="364139"/>
                  </a:lnTo>
                  <a:lnTo>
                    <a:pt x="393778" y="351436"/>
                  </a:lnTo>
                  <a:lnTo>
                    <a:pt x="385310" y="359905"/>
                  </a:lnTo>
                  <a:lnTo>
                    <a:pt x="368373" y="342968"/>
                  </a:lnTo>
                  <a:lnTo>
                    <a:pt x="330266" y="338734"/>
                  </a:lnTo>
                  <a:lnTo>
                    <a:pt x="321797" y="313329"/>
                  </a:lnTo>
                  <a:lnTo>
                    <a:pt x="309095" y="283690"/>
                  </a:lnTo>
                  <a:lnTo>
                    <a:pt x="309095" y="275221"/>
                  </a:lnTo>
                  <a:lnTo>
                    <a:pt x="330266" y="258285"/>
                  </a:lnTo>
                  <a:lnTo>
                    <a:pt x="347202" y="258285"/>
                  </a:lnTo>
                  <a:lnTo>
                    <a:pt x="372608" y="245582"/>
                  </a:lnTo>
                  <a:lnTo>
                    <a:pt x="368373" y="228645"/>
                  </a:lnTo>
                  <a:lnTo>
                    <a:pt x="372608" y="220177"/>
                  </a:lnTo>
                  <a:lnTo>
                    <a:pt x="372608" y="173601"/>
                  </a:lnTo>
                  <a:lnTo>
                    <a:pt x="359905" y="160899"/>
                  </a:lnTo>
                  <a:lnTo>
                    <a:pt x="359905" y="139728"/>
                  </a:lnTo>
                  <a:lnTo>
                    <a:pt x="376842" y="135494"/>
                  </a:lnTo>
                  <a:lnTo>
                    <a:pt x="359905" y="131259"/>
                  </a:lnTo>
                  <a:lnTo>
                    <a:pt x="355671" y="114323"/>
                  </a:lnTo>
                  <a:lnTo>
                    <a:pt x="368373" y="110089"/>
                  </a:lnTo>
                  <a:lnTo>
                    <a:pt x="376842" y="97386"/>
                  </a:lnTo>
                  <a:lnTo>
                    <a:pt x="364139" y="88918"/>
                  </a:lnTo>
                  <a:lnTo>
                    <a:pt x="368373" y="71981"/>
                  </a:lnTo>
                  <a:lnTo>
                    <a:pt x="347202" y="67747"/>
                  </a:lnTo>
                  <a:lnTo>
                    <a:pt x="355671" y="29639"/>
                  </a:lnTo>
                  <a:lnTo>
                    <a:pt x="330266" y="12703"/>
                  </a:lnTo>
                  <a:lnTo>
                    <a:pt x="287924" y="16937"/>
                  </a:lnTo>
                  <a:lnTo>
                    <a:pt x="287924" y="46576"/>
                  </a:lnTo>
                  <a:lnTo>
                    <a:pt x="275221" y="46576"/>
                  </a:lnTo>
                  <a:lnTo>
                    <a:pt x="275221" y="33873"/>
                  </a:lnTo>
                  <a:lnTo>
                    <a:pt x="254051" y="33873"/>
                  </a:lnTo>
                  <a:lnTo>
                    <a:pt x="25405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3AB12FB-7A1E-98F7-FAEF-20F966835305}"/>
                </a:ext>
              </a:extLst>
            </p:cNvPr>
            <p:cNvSpPr/>
            <p:nvPr/>
          </p:nvSpPr>
          <p:spPr>
            <a:xfrm>
              <a:off x="2613946" y="2332847"/>
              <a:ext cx="376841" cy="461524"/>
            </a:xfrm>
            <a:custGeom>
              <a:avLst/>
              <a:gdLst>
                <a:gd name="connsiteX0" fmla="*/ 110089 w 376841"/>
                <a:gd name="connsiteY0" fmla="*/ 0 h 461524"/>
                <a:gd name="connsiteX1" fmla="*/ 93152 w 376841"/>
                <a:gd name="connsiteY1" fmla="*/ 12703 h 461524"/>
                <a:gd name="connsiteX2" fmla="*/ 105854 w 376841"/>
                <a:gd name="connsiteY2" fmla="*/ 63513 h 461524"/>
                <a:gd name="connsiteX3" fmla="*/ 118557 w 376841"/>
                <a:gd name="connsiteY3" fmla="*/ 67747 h 461524"/>
                <a:gd name="connsiteX4" fmla="*/ 122791 w 376841"/>
                <a:gd name="connsiteY4" fmla="*/ 80449 h 461524"/>
                <a:gd name="connsiteX5" fmla="*/ 118557 w 376841"/>
                <a:gd name="connsiteY5" fmla="*/ 110089 h 461524"/>
                <a:gd name="connsiteX6" fmla="*/ 110089 w 376841"/>
                <a:gd name="connsiteY6" fmla="*/ 177835 h 461524"/>
                <a:gd name="connsiteX7" fmla="*/ 84684 w 376841"/>
                <a:gd name="connsiteY7" fmla="*/ 182069 h 461524"/>
                <a:gd name="connsiteX8" fmla="*/ 71981 w 376841"/>
                <a:gd name="connsiteY8" fmla="*/ 173601 h 461524"/>
                <a:gd name="connsiteX9" fmla="*/ 63513 w 376841"/>
                <a:gd name="connsiteY9" fmla="*/ 186304 h 461524"/>
                <a:gd name="connsiteX10" fmla="*/ 42342 w 376841"/>
                <a:gd name="connsiteY10" fmla="*/ 194772 h 461524"/>
                <a:gd name="connsiteX11" fmla="*/ 25405 w 376841"/>
                <a:gd name="connsiteY11" fmla="*/ 232880 h 461524"/>
                <a:gd name="connsiteX12" fmla="*/ 12703 w 376841"/>
                <a:gd name="connsiteY12" fmla="*/ 245582 h 461524"/>
                <a:gd name="connsiteX13" fmla="*/ 16937 w 376841"/>
                <a:gd name="connsiteY13" fmla="*/ 258285 h 461524"/>
                <a:gd name="connsiteX14" fmla="*/ 12703 w 376841"/>
                <a:gd name="connsiteY14" fmla="*/ 283690 h 461524"/>
                <a:gd name="connsiteX15" fmla="*/ 0 w 376841"/>
                <a:gd name="connsiteY15" fmla="*/ 296392 h 461524"/>
                <a:gd name="connsiteX16" fmla="*/ 0 w 376841"/>
                <a:gd name="connsiteY16" fmla="*/ 304861 h 461524"/>
                <a:gd name="connsiteX17" fmla="*/ 8468 w 376841"/>
                <a:gd name="connsiteY17" fmla="*/ 309095 h 461524"/>
                <a:gd name="connsiteX18" fmla="*/ 29639 w 376841"/>
                <a:gd name="connsiteY18" fmla="*/ 309095 h 461524"/>
                <a:gd name="connsiteX19" fmla="*/ 50810 w 376841"/>
                <a:gd name="connsiteY19" fmla="*/ 317563 h 461524"/>
                <a:gd name="connsiteX20" fmla="*/ 63513 w 376841"/>
                <a:gd name="connsiteY20" fmla="*/ 342968 h 461524"/>
                <a:gd name="connsiteX21" fmla="*/ 50810 w 376841"/>
                <a:gd name="connsiteY21" fmla="*/ 355671 h 461524"/>
                <a:gd name="connsiteX22" fmla="*/ 55044 w 376841"/>
                <a:gd name="connsiteY22" fmla="*/ 372607 h 461524"/>
                <a:gd name="connsiteX23" fmla="*/ 71981 w 376841"/>
                <a:gd name="connsiteY23" fmla="*/ 372607 h 461524"/>
                <a:gd name="connsiteX24" fmla="*/ 71981 w 376841"/>
                <a:gd name="connsiteY24" fmla="*/ 389544 h 461524"/>
                <a:gd name="connsiteX25" fmla="*/ 59278 w 376841"/>
                <a:gd name="connsiteY25" fmla="*/ 402247 h 461524"/>
                <a:gd name="connsiteX26" fmla="*/ 46576 w 376841"/>
                <a:gd name="connsiteY26" fmla="*/ 410715 h 461524"/>
                <a:gd name="connsiteX27" fmla="*/ 55044 w 376841"/>
                <a:gd name="connsiteY27" fmla="*/ 414949 h 461524"/>
                <a:gd name="connsiteX28" fmla="*/ 55044 w 376841"/>
                <a:gd name="connsiteY28" fmla="*/ 423417 h 461524"/>
                <a:gd name="connsiteX29" fmla="*/ 42342 w 376841"/>
                <a:gd name="connsiteY29" fmla="*/ 431886 h 461524"/>
                <a:gd name="connsiteX30" fmla="*/ 59278 w 376841"/>
                <a:gd name="connsiteY30" fmla="*/ 461525 h 461524"/>
                <a:gd name="connsiteX31" fmla="*/ 88918 w 376841"/>
                <a:gd name="connsiteY31" fmla="*/ 448822 h 461524"/>
                <a:gd name="connsiteX32" fmla="*/ 182070 w 376841"/>
                <a:gd name="connsiteY32" fmla="*/ 440354 h 461524"/>
                <a:gd name="connsiteX33" fmla="*/ 190538 w 376841"/>
                <a:gd name="connsiteY33" fmla="*/ 423417 h 461524"/>
                <a:gd name="connsiteX34" fmla="*/ 203240 w 376841"/>
                <a:gd name="connsiteY34" fmla="*/ 410715 h 461524"/>
                <a:gd name="connsiteX35" fmla="*/ 237114 w 376841"/>
                <a:gd name="connsiteY35" fmla="*/ 406481 h 461524"/>
                <a:gd name="connsiteX36" fmla="*/ 241348 w 376841"/>
                <a:gd name="connsiteY36" fmla="*/ 389544 h 461524"/>
                <a:gd name="connsiteX37" fmla="*/ 262519 w 376841"/>
                <a:gd name="connsiteY37" fmla="*/ 389544 h 461524"/>
                <a:gd name="connsiteX38" fmla="*/ 275221 w 376841"/>
                <a:gd name="connsiteY38" fmla="*/ 410715 h 461524"/>
                <a:gd name="connsiteX39" fmla="*/ 309095 w 376841"/>
                <a:gd name="connsiteY39" fmla="*/ 419183 h 461524"/>
                <a:gd name="connsiteX40" fmla="*/ 313329 w 376841"/>
                <a:gd name="connsiteY40" fmla="*/ 406481 h 461524"/>
                <a:gd name="connsiteX41" fmla="*/ 321797 w 376841"/>
                <a:gd name="connsiteY41" fmla="*/ 376842 h 461524"/>
                <a:gd name="connsiteX42" fmla="*/ 342968 w 376841"/>
                <a:gd name="connsiteY42" fmla="*/ 330266 h 461524"/>
                <a:gd name="connsiteX43" fmla="*/ 351437 w 376841"/>
                <a:gd name="connsiteY43" fmla="*/ 321797 h 461524"/>
                <a:gd name="connsiteX44" fmla="*/ 376842 w 376841"/>
                <a:gd name="connsiteY44" fmla="*/ 326031 h 461524"/>
                <a:gd name="connsiteX45" fmla="*/ 376842 w 376841"/>
                <a:gd name="connsiteY45" fmla="*/ 283690 h 461524"/>
                <a:gd name="connsiteX46" fmla="*/ 368373 w 376841"/>
                <a:gd name="connsiteY46" fmla="*/ 275221 h 461524"/>
                <a:gd name="connsiteX47" fmla="*/ 368373 w 376841"/>
                <a:gd name="connsiteY47" fmla="*/ 228645 h 461524"/>
                <a:gd name="connsiteX48" fmla="*/ 364139 w 376841"/>
                <a:gd name="connsiteY48" fmla="*/ 215943 h 461524"/>
                <a:gd name="connsiteX49" fmla="*/ 364139 w 376841"/>
                <a:gd name="connsiteY49" fmla="*/ 190538 h 461524"/>
                <a:gd name="connsiteX50" fmla="*/ 376842 w 376841"/>
                <a:gd name="connsiteY50" fmla="*/ 173601 h 461524"/>
                <a:gd name="connsiteX51" fmla="*/ 376842 w 376841"/>
                <a:gd name="connsiteY51" fmla="*/ 143962 h 461524"/>
                <a:gd name="connsiteX52" fmla="*/ 368373 w 376841"/>
                <a:gd name="connsiteY52" fmla="*/ 139728 h 461524"/>
                <a:gd name="connsiteX53" fmla="*/ 372608 w 376841"/>
                <a:gd name="connsiteY53" fmla="*/ 93152 h 461524"/>
                <a:gd name="connsiteX54" fmla="*/ 359905 w 376841"/>
                <a:gd name="connsiteY54" fmla="*/ 88918 h 461524"/>
                <a:gd name="connsiteX55" fmla="*/ 342968 w 376841"/>
                <a:gd name="connsiteY55" fmla="*/ 88918 h 461524"/>
                <a:gd name="connsiteX56" fmla="*/ 326032 w 376841"/>
                <a:gd name="connsiteY56" fmla="*/ 76215 h 461524"/>
                <a:gd name="connsiteX57" fmla="*/ 309095 w 376841"/>
                <a:gd name="connsiteY57" fmla="*/ 97386 h 461524"/>
                <a:gd name="connsiteX58" fmla="*/ 296392 w 376841"/>
                <a:gd name="connsiteY58" fmla="*/ 97386 h 461524"/>
                <a:gd name="connsiteX59" fmla="*/ 283690 w 376841"/>
                <a:gd name="connsiteY59" fmla="*/ 114323 h 461524"/>
                <a:gd name="connsiteX60" fmla="*/ 270987 w 376841"/>
                <a:gd name="connsiteY60" fmla="*/ 114323 h 461524"/>
                <a:gd name="connsiteX61" fmla="*/ 245582 w 376841"/>
                <a:gd name="connsiteY61" fmla="*/ 88918 h 461524"/>
                <a:gd name="connsiteX62" fmla="*/ 237114 w 376841"/>
                <a:gd name="connsiteY62" fmla="*/ 59278 h 461524"/>
                <a:gd name="connsiteX63" fmla="*/ 232880 w 376841"/>
                <a:gd name="connsiteY63" fmla="*/ 42342 h 461524"/>
                <a:gd name="connsiteX64" fmla="*/ 156665 w 376841"/>
                <a:gd name="connsiteY64" fmla="*/ 42342 h 461524"/>
                <a:gd name="connsiteX65" fmla="*/ 127025 w 376841"/>
                <a:gd name="connsiteY65" fmla="*/ 25405 h 461524"/>
                <a:gd name="connsiteX66" fmla="*/ 148196 w 376841"/>
                <a:gd name="connsiteY66" fmla="*/ 0 h 461524"/>
                <a:gd name="connsiteX67" fmla="*/ 110089 w 376841"/>
                <a:gd name="connsiteY67" fmla="*/ 0 h 46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76841" h="461524">
                  <a:moveTo>
                    <a:pt x="110089" y="0"/>
                  </a:moveTo>
                  <a:lnTo>
                    <a:pt x="93152" y="12703"/>
                  </a:lnTo>
                  <a:lnTo>
                    <a:pt x="105854" y="63513"/>
                  </a:lnTo>
                  <a:lnTo>
                    <a:pt x="118557" y="67747"/>
                  </a:lnTo>
                  <a:lnTo>
                    <a:pt x="122791" y="80449"/>
                  </a:lnTo>
                  <a:lnTo>
                    <a:pt x="118557" y="110089"/>
                  </a:lnTo>
                  <a:lnTo>
                    <a:pt x="110089" y="177835"/>
                  </a:lnTo>
                  <a:lnTo>
                    <a:pt x="84684" y="182069"/>
                  </a:lnTo>
                  <a:lnTo>
                    <a:pt x="71981" y="173601"/>
                  </a:lnTo>
                  <a:lnTo>
                    <a:pt x="63513" y="186304"/>
                  </a:lnTo>
                  <a:lnTo>
                    <a:pt x="42342" y="194772"/>
                  </a:lnTo>
                  <a:lnTo>
                    <a:pt x="25405" y="232880"/>
                  </a:lnTo>
                  <a:lnTo>
                    <a:pt x="12703" y="245582"/>
                  </a:lnTo>
                  <a:lnTo>
                    <a:pt x="16937" y="258285"/>
                  </a:lnTo>
                  <a:lnTo>
                    <a:pt x="12703" y="283690"/>
                  </a:lnTo>
                  <a:lnTo>
                    <a:pt x="0" y="296392"/>
                  </a:lnTo>
                  <a:lnTo>
                    <a:pt x="0" y="304861"/>
                  </a:lnTo>
                  <a:lnTo>
                    <a:pt x="8468" y="309095"/>
                  </a:lnTo>
                  <a:lnTo>
                    <a:pt x="29639" y="309095"/>
                  </a:lnTo>
                  <a:lnTo>
                    <a:pt x="50810" y="317563"/>
                  </a:lnTo>
                  <a:lnTo>
                    <a:pt x="63513" y="342968"/>
                  </a:lnTo>
                  <a:lnTo>
                    <a:pt x="50810" y="355671"/>
                  </a:lnTo>
                  <a:lnTo>
                    <a:pt x="55044" y="372607"/>
                  </a:lnTo>
                  <a:lnTo>
                    <a:pt x="71981" y="372607"/>
                  </a:lnTo>
                  <a:lnTo>
                    <a:pt x="71981" y="389544"/>
                  </a:lnTo>
                  <a:lnTo>
                    <a:pt x="59278" y="402247"/>
                  </a:lnTo>
                  <a:lnTo>
                    <a:pt x="46576" y="410715"/>
                  </a:lnTo>
                  <a:lnTo>
                    <a:pt x="55044" y="414949"/>
                  </a:lnTo>
                  <a:lnTo>
                    <a:pt x="55044" y="423417"/>
                  </a:lnTo>
                  <a:lnTo>
                    <a:pt x="42342" y="431886"/>
                  </a:lnTo>
                  <a:lnTo>
                    <a:pt x="59278" y="461525"/>
                  </a:lnTo>
                  <a:lnTo>
                    <a:pt x="88918" y="448822"/>
                  </a:lnTo>
                  <a:lnTo>
                    <a:pt x="182070" y="440354"/>
                  </a:lnTo>
                  <a:lnTo>
                    <a:pt x="190538" y="423417"/>
                  </a:lnTo>
                  <a:lnTo>
                    <a:pt x="203240" y="410715"/>
                  </a:lnTo>
                  <a:lnTo>
                    <a:pt x="237114" y="406481"/>
                  </a:lnTo>
                  <a:lnTo>
                    <a:pt x="241348" y="389544"/>
                  </a:lnTo>
                  <a:lnTo>
                    <a:pt x="262519" y="389544"/>
                  </a:lnTo>
                  <a:lnTo>
                    <a:pt x="275221" y="410715"/>
                  </a:lnTo>
                  <a:lnTo>
                    <a:pt x="309095" y="419183"/>
                  </a:lnTo>
                  <a:lnTo>
                    <a:pt x="313329" y="406481"/>
                  </a:lnTo>
                  <a:lnTo>
                    <a:pt x="321797" y="376842"/>
                  </a:lnTo>
                  <a:lnTo>
                    <a:pt x="342968" y="330266"/>
                  </a:lnTo>
                  <a:lnTo>
                    <a:pt x="351437" y="321797"/>
                  </a:lnTo>
                  <a:lnTo>
                    <a:pt x="376842" y="326031"/>
                  </a:lnTo>
                  <a:lnTo>
                    <a:pt x="376842" y="283690"/>
                  </a:lnTo>
                  <a:lnTo>
                    <a:pt x="368373" y="275221"/>
                  </a:lnTo>
                  <a:lnTo>
                    <a:pt x="368373" y="228645"/>
                  </a:lnTo>
                  <a:lnTo>
                    <a:pt x="364139" y="215943"/>
                  </a:lnTo>
                  <a:lnTo>
                    <a:pt x="364139" y="190538"/>
                  </a:lnTo>
                  <a:lnTo>
                    <a:pt x="376842" y="173601"/>
                  </a:lnTo>
                  <a:lnTo>
                    <a:pt x="376842" y="143962"/>
                  </a:lnTo>
                  <a:lnTo>
                    <a:pt x="368373" y="139728"/>
                  </a:lnTo>
                  <a:lnTo>
                    <a:pt x="372608" y="93152"/>
                  </a:lnTo>
                  <a:lnTo>
                    <a:pt x="359905" y="88918"/>
                  </a:lnTo>
                  <a:lnTo>
                    <a:pt x="342968" y="88918"/>
                  </a:lnTo>
                  <a:lnTo>
                    <a:pt x="326032" y="76215"/>
                  </a:lnTo>
                  <a:lnTo>
                    <a:pt x="309095" y="97386"/>
                  </a:lnTo>
                  <a:lnTo>
                    <a:pt x="296392" y="97386"/>
                  </a:lnTo>
                  <a:lnTo>
                    <a:pt x="283690" y="114323"/>
                  </a:lnTo>
                  <a:lnTo>
                    <a:pt x="270987" y="114323"/>
                  </a:lnTo>
                  <a:lnTo>
                    <a:pt x="245582" y="88918"/>
                  </a:lnTo>
                  <a:lnTo>
                    <a:pt x="237114" y="59278"/>
                  </a:lnTo>
                  <a:lnTo>
                    <a:pt x="232880" y="42342"/>
                  </a:lnTo>
                  <a:lnTo>
                    <a:pt x="156665" y="42342"/>
                  </a:lnTo>
                  <a:lnTo>
                    <a:pt x="127025" y="25405"/>
                  </a:lnTo>
                  <a:lnTo>
                    <a:pt x="148196" y="0"/>
                  </a:lnTo>
                  <a:lnTo>
                    <a:pt x="11008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A5C821E-1C05-C47F-2707-2BF3325FC40C}"/>
                </a:ext>
              </a:extLst>
            </p:cNvPr>
            <p:cNvSpPr/>
            <p:nvPr/>
          </p:nvSpPr>
          <p:spPr>
            <a:xfrm>
              <a:off x="2512326" y="2722391"/>
              <a:ext cx="495398" cy="431885"/>
            </a:xfrm>
            <a:custGeom>
              <a:avLst/>
              <a:gdLst>
                <a:gd name="connsiteX0" fmla="*/ 342968 w 495398"/>
                <a:gd name="connsiteY0" fmla="*/ 0 h 431885"/>
                <a:gd name="connsiteX1" fmla="*/ 338734 w 495398"/>
                <a:gd name="connsiteY1" fmla="*/ 16937 h 431885"/>
                <a:gd name="connsiteX2" fmla="*/ 304861 w 495398"/>
                <a:gd name="connsiteY2" fmla="*/ 21171 h 431885"/>
                <a:gd name="connsiteX3" fmla="*/ 292158 w 495398"/>
                <a:gd name="connsiteY3" fmla="*/ 38108 h 431885"/>
                <a:gd name="connsiteX4" fmla="*/ 287924 w 495398"/>
                <a:gd name="connsiteY4" fmla="*/ 50810 h 431885"/>
                <a:gd name="connsiteX5" fmla="*/ 190538 w 495398"/>
                <a:gd name="connsiteY5" fmla="*/ 59278 h 431885"/>
                <a:gd name="connsiteX6" fmla="*/ 152430 w 495398"/>
                <a:gd name="connsiteY6" fmla="*/ 80449 h 431885"/>
                <a:gd name="connsiteX7" fmla="*/ 148196 w 495398"/>
                <a:gd name="connsiteY7" fmla="*/ 122791 h 431885"/>
                <a:gd name="connsiteX8" fmla="*/ 105854 w 495398"/>
                <a:gd name="connsiteY8" fmla="*/ 139728 h 431885"/>
                <a:gd name="connsiteX9" fmla="*/ 76215 w 495398"/>
                <a:gd name="connsiteY9" fmla="*/ 152430 h 431885"/>
                <a:gd name="connsiteX10" fmla="*/ 55044 w 495398"/>
                <a:gd name="connsiteY10" fmla="*/ 152430 h 431885"/>
                <a:gd name="connsiteX11" fmla="*/ 42342 w 495398"/>
                <a:gd name="connsiteY11" fmla="*/ 143962 h 431885"/>
                <a:gd name="connsiteX12" fmla="*/ 29639 w 495398"/>
                <a:gd name="connsiteY12" fmla="*/ 156664 h 431885"/>
                <a:gd name="connsiteX13" fmla="*/ 25405 w 495398"/>
                <a:gd name="connsiteY13" fmla="*/ 156664 h 431885"/>
                <a:gd name="connsiteX14" fmla="*/ 29639 w 495398"/>
                <a:gd name="connsiteY14" fmla="*/ 160899 h 431885"/>
                <a:gd name="connsiteX15" fmla="*/ 4234 w 495398"/>
                <a:gd name="connsiteY15" fmla="*/ 190538 h 431885"/>
                <a:gd name="connsiteX16" fmla="*/ 8468 w 495398"/>
                <a:gd name="connsiteY16" fmla="*/ 194772 h 431885"/>
                <a:gd name="connsiteX17" fmla="*/ 16937 w 495398"/>
                <a:gd name="connsiteY17" fmla="*/ 207475 h 431885"/>
                <a:gd name="connsiteX18" fmla="*/ 0 w 495398"/>
                <a:gd name="connsiteY18" fmla="*/ 228645 h 431885"/>
                <a:gd name="connsiteX19" fmla="*/ 16937 w 495398"/>
                <a:gd name="connsiteY19" fmla="*/ 237114 h 431885"/>
                <a:gd name="connsiteX20" fmla="*/ 46576 w 495398"/>
                <a:gd name="connsiteY20" fmla="*/ 245582 h 431885"/>
                <a:gd name="connsiteX21" fmla="*/ 46576 w 495398"/>
                <a:gd name="connsiteY21" fmla="*/ 232880 h 431885"/>
                <a:gd name="connsiteX22" fmla="*/ 63513 w 495398"/>
                <a:gd name="connsiteY22" fmla="*/ 254050 h 431885"/>
                <a:gd name="connsiteX23" fmla="*/ 93152 w 495398"/>
                <a:gd name="connsiteY23" fmla="*/ 254050 h 431885"/>
                <a:gd name="connsiteX24" fmla="*/ 114323 w 495398"/>
                <a:gd name="connsiteY24" fmla="*/ 232880 h 431885"/>
                <a:gd name="connsiteX25" fmla="*/ 139728 w 495398"/>
                <a:gd name="connsiteY25" fmla="*/ 232880 h 431885"/>
                <a:gd name="connsiteX26" fmla="*/ 110089 w 495398"/>
                <a:gd name="connsiteY26" fmla="*/ 245582 h 431885"/>
                <a:gd name="connsiteX27" fmla="*/ 114323 w 495398"/>
                <a:gd name="connsiteY27" fmla="*/ 262519 h 431885"/>
                <a:gd name="connsiteX28" fmla="*/ 118557 w 495398"/>
                <a:gd name="connsiteY28" fmla="*/ 275221 h 431885"/>
                <a:gd name="connsiteX29" fmla="*/ 101620 w 495398"/>
                <a:gd name="connsiteY29" fmla="*/ 292158 h 431885"/>
                <a:gd name="connsiteX30" fmla="*/ 84684 w 495398"/>
                <a:gd name="connsiteY30" fmla="*/ 292158 h 431885"/>
                <a:gd name="connsiteX31" fmla="*/ 88918 w 495398"/>
                <a:gd name="connsiteY31" fmla="*/ 313329 h 431885"/>
                <a:gd name="connsiteX32" fmla="*/ 118557 w 495398"/>
                <a:gd name="connsiteY32" fmla="*/ 309095 h 431885"/>
                <a:gd name="connsiteX33" fmla="*/ 160899 w 495398"/>
                <a:gd name="connsiteY33" fmla="*/ 347202 h 431885"/>
                <a:gd name="connsiteX34" fmla="*/ 156665 w 495398"/>
                <a:gd name="connsiteY34" fmla="*/ 347202 h 431885"/>
                <a:gd name="connsiteX35" fmla="*/ 186304 w 495398"/>
                <a:gd name="connsiteY35" fmla="*/ 364139 h 431885"/>
                <a:gd name="connsiteX36" fmla="*/ 194772 w 495398"/>
                <a:gd name="connsiteY36" fmla="*/ 381076 h 431885"/>
                <a:gd name="connsiteX37" fmla="*/ 220177 w 495398"/>
                <a:gd name="connsiteY37" fmla="*/ 393778 h 431885"/>
                <a:gd name="connsiteX38" fmla="*/ 241348 w 495398"/>
                <a:gd name="connsiteY38" fmla="*/ 393778 h 431885"/>
                <a:gd name="connsiteX39" fmla="*/ 249816 w 495398"/>
                <a:gd name="connsiteY39" fmla="*/ 419183 h 431885"/>
                <a:gd name="connsiteX40" fmla="*/ 279456 w 495398"/>
                <a:gd name="connsiteY40" fmla="*/ 427652 h 431885"/>
                <a:gd name="connsiteX41" fmla="*/ 300627 w 495398"/>
                <a:gd name="connsiteY41" fmla="*/ 431886 h 431885"/>
                <a:gd name="connsiteX42" fmla="*/ 313329 w 495398"/>
                <a:gd name="connsiteY42" fmla="*/ 419183 h 431885"/>
                <a:gd name="connsiteX43" fmla="*/ 300627 w 495398"/>
                <a:gd name="connsiteY43" fmla="*/ 402247 h 431885"/>
                <a:gd name="connsiteX44" fmla="*/ 296392 w 495398"/>
                <a:gd name="connsiteY44" fmla="*/ 364139 h 431885"/>
                <a:gd name="connsiteX45" fmla="*/ 304861 w 495398"/>
                <a:gd name="connsiteY45" fmla="*/ 355671 h 431885"/>
                <a:gd name="connsiteX46" fmla="*/ 321797 w 495398"/>
                <a:gd name="connsiteY46" fmla="*/ 355671 h 431885"/>
                <a:gd name="connsiteX47" fmla="*/ 326032 w 495398"/>
                <a:gd name="connsiteY47" fmla="*/ 368373 h 431885"/>
                <a:gd name="connsiteX48" fmla="*/ 321797 w 495398"/>
                <a:gd name="connsiteY48" fmla="*/ 393778 h 431885"/>
                <a:gd name="connsiteX49" fmla="*/ 330266 w 495398"/>
                <a:gd name="connsiteY49" fmla="*/ 402247 h 431885"/>
                <a:gd name="connsiteX50" fmla="*/ 355671 w 495398"/>
                <a:gd name="connsiteY50" fmla="*/ 393778 h 431885"/>
                <a:gd name="connsiteX51" fmla="*/ 364139 w 495398"/>
                <a:gd name="connsiteY51" fmla="*/ 368373 h 431885"/>
                <a:gd name="connsiteX52" fmla="*/ 351437 w 495398"/>
                <a:gd name="connsiteY52" fmla="*/ 355671 h 431885"/>
                <a:gd name="connsiteX53" fmla="*/ 376842 w 495398"/>
                <a:gd name="connsiteY53" fmla="*/ 355671 h 431885"/>
                <a:gd name="connsiteX54" fmla="*/ 385310 w 495398"/>
                <a:gd name="connsiteY54" fmla="*/ 342968 h 431885"/>
                <a:gd name="connsiteX55" fmla="*/ 393778 w 495398"/>
                <a:gd name="connsiteY55" fmla="*/ 342968 h 431885"/>
                <a:gd name="connsiteX56" fmla="*/ 414949 w 495398"/>
                <a:gd name="connsiteY56" fmla="*/ 359905 h 431885"/>
                <a:gd name="connsiteX57" fmla="*/ 427652 w 495398"/>
                <a:gd name="connsiteY57" fmla="*/ 364139 h 431885"/>
                <a:gd name="connsiteX58" fmla="*/ 427652 w 495398"/>
                <a:gd name="connsiteY58" fmla="*/ 347202 h 431885"/>
                <a:gd name="connsiteX59" fmla="*/ 419183 w 495398"/>
                <a:gd name="connsiteY59" fmla="*/ 330266 h 431885"/>
                <a:gd name="connsiteX60" fmla="*/ 406481 w 495398"/>
                <a:gd name="connsiteY60" fmla="*/ 330266 h 431885"/>
                <a:gd name="connsiteX61" fmla="*/ 402247 w 495398"/>
                <a:gd name="connsiteY61" fmla="*/ 330266 h 431885"/>
                <a:gd name="connsiteX62" fmla="*/ 393778 w 495398"/>
                <a:gd name="connsiteY62" fmla="*/ 330266 h 431885"/>
                <a:gd name="connsiteX63" fmla="*/ 402247 w 495398"/>
                <a:gd name="connsiteY63" fmla="*/ 321797 h 431885"/>
                <a:gd name="connsiteX64" fmla="*/ 402247 w 495398"/>
                <a:gd name="connsiteY64" fmla="*/ 309095 h 431885"/>
                <a:gd name="connsiteX65" fmla="*/ 414949 w 495398"/>
                <a:gd name="connsiteY65" fmla="*/ 304861 h 431885"/>
                <a:gd name="connsiteX66" fmla="*/ 419183 w 495398"/>
                <a:gd name="connsiteY66" fmla="*/ 287924 h 431885"/>
                <a:gd name="connsiteX67" fmla="*/ 414949 w 495398"/>
                <a:gd name="connsiteY67" fmla="*/ 283690 h 431885"/>
                <a:gd name="connsiteX68" fmla="*/ 414949 w 495398"/>
                <a:gd name="connsiteY68" fmla="*/ 262519 h 431885"/>
                <a:gd name="connsiteX69" fmla="*/ 398013 w 495398"/>
                <a:gd name="connsiteY69" fmla="*/ 262519 h 431885"/>
                <a:gd name="connsiteX70" fmla="*/ 381076 w 495398"/>
                <a:gd name="connsiteY70" fmla="*/ 241348 h 431885"/>
                <a:gd name="connsiteX71" fmla="*/ 381076 w 495398"/>
                <a:gd name="connsiteY71" fmla="*/ 228645 h 431885"/>
                <a:gd name="connsiteX72" fmla="*/ 398013 w 495398"/>
                <a:gd name="connsiteY72" fmla="*/ 215943 h 431885"/>
                <a:gd name="connsiteX73" fmla="*/ 431886 w 495398"/>
                <a:gd name="connsiteY73" fmla="*/ 211709 h 431885"/>
                <a:gd name="connsiteX74" fmla="*/ 478462 w 495398"/>
                <a:gd name="connsiteY74" fmla="*/ 211709 h 431885"/>
                <a:gd name="connsiteX75" fmla="*/ 495399 w 495398"/>
                <a:gd name="connsiteY75" fmla="*/ 203240 h 431885"/>
                <a:gd name="connsiteX76" fmla="*/ 491164 w 495398"/>
                <a:gd name="connsiteY76" fmla="*/ 173601 h 431885"/>
                <a:gd name="connsiteX77" fmla="*/ 465759 w 495398"/>
                <a:gd name="connsiteY77" fmla="*/ 152430 h 431885"/>
                <a:gd name="connsiteX78" fmla="*/ 440354 w 495398"/>
                <a:gd name="connsiteY78" fmla="*/ 152430 h 431885"/>
                <a:gd name="connsiteX79" fmla="*/ 431886 w 495398"/>
                <a:gd name="connsiteY79" fmla="*/ 148196 h 431885"/>
                <a:gd name="connsiteX80" fmla="*/ 431886 w 495398"/>
                <a:gd name="connsiteY80" fmla="*/ 122791 h 431885"/>
                <a:gd name="connsiteX81" fmla="*/ 448823 w 495398"/>
                <a:gd name="connsiteY81" fmla="*/ 105854 h 431885"/>
                <a:gd name="connsiteX82" fmla="*/ 436120 w 495398"/>
                <a:gd name="connsiteY82" fmla="*/ 88918 h 431885"/>
                <a:gd name="connsiteX83" fmla="*/ 423418 w 495398"/>
                <a:gd name="connsiteY83" fmla="*/ 63513 h 431885"/>
                <a:gd name="connsiteX84" fmla="*/ 410715 w 495398"/>
                <a:gd name="connsiteY84" fmla="*/ 50810 h 431885"/>
                <a:gd name="connsiteX85" fmla="*/ 410715 w 495398"/>
                <a:gd name="connsiteY85" fmla="*/ 33873 h 431885"/>
                <a:gd name="connsiteX86" fmla="*/ 406481 w 495398"/>
                <a:gd name="connsiteY86" fmla="*/ 29639 h 431885"/>
                <a:gd name="connsiteX87" fmla="*/ 376842 w 495398"/>
                <a:gd name="connsiteY87" fmla="*/ 21171 h 431885"/>
                <a:gd name="connsiteX88" fmla="*/ 364139 w 495398"/>
                <a:gd name="connsiteY88" fmla="*/ 4234 h 431885"/>
                <a:gd name="connsiteX89" fmla="*/ 342968 w 495398"/>
                <a:gd name="connsiteY89" fmla="*/ 0 h 43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495398" h="431885">
                  <a:moveTo>
                    <a:pt x="342968" y="0"/>
                  </a:moveTo>
                  <a:lnTo>
                    <a:pt x="338734" y="16937"/>
                  </a:lnTo>
                  <a:lnTo>
                    <a:pt x="304861" y="21171"/>
                  </a:lnTo>
                  <a:lnTo>
                    <a:pt x="292158" y="38108"/>
                  </a:lnTo>
                  <a:lnTo>
                    <a:pt x="287924" y="50810"/>
                  </a:lnTo>
                  <a:lnTo>
                    <a:pt x="190538" y="59278"/>
                  </a:lnTo>
                  <a:lnTo>
                    <a:pt x="152430" y="80449"/>
                  </a:lnTo>
                  <a:lnTo>
                    <a:pt x="148196" y="122791"/>
                  </a:lnTo>
                  <a:lnTo>
                    <a:pt x="105854" y="139728"/>
                  </a:lnTo>
                  <a:lnTo>
                    <a:pt x="76215" y="152430"/>
                  </a:lnTo>
                  <a:lnTo>
                    <a:pt x="55044" y="152430"/>
                  </a:lnTo>
                  <a:lnTo>
                    <a:pt x="42342" y="143962"/>
                  </a:lnTo>
                  <a:lnTo>
                    <a:pt x="29639" y="156664"/>
                  </a:lnTo>
                  <a:lnTo>
                    <a:pt x="25405" y="156664"/>
                  </a:lnTo>
                  <a:lnTo>
                    <a:pt x="29639" y="160899"/>
                  </a:lnTo>
                  <a:lnTo>
                    <a:pt x="4234" y="190538"/>
                  </a:lnTo>
                  <a:lnTo>
                    <a:pt x="8468" y="194772"/>
                  </a:lnTo>
                  <a:lnTo>
                    <a:pt x="16937" y="207475"/>
                  </a:lnTo>
                  <a:lnTo>
                    <a:pt x="0" y="228645"/>
                  </a:lnTo>
                  <a:lnTo>
                    <a:pt x="16937" y="237114"/>
                  </a:lnTo>
                  <a:lnTo>
                    <a:pt x="46576" y="245582"/>
                  </a:lnTo>
                  <a:lnTo>
                    <a:pt x="46576" y="232880"/>
                  </a:lnTo>
                  <a:lnTo>
                    <a:pt x="63513" y="254050"/>
                  </a:lnTo>
                  <a:lnTo>
                    <a:pt x="93152" y="254050"/>
                  </a:lnTo>
                  <a:lnTo>
                    <a:pt x="114323" y="232880"/>
                  </a:lnTo>
                  <a:lnTo>
                    <a:pt x="139728" y="232880"/>
                  </a:lnTo>
                  <a:lnTo>
                    <a:pt x="110089" y="245582"/>
                  </a:lnTo>
                  <a:lnTo>
                    <a:pt x="114323" y="262519"/>
                  </a:lnTo>
                  <a:lnTo>
                    <a:pt x="118557" y="275221"/>
                  </a:lnTo>
                  <a:lnTo>
                    <a:pt x="101620" y="292158"/>
                  </a:lnTo>
                  <a:lnTo>
                    <a:pt x="84684" y="292158"/>
                  </a:lnTo>
                  <a:lnTo>
                    <a:pt x="88918" y="313329"/>
                  </a:lnTo>
                  <a:lnTo>
                    <a:pt x="118557" y="309095"/>
                  </a:lnTo>
                  <a:lnTo>
                    <a:pt x="160899" y="347202"/>
                  </a:lnTo>
                  <a:lnTo>
                    <a:pt x="156665" y="347202"/>
                  </a:lnTo>
                  <a:lnTo>
                    <a:pt x="186304" y="364139"/>
                  </a:lnTo>
                  <a:lnTo>
                    <a:pt x="194772" y="381076"/>
                  </a:lnTo>
                  <a:lnTo>
                    <a:pt x="220177" y="393778"/>
                  </a:lnTo>
                  <a:lnTo>
                    <a:pt x="241348" y="393778"/>
                  </a:lnTo>
                  <a:lnTo>
                    <a:pt x="249816" y="419183"/>
                  </a:lnTo>
                  <a:lnTo>
                    <a:pt x="279456" y="427652"/>
                  </a:lnTo>
                  <a:lnTo>
                    <a:pt x="300627" y="431886"/>
                  </a:lnTo>
                  <a:lnTo>
                    <a:pt x="313329" y="419183"/>
                  </a:lnTo>
                  <a:lnTo>
                    <a:pt x="300627" y="402247"/>
                  </a:lnTo>
                  <a:lnTo>
                    <a:pt x="296392" y="364139"/>
                  </a:lnTo>
                  <a:lnTo>
                    <a:pt x="304861" y="355671"/>
                  </a:lnTo>
                  <a:lnTo>
                    <a:pt x="321797" y="355671"/>
                  </a:lnTo>
                  <a:lnTo>
                    <a:pt x="326032" y="368373"/>
                  </a:lnTo>
                  <a:lnTo>
                    <a:pt x="321797" y="393778"/>
                  </a:lnTo>
                  <a:lnTo>
                    <a:pt x="330266" y="402247"/>
                  </a:lnTo>
                  <a:lnTo>
                    <a:pt x="355671" y="393778"/>
                  </a:lnTo>
                  <a:lnTo>
                    <a:pt x="364139" y="368373"/>
                  </a:lnTo>
                  <a:lnTo>
                    <a:pt x="351437" y="355671"/>
                  </a:lnTo>
                  <a:lnTo>
                    <a:pt x="376842" y="355671"/>
                  </a:lnTo>
                  <a:lnTo>
                    <a:pt x="385310" y="342968"/>
                  </a:lnTo>
                  <a:lnTo>
                    <a:pt x="393778" y="342968"/>
                  </a:lnTo>
                  <a:lnTo>
                    <a:pt x="414949" y="359905"/>
                  </a:lnTo>
                  <a:lnTo>
                    <a:pt x="427652" y="364139"/>
                  </a:lnTo>
                  <a:lnTo>
                    <a:pt x="427652" y="347202"/>
                  </a:lnTo>
                  <a:lnTo>
                    <a:pt x="419183" y="330266"/>
                  </a:lnTo>
                  <a:lnTo>
                    <a:pt x="406481" y="330266"/>
                  </a:lnTo>
                  <a:lnTo>
                    <a:pt x="402247" y="330266"/>
                  </a:lnTo>
                  <a:lnTo>
                    <a:pt x="393778" y="330266"/>
                  </a:lnTo>
                  <a:lnTo>
                    <a:pt x="402247" y="321797"/>
                  </a:lnTo>
                  <a:lnTo>
                    <a:pt x="402247" y="309095"/>
                  </a:lnTo>
                  <a:lnTo>
                    <a:pt x="414949" y="304861"/>
                  </a:lnTo>
                  <a:lnTo>
                    <a:pt x="419183" y="287924"/>
                  </a:lnTo>
                  <a:lnTo>
                    <a:pt x="414949" y="283690"/>
                  </a:lnTo>
                  <a:lnTo>
                    <a:pt x="414949" y="262519"/>
                  </a:lnTo>
                  <a:lnTo>
                    <a:pt x="398013" y="262519"/>
                  </a:lnTo>
                  <a:lnTo>
                    <a:pt x="381076" y="241348"/>
                  </a:lnTo>
                  <a:lnTo>
                    <a:pt x="381076" y="228645"/>
                  </a:lnTo>
                  <a:lnTo>
                    <a:pt x="398013" y="215943"/>
                  </a:lnTo>
                  <a:lnTo>
                    <a:pt x="431886" y="211709"/>
                  </a:lnTo>
                  <a:lnTo>
                    <a:pt x="478462" y="211709"/>
                  </a:lnTo>
                  <a:lnTo>
                    <a:pt x="495399" y="203240"/>
                  </a:lnTo>
                  <a:lnTo>
                    <a:pt x="491164" y="173601"/>
                  </a:lnTo>
                  <a:lnTo>
                    <a:pt x="465759" y="152430"/>
                  </a:lnTo>
                  <a:lnTo>
                    <a:pt x="440354" y="152430"/>
                  </a:lnTo>
                  <a:lnTo>
                    <a:pt x="431886" y="148196"/>
                  </a:lnTo>
                  <a:lnTo>
                    <a:pt x="431886" y="122791"/>
                  </a:lnTo>
                  <a:lnTo>
                    <a:pt x="448823" y="105854"/>
                  </a:lnTo>
                  <a:lnTo>
                    <a:pt x="436120" y="88918"/>
                  </a:lnTo>
                  <a:lnTo>
                    <a:pt x="423418" y="63513"/>
                  </a:lnTo>
                  <a:lnTo>
                    <a:pt x="410715" y="50810"/>
                  </a:lnTo>
                  <a:lnTo>
                    <a:pt x="410715" y="33873"/>
                  </a:lnTo>
                  <a:lnTo>
                    <a:pt x="406481" y="29639"/>
                  </a:lnTo>
                  <a:lnTo>
                    <a:pt x="376842" y="21171"/>
                  </a:lnTo>
                  <a:lnTo>
                    <a:pt x="364139" y="4234"/>
                  </a:lnTo>
                  <a:lnTo>
                    <a:pt x="34296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07EAB1F-EEBA-5A36-FB27-B20A770BF094}"/>
                </a:ext>
              </a:extLst>
            </p:cNvPr>
            <p:cNvSpPr/>
            <p:nvPr/>
          </p:nvSpPr>
          <p:spPr>
            <a:xfrm>
              <a:off x="2893402" y="2743562"/>
              <a:ext cx="465759" cy="368373"/>
            </a:xfrm>
            <a:custGeom>
              <a:avLst/>
              <a:gdLst>
                <a:gd name="connsiteX0" fmla="*/ 33873 w 465759"/>
                <a:gd name="connsiteY0" fmla="*/ 0 h 368373"/>
                <a:gd name="connsiteX1" fmla="*/ 29639 w 465759"/>
                <a:gd name="connsiteY1" fmla="*/ 8468 h 368373"/>
                <a:gd name="connsiteX2" fmla="*/ 25405 w 465759"/>
                <a:gd name="connsiteY2" fmla="*/ 8468 h 368373"/>
                <a:gd name="connsiteX3" fmla="*/ 25405 w 465759"/>
                <a:gd name="connsiteY3" fmla="*/ 12703 h 368373"/>
                <a:gd name="connsiteX4" fmla="*/ 25405 w 465759"/>
                <a:gd name="connsiteY4" fmla="*/ 29639 h 368373"/>
                <a:gd name="connsiteX5" fmla="*/ 42342 w 465759"/>
                <a:gd name="connsiteY5" fmla="*/ 38108 h 368373"/>
                <a:gd name="connsiteX6" fmla="*/ 55044 w 465759"/>
                <a:gd name="connsiteY6" fmla="*/ 67747 h 368373"/>
                <a:gd name="connsiteX7" fmla="*/ 67747 w 465759"/>
                <a:gd name="connsiteY7" fmla="*/ 84683 h 368373"/>
                <a:gd name="connsiteX8" fmla="*/ 50810 w 465759"/>
                <a:gd name="connsiteY8" fmla="*/ 101620 h 368373"/>
                <a:gd name="connsiteX9" fmla="*/ 50810 w 465759"/>
                <a:gd name="connsiteY9" fmla="*/ 127025 h 368373"/>
                <a:gd name="connsiteX10" fmla="*/ 59278 w 465759"/>
                <a:gd name="connsiteY10" fmla="*/ 131259 h 368373"/>
                <a:gd name="connsiteX11" fmla="*/ 84684 w 465759"/>
                <a:gd name="connsiteY11" fmla="*/ 127025 h 368373"/>
                <a:gd name="connsiteX12" fmla="*/ 110089 w 465759"/>
                <a:gd name="connsiteY12" fmla="*/ 148196 h 368373"/>
                <a:gd name="connsiteX13" fmla="*/ 114323 w 465759"/>
                <a:gd name="connsiteY13" fmla="*/ 182069 h 368373"/>
                <a:gd name="connsiteX14" fmla="*/ 97386 w 465759"/>
                <a:gd name="connsiteY14" fmla="*/ 190538 h 368373"/>
                <a:gd name="connsiteX15" fmla="*/ 50810 w 465759"/>
                <a:gd name="connsiteY15" fmla="*/ 190538 h 368373"/>
                <a:gd name="connsiteX16" fmla="*/ 16937 w 465759"/>
                <a:gd name="connsiteY16" fmla="*/ 194772 h 368373"/>
                <a:gd name="connsiteX17" fmla="*/ 0 w 465759"/>
                <a:gd name="connsiteY17" fmla="*/ 203240 h 368373"/>
                <a:gd name="connsiteX18" fmla="*/ 0 w 465759"/>
                <a:gd name="connsiteY18" fmla="*/ 220177 h 368373"/>
                <a:gd name="connsiteX19" fmla="*/ 16937 w 465759"/>
                <a:gd name="connsiteY19" fmla="*/ 241348 h 368373"/>
                <a:gd name="connsiteX20" fmla="*/ 33873 w 465759"/>
                <a:gd name="connsiteY20" fmla="*/ 241348 h 368373"/>
                <a:gd name="connsiteX21" fmla="*/ 33873 w 465759"/>
                <a:gd name="connsiteY21" fmla="*/ 262519 h 368373"/>
                <a:gd name="connsiteX22" fmla="*/ 42342 w 465759"/>
                <a:gd name="connsiteY22" fmla="*/ 266753 h 368373"/>
                <a:gd name="connsiteX23" fmla="*/ 33873 w 465759"/>
                <a:gd name="connsiteY23" fmla="*/ 283690 h 368373"/>
                <a:gd name="connsiteX24" fmla="*/ 21171 w 465759"/>
                <a:gd name="connsiteY24" fmla="*/ 287924 h 368373"/>
                <a:gd name="connsiteX25" fmla="*/ 21171 w 465759"/>
                <a:gd name="connsiteY25" fmla="*/ 300626 h 368373"/>
                <a:gd name="connsiteX26" fmla="*/ 12703 w 465759"/>
                <a:gd name="connsiteY26" fmla="*/ 309095 h 368373"/>
                <a:gd name="connsiteX27" fmla="*/ 21171 w 465759"/>
                <a:gd name="connsiteY27" fmla="*/ 309095 h 368373"/>
                <a:gd name="connsiteX28" fmla="*/ 25405 w 465759"/>
                <a:gd name="connsiteY28" fmla="*/ 309095 h 368373"/>
                <a:gd name="connsiteX29" fmla="*/ 38108 w 465759"/>
                <a:gd name="connsiteY29" fmla="*/ 309095 h 368373"/>
                <a:gd name="connsiteX30" fmla="*/ 50810 w 465759"/>
                <a:gd name="connsiteY30" fmla="*/ 326031 h 368373"/>
                <a:gd name="connsiteX31" fmla="*/ 50810 w 465759"/>
                <a:gd name="connsiteY31" fmla="*/ 342968 h 368373"/>
                <a:gd name="connsiteX32" fmla="*/ 63513 w 465759"/>
                <a:gd name="connsiteY32" fmla="*/ 351436 h 368373"/>
                <a:gd name="connsiteX33" fmla="*/ 101620 w 465759"/>
                <a:gd name="connsiteY33" fmla="*/ 351436 h 368373"/>
                <a:gd name="connsiteX34" fmla="*/ 122791 w 465759"/>
                <a:gd name="connsiteY34" fmla="*/ 368373 h 368373"/>
                <a:gd name="connsiteX35" fmla="*/ 152430 w 465759"/>
                <a:gd name="connsiteY35" fmla="*/ 355671 h 368373"/>
                <a:gd name="connsiteX36" fmla="*/ 199006 w 465759"/>
                <a:gd name="connsiteY36" fmla="*/ 364139 h 368373"/>
                <a:gd name="connsiteX37" fmla="*/ 220177 w 465759"/>
                <a:gd name="connsiteY37" fmla="*/ 351436 h 368373"/>
                <a:gd name="connsiteX38" fmla="*/ 220177 w 465759"/>
                <a:gd name="connsiteY38" fmla="*/ 330266 h 368373"/>
                <a:gd name="connsiteX39" fmla="*/ 262519 w 465759"/>
                <a:gd name="connsiteY39" fmla="*/ 326031 h 368373"/>
                <a:gd name="connsiteX40" fmla="*/ 300627 w 465759"/>
                <a:gd name="connsiteY40" fmla="*/ 321797 h 368373"/>
                <a:gd name="connsiteX41" fmla="*/ 342968 w 465759"/>
                <a:gd name="connsiteY41" fmla="*/ 317563 h 368373"/>
                <a:gd name="connsiteX42" fmla="*/ 347202 w 465759"/>
                <a:gd name="connsiteY42" fmla="*/ 330266 h 368373"/>
                <a:gd name="connsiteX43" fmla="*/ 359905 w 465759"/>
                <a:gd name="connsiteY43" fmla="*/ 338734 h 368373"/>
                <a:gd name="connsiteX44" fmla="*/ 368373 w 465759"/>
                <a:gd name="connsiteY44" fmla="*/ 321797 h 368373"/>
                <a:gd name="connsiteX45" fmla="*/ 398013 w 465759"/>
                <a:gd name="connsiteY45" fmla="*/ 287924 h 368373"/>
                <a:gd name="connsiteX46" fmla="*/ 410715 w 465759"/>
                <a:gd name="connsiteY46" fmla="*/ 287924 h 368373"/>
                <a:gd name="connsiteX47" fmla="*/ 427652 w 465759"/>
                <a:gd name="connsiteY47" fmla="*/ 224411 h 368373"/>
                <a:gd name="connsiteX48" fmla="*/ 448823 w 465759"/>
                <a:gd name="connsiteY48" fmla="*/ 199006 h 368373"/>
                <a:gd name="connsiteX49" fmla="*/ 448823 w 465759"/>
                <a:gd name="connsiteY49" fmla="*/ 165133 h 368373"/>
                <a:gd name="connsiteX50" fmla="*/ 465759 w 465759"/>
                <a:gd name="connsiteY50" fmla="*/ 143962 h 368373"/>
                <a:gd name="connsiteX51" fmla="*/ 465759 w 465759"/>
                <a:gd name="connsiteY51" fmla="*/ 135494 h 368373"/>
                <a:gd name="connsiteX52" fmla="*/ 457291 w 465759"/>
                <a:gd name="connsiteY52" fmla="*/ 127025 h 368373"/>
                <a:gd name="connsiteX53" fmla="*/ 461525 w 465759"/>
                <a:gd name="connsiteY53" fmla="*/ 114323 h 368373"/>
                <a:gd name="connsiteX54" fmla="*/ 440354 w 465759"/>
                <a:gd name="connsiteY54" fmla="*/ 110089 h 368373"/>
                <a:gd name="connsiteX55" fmla="*/ 376842 w 465759"/>
                <a:gd name="connsiteY55" fmla="*/ 67747 h 368373"/>
                <a:gd name="connsiteX56" fmla="*/ 317563 w 465759"/>
                <a:gd name="connsiteY56" fmla="*/ 50810 h 368373"/>
                <a:gd name="connsiteX57" fmla="*/ 296392 w 465759"/>
                <a:gd name="connsiteY57" fmla="*/ 50810 h 368373"/>
                <a:gd name="connsiteX58" fmla="*/ 296392 w 465759"/>
                <a:gd name="connsiteY58" fmla="*/ 33873 h 368373"/>
                <a:gd name="connsiteX59" fmla="*/ 279456 w 465759"/>
                <a:gd name="connsiteY59" fmla="*/ 25405 h 368373"/>
                <a:gd name="connsiteX60" fmla="*/ 266753 w 465759"/>
                <a:gd name="connsiteY60" fmla="*/ 25405 h 368373"/>
                <a:gd name="connsiteX61" fmla="*/ 241348 w 465759"/>
                <a:gd name="connsiteY61" fmla="*/ 12703 h 368373"/>
                <a:gd name="connsiteX62" fmla="*/ 220177 w 465759"/>
                <a:gd name="connsiteY62" fmla="*/ 33873 h 368373"/>
                <a:gd name="connsiteX63" fmla="*/ 182070 w 465759"/>
                <a:gd name="connsiteY63" fmla="*/ 33873 h 368373"/>
                <a:gd name="connsiteX64" fmla="*/ 165133 w 465759"/>
                <a:gd name="connsiteY64" fmla="*/ 25405 h 368373"/>
                <a:gd name="connsiteX65" fmla="*/ 118557 w 465759"/>
                <a:gd name="connsiteY65" fmla="*/ 8468 h 368373"/>
                <a:gd name="connsiteX66" fmla="*/ 110089 w 465759"/>
                <a:gd name="connsiteY66" fmla="*/ 21171 h 368373"/>
                <a:gd name="connsiteX67" fmla="*/ 84684 w 465759"/>
                <a:gd name="connsiteY67" fmla="*/ 8468 h 368373"/>
                <a:gd name="connsiteX68" fmla="*/ 59278 w 465759"/>
                <a:gd name="connsiteY68" fmla="*/ 8468 h 368373"/>
                <a:gd name="connsiteX69" fmla="*/ 33873 w 465759"/>
                <a:gd name="connsiteY69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65759" h="368373">
                  <a:moveTo>
                    <a:pt x="33873" y="0"/>
                  </a:moveTo>
                  <a:lnTo>
                    <a:pt x="29639" y="8468"/>
                  </a:lnTo>
                  <a:lnTo>
                    <a:pt x="25405" y="8468"/>
                  </a:lnTo>
                  <a:lnTo>
                    <a:pt x="25405" y="12703"/>
                  </a:lnTo>
                  <a:lnTo>
                    <a:pt x="25405" y="29639"/>
                  </a:lnTo>
                  <a:lnTo>
                    <a:pt x="42342" y="38108"/>
                  </a:lnTo>
                  <a:lnTo>
                    <a:pt x="55044" y="67747"/>
                  </a:lnTo>
                  <a:lnTo>
                    <a:pt x="67747" y="84683"/>
                  </a:lnTo>
                  <a:lnTo>
                    <a:pt x="50810" y="101620"/>
                  </a:lnTo>
                  <a:lnTo>
                    <a:pt x="50810" y="127025"/>
                  </a:lnTo>
                  <a:lnTo>
                    <a:pt x="59278" y="131259"/>
                  </a:lnTo>
                  <a:lnTo>
                    <a:pt x="84684" y="127025"/>
                  </a:lnTo>
                  <a:lnTo>
                    <a:pt x="110089" y="148196"/>
                  </a:lnTo>
                  <a:lnTo>
                    <a:pt x="114323" y="182069"/>
                  </a:lnTo>
                  <a:lnTo>
                    <a:pt x="97386" y="190538"/>
                  </a:lnTo>
                  <a:lnTo>
                    <a:pt x="50810" y="190538"/>
                  </a:lnTo>
                  <a:lnTo>
                    <a:pt x="16937" y="194772"/>
                  </a:lnTo>
                  <a:lnTo>
                    <a:pt x="0" y="203240"/>
                  </a:lnTo>
                  <a:lnTo>
                    <a:pt x="0" y="220177"/>
                  </a:lnTo>
                  <a:lnTo>
                    <a:pt x="16937" y="241348"/>
                  </a:lnTo>
                  <a:lnTo>
                    <a:pt x="33873" y="241348"/>
                  </a:lnTo>
                  <a:lnTo>
                    <a:pt x="33873" y="262519"/>
                  </a:lnTo>
                  <a:lnTo>
                    <a:pt x="42342" y="266753"/>
                  </a:lnTo>
                  <a:lnTo>
                    <a:pt x="33873" y="283690"/>
                  </a:lnTo>
                  <a:lnTo>
                    <a:pt x="21171" y="287924"/>
                  </a:lnTo>
                  <a:lnTo>
                    <a:pt x="21171" y="300626"/>
                  </a:lnTo>
                  <a:lnTo>
                    <a:pt x="12703" y="309095"/>
                  </a:lnTo>
                  <a:lnTo>
                    <a:pt x="21171" y="309095"/>
                  </a:lnTo>
                  <a:lnTo>
                    <a:pt x="25405" y="309095"/>
                  </a:lnTo>
                  <a:lnTo>
                    <a:pt x="38108" y="309095"/>
                  </a:lnTo>
                  <a:lnTo>
                    <a:pt x="50810" y="326031"/>
                  </a:lnTo>
                  <a:lnTo>
                    <a:pt x="50810" y="342968"/>
                  </a:lnTo>
                  <a:lnTo>
                    <a:pt x="63513" y="351436"/>
                  </a:lnTo>
                  <a:lnTo>
                    <a:pt x="101620" y="351436"/>
                  </a:lnTo>
                  <a:lnTo>
                    <a:pt x="122791" y="368373"/>
                  </a:lnTo>
                  <a:lnTo>
                    <a:pt x="152430" y="355671"/>
                  </a:lnTo>
                  <a:lnTo>
                    <a:pt x="199006" y="364139"/>
                  </a:lnTo>
                  <a:lnTo>
                    <a:pt x="220177" y="351436"/>
                  </a:lnTo>
                  <a:lnTo>
                    <a:pt x="220177" y="330266"/>
                  </a:lnTo>
                  <a:lnTo>
                    <a:pt x="262519" y="326031"/>
                  </a:lnTo>
                  <a:lnTo>
                    <a:pt x="300627" y="321797"/>
                  </a:lnTo>
                  <a:lnTo>
                    <a:pt x="342968" y="317563"/>
                  </a:lnTo>
                  <a:lnTo>
                    <a:pt x="347202" y="330266"/>
                  </a:lnTo>
                  <a:lnTo>
                    <a:pt x="359905" y="338734"/>
                  </a:lnTo>
                  <a:lnTo>
                    <a:pt x="368373" y="321797"/>
                  </a:lnTo>
                  <a:lnTo>
                    <a:pt x="398013" y="287924"/>
                  </a:lnTo>
                  <a:lnTo>
                    <a:pt x="410715" y="287924"/>
                  </a:lnTo>
                  <a:lnTo>
                    <a:pt x="427652" y="224411"/>
                  </a:lnTo>
                  <a:lnTo>
                    <a:pt x="448823" y="199006"/>
                  </a:lnTo>
                  <a:lnTo>
                    <a:pt x="448823" y="165133"/>
                  </a:lnTo>
                  <a:lnTo>
                    <a:pt x="465759" y="143962"/>
                  </a:lnTo>
                  <a:lnTo>
                    <a:pt x="465759" y="135494"/>
                  </a:lnTo>
                  <a:lnTo>
                    <a:pt x="457291" y="127025"/>
                  </a:lnTo>
                  <a:lnTo>
                    <a:pt x="461525" y="114323"/>
                  </a:lnTo>
                  <a:lnTo>
                    <a:pt x="440354" y="110089"/>
                  </a:lnTo>
                  <a:lnTo>
                    <a:pt x="376842" y="67747"/>
                  </a:lnTo>
                  <a:lnTo>
                    <a:pt x="317563" y="50810"/>
                  </a:lnTo>
                  <a:lnTo>
                    <a:pt x="296392" y="50810"/>
                  </a:lnTo>
                  <a:lnTo>
                    <a:pt x="296392" y="33873"/>
                  </a:lnTo>
                  <a:lnTo>
                    <a:pt x="279456" y="25405"/>
                  </a:lnTo>
                  <a:lnTo>
                    <a:pt x="266753" y="25405"/>
                  </a:lnTo>
                  <a:lnTo>
                    <a:pt x="241348" y="12703"/>
                  </a:lnTo>
                  <a:lnTo>
                    <a:pt x="220177" y="33873"/>
                  </a:lnTo>
                  <a:lnTo>
                    <a:pt x="182070" y="33873"/>
                  </a:lnTo>
                  <a:lnTo>
                    <a:pt x="165133" y="25405"/>
                  </a:lnTo>
                  <a:lnTo>
                    <a:pt x="118557" y="8468"/>
                  </a:lnTo>
                  <a:lnTo>
                    <a:pt x="110089" y="21171"/>
                  </a:lnTo>
                  <a:lnTo>
                    <a:pt x="84684" y="8468"/>
                  </a:lnTo>
                  <a:lnTo>
                    <a:pt x="59278" y="8468"/>
                  </a:lnTo>
                  <a:lnTo>
                    <a:pt x="3387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54533C1-ACCA-ADEB-A5E0-E47195CA1983}"/>
                </a:ext>
              </a:extLst>
            </p:cNvPr>
            <p:cNvSpPr/>
            <p:nvPr/>
          </p:nvSpPr>
          <p:spPr>
            <a:xfrm>
              <a:off x="3172857" y="2455638"/>
              <a:ext cx="389544" cy="406480"/>
            </a:xfrm>
            <a:custGeom>
              <a:avLst/>
              <a:gdLst>
                <a:gd name="connsiteX0" fmla="*/ 224411 w 389544"/>
                <a:gd name="connsiteY0" fmla="*/ 0 h 406480"/>
                <a:gd name="connsiteX1" fmla="*/ 186304 w 389544"/>
                <a:gd name="connsiteY1" fmla="*/ 0 h 406480"/>
                <a:gd name="connsiteX2" fmla="*/ 143962 w 389544"/>
                <a:gd name="connsiteY2" fmla="*/ 38108 h 406480"/>
                <a:gd name="connsiteX3" fmla="*/ 122791 w 389544"/>
                <a:gd name="connsiteY3" fmla="*/ 38108 h 406480"/>
                <a:gd name="connsiteX4" fmla="*/ 93152 w 389544"/>
                <a:gd name="connsiteY4" fmla="*/ 46576 h 406480"/>
                <a:gd name="connsiteX5" fmla="*/ 84684 w 389544"/>
                <a:gd name="connsiteY5" fmla="*/ 63513 h 406480"/>
                <a:gd name="connsiteX6" fmla="*/ 80449 w 389544"/>
                <a:gd name="connsiteY6" fmla="*/ 93152 h 406480"/>
                <a:gd name="connsiteX7" fmla="*/ 84684 w 389544"/>
                <a:gd name="connsiteY7" fmla="*/ 114323 h 406480"/>
                <a:gd name="connsiteX8" fmla="*/ 59278 w 389544"/>
                <a:gd name="connsiteY8" fmla="*/ 135494 h 406480"/>
                <a:gd name="connsiteX9" fmla="*/ 55044 w 389544"/>
                <a:gd name="connsiteY9" fmla="*/ 148196 h 406480"/>
                <a:gd name="connsiteX10" fmla="*/ 59278 w 389544"/>
                <a:gd name="connsiteY10" fmla="*/ 160899 h 406480"/>
                <a:gd name="connsiteX11" fmla="*/ 50810 w 389544"/>
                <a:gd name="connsiteY11" fmla="*/ 173601 h 406480"/>
                <a:gd name="connsiteX12" fmla="*/ 55044 w 389544"/>
                <a:gd name="connsiteY12" fmla="*/ 182069 h 406480"/>
                <a:gd name="connsiteX13" fmla="*/ 29639 w 389544"/>
                <a:gd name="connsiteY13" fmla="*/ 182069 h 406480"/>
                <a:gd name="connsiteX14" fmla="*/ 25405 w 389544"/>
                <a:gd name="connsiteY14" fmla="*/ 194772 h 406480"/>
                <a:gd name="connsiteX15" fmla="*/ 38108 w 389544"/>
                <a:gd name="connsiteY15" fmla="*/ 220177 h 406480"/>
                <a:gd name="connsiteX16" fmla="*/ 33873 w 389544"/>
                <a:gd name="connsiteY16" fmla="*/ 228645 h 406480"/>
                <a:gd name="connsiteX17" fmla="*/ 25405 w 389544"/>
                <a:gd name="connsiteY17" fmla="*/ 237114 h 406480"/>
                <a:gd name="connsiteX18" fmla="*/ 4234 w 389544"/>
                <a:gd name="connsiteY18" fmla="*/ 241348 h 406480"/>
                <a:gd name="connsiteX19" fmla="*/ 0 w 389544"/>
                <a:gd name="connsiteY19" fmla="*/ 245582 h 406480"/>
                <a:gd name="connsiteX20" fmla="*/ 8468 w 389544"/>
                <a:gd name="connsiteY20" fmla="*/ 254050 h 406480"/>
                <a:gd name="connsiteX21" fmla="*/ 8468 w 389544"/>
                <a:gd name="connsiteY21" fmla="*/ 300626 h 406480"/>
                <a:gd name="connsiteX22" fmla="*/ 4234 w 389544"/>
                <a:gd name="connsiteY22" fmla="*/ 313329 h 406480"/>
                <a:gd name="connsiteX23" fmla="*/ 16937 w 389544"/>
                <a:gd name="connsiteY23" fmla="*/ 321797 h 406480"/>
                <a:gd name="connsiteX24" fmla="*/ 16937 w 389544"/>
                <a:gd name="connsiteY24" fmla="*/ 338734 h 406480"/>
                <a:gd name="connsiteX25" fmla="*/ 38108 w 389544"/>
                <a:gd name="connsiteY25" fmla="*/ 338734 h 406480"/>
                <a:gd name="connsiteX26" fmla="*/ 97386 w 389544"/>
                <a:gd name="connsiteY26" fmla="*/ 355671 h 406480"/>
                <a:gd name="connsiteX27" fmla="*/ 160899 w 389544"/>
                <a:gd name="connsiteY27" fmla="*/ 398012 h 406480"/>
                <a:gd name="connsiteX28" fmla="*/ 182070 w 389544"/>
                <a:gd name="connsiteY28" fmla="*/ 402247 h 406480"/>
                <a:gd name="connsiteX29" fmla="*/ 194772 w 389544"/>
                <a:gd name="connsiteY29" fmla="*/ 385310 h 406480"/>
                <a:gd name="connsiteX30" fmla="*/ 224411 w 389544"/>
                <a:gd name="connsiteY30" fmla="*/ 406481 h 406480"/>
                <a:gd name="connsiteX31" fmla="*/ 241348 w 389544"/>
                <a:gd name="connsiteY31" fmla="*/ 406481 h 406480"/>
                <a:gd name="connsiteX32" fmla="*/ 232880 w 389544"/>
                <a:gd name="connsiteY32" fmla="*/ 372607 h 406480"/>
                <a:gd name="connsiteX33" fmla="*/ 249816 w 389544"/>
                <a:gd name="connsiteY33" fmla="*/ 385310 h 406480"/>
                <a:gd name="connsiteX34" fmla="*/ 258285 w 389544"/>
                <a:gd name="connsiteY34" fmla="*/ 372607 h 406480"/>
                <a:gd name="connsiteX35" fmla="*/ 304861 w 389544"/>
                <a:gd name="connsiteY35" fmla="*/ 359905 h 406480"/>
                <a:gd name="connsiteX36" fmla="*/ 296392 w 389544"/>
                <a:gd name="connsiteY36" fmla="*/ 338734 h 406480"/>
                <a:gd name="connsiteX37" fmla="*/ 309095 w 389544"/>
                <a:gd name="connsiteY37" fmla="*/ 326031 h 406480"/>
                <a:gd name="connsiteX38" fmla="*/ 330266 w 389544"/>
                <a:gd name="connsiteY38" fmla="*/ 317563 h 406480"/>
                <a:gd name="connsiteX39" fmla="*/ 351437 w 389544"/>
                <a:gd name="connsiteY39" fmla="*/ 292158 h 406480"/>
                <a:gd name="connsiteX40" fmla="*/ 351437 w 389544"/>
                <a:gd name="connsiteY40" fmla="*/ 262519 h 406480"/>
                <a:gd name="connsiteX41" fmla="*/ 368373 w 389544"/>
                <a:gd name="connsiteY41" fmla="*/ 262519 h 406480"/>
                <a:gd name="connsiteX42" fmla="*/ 372608 w 389544"/>
                <a:gd name="connsiteY42" fmla="*/ 241348 h 406480"/>
                <a:gd name="connsiteX43" fmla="*/ 376842 w 389544"/>
                <a:gd name="connsiteY43" fmla="*/ 207475 h 406480"/>
                <a:gd name="connsiteX44" fmla="*/ 359905 w 389544"/>
                <a:gd name="connsiteY44" fmla="*/ 194772 h 406480"/>
                <a:gd name="connsiteX45" fmla="*/ 372608 w 389544"/>
                <a:gd name="connsiteY45" fmla="*/ 173601 h 406480"/>
                <a:gd name="connsiteX46" fmla="*/ 389544 w 389544"/>
                <a:gd name="connsiteY46" fmla="*/ 148196 h 406480"/>
                <a:gd name="connsiteX47" fmla="*/ 368373 w 389544"/>
                <a:gd name="connsiteY47" fmla="*/ 135494 h 406480"/>
                <a:gd name="connsiteX48" fmla="*/ 347202 w 389544"/>
                <a:gd name="connsiteY48" fmla="*/ 131259 h 406480"/>
                <a:gd name="connsiteX49" fmla="*/ 326032 w 389544"/>
                <a:gd name="connsiteY49" fmla="*/ 101620 h 406480"/>
                <a:gd name="connsiteX50" fmla="*/ 321797 w 389544"/>
                <a:gd name="connsiteY50" fmla="*/ 101620 h 406480"/>
                <a:gd name="connsiteX51" fmla="*/ 317563 w 389544"/>
                <a:gd name="connsiteY51" fmla="*/ 114323 h 406480"/>
                <a:gd name="connsiteX52" fmla="*/ 317563 w 389544"/>
                <a:gd name="connsiteY52" fmla="*/ 105854 h 406480"/>
                <a:gd name="connsiteX53" fmla="*/ 287924 w 389544"/>
                <a:gd name="connsiteY53" fmla="*/ 105854 h 406480"/>
                <a:gd name="connsiteX54" fmla="*/ 270987 w 389544"/>
                <a:gd name="connsiteY54" fmla="*/ 80449 h 406480"/>
                <a:gd name="connsiteX55" fmla="*/ 245582 w 389544"/>
                <a:gd name="connsiteY55" fmla="*/ 71981 h 406480"/>
                <a:gd name="connsiteX56" fmla="*/ 237114 w 389544"/>
                <a:gd name="connsiteY56" fmla="*/ 16937 h 406480"/>
                <a:gd name="connsiteX57" fmla="*/ 224411 w 389544"/>
                <a:gd name="connsiteY57" fmla="*/ 0 h 40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89544" h="406480">
                  <a:moveTo>
                    <a:pt x="224411" y="0"/>
                  </a:moveTo>
                  <a:lnTo>
                    <a:pt x="186304" y="0"/>
                  </a:lnTo>
                  <a:lnTo>
                    <a:pt x="143962" y="38108"/>
                  </a:lnTo>
                  <a:lnTo>
                    <a:pt x="122791" y="38108"/>
                  </a:lnTo>
                  <a:lnTo>
                    <a:pt x="93152" y="46576"/>
                  </a:lnTo>
                  <a:lnTo>
                    <a:pt x="84684" y="63513"/>
                  </a:lnTo>
                  <a:lnTo>
                    <a:pt x="80449" y="93152"/>
                  </a:lnTo>
                  <a:lnTo>
                    <a:pt x="84684" y="114323"/>
                  </a:lnTo>
                  <a:lnTo>
                    <a:pt x="59278" y="135494"/>
                  </a:lnTo>
                  <a:lnTo>
                    <a:pt x="55044" y="148196"/>
                  </a:lnTo>
                  <a:lnTo>
                    <a:pt x="59278" y="160899"/>
                  </a:lnTo>
                  <a:lnTo>
                    <a:pt x="50810" y="173601"/>
                  </a:lnTo>
                  <a:lnTo>
                    <a:pt x="55044" y="182069"/>
                  </a:lnTo>
                  <a:lnTo>
                    <a:pt x="29639" y="182069"/>
                  </a:lnTo>
                  <a:lnTo>
                    <a:pt x="25405" y="194772"/>
                  </a:lnTo>
                  <a:lnTo>
                    <a:pt x="38108" y="220177"/>
                  </a:lnTo>
                  <a:lnTo>
                    <a:pt x="33873" y="228645"/>
                  </a:lnTo>
                  <a:lnTo>
                    <a:pt x="25405" y="237114"/>
                  </a:lnTo>
                  <a:lnTo>
                    <a:pt x="4234" y="241348"/>
                  </a:lnTo>
                  <a:lnTo>
                    <a:pt x="0" y="245582"/>
                  </a:lnTo>
                  <a:lnTo>
                    <a:pt x="8468" y="254050"/>
                  </a:lnTo>
                  <a:lnTo>
                    <a:pt x="8468" y="300626"/>
                  </a:lnTo>
                  <a:lnTo>
                    <a:pt x="4234" y="313329"/>
                  </a:lnTo>
                  <a:lnTo>
                    <a:pt x="16937" y="321797"/>
                  </a:lnTo>
                  <a:lnTo>
                    <a:pt x="16937" y="338734"/>
                  </a:lnTo>
                  <a:lnTo>
                    <a:pt x="38108" y="338734"/>
                  </a:lnTo>
                  <a:lnTo>
                    <a:pt x="97386" y="355671"/>
                  </a:lnTo>
                  <a:lnTo>
                    <a:pt x="160899" y="398012"/>
                  </a:lnTo>
                  <a:lnTo>
                    <a:pt x="182070" y="402247"/>
                  </a:lnTo>
                  <a:lnTo>
                    <a:pt x="194772" y="385310"/>
                  </a:lnTo>
                  <a:lnTo>
                    <a:pt x="224411" y="406481"/>
                  </a:lnTo>
                  <a:lnTo>
                    <a:pt x="241348" y="406481"/>
                  </a:lnTo>
                  <a:lnTo>
                    <a:pt x="232880" y="372607"/>
                  </a:lnTo>
                  <a:lnTo>
                    <a:pt x="249816" y="385310"/>
                  </a:lnTo>
                  <a:lnTo>
                    <a:pt x="258285" y="372607"/>
                  </a:lnTo>
                  <a:lnTo>
                    <a:pt x="304861" y="359905"/>
                  </a:lnTo>
                  <a:lnTo>
                    <a:pt x="296392" y="338734"/>
                  </a:lnTo>
                  <a:lnTo>
                    <a:pt x="309095" y="326031"/>
                  </a:lnTo>
                  <a:lnTo>
                    <a:pt x="330266" y="317563"/>
                  </a:lnTo>
                  <a:lnTo>
                    <a:pt x="351437" y="292158"/>
                  </a:lnTo>
                  <a:lnTo>
                    <a:pt x="351437" y="262519"/>
                  </a:lnTo>
                  <a:lnTo>
                    <a:pt x="368373" y="262519"/>
                  </a:lnTo>
                  <a:lnTo>
                    <a:pt x="372608" y="241348"/>
                  </a:lnTo>
                  <a:lnTo>
                    <a:pt x="376842" y="207475"/>
                  </a:lnTo>
                  <a:lnTo>
                    <a:pt x="359905" y="194772"/>
                  </a:lnTo>
                  <a:lnTo>
                    <a:pt x="372608" y="173601"/>
                  </a:lnTo>
                  <a:lnTo>
                    <a:pt x="389544" y="148196"/>
                  </a:lnTo>
                  <a:lnTo>
                    <a:pt x="368373" y="135494"/>
                  </a:lnTo>
                  <a:lnTo>
                    <a:pt x="347202" y="131259"/>
                  </a:lnTo>
                  <a:lnTo>
                    <a:pt x="326032" y="101620"/>
                  </a:lnTo>
                  <a:lnTo>
                    <a:pt x="321797" y="101620"/>
                  </a:lnTo>
                  <a:lnTo>
                    <a:pt x="317563" y="114323"/>
                  </a:lnTo>
                  <a:lnTo>
                    <a:pt x="317563" y="105854"/>
                  </a:lnTo>
                  <a:lnTo>
                    <a:pt x="287924" y="105854"/>
                  </a:lnTo>
                  <a:lnTo>
                    <a:pt x="270987" y="80449"/>
                  </a:lnTo>
                  <a:lnTo>
                    <a:pt x="245582" y="71981"/>
                  </a:lnTo>
                  <a:lnTo>
                    <a:pt x="237114" y="16937"/>
                  </a:lnTo>
                  <a:lnTo>
                    <a:pt x="22441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A16FD38-0356-2842-8CBC-C4F97679CCDE}"/>
                </a:ext>
              </a:extLst>
            </p:cNvPr>
            <p:cNvSpPr/>
            <p:nvPr/>
          </p:nvSpPr>
          <p:spPr>
            <a:xfrm>
              <a:off x="2923041" y="2413296"/>
              <a:ext cx="372607" cy="364138"/>
            </a:xfrm>
            <a:custGeom>
              <a:avLst/>
              <a:gdLst>
                <a:gd name="connsiteX0" fmla="*/ 317563 w 372607"/>
                <a:gd name="connsiteY0" fmla="*/ 0 h 364138"/>
                <a:gd name="connsiteX1" fmla="*/ 304861 w 372607"/>
                <a:gd name="connsiteY1" fmla="*/ 0 h 364138"/>
                <a:gd name="connsiteX2" fmla="*/ 296392 w 372607"/>
                <a:gd name="connsiteY2" fmla="*/ 16937 h 364138"/>
                <a:gd name="connsiteX3" fmla="*/ 275221 w 372607"/>
                <a:gd name="connsiteY3" fmla="*/ 25405 h 364138"/>
                <a:gd name="connsiteX4" fmla="*/ 232880 w 372607"/>
                <a:gd name="connsiteY4" fmla="*/ 21171 h 364138"/>
                <a:gd name="connsiteX5" fmla="*/ 190538 w 372607"/>
                <a:gd name="connsiteY5" fmla="*/ 42342 h 364138"/>
                <a:gd name="connsiteX6" fmla="*/ 177835 w 372607"/>
                <a:gd name="connsiteY6" fmla="*/ 33873 h 364138"/>
                <a:gd name="connsiteX7" fmla="*/ 152430 w 372607"/>
                <a:gd name="connsiteY7" fmla="*/ 50810 h 364138"/>
                <a:gd name="connsiteX8" fmla="*/ 135494 w 372607"/>
                <a:gd name="connsiteY8" fmla="*/ 38108 h 364138"/>
                <a:gd name="connsiteX9" fmla="*/ 127025 w 372607"/>
                <a:gd name="connsiteY9" fmla="*/ 16937 h 364138"/>
                <a:gd name="connsiteX10" fmla="*/ 101620 w 372607"/>
                <a:gd name="connsiteY10" fmla="*/ 8468 h 364138"/>
                <a:gd name="connsiteX11" fmla="*/ 88918 w 372607"/>
                <a:gd name="connsiteY11" fmla="*/ 21171 h 364138"/>
                <a:gd name="connsiteX12" fmla="*/ 63513 w 372607"/>
                <a:gd name="connsiteY12" fmla="*/ 16937 h 364138"/>
                <a:gd name="connsiteX13" fmla="*/ 59278 w 372607"/>
                <a:gd name="connsiteY13" fmla="*/ 59278 h 364138"/>
                <a:gd name="connsiteX14" fmla="*/ 67747 w 372607"/>
                <a:gd name="connsiteY14" fmla="*/ 63513 h 364138"/>
                <a:gd name="connsiteX15" fmla="*/ 67747 w 372607"/>
                <a:gd name="connsiteY15" fmla="*/ 93152 h 364138"/>
                <a:gd name="connsiteX16" fmla="*/ 55044 w 372607"/>
                <a:gd name="connsiteY16" fmla="*/ 110089 h 364138"/>
                <a:gd name="connsiteX17" fmla="*/ 55044 w 372607"/>
                <a:gd name="connsiteY17" fmla="*/ 135494 h 364138"/>
                <a:gd name="connsiteX18" fmla="*/ 59278 w 372607"/>
                <a:gd name="connsiteY18" fmla="*/ 148196 h 364138"/>
                <a:gd name="connsiteX19" fmla="*/ 59278 w 372607"/>
                <a:gd name="connsiteY19" fmla="*/ 194772 h 364138"/>
                <a:gd name="connsiteX20" fmla="*/ 67747 w 372607"/>
                <a:gd name="connsiteY20" fmla="*/ 203240 h 364138"/>
                <a:gd name="connsiteX21" fmla="*/ 67747 w 372607"/>
                <a:gd name="connsiteY21" fmla="*/ 245582 h 364138"/>
                <a:gd name="connsiteX22" fmla="*/ 42342 w 372607"/>
                <a:gd name="connsiteY22" fmla="*/ 241348 h 364138"/>
                <a:gd name="connsiteX23" fmla="*/ 33873 w 372607"/>
                <a:gd name="connsiteY23" fmla="*/ 249816 h 364138"/>
                <a:gd name="connsiteX24" fmla="*/ 12703 w 372607"/>
                <a:gd name="connsiteY24" fmla="*/ 296392 h 364138"/>
                <a:gd name="connsiteX25" fmla="*/ 4234 w 372607"/>
                <a:gd name="connsiteY25" fmla="*/ 326031 h 364138"/>
                <a:gd name="connsiteX26" fmla="*/ 0 w 372607"/>
                <a:gd name="connsiteY26" fmla="*/ 330266 h 364138"/>
                <a:gd name="connsiteX27" fmla="*/ 29639 w 372607"/>
                <a:gd name="connsiteY27" fmla="*/ 334500 h 364138"/>
                <a:gd name="connsiteX28" fmla="*/ 50810 w 372607"/>
                <a:gd name="connsiteY28" fmla="*/ 334500 h 364138"/>
                <a:gd name="connsiteX29" fmla="*/ 76215 w 372607"/>
                <a:gd name="connsiteY29" fmla="*/ 351436 h 364138"/>
                <a:gd name="connsiteX30" fmla="*/ 88918 w 372607"/>
                <a:gd name="connsiteY30" fmla="*/ 338734 h 364138"/>
                <a:gd name="connsiteX31" fmla="*/ 131259 w 372607"/>
                <a:gd name="connsiteY31" fmla="*/ 355671 h 364138"/>
                <a:gd name="connsiteX32" fmla="*/ 152430 w 372607"/>
                <a:gd name="connsiteY32" fmla="*/ 364139 h 364138"/>
                <a:gd name="connsiteX33" fmla="*/ 190538 w 372607"/>
                <a:gd name="connsiteY33" fmla="*/ 364139 h 364138"/>
                <a:gd name="connsiteX34" fmla="*/ 207475 w 372607"/>
                <a:gd name="connsiteY34" fmla="*/ 342968 h 364138"/>
                <a:gd name="connsiteX35" fmla="*/ 237114 w 372607"/>
                <a:gd name="connsiteY35" fmla="*/ 355671 h 364138"/>
                <a:gd name="connsiteX36" fmla="*/ 254051 w 372607"/>
                <a:gd name="connsiteY36" fmla="*/ 355671 h 364138"/>
                <a:gd name="connsiteX37" fmla="*/ 258285 w 372607"/>
                <a:gd name="connsiteY37" fmla="*/ 342968 h 364138"/>
                <a:gd name="connsiteX38" fmla="*/ 258285 w 372607"/>
                <a:gd name="connsiteY38" fmla="*/ 296392 h 364138"/>
                <a:gd name="connsiteX39" fmla="*/ 249816 w 372607"/>
                <a:gd name="connsiteY39" fmla="*/ 287924 h 364138"/>
                <a:gd name="connsiteX40" fmla="*/ 254051 w 372607"/>
                <a:gd name="connsiteY40" fmla="*/ 279455 h 364138"/>
                <a:gd name="connsiteX41" fmla="*/ 275221 w 372607"/>
                <a:gd name="connsiteY41" fmla="*/ 279455 h 364138"/>
                <a:gd name="connsiteX42" fmla="*/ 283690 w 372607"/>
                <a:gd name="connsiteY42" fmla="*/ 270987 h 364138"/>
                <a:gd name="connsiteX43" fmla="*/ 287924 w 372607"/>
                <a:gd name="connsiteY43" fmla="*/ 262519 h 364138"/>
                <a:gd name="connsiteX44" fmla="*/ 275221 w 372607"/>
                <a:gd name="connsiteY44" fmla="*/ 237114 h 364138"/>
                <a:gd name="connsiteX45" fmla="*/ 279456 w 372607"/>
                <a:gd name="connsiteY45" fmla="*/ 224411 h 364138"/>
                <a:gd name="connsiteX46" fmla="*/ 304861 w 372607"/>
                <a:gd name="connsiteY46" fmla="*/ 224411 h 364138"/>
                <a:gd name="connsiteX47" fmla="*/ 300627 w 372607"/>
                <a:gd name="connsiteY47" fmla="*/ 215943 h 364138"/>
                <a:gd name="connsiteX48" fmla="*/ 309095 w 372607"/>
                <a:gd name="connsiteY48" fmla="*/ 199006 h 364138"/>
                <a:gd name="connsiteX49" fmla="*/ 304861 w 372607"/>
                <a:gd name="connsiteY49" fmla="*/ 190538 h 364138"/>
                <a:gd name="connsiteX50" fmla="*/ 309095 w 372607"/>
                <a:gd name="connsiteY50" fmla="*/ 177835 h 364138"/>
                <a:gd name="connsiteX51" fmla="*/ 334500 w 372607"/>
                <a:gd name="connsiteY51" fmla="*/ 156664 h 364138"/>
                <a:gd name="connsiteX52" fmla="*/ 330266 w 372607"/>
                <a:gd name="connsiteY52" fmla="*/ 139728 h 364138"/>
                <a:gd name="connsiteX53" fmla="*/ 334500 w 372607"/>
                <a:gd name="connsiteY53" fmla="*/ 105854 h 364138"/>
                <a:gd name="connsiteX54" fmla="*/ 342968 w 372607"/>
                <a:gd name="connsiteY54" fmla="*/ 88918 h 364138"/>
                <a:gd name="connsiteX55" fmla="*/ 372608 w 372607"/>
                <a:gd name="connsiteY55" fmla="*/ 80449 h 364138"/>
                <a:gd name="connsiteX56" fmla="*/ 368373 w 372607"/>
                <a:gd name="connsiteY56" fmla="*/ 80449 h 364138"/>
                <a:gd name="connsiteX57" fmla="*/ 359905 w 372607"/>
                <a:gd name="connsiteY57" fmla="*/ 55044 h 364138"/>
                <a:gd name="connsiteX58" fmla="*/ 338734 w 372607"/>
                <a:gd name="connsiteY58" fmla="*/ 46576 h 364138"/>
                <a:gd name="connsiteX59" fmla="*/ 334500 w 372607"/>
                <a:gd name="connsiteY59" fmla="*/ 12703 h 364138"/>
                <a:gd name="connsiteX60" fmla="*/ 317563 w 372607"/>
                <a:gd name="connsiteY60" fmla="*/ 0 h 36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72607" h="364138">
                  <a:moveTo>
                    <a:pt x="317563" y="0"/>
                  </a:moveTo>
                  <a:lnTo>
                    <a:pt x="304861" y="0"/>
                  </a:lnTo>
                  <a:lnTo>
                    <a:pt x="296392" y="16937"/>
                  </a:lnTo>
                  <a:lnTo>
                    <a:pt x="275221" y="25405"/>
                  </a:lnTo>
                  <a:lnTo>
                    <a:pt x="232880" y="21171"/>
                  </a:lnTo>
                  <a:lnTo>
                    <a:pt x="190538" y="42342"/>
                  </a:lnTo>
                  <a:lnTo>
                    <a:pt x="177835" y="33873"/>
                  </a:lnTo>
                  <a:lnTo>
                    <a:pt x="152430" y="50810"/>
                  </a:lnTo>
                  <a:lnTo>
                    <a:pt x="135494" y="38108"/>
                  </a:lnTo>
                  <a:lnTo>
                    <a:pt x="127025" y="16937"/>
                  </a:lnTo>
                  <a:lnTo>
                    <a:pt x="101620" y="8468"/>
                  </a:lnTo>
                  <a:lnTo>
                    <a:pt x="88918" y="21171"/>
                  </a:lnTo>
                  <a:lnTo>
                    <a:pt x="63513" y="16937"/>
                  </a:lnTo>
                  <a:lnTo>
                    <a:pt x="59278" y="59278"/>
                  </a:lnTo>
                  <a:lnTo>
                    <a:pt x="67747" y="63513"/>
                  </a:lnTo>
                  <a:lnTo>
                    <a:pt x="67747" y="93152"/>
                  </a:lnTo>
                  <a:lnTo>
                    <a:pt x="55044" y="110089"/>
                  </a:lnTo>
                  <a:lnTo>
                    <a:pt x="55044" y="135494"/>
                  </a:lnTo>
                  <a:lnTo>
                    <a:pt x="59278" y="148196"/>
                  </a:lnTo>
                  <a:lnTo>
                    <a:pt x="59278" y="194772"/>
                  </a:lnTo>
                  <a:lnTo>
                    <a:pt x="67747" y="203240"/>
                  </a:lnTo>
                  <a:lnTo>
                    <a:pt x="67747" y="245582"/>
                  </a:lnTo>
                  <a:lnTo>
                    <a:pt x="42342" y="241348"/>
                  </a:lnTo>
                  <a:lnTo>
                    <a:pt x="33873" y="249816"/>
                  </a:lnTo>
                  <a:lnTo>
                    <a:pt x="12703" y="296392"/>
                  </a:lnTo>
                  <a:lnTo>
                    <a:pt x="4234" y="326031"/>
                  </a:lnTo>
                  <a:lnTo>
                    <a:pt x="0" y="330266"/>
                  </a:lnTo>
                  <a:lnTo>
                    <a:pt x="29639" y="334500"/>
                  </a:lnTo>
                  <a:lnTo>
                    <a:pt x="50810" y="334500"/>
                  </a:lnTo>
                  <a:lnTo>
                    <a:pt x="76215" y="351436"/>
                  </a:lnTo>
                  <a:lnTo>
                    <a:pt x="88918" y="338734"/>
                  </a:lnTo>
                  <a:lnTo>
                    <a:pt x="131259" y="355671"/>
                  </a:lnTo>
                  <a:lnTo>
                    <a:pt x="152430" y="364139"/>
                  </a:lnTo>
                  <a:lnTo>
                    <a:pt x="190538" y="364139"/>
                  </a:lnTo>
                  <a:lnTo>
                    <a:pt x="207475" y="342968"/>
                  </a:lnTo>
                  <a:lnTo>
                    <a:pt x="237114" y="355671"/>
                  </a:lnTo>
                  <a:lnTo>
                    <a:pt x="254051" y="355671"/>
                  </a:lnTo>
                  <a:lnTo>
                    <a:pt x="258285" y="342968"/>
                  </a:lnTo>
                  <a:lnTo>
                    <a:pt x="258285" y="296392"/>
                  </a:lnTo>
                  <a:lnTo>
                    <a:pt x="249816" y="287924"/>
                  </a:lnTo>
                  <a:lnTo>
                    <a:pt x="254051" y="279455"/>
                  </a:lnTo>
                  <a:lnTo>
                    <a:pt x="275221" y="279455"/>
                  </a:lnTo>
                  <a:lnTo>
                    <a:pt x="283690" y="270987"/>
                  </a:lnTo>
                  <a:lnTo>
                    <a:pt x="287924" y="262519"/>
                  </a:lnTo>
                  <a:lnTo>
                    <a:pt x="275221" y="237114"/>
                  </a:lnTo>
                  <a:lnTo>
                    <a:pt x="279456" y="224411"/>
                  </a:lnTo>
                  <a:lnTo>
                    <a:pt x="304861" y="224411"/>
                  </a:lnTo>
                  <a:lnTo>
                    <a:pt x="300627" y="215943"/>
                  </a:lnTo>
                  <a:lnTo>
                    <a:pt x="309095" y="199006"/>
                  </a:lnTo>
                  <a:lnTo>
                    <a:pt x="304861" y="190538"/>
                  </a:lnTo>
                  <a:lnTo>
                    <a:pt x="309095" y="177835"/>
                  </a:lnTo>
                  <a:lnTo>
                    <a:pt x="334500" y="156664"/>
                  </a:lnTo>
                  <a:lnTo>
                    <a:pt x="330266" y="139728"/>
                  </a:lnTo>
                  <a:lnTo>
                    <a:pt x="334500" y="105854"/>
                  </a:lnTo>
                  <a:lnTo>
                    <a:pt x="342968" y="88918"/>
                  </a:lnTo>
                  <a:lnTo>
                    <a:pt x="372608" y="80449"/>
                  </a:lnTo>
                  <a:lnTo>
                    <a:pt x="368373" y="80449"/>
                  </a:lnTo>
                  <a:lnTo>
                    <a:pt x="359905" y="55044"/>
                  </a:lnTo>
                  <a:lnTo>
                    <a:pt x="338734" y="46576"/>
                  </a:lnTo>
                  <a:lnTo>
                    <a:pt x="334500" y="12703"/>
                  </a:lnTo>
                  <a:lnTo>
                    <a:pt x="31756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413881B-CCBB-9EAE-6A65-1CB5064DE518}"/>
                </a:ext>
              </a:extLst>
            </p:cNvPr>
            <p:cNvSpPr/>
            <p:nvPr/>
          </p:nvSpPr>
          <p:spPr>
            <a:xfrm>
              <a:off x="2973851" y="2032221"/>
              <a:ext cx="465759" cy="296392"/>
            </a:xfrm>
            <a:custGeom>
              <a:avLst/>
              <a:gdLst>
                <a:gd name="connsiteX0" fmla="*/ 427652 w 465759"/>
                <a:gd name="connsiteY0" fmla="*/ 0 h 296392"/>
                <a:gd name="connsiteX1" fmla="*/ 389544 w 465759"/>
                <a:gd name="connsiteY1" fmla="*/ 8468 h 296392"/>
                <a:gd name="connsiteX2" fmla="*/ 334500 w 465759"/>
                <a:gd name="connsiteY2" fmla="*/ 42342 h 296392"/>
                <a:gd name="connsiteX3" fmla="*/ 266753 w 465759"/>
                <a:gd name="connsiteY3" fmla="*/ 67747 h 296392"/>
                <a:gd name="connsiteX4" fmla="*/ 215943 w 465759"/>
                <a:gd name="connsiteY4" fmla="*/ 38108 h 296392"/>
                <a:gd name="connsiteX5" fmla="*/ 88918 w 465759"/>
                <a:gd name="connsiteY5" fmla="*/ 21171 h 296392"/>
                <a:gd name="connsiteX6" fmla="*/ 59278 w 465759"/>
                <a:gd name="connsiteY6" fmla="*/ 4234 h 296392"/>
                <a:gd name="connsiteX7" fmla="*/ 16937 w 465759"/>
                <a:gd name="connsiteY7" fmla="*/ 16937 h 296392"/>
                <a:gd name="connsiteX8" fmla="*/ 16937 w 465759"/>
                <a:gd name="connsiteY8" fmla="*/ 33873 h 296392"/>
                <a:gd name="connsiteX9" fmla="*/ 8468 w 465759"/>
                <a:gd name="connsiteY9" fmla="*/ 42342 h 296392"/>
                <a:gd name="connsiteX10" fmla="*/ 8468 w 465759"/>
                <a:gd name="connsiteY10" fmla="*/ 55044 h 296392"/>
                <a:gd name="connsiteX11" fmla="*/ 38108 w 465759"/>
                <a:gd name="connsiteY11" fmla="*/ 84683 h 296392"/>
                <a:gd name="connsiteX12" fmla="*/ 59278 w 465759"/>
                <a:gd name="connsiteY12" fmla="*/ 93152 h 296392"/>
                <a:gd name="connsiteX13" fmla="*/ 67747 w 465759"/>
                <a:gd name="connsiteY13" fmla="*/ 76215 h 296392"/>
                <a:gd name="connsiteX14" fmla="*/ 80449 w 465759"/>
                <a:gd name="connsiteY14" fmla="*/ 88918 h 296392"/>
                <a:gd name="connsiteX15" fmla="*/ 67747 w 465759"/>
                <a:gd name="connsiteY15" fmla="*/ 105854 h 296392"/>
                <a:gd name="connsiteX16" fmla="*/ 80449 w 465759"/>
                <a:gd name="connsiteY16" fmla="*/ 122791 h 296392"/>
                <a:gd name="connsiteX17" fmla="*/ 71981 w 465759"/>
                <a:gd name="connsiteY17" fmla="*/ 131259 h 296392"/>
                <a:gd name="connsiteX18" fmla="*/ 80449 w 465759"/>
                <a:gd name="connsiteY18" fmla="*/ 148196 h 296392"/>
                <a:gd name="connsiteX19" fmla="*/ 76215 w 465759"/>
                <a:gd name="connsiteY19" fmla="*/ 169367 h 296392"/>
                <a:gd name="connsiteX20" fmla="*/ 63513 w 465759"/>
                <a:gd name="connsiteY20" fmla="*/ 190538 h 296392"/>
                <a:gd name="connsiteX21" fmla="*/ 42342 w 465759"/>
                <a:gd name="connsiteY21" fmla="*/ 199006 h 296392"/>
                <a:gd name="connsiteX22" fmla="*/ 33873 w 465759"/>
                <a:gd name="connsiteY22" fmla="*/ 194772 h 296392"/>
                <a:gd name="connsiteX23" fmla="*/ 21171 w 465759"/>
                <a:gd name="connsiteY23" fmla="*/ 203240 h 296392"/>
                <a:gd name="connsiteX24" fmla="*/ 33873 w 465759"/>
                <a:gd name="connsiteY24" fmla="*/ 215943 h 296392"/>
                <a:gd name="connsiteX25" fmla="*/ 25405 w 465759"/>
                <a:gd name="connsiteY25" fmla="*/ 232880 h 296392"/>
                <a:gd name="connsiteX26" fmla="*/ 0 w 465759"/>
                <a:gd name="connsiteY26" fmla="*/ 241348 h 296392"/>
                <a:gd name="connsiteX27" fmla="*/ 29639 w 465759"/>
                <a:gd name="connsiteY27" fmla="*/ 279455 h 296392"/>
                <a:gd name="connsiteX28" fmla="*/ 59278 w 465759"/>
                <a:gd name="connsiteY28" fmla="*/ 279455 h 296392"/>
                <a:gd name="connsiteX29" fmla="*/ 80449 w 465759"/>
                <a:gd name="connsiteY29" fmla="*/ 296392 h 296392"/>
                <a:gd name="connsiteX30" fmla="*/ 110089 w 465759"/>
                <a:gd name="connsiteY30" fmla="*/ 283690 h 296392"/>
                <a:gd name="connsiteX31" fmla="*/ 135494 w 465759"/>
                <a:gd name="connsiteY31" fmla="*/ 258285 h 296392"/>
                <a:gd name="connsiteX32" fmla="*/ 165133 w 465759"/>
                <a:gd name="connsiteY32" fmla="*/ 266753 h 296392"/>
                <a:gd name="connsiteX33" fmla="*/ 194772 w 465759"/>
                <a:gd name="connsiteY33" fmla="*/ 249816 h 296392"/>
                <a:gd name="connsiteX34" fmla="*/ 211709 w 465759"/>
                <a:gd name="connsiteY34" fmla="*/ 241348 h 296392"/>
                <a:gd name="connsiteX35" fmla="*/ 228646 w 465759"/>
                <a:gd name="connsiteY35" fmla="*/ 262519 h 296392"/>
                <a:gd name="connsiteX36" fmla="*/ 258285 w 465759"/>
                <a:gd name="connsiteY36" fmla="*/ 254050 h 296392"/>
                <a:gd name="connsiteX37" fmla="*/ 283690 w 465759"/>
                <a:gd name="connsiteY37" fmla="*/ 270987 h 296392"/>
                <a:gd name="connsiteX38" fmla="*/ 313329 w 465759"/>
                <a:gd name="connsiteY38" fmla="*/ 258285 h 296392"/>
                <a:gd name="connsiteX39" fmla="*/ 342968 w 465759"/>
                <a:gd name="connsiteY39" fmla="*/ 237114 h 296392"/>
                <a:gd name="connsiteX40" fmla="*/ 359905 w 465759"/>
                <a:gd name="connsiteY40" fmla="*/ 215943 h 296392"/>
                <a:gd name="connsiteX41" fmla="*/ 372608 w 465759"/>
                <a:gd name="connsiteY41" fmla="*/ 215943 h 296392"/>
                <a:gd name="connsiteX42" fmla="*/ 376842 w 465759"/>
                <a:gd name="connsiteY42" fmla="*/ 228645 h 296392"/>
                <a:gd name="connsiteX43" fmla="*/ 385310 w 465759"/>
                <a:gd name="connsiteY43" fmla="*/ 228645 h 296392"/>
                <a:gd name="connsiteX44" fmla="*/ 389544 w 465759"/>
                <a:gd name="connsiteY44" fmla="*/ 215943 h 296392"/>
                <a:gd name="connsiteX45" fmla="*/ 419183 w 465759"/>
                <a:gd name="connsiteY45" fmla="*/ 211709 h 296392"/>
                <a:gd name="connsiteX46" fmla="*/ 427652 w 465759"/>
                <a:gd name="connsiteY46" fmla="*/ 215943 h 296392"/>
                <a:gd name="connsiteX47" fmla="*/ 457291 w 465759"/>
                <a:gd name="connsiteY47" fmla="*/ 211709 h 296392"/>
                <a:gd name="connsiteX48" fmla="*/ 465759 w 465759"/>
                <a:gd name="connsiteY48" fmla="*/ 194772 h 296392"/>
                <a:gd name="connsiteX49" fmla="*/ 461525 w 465759"/>
                <a:gd name="connsiteY49" fmla="*/ 182069 h 296392"/>
                <a:gd name="connsiteX50" fmla="*/ 444589 w 465759"/>
                <a:gd name="connsiteY50" fmla="*/ 177835 h 296392"/>
                <a:gd name="connsiteX51" fmla="*/ 444589 w 465759"/>
                <a:gd name="connsiteY51" fmla="*/ 165133 h 296392"/>
                <a:gd name="connsiteX52" fmla="*/ 457291 w 465759"/>
                <a:gd name="connsiteY52" fmla="*/ 156664 h 296392"/>
                <a:gd name="connsiteX53" fmla="*/ 461525 w 465759"/>
                <a:gd name="connsiteY53" fmla="*/ 139728 h 296392"/>
                <a:gd name="connsiteX54" fmla="*/ 453057 w 465759"/>
                <a:gd name="connsiteY54" fmla="*/ 105854 h 296392"/>
                <a:gd name="connsiteX55" fmla="*/ 431886 w 465759"/>
                <a:gd name="connsiteY55" fmla="*/ 76215 h 296392"/>
                <a:gd name="connsiteX56" fmla="*/ 448823 w 465759"/>
                <a:gd name="connsiteY56" fmla="*/ 67747 h 296392"/>
                <a:gd name="connsiteX57" fmla="*/ 448823 w 465759"/>
                <a:gd name="connsiteY57" fmla="*/ 63513 h 296392"/>
                <a:gd name="connsiteX58" fmla="*/ 431886 w 465759"/>
                <a:gd name="connsiteY58" fmla="*/ 59278 h 296392"/>
                <a:gd name="connsiteX59" fmla="*/ 427652 w 465759"/>
                <a:gd name="connsiteY59" fmla="*/ 0 h 296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465759" h="296392">
                  <a:moveTo>
                    <a:pt x="427652" y="0"/>
                  </a:moveTo>
                  <a:lnTo>
                    <a:pt x="389544" y="8468"/>
                  </a:lnTo>
                  <a:lnTo>
                    <a:pt x="334500" y="42342"/>
                  </a:lnTo>
                  <a:lnTo>
                    <a:pt x="266753" y="67747"/>
                  </a:lnTo>
                  <a:lnTo>
                    <a:pt x="215943" y="38108"/>
                  </a:lnTo>
                  <a:lnTo>
                    <a:pt x="88918" y="21171"/>
                  </a:lnTo>
                  <a:lnTo>
                    <a:pt x="59278" y="4234"/>
                  </a:lnTo>
                  <a:lnTo>
                    <a:pt x="16937" y="16937"/>
                  </a:lnTo>
                  <a:lnTo>
                    <a:pt x="16937" y="33873"/>
                  </a:lnTo>
                  <a:lnTo>
                    <a:pt x="8468" y="42342"/>
                  </a:lnTo>
                  <a:lnTo>
                    <a:pt x="8468" y="55044"/>
                  </a:lnTo>
                  <a:lnTo>
                    <a:pt x="38108" y="84683"/>
                  </a:lnTo>
                  <a:lnTo>
                    <a:pt x="59278" y="93152"/>
                  </a:lnTo>
                  <a:lnTo>
                    <a:pt x="67747" y="76215"/>
                  </a:lnTo>
                  <a:lnTo>
                    <a:pt x="80449" y="88918"/>
                  </a:lnTo>
                  <a:lnTo>
                    <a:pt x="67747" y="105854"/>
                  </a:lnTo>
                  <a:lnTo>
                    <a:pt x="80449" y="122791"/>
                  </a:lnTo>
                  <a:lnTo>
                    <a:pt x="71981" y="131259"/>
                  </a:lnTo>
                  <a:lnTo>
                    <a:pt x="80449" y="148196"/>
                  </a:lnTo>
                  <a:lnTo>
                    <a:pt x="76215" y="169367"/>
                  </a:lnTo>
                  <a:lnTo>
                    <a:pt x="63513" y="190538"/>
                  </a:lnTo>
                  <a:lnTo>
                    <a:pt x="42342" y="199006"/>
                  </a:lnTo>
                  <a:lnTo>
                    <a:pt x="33873" y="194772"/>
                  </a:lnTo>
                  <a:lnTo>
                    <a:pt x="21171" y="203240"/>
                  </a:lnTo>
                  <a:lnTo>
                    <a:pt x="33873" y="215943"/>
                  </a:lnTo>
                  <a:lnTo>
                    <a:pt x="25405" y="232880"/>
                  </a:lnTo>
                  <a:lnTo>
                    <a:pt x="0" y="241348"/>
                  </a:lnTo>
                  <a:lnTo>
                    <a:pt x="29639" y="279455"/>
                  </a:lnTo>
                  <a:lnTo>
                    <a:pt x="59278" y="279455"/>
                  </a:lnTo>
                  <a:lnTo>
                    <a:pt x="80449" y="296392"/>
                  </a:lnTo>
                  <a:lnTo>
                    <a:pt x="110089" y="283690"/>
                  </a:lnTo>
                  <a:lnTo>
                    <a:pt x="135494" y="258285"/>
                  </a:lnTo>
                  <a:lnTo>
                    <a:pt x="165133" y="266753"/>
                  </a:lnTo>
                  <a:lnTo>
                    <a:pt x="194772" y="249816"/>
                  </a:lnTo>
                  <a:lnTo>
                    <a:pt x="211709" y="241348"/>
                  </a:lnTo>
                  <a:lnTo>
                    <a:pt x="228646" y="262519"/>
                  </a:lnTo>
                  <a:lnTo>
                    <a:pt x="258285" y="254050"/>
                  </a:lnTo>
                  <a:lnTo>
                    <a:pt x="283690" y="270987"/>
                  </a:lnTo>
                  <a:lnTo>
                    <a:pt x="313329" y="258285"/>
                  </a:lnTo>
                  <a:lnTo>
                    <a:pt x="342968" y="237114"/>
                  </a:lnTo>
                  <a:lnTo>
                    <a:pt x="359905" y="215943"/>
                  </a:lnTo>
                  <a:lnTo>
                    <a:pt x="372608" y="215943"/>
                  </a:lnTo>
                  <a:lnTo>
                    <a:pt x="376842" y="228645"/>
                  </a:lnTo>
                  <a:lnTo>
                    <a:pt x="385310" y="228645"/>
                  </a:lnTo>
                  <a:lnTo>
                    <a:pt x="389544" y="215943"/>
                  </a:lnTo>
                  <a:lnTo>
                    <a:pt x="419183" y="211709"/>
                  </a:lnTo>
                  <a:lnTo>
                    <a:pt x="427652" y="215943"/>
                  </a:lnTo>
                  <a:lnTo>
                    <a:pt x="457291" y="211709"/>
                  </a:lnTo>
                  <a:lnTo>
                    <a:pt x="465759" y="194772"/>
                  </a:lnTo>
                  <a:lnTo>
                    <a:pt x="461525" y="182069"/>
                  </a:lnTo>
                  <a:lnTo>
                    <a:pt x="444589" y="177835"/>
                  </a:lnTo>
                  <a:lnTo>
                    <a:pt x="444589" y="165133"/>
                  </a:lnTo>
                  <a:lnTo>
                    <a:pt x="457291" y="156664"/>
                  </a:lnTo>
                  <a:lnTo>
                    <a:pt x="461525" y="139728"/>
                  </a:lnTo>
                  <a:lnTo>
                    <a:pt x="453057" y="105854"/>
                  </a:lnTo>
                  <a:lnTo>
                    <a:pt x="431886" y="76215"/>
                  </a:lnTo>
                  <a:lnTo>
                    <a:pt x="448823" y="67747"/>
                  </a:lnTo>
                  <a:lnTo>
                    <a:pt x="448823" y="63513"/>
                  </a:lnTo>
                  <a:lnTo>
                    <a:pt x="431886" y="59278"/>
                  </a:lnTo>
                  <a:lnTo>
                    <a:pt x="42765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8518F7C-604D-914F-1796-4263EDAF681E}"/>
                </a:ext>
              </a:extLst>
            </p:cNvPr>
            <p:cNvSpPr/>
            <p:nvPr/>
          </p:nvSpPr>
          <p:spPr>
            <a:xfrm>
              <a:off x="3050066" y="2243929"/>
              <a:ext cx="537740" cy="347202"/>
            </a:xfrm>
            <a:custGeom>
              <a:avLst/>
              <a:gdLst>
                <a:gd name="connsiteX0" fmla="*/ 381076 w 537740"/>
                <a:gd name="connsiteY0" fmla="*/ 0 h 347202"/>
                <a:gd name="connsiteX1" fmla="*/ 351437 w 537740"/>
                <a:gd name="connsiteY1" fmla="*/ 4234 h 347202"/>
                <a:gd name="connsiteX2" fmla="*/ 342968 w 537740"/>
                <a:gd name="connsiteY2" fmla="*/ 0 h 347202"/>
                <a:gd name="connsiteX3" fmla="*/ 313329 w 537740"/>
                <a:gd name="connsiteY3" fmla="*/ 4234 h 347202"/>
                <a:gd name="connsiteX4" fmla="*/ 309095 w 537740"/>
                <a:gd name="connsiteY4" fmla="*/ 16937 h 347202"/>
                <a:gd name="connsiteX5" fmla="*/ 300627 w 537740"/>
                <a:gd name="connsiteY5" fmla="*/ 16937 h 347202"/>
                <a:gd name="connsiteX6" fmla="*/ 296392 w 537740"/>
                <a:gd name="connsiteY6" fmla="*/ 4234 h 347202"/>
                <a:gd name="connsiteX7" fmla="*/ 283690 w 537740"/>
                <a:gd name="connsiteY7" fmla="*/ 4234 h 347202"/>
                <a:gd name="connsiteX8" fmla="*/ 266753 w 537740"/>
                <a:gd name="connsiteY8" fmla="*/ 25405 h 347202"/>
                <a:gd name="connsiteX9" fmla="*/ 237114 w 537740"/>
                <a:gd name="connsiteY9" fmla="*/ 46576 h 347202"/>
                <a:gd name="connsiteX10" fmla="*/ 207475 w 537740"/>
                <a:gd name="connsiteY10" fmla="*/ 59278 h 347202"/>
                <a:gd name="connsiteX11" fmla="*/ 182070 w 537740"/>
                <a:gd name="connsiteY11" fmla="*/ 42342 h 347202"/>
                <a:gd name="connsiteX12" fmla="*/ 152430 w 537740"/>
                <a:gd name="connsiteY12" fmla="*/ 50810 h 347202"/>
                <a:gd name="connsiteX13" fmla="*/ 135494 w 537740"/>
                <a:gd name="connsiteY13" fmla="*/ 29639 h 347202"/>
                <a:gd name="connsiteX14" fmla="*/ 118557 w 537740"/>
                <a:gd name="connsiteY14" fmla="*/ 38108 h 347202"/>
                <a:gd name="connsiteX15" fmla="*/ 88918 w 537740"/>
                <a:gd name="connsiteY15" fmla="*/ 55044 h 347202"/>
                <a:gd name="connsiteX16" fmla="*/ 59278 w 537740"/>
                <a:gd name="connsiteY16" fmla="*/ 46576 h 347202"/>
                <a:gd name="connsiteX17" fmla="*/ 33873 w 537740"/>
                <a:gd name="connsiteY17" fmla="*/ 71981 h 347202"/>
                <a:gd name="connsiteX18" fmla="*/ 4234 w 537740"/>
                <a:gd name="connsiteY18" fmla="*/ 84683 h 347202"/>
                <a:gd name="connsiteX19" fmla="*/ 21171 w 537740"/>
                <a:gd name="connsiteY19" fmla="*/ 93152 h 347202"/>
                <a:gd name="connsiteX20" fmla="*/ 38108 w 537740"/>
                <a:gd name="connsiteY20" fmla="*/ 110089 h 347202"/>
                <a:gd name="connsiteX21" fmla="*/ 33873 w 537740"/>
                <a:gd name="connsiteY21" fmla="*/ 122791 h 347202"/>
                <a:gd name="connsiteX22" fmla="*/ 33873 w 537740"/>
                <a:gd name="connsiteY22" fmla="*/ 135494 h 347202"/>
                <a:gd name="connsiteX23" fmla="*/ 25405 w 537740"/>
                <a:gd name="connsiteY23" fmla="*/ 165133 h 347202"/>
                <a:gd name="connsiteX24" fmla="*/ 0 w 537740"/>
                <a:gd name="connsiteY24" fmla="*/ 190538 h 347202"/>
                <a:gd name="connsiteX25" fmla="*/ 8468 w 537740"/>
                <a:gd name="connsiteY25" fmla="*/ 207475 h 347202"/>
                <a:gd name="connsiteX26" fmla="*/ 25405 w 537740"/>
                <a:gd name="connsiteY26" fmla="*/ 220177 h 347202"/>
                <a:gd name="connsiteX27" fmla="*/ 50810 w 537740"/>
                <a:gd name="connsiteY27" fmla="*/ 203240 h 347202"/>
                <a:gd name="connsiteX28" fmla="*/ 63513 w 537740"/>
                <a:gd name="connsiteY28" fmla="*/ 211709 h 347202"/>
                <a:gd name="connsiteX29" fmla="*/ 105854 w 537740"/>
                <a:gd name="connsiteY29" fmla="*/ 190538 h 347202"/>
                <a:gd name="connsiteX30" fmla="*/ 148196 w 537740"/>
                <a:gd name="connsiteY30" fmla="*/ 194772 h 347202"/>
                <a:gd name="connsiteX31" fmla="*/ 169367 w 537740"/>
                <a:gd name="connsiteY31" fmla="*/ 186304 h 347202"/>
                <a:gd name="connsiteX32" fmla="*/ 177835 w 537740"/>
                <a:gd name="connsiteY32" fmla="*/ 169367 h 347202"/>
                <a:gd name="connsiteX33" fmla="*/ 190538 w 537740"/>
                <a:gd name="connsiteY33" fmla="*/ 169367 h 347202"/>
                <a:gd name="connsiteX34" fmla="*/ 207475 w 537740"/>
                <a:gd name="connsiteY34" fmla="*/ 182069 h 347202"/>
                <a:gd name="connsiteX35" fmla="*/ 211709 w 537740"/>
                <a:gd name="connsiteY35" fmla="*/ 215943 h 347202"/>
                <a:gd name="connsiteX36" fmla="*/ 232880 w 537740"/>
                <a:gd name="connsiteY36" fmla="*/ 224411 h 347202"/>
                <a:gd name="connsiteX37" fmla="*/ 241348 w 537740"/>
                <a:gd name="connsiteY37" fmla="*/ 249816 h 347202"/>
                <a:gd name="connsiteX38" fmla="*/ 266753 w 537740"/>
                <a:gd name="connsiteY38" fmla="*/ 249816 h 347202"/>
                <a:gd name="connsiteX39" fmla="*/ 309095 w 537740"/>
                <a:gd name="connsiteY39" fmla="*/ 211709 h 347202"/>
                <a:gd name="connsiteX40" fmla="*/ 347202 w 537740"/>
                <a:gd name="connsiteY40" fmla="*/ 211709 h 347202"/>
                <a:gd name="connsiteX41" fmla="*/ 359905 w 537740"/>
                <a:gd name="connsiteY41" fmla="*/ 228645 h 347202"/>
                <a:gd name="connsiteX42" fmla="*/ 368373 w 537740"/>
                <a:gd name="connsiteY42" fmla="*/ 283690 h 347202"/>
                <a:gd name="connsiteX43" fmla="*/ 393778 w 537740"/>
                <a:gd name="connsiteY43" fmla="*/ 292158 h 347202"/>
                <a:gd name="connsiteX44" fmla="*/ 410715 w 537740"/>
                <a:gd name="connsiteY44" fmla="*/ 317563 h 347202"/>
                <a:gd name="connsiteX45" fmla="*/ 440354 w 537740"/>
                <a:gd name="connsiteY45" fmla="*/ 317563 h 347202"/>
                <a:gd name="connsiteX46" fmla="*/ 440354 w 537740"/>
                <a:gd name="connsiteY46" fmla="*/ 326031 h 347202"/>
                <a:gd name="connsiteX47" fmla="*/ 444589 w 537740"/>
                <a:gd name="connsiteY47" fmla="*/ 309095 h 347202"/>
                <a:gd name="connsiteX48" fmla="*/ 448823 w 537740"/>
                <a:gd name="connsiteY48" fmla="*/ 309095 h 347202"/>
                <a:gd name="connsiteX49" fmla="*/ 474228 w 537740"/>
                <a:gd name="connsiteY49" fmla="*/ 342968 h 347202"/>
                <a:gd name="connsiteX50" fmla="*/ 486930 w 537740"/>
                <a:gd name="connsiteY50" fmla="*/ 347202 h 347202"/>
                <a:gd name="connsiteX51" fmla="*/ 486930 w 537740"/>
                <a:gd name="connsiteY51" fmla="*/ 309095 h 347202"/>
                <a:gd name="connsiteX52" fmla="*/ 478462 w 537740"/>
                <a:gd name="connsiteY52" fmla="*/ 296392 h 347202"/>
                <a:gd name="connsiteX53" fmla="*/ 474228 w 537740"/>
                <a:gd name="connsiteY53" fmla="*/ 283690 h 347202"/>
                <a:gd name="connsiteX54" fmla="*/ 499633 w 537740"/>
                <a:gd name="connsiteY54" fmla="*/ 270987 h 347202"/>
                <a:gd name="connsiteX55" fmla="*/ 520804 w 537740"/>
                <a:gd name="connsiteY55" fmla="*/ 266753 h 347202"/>
                <a:gd name="connsiteX56" fmla="*/ 537740 w 537740"/>
                <a:gd name="connsiteY56" fmla="*/ 245582 h 347202"/>
                <a:gd name="connsiteX57" fmla="*/ 533506 w 537740"/>
                <a:gd name="connsiteY57" fmla="*/ 190538 h 347202"/>
                <a:gd name="connsiteX58" fmla="*/ 499633 w 537740"/>
                <a:gd name="connsiteY58" fmla="*/ 160899 h 347202"/>
                <a:gd name="connsiteX59" fmla="*/ 499633 w 537740"/>
                <a:gd name="connsiteY59" fmla="*/ 135494 h 347202"/>
                <a:gd name="connsiteX60" fmla="*/ 474228 w 537740"/>
                <a:gd name="connsiteY60" fmla="*/ 118557 h 347202"/>
                <a:gd name="connsiteX61" fmla="*/ 482696 w 537740"/>
                <a:gd name="connsiteY61" fmla="*/ 101620 h 347202"/>
                <a:gd name="connsiteX62" fmla="*/ 474228 w 537740"/>
                <a:gd name="connsiteY62" fmla="*/ 80449 h 347202"/>
                <a:gd name="connsiteX63" fmla="*/ 453057 w 537740"/>
                <a:gd name="connsiteY63" fmla="*/ 71981 h 347202"/>
                <a:gd name="connsiteX64" fmla="*/ 440354 w 537740"/>
                <a:gd name="connsiteY64" fmla="*/ 59278 h 347202"/>
                <a:gd name="connsiteX65" fmla="*/ 431886 w 537740"/>
                <a:gd name="connsiteY65" fmla="*/ 38108 h 347202"/>
                <a:gd name="connsiteX66" fmla="*/ 389544 w 537740"/>
                <a:gd name="connsiteY66" fmla="*/ 33873 h 347202"/>
                <a:gd name="connsiteX67" fmla="*/ 376842 w 537740"/>
                <a:gd name="connsiteY67" fmla="*/ 16937 h 347202"/>
                <a:gd name="connsiteX68" fmla="*/ 381076 w 537740"/>
                <a:gd name="connsiteY68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537740" h="347202">
                  <a:moveTo>
                    <a:pt x="381076" y="0"/>
                  </a:moveTo>
                  <a:lnTo>
                    <a:pt x="351437" y="4234"/>
                  </a:lnTo>
                  <a:lnTo>
                    <a:pt x="342968" y="0"/>
                  </a:lnTo>
                  <a:lnTo>
                    <a:pt x="313329" y="4234"/>
                  </a:lnTo>
                  <a:lnTo>
                    <a:pt x="309095" y="16937"/>
                  </a:lnTo>
                  <a:lnTo>
                    <a:pt x="300627" y="16937"/>
                  </a:lnTo>
                  <a:lnTo>
                    <a:pt x="296392" y="4234"/>
                  </a:lnTo>
                  <a:lnTo>
                    <a:pt x="283690" y="4234"/>
                  </a:lnTo>
                  <a:lnTo>
                    <a:pt x="266753" y="25405"/>
                  </a:lnTo>
                  <a:lnTo>
                    <a:pt x="237114" y="46576"/>
                  </a:lnTo>
                  <a:lnTo>
                    <a:pt x="207475" y="59278"/>
                  </a:lnTo>
                  <a:lnTo>
                    <a:pt x="182070" y="42342"/>
                  </a:lnTo>
                  <a:lnTo>
                    <a:pt x="152430" y="50810"/>
                  </a:lnTo>
                  <a:lnTo>
                    <a:pt x="135494" y="29639"/>
                  </a:lnTo>
                  <a:lnTo>
                    <a:pt x="118557" y="38108"/>
                  </a:lnTo>
                  <a:lnTo>
                    <a:pt x="88918" y="55044"/>
                  </a:lnTo>
                  <a:lnTo>
                    <a:pt x="59278" y="46576"/>
                  </a:lnTo>
                  <a:lnTo>
                    <a:pt x="33873" y="71981"/>
                  </a:lnTo>
                  <a:lnTo>
                    <a:pt x="4234" y="84683"/>
                  </a:lnTo>
                  <a:lnTo>
                    <a:pt x="21171" y="93152"/>
                  </a:lnTo>
                  <a:lnTo>
                    <a:pt x="38108" y="110089"/>
                  </a:lnTo>
                  <a:lnTo>
                    <a:pt x="33873" y="122791"/>
                  </a:lnTo>
                  <a:lnTo>
                    <a:pt x="33873" y="135494"/>
                  </a:lnTo>
                  <a:lnTo>
                    <a:pt x="25405" y="165133"/>
                  </a:lnTo>
                  <a:lnTo>
                    <a:pt x="0" y="190538"/>
                  </a:lnTo>
                  <a:lnTo>
                    <a:pt x="8468" y="207475"/>
                  </a:lnTo>
                  <a:lnTo>
                    <a:pt x="25405" y="220177"/>
                  </a:lnTo>
                  <a:lnTo>
                    <a:pt x="50810" y="203240"/>
                  </a:lnTo>
                  <a:lnTo>
                    <a:pt x="63513" y="211709"/>
                  </a:lnTo>
                  <a:lnTo>
                    <a:pt x="105854" y="190538"/>
                  </a:lnTo>
                  <a:lnTo>
                    <a:pt x="148196" y="194772"/>
                  </a:lnTo>
                  <a:lnTo>
                    <a:pt x="169367" y="186304"/>
                  </a:lnTo>
                  <a:lnTo>
                    <a:pt x="177835" y="169367"/>
                  </a:lnTo>
                  <a:lnTo>
                    <a:pt x="190538" y="169367"/>
                  </a:lnTo>
                  <a:lnTo>
                    <a:pt x="207475" y="182069"/>
                  </a:lnTo>
                  <a:lnTo>
                    <a:pt x="211709" y="215943"/>
                  </a:lnTo>
                  <a:lnTo>
                    <a:pt x="232880" y="224411"/>
                  </a:lnTo>
                  <a:lnTo>
                    <a:pt x="241348" y="249816"/>
                  </a:lnTo>
                  <a:lnTo>
                    <a:pt x="266753" y="249816"/>
                  </a:lnTo>
                  <a:lnTo>
                    <a:pt x="309095" y="211709"/>
                  </a:lnTo>
                  <a:lnTo>
                    <a:pt x="347202" y="211709"/>
                  </a:lnTo>
                  <a:lnTo>
                    <a:pt x="359905" y="228645"/>
                  </a:lnTo>
                  <a:lnTo>
                    <a:pt x="368373" y="283690"/>
                  </a:lnTo>
                  <a:lnTo>
                    <a:pt x="393778" y="292158"/>
                  </a:lnTo>
                  <a:lnTo>
                    <a:pt x="410715" y="317563"/>
                  </a:lnTo>
                  <a:lnTo>
                    <a:pt x="440354" y="317563"/>
                  </a:lnTo>
                  <a:lnTo>
                    <a:pt x="440354" y="326031"/>
                  </a:lnTo>
                  <a:lnTo>
                    <a:pt x="444589" y="309095"/>
                  </a:lnTo>
                  <a:lnTo>
                    <a:pt x="448823" y="309095"/>
                  </a:lnTo>
                  <a:lnTo>
                    <a:pt x="474228" y="342968"/>
                  </a:lnTo>
                  <a:lnTo>
                    <a:pt x="486930" y="347202"/>
                  </a:lnTo>
                  <a:lnTo>
                    <a:pt x="486930" y="309095"/>
                  </a:lnTo>
                  <a:lnTo>
                    <a:pt x="478462" y="296392"/>
                  </a:lnTo>
                  <a:lnTo>
                    <a:pt x="474228" y="283690"/>
                  </a:lnTo>
                  <a:lnTo>
                    <a:pt x="499633" y="270987"/>
                  </a:lnTo>
                  <a:lnTo>
                    <a:pt x="520804" y="266753"/>
                  </a:lnTo>
                  <a:lnTo>
                    <a:pt x="537740" y="245582"/>
                  </a:lnTo>
                  <a:lnTo>
                    <a:pt x="533506" y="190538"/>
                  </a:lnTo>
                  <a:lnTo>
                    <a:pt x="499633" y="160899"/>
                  </a:lnTo>
                  <a:lnTo>
                    <a:pt x="499633" y="135494"/>
                  </a:lnTo>
                  <a:lnTo>
                    <a:pt x="474228" y="118557"/>
                  </a:lnTo>
                  <a:lnTo>
                    <a:pt x="482696" y="101620"/>
                  </a:lnTo>
                  <a:lnTo>
                    <a:pt x="474228" y="80449"/>
                  </a:lnTo>
                  <a:lnTo>
                    <a:pt x="453057" y="71981"/>
                  </a:lnTo>
                  <a:lnTo>
                    <a:pt x="440354" y="59278"/>
                  </a:lnTo>
                  <a:lnTo>
                    <a:pt x="431886" y="38108"/>
                  </a:lnTo>
                  <a:lnTo>
                    <a:pt x="389544" y="33873"/>
                  </a:lnTo>
                  <a:lnTo>
                    <a:pt x="376842" y="16937"/>
                  </a:lnTo>
                  <a:lnTo>
                    <a:pt x="38107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FCF8887-C2CA-4074-B187-FF3D0269F733}"/>
                </a:ext>
              </a:extLst>
            </p:cNvPr>
            <p:cNvSpPr/>
            <p:nvPr/>
          </p:nvSpPr>
          <p:spPr>
            <a:xfrm>
              <a:off x="3524294" y="2252398"/>
              <a:ext cx="368373" cy="444588"/>
            </a:xfrm>
            <a:custGeom>
              <a:avLst/>
              <a:gdLst>
                <a:gd name="connsiteX0" fmla="*/ 224411 w 368373"/>
                <a:gd name="connsiteY0" fmla="*/ 0 h 444588"/>
                <a:gd name="connsiteX1" fmla="*/ 215943 w 368373"/>
                <a:gd name="connsiteY1" fmla="*/ 8468 h 444588"/>
                <a:gd name="connsiteX2" fmla="*/ 215943 w 368373"/>
                <a:gd name="connsiteY2" fmla="*/ 33873 h 444588"/>
                <a:gd name="connsiteX3" fmla="*/ 182070 w 368373"/>
                <a:gd name="connsiteY3" fmla="*/ 50810 h 444588"/>
                <a:gd name="connsiteX4" fmla="*/ 182070 w 368373"/>
                <a:gd name="connsiteY4" fmla="*/ 71981 h 444588"/>
                <a:gd name="connsiteX5" fmla="*/ 173601 w 368373"/>
                <a:gd name="connsiteY5" fmla="*/ 80449 h 444588"/>
                <a:gd name="connsiteX6" fmla="*/ 135494 w 368373"/>
                <a:gd name="connsiteY6" fmla="*/ 80449 h 444588"/>
                <a:gd name="connsiteX7" fmla="*/ 118557 w 368373"/>
                <a:gd name="connsiteY7" fmla="*/ 76215 h 444588"/>
                <a:gd name="connsiteX8" fmla="*/ 63513 w 368373"/>
                <a:gd name="connsiteY8" fmla="*/ 105854 h 444588"/>
                <a:gd name="connsiteX9" fmla="*/ 42342 w 368373"/>
                <a:gd name="connsiteY9" fmla="*/ 105854 h 444588"/>
                <a:gd name="connsiteX10" fmla="*/ 21171 w 368373"/>
                <a:gd name="connsiteY10" fmla="*/ 122791 h 444588"/>
                <a:gd name="connsiteX11" fmla="*/ 25405 w 368373"/>
                <a:gd name="connsiteY11" fmla="*/ 127025 h 444588"/>
                <a:gd name="connsiteX12" fmla="*/ 25405 w 368373"/>
                <a:gd name="connsiteY12" fmla="*/ 152430 h 444588"/>
                <a:gd name="connsiteX13" fmla="*/ 59278 w 368373"/>
                <a:gd name="connsiteY13" fmla="*/ 182069 h 444588"/>
                <a:gd name="connsiteX14" fmla="*/ 59278 w 368373"/>
                <a:gd name="connsiteY14" fmla="*/ 237114 h 444588"/>
                <a:gd name="connsiteX15" fmla="*/ 46576 w 368373"/>
                <a:gd name="connsiteY15" fmla="*/ 258285 h 444588"/>
                <a:gd name="connsiteX16" fmla="*/ 21171 w 368373"/>
                <a:gd name="connsiteY16" fmla="*/ 262519 h 444588"/>
                <a:gd name="connsiteX17" fmla="*/ 0 w 368373"/>
                <a:gd name="connsiteY17" fmla="*/ 275221 h 444588"/>
                <a:gd name="connsiteX18" fmla="*/ 4234 w 368373"/>
                <a:gd name="connsiteY18" fmla="*/ 287924 h 444588"/>
                <a:gd name="connsiteX19" fmla="*/ 12703 w 368373"/>
                <a:gd name="connsiteY19" fmla="*/ 300626 h 444588"/>
                <a:gd name="connsiteX20" fmla="*/ 12703 w 368373"/>
                <a:gd name="connsiteY20" fmla="*/ 338734 h 444588"/>
                <a:gd name="connsiteX21" fmla="*/ 16937 w 368373"/>
                <a:gd name="connsiteY21" fmla="*/ 338734 h 444588"/>
                <a:gd name="connsiteX22" fmla="*/ 38108 w 368373"/>
                <a:gd name="connsiteY22" fmla="*/ 351436 h 444588"/>
                <a:gd name="connsiteX23" fmla="*/ 29639 w 368373"/>
                <a:gd name="connsiteY23" fmla="*/ 364139 h 444588"/>
                <a:gd name="connsiteX24" fmla="*/ 46576 w 368373"/>
                <a:gd name="connsiteY24" fmla="*/ 372607 h 444588"/>
                <a:gd name="connsiteX25" fmla="*/ 67747 w 368373"/>
                <a:gd name="connsiteY25" fmla="*/ 368373 h 444588"/>
                <a:gd name="connsiteX26" fmla="*/ 84684 w 368373"/>
                <a:gd name="connsiteY26" fmla="*/ 368373 h 444588"/>
                <a:gd name="connsiteX27" fmla="*/ 84684 w 368373"/>
                <a:gd name="connsiteY27" fmla="*/ 372607 h 444588"/>
                <a:gd name="connsiteX28" fmla="*/ 67747 w 368373"/>
                <a:gd name="connsiteY28" fmla="*/ 381076 h 444588"/>
                <a:gd name="connsiteX29" fmla="*/ 80449 w 368373"/>
                <a:gd name="connsiteY29" fmla="*/ 385310 h 444588"/>
                <a:gd name="connsiteX30" fmla="*/ 101620 w 368373"/>
                <a:gd name="connsiteY30" fmla="*/ 385310 h 444588"/>
                <a:gd name="connsiteX31" fmla="*/ 110089 w 368373"/>
                <a:gd name="connsiteY31" fmla="*/ 406481 h 444588"/>
                <a:gd name="connsiteX32" fmla="*/ 122791 w 368373"/>
                <a:gd name="connsiteY32" fmla="*/ 410715 h 444588"/>
                <a:gd name="connsiteX33" fmla="*/ 131259 w 368373"/>
                <a:gd name="connsiteY33" fmla="*/ 431886 h 444588"/>
                <a:gd name="connsiteX34" fmla="*/ 165133 w 368373"/>
                <a:gd name="connsiteY34" fmla="*/ 444588 h 444588"/>
                <a:gd name="connsiteX35" fmla="*/ 186304 w 368373"/>
                <a:gd name="connsiteY35" fmla="*/ 440354 h 444588"/>
                <a:gd name="connsiteX36" fmla="*/ 203240 w 368373"/>
                <a:gd name="connsiteY36" fmla="*/ 423417 h 444588"/>
                <a:gd name="connsiteX37" fmla="*/ 220177 w 368373"/>
                <a:gd name="connsiteY37" fmla="*/ 427652 h 444588"/>
                <a:gd name="connsiteX38" fmla="*/ 224411 w 368373"/>
                <a:gd name="connsiteY38" fmla="*/ 419183 h 444588"/>
                <a:gd name="connsiteX39" fmla="*/ 224411 w 368373"/>
                <a:gd name="connsiteY39" fmla="*/ 406481 h 444588"/>
                <a:gd name="connsiteX40" fmla="*/ 232880 w 368373"/>
                <a:gd name="connsiteY40" fmla="*/ 402247 h 444588"/>
                <a:gd name="connsiteX41" fmla="*/ 245582 w 368373"/>
                <a:gd name="connsiteY41" fmla="*/ 410715 h 444588"/>
                <a:gd name="connsiteX42" fmla="*/ 258285 w 368373"/>
                <a:gd name="connsiteY42" fmla="*/ 402247 h 444588"/>
                <a:gd name="connsiteX43" fmla="*/ 258285 w 368373"/>
                <a:gd name="connsiteY43" fmla="*/ 393778 h 444588"/>
                <a:gd name="connsiteX44" fmla="*/ 266753 w 368373"/>
                <a:gd name="connsiteY44" fmla="*/ 385310 h 444588"/>
                <a:gd name="connsiteX45" fmla="*/ 279456 w 368373"/>
                <a:gd name="connsiteY45" fmla="*/ 389544 h 444588"/>
                <a:gd name="connsiteX46" fmla="*/ 287924 w 368373"/>
                <a:gd name="connsiteY46" fmla="*/ 398012 h 444588"/>
                <a:gd name="connsiteX47" fmla="*/ 304861 w 368373"/>
                <a:gd name="connsiteY47" fmla="*/ 389544 h 444588"/>
                <a:gd name="connsiteX48" fmla="*/ 326032 w 368373"/>
                <a:gd name="connsiteY48" fmla="*/ 389544 h 444588"/>
                <a:gd name="connsiteX49" fmla="*/ 338734 w 368373"/>
                <a:gd name="connsiteY49" fmla="*/ 376842 h 444588"/>
                <a:gd name="connsiteX50" fmla="*/ 347202 w 368373"/>
                <a:gd name="connsiteY50" fmla="*/ 347202 h 444588"/>
                <a:gd name="connsiteX51" fmla="*/ 359905 w 368373"/>
                <a:gd name="connsiteY51" fmla="*/ 347202 h 444588"/>
                <a:gd name="connsiteX52" fmla="*/ 355671 w 368373"/>
                <a:gd name="connsiteY52" fmla="*/ 317563 h 444588"/>
                <a:gd name="connsiteX53" fmla="*/ 368373 w 368373"/>
                <a:gd name="connsiteY53" fmla="*/ 304861 h 444588"/>
                <a:gd name="connsiteX54" fmla="*/ 364139 w 368373"/>
                <a:gd name="connsiteY54" fmla="*/ 296392 h 444588"/>
                <a:gd name="connsiteX55" fmla="*/ 368373 w 368373"/>
                <a:gd name="connsiteY55" fmla="*/ 292158 h 444588"/>
                <a:gd name="connsiteX56" fmla="*/ 364139 w 368373"/>
                <a:gd name="connsiteY56" fmla="*/ 292158 h 444588"/>
                <a:gd name="connsiteX57" fmla="*/ 359905 w 368373"/>
                <a:gd name="connsiteY57" fmla="*/ 254050 h 444588"/>
                <a:gd name="connsiteX58" fmla="*/ 355671 w 368373"/>
                <a:gd name="connsiteY58" fmla="*/ 245582 h 444588"/>
                <a:gd name="connsiteX59" fmla="*/ 351437 w 368373"/>
                <a:gd name="connsiteY59" fmla="*/ 228645 h 444588"/>
                <a:gd name="connsiteX60" fmla="*/ 321797 w 368373"/>
                <a:gd name="connsiteY60" fmla="*/ 220177 h 444588"/>
                <a:gd name="connsiteX61" fmla="*/ 309095 w 368373"/>
                <a:gd name="connsiteY61" fmla="*/ 203240 h 444588"/>
                <a:gd name="connsiteX62" fmla="*/ 304861 w 368373"/>
                <a:gd name="connsiteY62" fmla="*/ 173601 h 444588"/>
                <a:gd name="connsiteX63" fmla="*/ 283690 w 368373"/>
                <a:gd name="connsiteY63" fmla="*/ 169367 h 444588"/>
                <a:gd name="connsiteX64" fmla="*/ 283690 w 368373"/>
                <a:gd name="connsiteY64" fmla="*/ 152430 h 444588"/>
                <a:gd name="connsiteX65" fmla="*/ 258285 w 368373"/>
                <a:gd name="connsiteY65" fmla="*/ 135494 h 444588"/>
                <a:gd name="connsiteX66" fmla="*/ 249816 w 368373"/>
                <a:gd name="connsiteY66" fmla="*/ 110089 h 444588"/>
                <a:gd name="connsiteX67" fmla="*/ 258285 w 368373"/>
                <a:gd name="connsiteY67" fmla="*/ 93152 h 444588"/>
                <a:gd name="connsiteX68" fmla="*/ 249816 w 368373"/>
                <a:gd name="connsiteY68" fmla="*/ 80449 h 444588"/>
                <a:gd name="connsiteX69" fmla="*/ 249816 w 368373"/>
                <a:gd name="connsiteY69" fmla="*/ 63513 h 444588"/>
                <a:gd name="connsiteX70" fmla="*/ 254051 w 368373"/>
                <a:gd name="connsiteY70" fmla="*/ 46576 h 444588"/>
                <a:gd name="connsiteX71" fmla="*/ 241348 w 368373"/>
                <a:gd name="connsiteY71" fmla="*/ 33873 h 444588"/>
                <a:gd name="connsiteX72" fmla="*/ 237114 w 368373"/>
                <a:gd name="connsiteY72" fmla="*/ 16937 h 444588"/>
                <a:gd name="connsiteX73" fmla="*/ 224411 w 368373"/>
                <a:gd name="connsiteY73" fmla="*/ 0 h 444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368373" h="444588">
                  <a:moveTo>
                    <a:pt x="224411" y="0"/>
                  </a:moveTo>
                  <a:lnTo>
                    <a:pt x="215943" y="8468"/>
                  </a:lnTo>
                  <a:lnTo>
                    <a:pt x="215943" y="33873"/>
                  </a:lnTo>
                  <a:lnTo>
                    <a:pt x="182070" y="50810"/>
                  </a:lnTo>
                  <a:lnTo>
                    <a:pt x="182070" y="71981"/>
                  </a:lnTo>
                  <a:lnTo>
                    <a:pt x="173601" y="80449"/>
                  </a:lnTo>
                  <a:lnTo>
                    <a:pt x="135494" y="80449"/>
                  </a:lnTo>
                  <a:lnTo>
                    <a:pt x="118557" y="76215"/>
                  </a:lnTo>
                  <a:lnTo>
                    <a:pt x="63513" y="105854"/>
                  </a:lnTo>
                  <a:lnTo>
                    <a:pt x="42342" y="105854"/>
                  </a:lnTo>
                  <a:lnTo>
                    <a:pt x="21171" y="122791"/>
                  </a:lnTo>
                  <a:lnTo>
                    <a:pt x="25405" y="127025"/>
                  </a:lnTo>
                  <a:lnTo>
                    <a:pt x="25405" y="152430"/>
                  </a:lnTo>
                  <a:lnTo>
                    <a:pt x="59278" y="182069"/>
                  </a:lnTo>
                  <a:lnTo>
                    <a:pt x="59278" y="237114"/>
                  </a:lnTo>
                  <a:lnTo>
                    <a:pt x="46576" y="258285"/>
                  </a:lnTo>
                  <a:lnTo>
                    <a:pt x="21171" y="262519"/>
                  </a:lnTo>
                  <a:lnTo>
                    <a:pt x="0" y="275221"/>
                  </a:lnTo>
                  <a:lnTo>
                    <a:pt x="4234" y="287924"/>
                  </a:lnTo>
                  <a:lnTo>
                    <a:pt x="12703" y="300626"/>
                  </a:lnTo>
                  <a:lnTo>
                    <a:pt x="12703" y="338734"/>
                  </a:lnTo>
                  <a:lnTo>
                    <a:pt x="16937" y="338734"/>
                  </a:lnTo>
                  <a:lnTo>
                    <a:pt x="38108" y="351436"/>
                  </a:lnTo>
                  <a:lnTo>
                    <a:pt x="29639" y="364139"/>
                  </a:lnTo>
                  <a:lnTo>
                    <a:pt x="46576" y="372607"/>
                  </a:lnTo>
                  <a:lnTo>
                    <a:pt x="67747" y="368373"/>
                  </a:lnTo>
                  <a:lnTo>
                    <a:pt x="84684" y="368373"/>
                  </a:lnTo>
                  <a:lnTo>
                    <a:pt x="84684" y="372607"/>
                  </a:lnTo>
                  <a:lnTo>
                    <a:pt x="67747" y="381076"/>
                  </a:lnTo>
                  <a:lnTo>
                    <a:pt x="80449" y="385310"/>
                  </a:lnTo>
                  <a:lnTo>
                    <a:pt x="101620" y="385310"/>
                  </a:lnTo>
                  <a:lnTo>
                    <a:pt x="110089" y="406481"/>
                  </a:lnTo>
                  <a:lnTo>
                    <a:pt x="122791" y="410715"/>
                  </a:lnTo>
                  <a:lnTo>
                    <a:pt x="131259" y="431886"/>
                  </a:lnTo>
                  <a:lnTo>
                    <a:pt x="165133" y="444588"/>
                  </a:lnTo>
                  <a:lnTo>
                    <a:pt x="186304" y="440354"/>
                  </a:lnTo>
                  <a:lnTo>
                    <a:pt x="203240" y="423417"/>
                  </a:lnTo>
                  <a:lnTo>
                    <a:pt x="220177" y="427652"/>
                  </a:lnTo>
                  <a:lnTo>
                    <a:pt x="224411" y="419183"/>
                  </a:lnTo>
                  <a:lnTo>
                    <a:pt x="224411" y="406481"/>
                  </a:lnTo>
                  <a:lnTo>
                    <a:pt x="232880" y="402247"/>
                  </a:lnTo>
                  <a:lnTo>
                    <a:pt x="245582" y="410715"/>
                  </a:lnTo>
                  <a:lnTo>
                    <a:pt x="258285" y="402247"/>
                  </a:lnTo>
                  <a:lnTo>
                    <a:pt x="258285" y="393778"/>
                  </a:lnTo>
                  <a:lnTo>
                    <a:pt x="266753" y="385310"/>
                  </a:lnTo>
                  <a:lnTo>
                    <a:pt x="279456" y="389544"/>
                  </a:lnTo>
                  <a:lnTo>
                    <a:pt x="287924" y="398012"/>
                  </a:lnTo>
                  <a:lnTo>
                    <a:pt x="304861" y="389544"/>
                  </a:lnTo>
                  <a:lnTo>
                    <a:pt x="326032" y="389544"/>
                  </a:lnTo>
                  <a:lnTo>
                    <a:pt x="338734" y="376842"/>
                  </a:lnTo>
                  <a:lnTo>
                    <a:pt x="347202" y="347202"/>
                  </a:lnTo>
                  <a:lnTo>
                    <a:pt x="359905" y="347202"/>
                  </a:lnTo>
                  <a:lnTo>
                    <a:pt x="355671" y="317563"/>
                  </a:lnTo>
                  <a:lnTo>
                    <a:pt x="368373" y="304861"/>
                  </a:lnTo>
                  <a:lnTo>
                    <a:pt x="364139" y="296392"/>
                  </a:lnTo>
                  <a:lnTo>
                    <a:pt x="368373" y="292158"/>
                  </a:lnTo>
                  <a:lnTo>
                    <a:pt x="364139" y="292158"/>
                  </a:lnTo>
                  <a:lnTo>
                    <a:pt x="359905" y="254050"/>
                  </a:lnTo>
                  <a:lnTo>
                    <a:pt x="355671" y="245582"/>
                  </a:lnTo>
                  <a:lnTo>
                    <a:pt x="351437" y="228645"/>
                  </a:lnTo>
                  <a:lnTo>
                    <a:pt x="321797" y="220177"/>
                  </a:lnTo>
                  <a:lnTo>
                    <a:pt x="309095" y="203240"/>
                  </a:lnTo>
                  <a:lnTo>
                    <a:pt x="304861" y="173601"/>
                  </a:lnTo>
                  <a:lnTo>
                    <a:pt x="283690" y="169367"/>
                  </a:lnTo>
                  <a:lnTo>
                    <a:pt x="283690" y="152430"/>
                  </a:lnTo>
                  <a:lnTo>
                    <a:pt x="258285" y="135494"/>
                  </a:lnTo>
                  <a:lnTo>
                    <a:pt x="249816" y="110089"/>
                  </a:lnTo>
                  <a:lnTo>
                    <a:pt x="258285" y="93152"/>
                  </a:lnTo>
                  <a:lnTo>
                    <a:pt x="249816" y="80449"/>
                  </a:lnTo>
                  <a:lnTo>
                    <a:pt x="249816" y="63513"/>
                  </a:lnTo>
                  <a:lnTo>
                    <a:pt x="254051" y="46576"/>
                  </a:lnTo>
                  <a:lnTo>
                    <a:pt x="241348" y="33873"/>
                  </a:lnTo>
                  <a:lnTo>
                    <a:pt x="237114" y="16937"/>
                  </a:lnTo>
                  <a:lnTo>
                    <a:pt x="22441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4E5E6EC-FB44-DD8C-33B3-77DA6CA736B3}"/>
                </a:ext>
              </a:extLst>
            </p:cNvPr>
            <p:cNvSpPr/>
            <p:nvPr/>
          </p:nvSpPr>
          <p:spPr>
            <a:xfrm>
              <a:off x="4146718" y="2497980"/>
              <a:ext cx="448822" cy="478461"/>
            </a:xfrm>
            <a:custGeom>
              <a:avLst/>
              <a:gdLst>
                <a:gd name="connsiteX0" fmla="*/ 156665 w 448822"/>
                <a:gd name="connsiteY0" fmla="*/ 0 h 478461"/>
                <a:gd name="connsiteX1" fmla="*/ 143962 w 448822"/>
                <a:gd name="connsiteY1" fmla="*/ 12703 h 478461"/>
                <a:gd name="connsiteX2" fmla="*/ 84684 w 448822"/>
                <a:gd name="connsiteY2" fmla="*/ 8468 h 478461"/>
                <a:gd name="connsiteX3" fmla="*/ 59278 w 448822"/>
                <a:gd name="connsiteY3" fmla="*/ 21171 h 478461"/>
                <a:gd name="connsiteX4" fmla="*/ 46576 w 448822"/>
                <a:gd name="connsiteY4" fmla="*/ 46576 h 478461"/>
                <a:gd name="connsiteX5" fmla="*/ 59278 w 448822"/>
                <a:gd name="connsiteY5" fmla="*/ 59278 h 478461"/>
                <a:gd name="connsiteX6" fmla="*/ 42342 w 448822"/>
                <a:gd name="connsiteY6" fmla="*/ 80449 h 478461"/>
                <a:gd name="connsiteX7" fmla="*/ 25405 w 448822"/>
                <a:gd name="connsiteY7" fmla="*/ 97386 h 478461"/>
                <a:gd name="connsiteX8" fmla="*/ 55044 w 448822"/>
                <a:gd name="connsiteY8" fmla="*/ 122791 h 478461"/>
                <a:gd name="connsiteX9" fmla="*/ 63513 w 448822"/>
                <a:gd name="connsiteY9" fmla="*/ 148196 h 478461"/>
                <a:gd name="connsiteX10" fmla="*/ 80449 w 448822"/>
                <a:gd name="connsiteY10" fmla="*/ 169367 h 478461"/>
                <a:gd name="connsiteX11" fmla="*/ 80449 w 448822"/>
                <a:gd name="connsiteY11" fmla="*/ 194772 h 478461"/>
                <a:gd name="connsiteX12" fmla="*/ 42342 w 448822"/>
                <a:gd name="connsiteY12" fmla="*/ 228645 h 478461"/>
                <a:gd name="connsiteX13" fmla="*/ 55044 w 448822"/>
                <a:gd name="connsiteY13" fmla="*/ 245582 h 478461"/>
                <a:gd name="connsiteX14" fmla="*/ 55044 w 448822"/>
                <a:gd name="connsiteY14" fmla="*/ 266753 h 478461"/>
                <a:gd name="connsiteX15" fmla="*/ 29639 w 448822"/>
                <a:gd name="connsiteY15" fmla="*/ 283690 h 478461"/>
                <a:gd name="connsiteX16" fmla="*/ 0 w 448822"/>
                <a:gd name="connsiteY16" fmla="*/ 283690 h 478461"/>
                <a:gd name="connsiteX17" fmla="*/ 4234 w 448822"/>
                <a:gd name="connsiteY17" fmla="*/ 300626 h 478461"/>
                <a:gd name="connsiteX18" fmla="*/ 25405 w 448822"/>
                <a:gd name="connsiteY18" fmla="*/ 326031 h 478461"/>
                <a:gd name="connsiteX19" fmla="*/ 29639 w 448822"/>
                <a:gd name="connsiteY19" fmla="*/ 351436 h 478461"/>
                <a:gd name="connsiteX20" fmla="*/ 33873 w 448822"/>
                <a:gd name="connsiteY20" fmla="*/ 368373 h 478461"/>
                <a:gd name="connsiteX21" fmla="*/ 25405 w 448822"/>
                <a:gd name="connsiteY21" fmla="*/ 372607 h 478461"/>
                <a:gd name="connsiteX22" fmla="*/ 46576 w 448822"/>
                <a:gd name="connsiteY22" fmla="*/ 376842 h 478461"/>
                <a:gd name="connsiteX23" fmla="*/ 59278 w 448822"/>
                <a:gd name="connsiteY23" fmla="*/ 376842 h 478461"/>
                <a:gd name="connsiteX24" fmla="*/ 67747 w 448822"/>
                <a:gd name="connsiteY24" fmla="*/ 364139 h 478461"/>
                <a:gd name="connsiteX25" fmla="*/ 76215 w 448822"/>
                <a:gd name="connsiteY25" fmla="*/ 364139 h 478461"/>
                <a:gd name="connsiteX26" fmla="*/ 88918 w 448822"/>
                <a:gd name="connsiteY26" fmla="*/ 372607 h 478461"/>
                <a:gd name="connsiteX27" fmla="*/ 84684 w 448822"/>
                <a:gd name="connsiteY27" fmla="*/ 385310 h 478461"/>
                <a:gd name="connsiteX28" fmla="*/ 97386 w 448822"/>
                <a:gd name="connsiteY28" fmla="*/ 393778 h 478461"/>
                <a:gd name="connsiteX29" fmla="*/ 110089 w 448822"/>
                <a:gd name="connsiteY29" fmla="*/ 393778 h 478461"/>
                <a:gd name="connsiteX30" fmla="*/ 131259 w 448822"/>
                <a:gd name="connsiteY30" fmla="*/ 406481 h 478461"/>
                <a:gd name="connsiteX31" fmla="*/ 139728 w 448822"/>
                <a:gd name="connsiteY31" fmla="*/ 402247 h 478461"/>
                <a:gd name="connsiteX32" fmla="*/ 148196 w 448822"/>
                <a:gd name="connsiteY32" fmla="*/ 410715 h 478461"/>
                <a:gd name="connsiteX33" fmla="*/ 156665 w 448822"/>
                <a:gd name="connsiteY33" fmla="*/ 406481 h 478461"/>
                <a:gd name="connsiteX34" fmla="*/ 169367 w 448822"/>
                <a:gd name="connsiteY34" fmla="*/ 398012 h 478461"/>
                <a:gd name="connsiteX35" fmla="*/ 186304 w 448822"/>
                <a:gd name="connsiteY35" fmla="*/ 402247 h 478461"/>
                <a:gd name="connsiteX36" fmla="*/ 194772 w 448822"/>
                <a:gd name="connsiteY36" fmla="*/ 398012 h 478461"/>
                <a:gd name="connsiteX37" fmla="*/ 194772 w 448822"/>
                <a:gd name="connsiteY37" fmla="*/ 372607 h 478461"/>
                <a:gd name="connsiteX38" fmla="*/ 199006 w 448822"/>
                <a:gd name="connsiteY38" fmla="*/ 372607 h 478461"/>
                <a:gd name="connsiteX39" fmla="*/ 203240 w 448822"/>
                <a:gd name="connsiteY39" fmla="*/ 385310 h 478461"/>
                <a:gd name="connsiteX40" fmla="*/ 220177 w 448822"/>
                <a:gd name="connsiteY40" fmla="*/ 398012 h 478461"/>
                <a:gd name="connsiteX41" fmla="*/ 220177 w 448822"/>
                <a:gd name="connsiteY41" fmla="*/ 414949 h 478461"/>
                <a:gd name="connsiteX42" fmla="*/ 245582 w 448822"/>
                <a:gd name="connsiteY42" fmla="*/ 414949 h 478461"/>
                <a:gd name="connsiteX43" fmla="*/ 279456 w 448822"/>
                <a:gd name="connsiteY43" fmla="*/ 444588 h 478461"/>
                <a:gd name="connsiteX44" fmla="*/ 300627 w 448822"/>
                <a:gd name="connsiteY44" fmla="*/ 448822 h 478461"/>
                <a:gd name="connsiteX45" fmla="*/ 300627 w 448822"/>
                <a:gd name="connsiteY45" fmla="*/ 436120 h 478461"/>
                <a:gd name="connsiteX46" fmla="*/ 309095 w 448822"/>
                <a:gd name="connsiteY46" fmla="*/ 423417 h 478461"/>
                <a:gd name="connsiteX47" fmla="*/ 313329 w 448822"/>
                <a:gd name="connsiteY47" fmla="*/ 436120 h 478461"/>
                <a:gd name="connsiteX48" fmla="*/ 309095 w 448822"/>
                <a:gd name="connsiteY48" fmla="*/ 444588 h 478461"/>
                <a:gd name="connsiteX49" fmla="*/ 313329 w 448822"/>
                <a:gd name="connsiteY49" fmla="*/ 453057 h 478461"/>
                <a:gd name="connsiteX50" fmla="*/ 326032 w 448822"/>
                <a:gd name="connsiteY50" fmla="*/ 448822 h 478461"/>
                <a:gd name="connsiteX51" fmla="*/ 338734 w 448822"/>
                <a:gd name="connsiteY51" fmla="*/ 448822 h 478461"/>
                <a:gd name="connsiteX52" fmla="*/ 338734 w 448822"/>
                <a:gd name="connsiteY52" fmla="*/ 469993 h 478461"/>
                <a:gd name="connsiteX53" fmla="*/ 351437 w 448822"/>
                <a:gd name="connsiteY53" fmla="*/ 478462 h 478461"/>
                <a:gd name="connsiteX54" fmla="*/ 359905 w 448822"/>
                <a:gd name="connsiteY54" fmla="*/ 474228 h 478461"/>
                <a:gd name="connsiteX55" fmla="*/ 385310 w 448822"/>
                <a:gd name="connsiteY55" fmla="*/ 457291 h 478461"/>
                <a:gd name="connsiteX56" fmla="*/ 385310 w 448822"/>
                <a:gd name="connsiteY56" fmla="*/ 453057 h 478461"/>
                <a:gd name="connsiteX57" fmla="*/ 368373 w 448822"/>
                <a:gd name="connsiteY57" fmla="*/ 444588 h 478461"/>
                <a:gd name="connsiteX58" fmla="*/ 368373 w 448822"/>
                <a:gd name="connsiteY58" fmla="*/ 427652 h 478461"/>
                <a:gd name="connsiteX59" fmla="*/ 385310 w 448822"/>
                <a:gd name="connsiteY59" fmla="*/ 423417 h 478461"/>
                <a:gd name="connsiteX60" fmla="*/ 389544 w 448822"/>
                <a:gd name="connsiteY60" fmla="*/ 414949 h 478461"/>
                <a:gd name="connsiteX61" fmla="*/ 385310 w 448822"/>
                <a:gd name="connsiteY61" fmla="*/ 406481 h 478461"/>
                <a:gd name="connsiteX62" fmla="*/ 385310 w 448822"/>
                <a:gd name="connsiteY62" fmla="*/ 389544 h 478461"/>
                <a:gd name="connsiteX63" fmla="*/ 398013 w 448822"/>
                <a:gd name="connsiteY63" fmla="*/ 372607 h 478461"/>
                <a:gd name="connsiteX64" fmla="*/ 414949 w 448822"/>
                <a:gd name="connsiteY64" fmla="*/ 334500 h 478461"/>
                <a:gd name="connsiteX65" fmla="*/ 419183 w 448822"/>
                <a:gd name="connsiteY65" fmla="*/ 317563 h 478461"/>
                <a:gd name="connsiteX66" fmla="*/ 431886 w 448822"/>
                <a:gd name="connsiteY66" fmla="*/ 313329 h 478461"/>
                <a:gd name="connsiteX67" fmla="*/ 431886 w 448822"/>
                <a:gd name="connsiteY67" fmla="*/ 309095 h 478461"/>
                <a:gd name="connsiteX68" fmla="*/ 423418 w 448822"/>
                <a:gd name="connsiteY68" fmla="*/ 304861 h 478461"/>
                <a:gd name="connsiteX69" fmla="*/ 423418 w 448822"/>
                <a:gd name="connsiteY69" fmla="*/ 292158 h 478461"/>
                <a:gd name="connsiteX70" fmla="*/ 444589 w 448822"/>
                <a:gd name="connsiteY70" fmla="*/ 279455 h 478461"/>
                <a:gd name="connsiteX71" fmla="*/ 448823 w 448822"/>
                <a:gd name="connsiteY71" fmla="*/ 258285 h 478461"/>
                <a:gd name="connsiteX72" fmla="*/ 440354 w 448822"/>
                <a:gd name="connsiteY72" fmla="*/ 245582 h 478461"/>
                <a:gd name="connsiteX73" fmla="*/ 427652 w 448822"/>
                <a:gd name="connsiteY73" fmla="*/ 245582 h 478461"/>
                <a:gd name="connsiteX74" fmla="*/ 423418 w 448822"/>
                <a:gd name="connsiteY74" fmla="*/ 241348 h 478461"/>
                <a:gd name="connsiteX75" fmla="*/ 423418 w 448822"/>
                <a:gd name="connsiteY75" fmla="*/ 224411 h 478461"/>
                <a:gd name="connsiteX76" fmla="*/ 440354 w 448822"/>
                <a:gd name="connsiteY76" fmla="*/ 211709 h 478461"/>
                <a:gd name="connsiteX77" fmla="*/ 440354 w 448822"/>
                <a:gd name="connsiteY77" fmla="*/ 199006 h 478461"/>
                <a:gd name="connsiteX78" fmla="*/ 436120 w 448822"/>
                <a:gd name="connsiteY78" fmla="*/ 190538 h 478461"/>
                <a:gd name="connsiteX79" fmla="*/ 427652 w 448822"/>
                <a:gd name="connsiteY79" fmla="*/ 207475 h 478461"/>
                <a:gd name="connsiteX80" fmla="*/ 419183 w 448822"/>
                <a:gd name="connsiteY80" fmla="*/ 203240 h 478461"/>
                <a:gd name="connsiteX81" fmla="*/ 410715 w 448822"/>
                <a:gd name="connsiteY81" fmla="*/ 186304 h 478461"/>
                <a:gd name="connsiteX82" fmla="*/ 376842 w 448822"/>
                <a:gd name="connsiteY82" fmla="*/ 203240 h 478461"/>
                <a:gd name="connsiteX83" fmla="*/ 317563 w 448822"/>
                <a:gd name="connsiteY83" fmla="*/ 199006 h 478461"/>
                <a:gd name="connsiteX84" fmla="*/ 309095 w 448822"/>
                <a:gd name="connsiteY84" fmla="*/ 182069 h 478461"/>
                <a:gd name="connsiteX85" fmla="*/ 292158 w 448822"/>
                <a:gd name="connsiteY85" fmla="*/ 160899 h 478461"/>
                <a:gd name="connsiteX86" fmla="*/ 292158 w 448822"/>
                <a:gd name="connsiteY86" fmla="*/ 131259 h 478461"/>
                <a:gd name="connsiteX87" fmla="*/ 266753 w 448822"/>
                <a:gd name="connsiteY87" fmla="*/ 101620 h 478461"/>
                <a:gd name="connsiteX88" fmla="*/ 249816 w 448822"/>
                <a:gd name="connsiteY88" fmla="*/ 114323 h 478461"/>
                <a:gd name="connsiteX89" fmla="*/ 224411 w 448822"/>
                <a:gd name="connsiteY89" fmla="*/ 93152 h 478461"/>
                <a:gd name="connsiteX90" fmla="*/ 228646 w 448822"/>
                <a:gd name="connsiteY90" fmla="*/ 50810 h 478461"/>
                <a:gd name="connsiteX91" fmla="*/ 190538 w 448822"/>
                <a:gd name="connsiteY91" fmla="*/ 8468 h 478461"/>
                <a:gd name="connsiteX92" fmla="*/ 169367 w 448822"/>
                <a:gd name="connsiteY92" fmla="*/ 8468 h 478461"/>
                <a:gd name="connsiteX93" fmla="*/ 160899 w 448822"/>
                <a:gd name="connsiteY93" fmla="*/ 0 h 478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</a:cxnLst>
              <a:rect l="l" t="t" r="r" b="b"/>
              <a:pathLst>
                <a:path w="448822" h="478461">
                  <a:moveTo>
                    <a:pt x="156665" y="0"/>
                  </a:moveTo>
                  <a:lnTo>
                    <a:pt x="143962" y="12703"/>
                  </a:lnTo>
                  <a:lnTo>
                    <a:pt x="84684" y="8468"/>
                  </a:lnTo>
                  <a:lnTo>
                    <a:pt x="59278" y="21171"/>
                  </a:lnTo>
                  <a:lnTo>
                    <a:pt x="46576" y="46576"/>
                  </a:lnTo>
                  <a:lnTo>
                    <a:pt x="59278" y="59278"/>
                  </a:lnTo>
                  <a:lnTo>
                    <a:pt x="42342" y="80449"/>
                  </a:lnTo>
                  <a:lnTo>
                    <a:pt x="25405" y="97386"/>
                  </a:lnTo>
                  <a:lnTo>
                    <a:pt x="55044" y="122791"/>
                  </a:lnTo>
                  <a:lnTo>
                    <a:pt x="63513" y="148196"/>
                  </a:lnTo>
                  <a:lnTo>
                    <a:pt x="80449" y="169367"/>
                  </a:lnTo>
                  <a:lnTo>
                    <a:pt x="80449" y="194772"/>
                  </a:lnTo>
                  <a:lnTo>
                    <a:pt x="42342" y="228645"/>
                  </a:lnTo>
                  <a:lnTo>
                    <a:pt x="55044" y="245582"/>
                  </a:lnTo>
                  <a:lnTo>
                    <a:pt x="55044" y="266753"/>
                  </a:lnTo>
                  <a:lnTo>
                    <a:pt x="29639" y="283690"/>
                  </a:lnTo>
                  <a:lnTo>
                    <a:pt x="0" y="283690"/>
                  </a:lnTo>
                  <a:lnTo>
                    <a:pt x="4234" y="300626"/>
                  </a:lnTo>
                  <a:lnTo>
                    <a:pt x="25405" y="326031"/>
                  </a:lnTo>
                  <a:lnTo>
                    <a:pt x="29639" y="351436"/>
                  </a:lnTo>
                  <a:lnTo>
                    <a:pt x="33873" y="368373"/>
                  </a:lnTo>
                  <a:lnTo>
                    <a:pt x="25405" y="372607"/>
                  </a:lnTo>
                  <a:lnTo>
                    <a:pt x="46576" y="376842"/>
                  </a:lnTo>
                  <a:lnTo>
                    <a:pt x="59278" y="376842"/>
                  </a:lnTo>
                  <a:lnTo>
                    <a:pt x="67747" y="364139"/>
                  </a:lnTo>
                  <a:lnTo>
                    <a:pt x="76215" y="364139"/>
                  </a:lnTo>
                  <a:lnTo>
                    <a:pt x="88918" y="372607"/>
                  </a:lnTo>
                  <a:lnTo>
                    <a:pt x="84684" y="385310"/>
                  </a:lnTo>
                  <a:lnTo>
                    <a:pt x="97386" y="393778"/>
                  </a:lnTo>
                  <a:lnTo>
                    <a:pt x="110089" y="393778"/>
                  </a:lnTo>
                  <a:lnTo>
                    <a:pt x="131259" y="406481"/>
                  </a:lnTo>
                  <a:lnTo>
                    <a:pt x="139728" y="402247"/>
                  </a:lnTo>
                  <a:lnTo>
                    <a:pt x="148196" y="410715"/>
                  </a:lnTo>
                  <a:lnTo>
                    <a:pt x="156665" y="406481"/>
                  </a:lnTo>
                  <a:lnTo>
                    <a:pt x="169367" y="398012"/>
                  </a:lnTo>
                  <a:lnTo>
                    <a:pt x="186304" y="402247"/>
                  </a:lnTo>
                  <a:lnTo>
                    <a:pt x="194772" y="398012"/>
                  </a:lnTo>
                  <a:lnTo>
                    <a:pt x="194772" y="372607"/>
                  </a:lnTo>
                  <a:lnTo>
                    <a:pt x="199006" y="372607"/>
                  </a:lnTo>
                  <a:lnTo>
                    <a:pt x="203240" y="385310"/>
                  </a:lnTo>
                  <a:lnTo>
                    <a:pt x="220177" y="398012"/>
                  </a:lnTo>
                  <a:lnTo>
                    <a:pt x="220177" y="414949"/>
                  </a:lnTo>
                  <a:lnTo>
                    <a:pt x="245582" y="414949"/>
                  </a:lnTo>
                  <a:lnTo>
                    <a:pt x="279456" y="444588"/>
                  </a:lnTo>
                  <a:lnTo>
                    <a:pt x="300627" y="448822"/>
                  </a:lnTo>
                  <a:lnTo>
                    <a:pt x="300627" y="436120"/>
                  </a:lnTo>
                  <a:lnTo>
                    <a:pt x="309095" y="423417"/>
                  </a:lnTo>
                  <a:lnTo>
                    <a:pt x="313329" y="436120"/>
                  </a:lnTo>
                  <a:lnTo>
                    <a:pt x="309095" y="444588"/>
                  </a:lnTo>
                  <a:lnTo>
                    <a:pt x="313329" y="453057"/>
                  </a:lnTo>
                  <a:lnTo>
                    <a:pt x="326032" y="448822"/>
                  </a:lnTo>
                  <a:lnTo>
                    <a:pt x="338734" y="448822"/>
                  </a:lnTo>
                  <a:lnTo>
                    <a:pt x="338734" y="469993"/>
                  </a:lnTo>
                  <a:lnTo>
                    <a:pt x="351437" y="478462"/>
                  </a:lnTo>
                  <a:lnTo>
                    <a:pt x="359905" y="474228"/>
                  </a:lnTo>
                  <a:lnTo>
                    <a:pt x="385310" y="457291"/>
                  </a:lnTo>
                  <a:lnTo>
                    <a:pt x="385310" y="453057"/>
                  </a:lnTo>
                  <a:lnTo>
                    <a:pt x="368373" y="444588"/>
                  </a:lnTo>
                  <a:lnTo>
                    <a:pt x="368373" y="427652"/>
                  </a:lnTo>
                  <a:lnTo>
                    <a:pt x="385310" y="423417"/>
                  </a:lnTo>
                  <a:lnTo>
                    <a:pt x="389544" y="414949"/>
                  </a:lnTo>
                  <a:lnTo>
                    <a:pt x="385310" y="406481"/>
                  </a:lnTo>
                  <a:lnTo>
                    <a:pt x="385310" y="389544"/>
                  </a:lnTo>
                  <a:lnTo>
                    <a:pt x="398013" y="372607"/>
                  </a:lnTo>
                  <a:lnTo>
                    <a:pt x="414949" y="334500"/>
                  </a:lnTo>
                  <a:lnTo>
                    <a:pt x="419183" y="317563"/>
                  </a:lnTo>
                  <a:lnTo>
                    <a:pt x="431886" y="313329"/>
                  </a:lnTo>
                  <a:lnTo>
                    <a:pt x="431886" y="309095"/>
                  </a:lnTo>
                  <a:lnTo>
                    <a:pt x="423418" y="304861"/>
                  </a:lnTo>
                  <a:lnTo>
                    <a:pt x="423418" y="292158"/>
                  </a:lnTo>
                  <a:lnTo>
                    <a:pt x="444589" y="279455"/>
                  </a:lnTo>
                  <a:lnTo>
                    <a:pt x="448823" y="258285"/>
                  </a:lnTo>
                  <a:lnTo>
                    <a:pt x="440354" y="245582"/>
                  </a:lnTo>
                  <a:lnTo>
                    <a:pt x="427652" y="245582"/>
                  </a:lnTo>
                  <a:lnTo>
                    <a:pt x="423418" y="241348"/>
                  </a:lnTo>
                  <a:lnTo>
                    <a:pt x="423418" y="224411"/>
                  </a:lnTo>
                  <a:lnTo>
                    <a:pt x="440354" y="211709"/>
                  </a:lnTo>
                  <a:lnTo>
                    <a:pt x="440354" y="199006"/>
                  </a:lnTo>
                  <a:lnTo>
                    <a:pt x="436120" y="190538"/>
                  </a:lnTo>
                  <a:lnTo>
                    <a:pt x="427652" y="207475"/>
                  </a:lnTo>
                  <a:lnTo>
                    <a:pt x="419183" y="203240"/>
                  </a:lnTo>
                  <a:lnTo>
                    <a:pt x="410715" y="186304"/>
                  </a:lnTo>
                  <a:lnTo>
                    <a:pt x="376842" y="203240"/>
                  </a:lnTo>
                  <a:lnTo>
                    <a:pt x="317563" y="199006"/>
                  </a:lnTo>
                  <a:lnTo>
                    <a:pt x="309095" y="182069"/>
                  </a:lnTo>
                  <a:lnTo>
                    <a:pt x="292158" y="160899"/>
                  </a:lnTo>
                  <a:lnTo>
                    <a:pt x="292158" y="131259"/>
                  </a:lnTo>
                  <a:lnTo>
                    <a:pt x="266753" y="101620"/>
                  </a:lnTo>
                  <a:lnTo>
                    <a:pt x="249816" y="114323"/>
                  </a:lnTo>
                  <a:lnTo>
                    <a:pt x="224411" y="93152"/>
                  </a:lnTo>
                  <a:lnTo>
                    <a:pt x="228646" y="50810"/>
                  </a:lnTo>
                  <a:lnTo>
                    <a:pt x="190538" y="8468"/>
                  </a:lnTo>
                  <a:lnTo>
                    <a:pt x="169367" y="8468"/>
                  </a:lnTo>
                  <a:lnTo>
                    <a:pt x="16089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2BF8717-CF4C-8DEE-A6C5-B71BE0DB9182}"/>
                </a:ext>
              </a:extLst>
            </p:cNvPr>
            <p:cNvSpPr/>
            <p:nvPr/>
          </p:nvSpPr>
          <p:spPr>
            <a:xfrm>
              <a:off x="4908870" y="2641942"/>
              <a:ext cx="436120" cy="342968"/>
            </a:xfrm>
            <a:custGeom>
              <a:avLst/>
              <a:gdLst>
                <a:gd name="connsiteX0" fmla="*/ 215943 w 436120"/>
                <a:gd name="connsiteY0" fmla="*/ 0 h 342968"/>
                <a:gd name="connsiteX1" fmla="*/ 190538 w 436120"/>
                <a:gd name="connsiteY1" fmla="*/ 4234 h 342968"/>
                <a:gd name="connsiteX2" fmla="*/ 182070 w 436120"/>
                <a:gd name="connsiteY2" fmla="*/ 16937 h 342968"/>
                <a:gd name="connsiteX3" fmla="*/ 169367 w 436120"/>
                <a:gd name="connsiteY3" fmla="*/ 29639 h 342968"/>
                <a:gd name="connsiteX4" fmla="*/ 156665 w 436120"/>
                <a:gd name="connsiteY4" fmla="*/ 16937 h 342968"/>
                <a:gd name="connsiteX5" fmla="*/ 152430 w 436120"/>
                <a:gd name="connsiteY5" fmla="*/ 21171 h 342968"/>
                <a:gd name="connsiteX6" fmla="*/ 156665 w 436120"/>
                <a:gd name="connsiteY6" fmla="*/ 29639 h 342968"/>
                <a:gd name="connsiteX7" fmla="*/ 139728 w 436120"/>
                <a:gd name="connsiteY7" fmla="*/ 38108 h 342968"/>
                <a:gd name="connsiteX8" fmla="*/ 143962 w 436120"/>
                <a:gd name="connsiteY8" fmla="*/ 50810 h 342968"/>
                <a:gd name="connsiteX9" fmla="*/ 131259 w 436120"/>
                <a:gd name="connsiteY9" fmla="*/ 59278 h 342968"/>
                <a:gd name="connsiteX10" fmla="*/ 131259 w 436120"/>
                <a:gd name="connsiteY10" fmla="*/ 80449 h 342968"/>
                <a:gd name="connsiteX11" fmla="*/ 105854 w 436120"/>
                <a:gd name="connsiteY11" fmla="*/ 80449 h 342968"/>
                <a:gd name="connsiteX12" fmla="*/ 105854 w 436120"/>
                <a:gd name="connsiteY12" fmla="*/ 88918 h 342968"/>
                <a:gd name="connsiteX13" fmla="*/ 84684 w 436120"/>
                <a:gd name="connsiteY13" fmla="*/ 93152 h 342968"/>
                <a:gd name="connsiteX14" fmla="*/ 84684 w 436120"/>
                <a:gd name="connsiteY14" fmla="*/ 114323 h 342968"/>
                <a:gd name="connsiteX15" fmla="*/ 101620 w 436120"/>
                <a:gd name="connsiteY15" fmla="*/ 114323 h 342968"/>
                <a:gd name="connsiteX16" fmla="*/ 93152 w 436120"/>
                <a:gd name="connsiteY16" fmla="*/ 122791 h 342968"/>
                <a:gd name="connsiteX17" fmla="*/ 88918 w 436120"/>
                <a:gd name="connsiteY17" fmla="*/ 156664 h 342968"/>
                <a:gd name="connsiteX18" fmla="*/ 76215 w 436120"/>
                <a:gd name="connsiteY18" fmla="*/ 156664 h 342968"/>
                <a:gd name="connsiteX19" fmla="*/ 50810 w 436120"/>
                <a:gd name="connsiteY19" fmla="*/ 160899 h 342968"/>
                <a:gd name="connsiteX20" fmla="*/ 25405 w 436120"/>
                <a:gd name="connsiteY20" fmla="*/ 156664 h 342968"/>
                <a:gd name="connsiteX21" fmla="*/ 4234 w 436120"/>
                <a:gd name="connsiteY21" fmla="*/ 160899 h 342968"/>
                <a:gd name="connsiteX22" fmla="*/ 4234 w 436120"/>
                <a:gd name="connsiteY22" fmla="*/ 177835 h 342968"/>
                <a:gd name="connsiteX23" fmla="*/ 21171 w 436120"/>
                <a:gd name="connsiteY23" fmla="*/ 182069 h 342968"/>
                <a:gd name="connsiteX24" fmla="*/ 33873 w 436120"/>
                <a:gd name="connsiteY24" fmla="*/ 207475 h 342968"/>
                <a:gd name="connsiteX25" fmla="*/ 38108 w 436120"/>
                <a:gd name="connsiteY25" fmla="*/ 220177 h 342968"/>
                <a:gd name="connsiteX26" fmla="*/ 16937 w 436120"/>
                <a:gd name="connsiteY26" fmla="*/ 241348 h 342968"/>
                <a:gd name="connsiteX27" fmla="*/ 8468 w 436120"/>
                <a:gd name="connsiteY27" fmla="*/ 245582 h 342968"/>
                <a:gd name="connsiteX28" fmla="*/ 0 w 436120"/>
                <a:gd name="connsiteY28" fmla="*/ 254050 h 342968"/>
                <a:gd name="connsiteX29" fmla="*/ 16937 w 436120"/>
                <a:gd name="connsiteY29" fmla="*/ 258285 h 342968"/>
                <a:gd name="connsiteX30" fmla="*/ 21171 w 436120"/>
                <a:gd name="connsiteY30" fmla="*/ 283690 h 342968"/>
                <a:gd name="connsiteX31" fmla="*/ 33873 w 436120"/>
                <a:gd name="connsiteY31" fmla="*/ 283690 h 342968"/>
                <a:gd name="connsiteX32" fmla="*/ 38108 w 436120"/>
                <a:gd name="connsiteY32" fmla="*/ 317563 h 342968"/>
                <a:gd name="connsiteX33" fmla="*/ 42342 w 436120"/>
                <a:gd name="connsiteY33" fmla="*/ 321797 h 342968"/>
                <a:gd name="connsiteX34" fmla="*/ 42342 w 436120"/>
                <a:gd name="connsiteY34" fmla="*/ 326031 h 342968"/>
                <a:gd name="connsiteX35" fmla="*/ 55044 w 436120"/>
                <a:gd name="connsiteY35" fmla="*/ 330266 h 342968"/>
                <a:gd name="connsiteX36" fmla="*/ 67747 w 436120"/>
                <a:gd name="connsiteY36" fmla="*/ 342968 h 342968"/>
                <a:gd name="connsiteX37" fmla="*/ 88918 w 436120"/>
                <a:gd name="connsiteY37" fmla="*/ 342968 h 342968"/>
                <a:gd name="connsiteX38" fmla="*/ 97386 w 436120"/>
                <a:gd name="connsiteY38" fmla="*/ 334500 h 342968"/>
                <a:gd name="connsiteX39" fmla="*/ 110089 w 436120"/>
                <a:gd name="connsiteY39" fmla="*/ 334500 h 342968"/>
                <a:gd name="connsiteX40" fmla="*/ 122791 w 436120"/>
                <a:gd name="connsiteY40" fmla="*/ 334500 h 342968"/>
                <a:gd name="connsiteX41" fmla="*/ 152430 w 436120"/>
                <a:gd name="connsiteY41" fmla="*/ 309095 h 342968"/>
                <a:gd name="connsiteX42" fmla="*/ 160899 w 436120"/>
                <a:gd name="connsiteY42" fmla="*/ 309095 h 342968"/>
                <a:gd name="connsiteX43" fmla="*/ 173601 w 436120"/>
                <a:gd name="connsiteY43" fmla="*/ 300626 h 342968"/>
                <a:gd name="connsiteX44" fmla="*/ 203240 w 436120"/>
                <a:gd name="connsiteY44" fmla="*/ 304861 h 342968"/>
                <a:gd name="connsiteX45" fmla="*/ 228646 w 436120"/>
                <a:gd name="connsiteY45" fmla="*/ 283690 h 342968"/>
                <a:gd name="connsiteX46" fmla="*/ 245582 w 436120"/>
                <a:gd name="connsiteY46" fmla="*/ 279455 h 342968"/>
                <a:gd name="connsiteX47" fmla="*/ 254051 w 436120"/>
                <a:gd name="connsiteY47" fmla="*/ 262519 h 342968"/>
                <a:gd name="connsiteX48" fmla="*/ 266753 w 436120"/>
                <a:gd name="connsiteY48" fmla="*/ 258285 h 342968"/>
                <a:gd name="connsiteX49" fmla="*/ 279456 w 436120"/>
                <a:gd name="connsiteY49" fmla="*/ 237114 h 342968"/>
                <a:gd name="connsiteX50" fmla="*/ 300627 w 436120"/>
                <a:gd name="connsiteY50" fmla="*/ 220177 h 342968"/>
                <a:gd name="connsiteX51" fmla="*/ 321797 w 436120"/>
                <a:gd name="connsiteY51" fmla="*/ 215943 h 342968"/>
                <a:gd name="connsiteX52" fmla="*/ 334500 w 436120"/>
                <a:gd name="connsiteY52" fmla="*/ 228645 h 342968"/>
                <a:gd name="connsiteX53" fmla="*/ 364139 w 436120"/>
                <a:gd name="connsiteY53" fmla="*/ 224411 h 342968"/>
                <a:gd name="connsiteX54" fmla="*/ 364139 w 436120"/>
                <a:gd name="connsiteY54" fmla="*/ 207475 h 342968"/>
                <a:gd name="connsiteX55" fmla="*/ 376842 w 436120"/>
                <a:gd name="connsiteY55" fmla="*/ 203240 h 342968"/>
                <a:gd name="connsiteX56" fmla="*/ 385310 w 436120"/>
                <a:gd name="connsiteY56" fmla="*/ 190538 h 342968"/>
                <a:gd name="connsiteX57" fmla="*/ 402247 w 436120"/>
                <a:gd name="connsiteY57" fmla="*/ 190538 h 342968"/>
                <a:gd name="connsiteX58" fmla="*/ 414949 w 436120"/>
                <a:gd name="connsiteY58" fmla="*/ 177835 h 342968"/>
                <a:gd name="connsiteX59" fmla="*/ 414949 w 436120"/>
                <a:gd name="connsiteY59" fmla="*/ 156664 h 342968"/>
                <a:gd name="connsiteX60" fmla="*/ 414949 w 436120"/>
                <a:gd name="connsiteY60" fmla="*/ 139728 h 342968"/>
                <a:gd name="connsiteX61" fmla="*/ 410715 w 436120"/>
                <a:gd name="connsiteY61" fmla="*/ 114323 h 342968"/>
                <a:gd name="connsiteX62" fmla="*/ 410715 w 436120"/>
                <a:gd name="connsiteY62" fmla="*/ 97386 h 342968"/>
                <a:gd name="connsiteX63" fmla="*/ 423418 w 436120"/>
                <a:gd name="connsiteY63" fmla="*/ 88918 h 342968"/>
                <a:gd name="connsiteX64" fmla="*/ 436120 w 436120"/>
                <a:gd name="connsiteY64" fmla="*/ 80449 h 342968"/>
                <a:gd name="connsiteX65" fmla="*/ 385310 w 436120"/>
                <a:gd name="connsiteY65" fmla="*/ 50810 h 342968"/>
                <a:gd name="connsiteX66" fmla="*/ 372608 w 436120"/>
                <a:gd name="connsiteY66" fmla="*/ 38108 h 342968"/>
                <a:gd name="connsiteX67" fmla="*/ 359905 w 436120"/>
                <a:gd name="connsiteY67" fmla="*/ 29639 h 342968"/>
                <a:gd name="connsiteX68" fmla="*/ 347202 w 436120"/>
                <a:gd name="connsiteY68" fmla="*/ 33873 h 342968"/>
                <a:gd name="connsiteX69" fmla="*/ 342968 w 436120"/>
                <a:gd name="connsiteY69" fmla="*/ 42342 h 342968"/>
                <a:gd name="connsiteX70" fmla="*/ 334500 w 436120"/>
                <a:gd name="connsiteY70" fmla="*/ 50810 h 342968"/>
                <a:gd name="connsiteX71" fmla="*/ 326032 w 436120"/>
                <a:gd name="connsiteY71" fmla="*/ 50810 h 342968"/>
                <a:gd name="connsiteX72" fmla="*/ 300627 w 436120"/>
                <a:gd name="connsiteY72" fmla="*/ 25405 h 342968"/>
                <a:gd name="connsiteX73" fmla="*/ 270987 w 436120"/>
                <a:gd name="connsiteY73" fmla="*/ 25405 h 342968"/>
                <a:gd name="connsiteX74" fmla="*/ 254051 w 436120"/>
                <a:gd name="connsiteY74" fmla="*/ 33873 h 342968"/>
                <a:gd name="connsiteX75" fmla="*/ 245582 w 436120"/>
                <a:gd name="connsiteY75" fmla="*/ 38108 h 342968"/>
                <a:gd name="connsiteX76" fmla="*/ 224411 w 436120"/>
                <a:gd name="connsiteY76" fmla="*/ 21171 h 342968"/>
                <a:gd name="connsiteX77" fmla="*/ 224411 w 436120"/>
                <a:gd name="connsiteY77" fmla="*/ 4234 h 342968"/>
                <a:gd name="connsiteX78" fmla="*/ 215943 w 436120"/>
                <a:gd name="connsiteY78" fmla="*/ 0 h 342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36120" h="342968">
                  <a:moveTo>
                    <a:pt x="215943" y="0"/>
                  </a:moveTo>
                  <a:lnTo>
                    <a:pt x="190538" y="4234"/>
                  </a:lnTo>
                  <a:lnTo>
                    <a:pt x="182070" y="16937"/>
                  </a:lnTo>
                  <a:lnTo>
                    <a:pt x="169367" y="29639"/>
                  </a:lnTo>
                  <a:lnTo>
                    <a:pt x="156665" y="16937"/>
                  </a:lnTo>
                  <a:lnTo>
                    <a:pt x="152430" y="21171"/>
                  </a:lnTo>
                  <a:lnTo>
                    <a:pt x="156665" y="29639"/>
                  </a:lnTo>
                  <a:lnTo>
                    <a:pt x="139728" y="38108"/>
                  </a:lnTo>
                  <a:lnTo>
                    <a:pt x="143962" y="50810"/>
                  </a:lnTo>
                  <a:lnTo>
                    <a:pt x="131259" y="59278"/>
                  </a:lnTo>
                  <a:lnTo>
                    <a:pt x="131259" y="80449"/>
                  </a:lnTo>
                  <a:lnTo>
                    <a:pt x="105854" y="80449"/>
                  </a:lnTo>
                  <a:lnTo>
                    <a:pt x="105854" y="88918"/>
                  </a:lnTo>
                  <a:lnTo>
                    <a:pt x="84684" y="93152"/>
                  </a:lnTo>
                  <a:lnTo>
                    <a:pt x="84684" y="114323"/>
                  </a:lnTo>
                  <a:lnTo>
                    <a:pt x="101620" y="114323"/>
                  </a:lnTo>
                  <a:lnTo>
                    <a:pt x="93152" y="122791"/>
                  </a:lnTo>
                  <a:lnTo>
                    <a:pt x="88918" y="156664"/>
                  </a:lnTo>
                  <a:lnTo>
                    <a:pt x="76215" y="156664"/>
                  </a:lnTo>
                  <a:lnTo>
                    <a:pt x="50810" y="160899"/>
                  </a:lnTo>
                  <a:lnTo>
                    <a:pt x="25405" y="156664"/>
                  </a:lnTo>
                  <a:lnTo>
                    <a:pt x="4234" y="160899"/>
                  </a:lnTo>
                  <a:lnTo>
                    <a:pt x="4234" y="177835"/>
                  </a:lnTo>
                  <a:lnTo>
                    <a:pt x="21171" y="182069"/>
                  </a:lnTo>
                  <a:lnTo>
                    <a:pt x="33873" y="207475"/>
                  </a:lnTo>
                  <a:lnTo>
                    <a:pt x="38108" y="220177"/>
                  </a:lnTo>
                  <a:lnTo>
                    <a:pt x="16937" y="241348"/>
                  </a:lnTo>
                  <a:lnTo>
                    <a:pt x="8468" y="245582"/>
                  </a:lnTo>
                  <a:lnTo>
                    <a:pt x="0" y="254050"/>
                  </a:lnTo>
                  <a:lnTo>
                    <a:pt x="16937" y="258285"/>
                  </a:lnTo>
                  <a:lnTo>
                    <a:pt x="21171" y="283690"/>
                  </a:lnTo>
                  <a:lnTo>
                    <a:pt x="33873" y="283690"/>
                  </a:lnTo>
                  <a:lnTo>
                    <a:pt x="38108" y="317563"/>
                  </a:lnTo>
                  <a:lnTo>
                    <a:pt x="42342" y="321797"/>
                  </a:lnTo>
                  <a:lnTo>
                    <a:pt x="42342" y="326031"/>
                  </a:lnTo>
                  <a:lnTo>
                    <a:pt x="55044" y="330266"/>
                  </a:lnTo>
                  <a:lnTo>
                    <a:pt x="67747" y="342968"/>
                  </a:lnTo>
                  <a:lnTo>
                    <a:pt x="88918" y="342968"/>
                  </a:lnTo>
                  <a:lnTo>
                    <a:pt x="97386" y="334500"/>
                  </a:lnTo>
                  <a:lnTo>
                    <a:pt x="110089" y="334500"/>
                  </a:lnTo>
                  <a:lnTo>
                    <a:pt x="122791" y="334500"/>
                  </a:lnTo>
                  <a:lnTo>
                    <a:pt x="152430" y="309095"/>
                  </a:lnTo>
                  <a:lnTo>
                    <a:pt x="160899" y="309095"/>
                  </a:lnTo>
                  <a:lnTo>
                    <a:pt x="173601" y="300626"/>
                  </a:lnTo>
                  <a:lnTo>
                    <a:pt x="203240" y="304861"/>
                  </a:lnTo>
                  <a:lnTo>
                    <a:pt x="228646" y="283690"/>
                  </a:lnTo>
                  <a:lnTo>
                    <a:pt x="245582" y="279455"/>
                  </a:lnTo>
                  <a:lnTo>
                    <a:pt x="254051" y="262519"/>
                  </a:lnTo>
                  <a:lnTo>
                    <a:pt x="266753" y="258285"/>
                  </a:lnTo>
                  <a:lnTo>
                    <a:pt x="279456" y="237114"/>
                  </a:lnTo>
                  <a:lnTo>
                    <a:pt x="300627" y="220177"/>
                  </a:lnTo>
                  <a:lnTo>
                    <a:pt x="321797" y="215943"/>
                  </a:lnTo>
                  <a:lnTo>
                    <a:pt x="334500" y="228645"/>
                  </a:lnTo>
                  <a:lnTo>
                    <a:pt x="364139" y="224411"/>
                  </a:lnTo>
                  <a:lnTo>
                    <a:pt x="364139" y="207475"/>
                  </a:lnTo>
                  <a:lnTo>
                    <a:pt x="376842" y="203240"/>
                  </a:lnTo>
                  <a:lnTo>
                    <a:pt x="385310" y="190538"/>
                  </a:lnTo>
                  <a:lnTo>
                    <a:pt x="402247" y="190538"/>
                  </a:lnTo>
                  <a:lnTo>
                    <a:pt x="414949" y="177835"/>
                  </a:lnTo>
                  <a:lnTo>
                    <a:pt x="414949" y="156664"/>
                  </a:lnTo>
                  <a:lnTo>
                    <a:pt x="414949" y="139728"/>
                  </a:lnTo>
                  <a:lnTo>
                    <a:pt x="410715" y="114323"/>
                  </a:lnTo>
                  <a:lnTo>
                    <a:pt x="410715" y="97386"/>
                  </a:lnTo>
                  <a:lnTo>
                    <a:pt x="423418" y="88918"/>
                  </a:lnTo>
                  <a:lnTo>
                    <a:pt x="436120" y="80449"/>
                  </a:lnTo>
                  <a:lnTo>
                    <a:pt x="385310" y="50810"/>
                  </a:lnTo>
                  <a:lnTo>
                    <a:pt x="372608" y="38108"/>
                  </a:lnTo>
                  <a:lnTo>
                    <a:pt x="359905" y="29639"/>
                  </a:lnTo>
                  <a:lnTo>
                    <a:pt x="347202" y="33873"/>
                  </a:lnTo>
                  <a:lnTo>
                    <a:pt x="342968" y="42342"/>
                  </a:lnTo>
                  <a:lnTo>
                    <a:pt x="334500" y="50810"/>
                  </a:lnTo>
                  <a:lnTo>
                    <a:pt x="326032" y="50810"/>
                  </a:lnTo>
                  <a:lnTo>
                    <a:pt x="300627" y="25405"/>
                  </a:lnTo>
                  <a:lnTo>
                    <a:pt x="270987" y="25405"/>
                  </a:lnTo>
                  <a:lnTo>
                    <a:pt x="254051" y="33873"/>
                  </a:lnTo>
                  <a:lnTo>
                    <a:pt x="245582" y="38108"/>
                  </a:lnTo>
                  <a:lnTo>
                    <a:pt x="224411" y="21171"/>
                  </a:lnTo>
                  <a:lnTo>
                    <a:pt x="224411" y="4234"/>
                  </a:lnTo>
                  <a:lnTo>
                    <a:pt x="21594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5AE5E10-FE55-DC05-600D-4FC05E266ED4}"/>
                </a:ext>
              </a:extLst>
            </p:cNvPr>
            <p:cNvSpPr/>
            <p:nvPr/>
          </p:nvSpPr>
          <p:spPr>
            <a:xfrm>
              <a:off x="3333756" y="1748531"/>
              <a:ext cx="499632" cy="364138"/>
            </a:xfrm>
            <a:custGeom>
              <a:avLst/>
              <a:gdLst>
                <a:gd name="connsiteX0" fmla="*/ 372608 w 499632"/>
                <a:gd name="connsiteY0" fmla="*/ 0 h 364138"/>
                <a:gd name="connsiteX1" fmla="*/ 364139 w 499632"/>
                <a:gd name="connsiteY1" fmla="*/ 12703 h 364138"/>
                <a:gd name="connsiteX2" fmla="*/ 296392 w 499632"/>
                <a:gd name="connsiteY2" fmla="*/ 63513 h 364138"/>
                <a:gd name="connsiteX3" fmla="*/ 182070 w 499632"/>
                <a:gd name="connsiteY3" fmla="*/ 93152 h 364138"/>
                <a:gd name="connsiteX4" fmla="*/ 105854 w 499632"/>
                <a:gd name="connsiteY4" fmla="*/ 118557 h 364138"/>
                <a:gd name="connsiteX5" fmla="*/ 42342 w 499632"/>
                <a:gd name="connsiteY5" fmla="*/ 152430 h 364138"/>
                <a:gd name="connsiteX6" fmla="*/ 4234 w 499632"/>
                <a:gd name="connsiteY6" fmla="*/ 207475 h 364138"/>
                <a:gd name="connsiteX7" fmla="*/ 0 w 499632"/>
                <a:gd name="connsiteY7" fmla="*/ 249816 h 364138"/>
                <a:gd name="connsiteX8" fmla="*/ 29639 w 499632"/>
                <a:gd name="connsiteY8" fmla="*/ 275221 h 364138"/>
                <a:gd name="connsiteX9" fmla="*/ 71981 w 499632"/>
                <a:gd name="connsiteY9" fmla="*/ 283690 h 364138"/>
                <a:gd name="connsiteX10" fmla="*/ 67747 w 499632"/>
                <a:gd name="connsiteY10" fmla="*/ 283690 h 364138"/>
                <a:gd name="connsiteX11" fmla="*/ 101620 w 499632"/>
                <a:gd name="connsiteY11" fmla="*/ 279455 h 364138"/>
                <a:gd name="connsiteX12" fmla="*/ 118557 w 499632"/>
                <a:gd name="connsiteY12" fmla="*/ 262519 h 364138"/>
                <a:gd name="connsiteX13" fmla="*/ 131259 w 499632"/>
                <a:gd name="connsiteY13" fmla="*/ 258285 h 364138"/>
                <a:gd name="connsiteX14" fmla="*/ 148196 w 499632"/>
                <a:gd name="connsiteY14" fmla="*/ 283690 h 364138"/>
                <a:gd name="connsiteX15" fmla="*/ 169367 w 499632"/>
                <a:gd name="connsiteY15" fmla="*/ 283690 h 364138"/>
                <a:gd name="connsiteX16" fmla="*/ 177835 w 499632"/>
                <a:gd name="connsiteY16" fmla="*/ 300626 h 364138"/>
                <a:gd name="connsiteX17" fmla="*/ 211709 w 499632"/>
                <a:gd name="connsiteY17" fmla="*/ 296392 h 364138"/>
                <a:gd name="connsiteX18" fmla="*/ 249816 w 499632"/>
                <a:gd name="connsiteY18" fmla="*/ 321797 h 364138"/>
                <a:gd name="connsiteX19" fmla="*/ 228646 w 499632"/>
                <a:gd name="connsiteY19" fmla="*/ 330266 h 364138"/>
                <a:gd name="connsiteX20" fmla="*/ 245582 w 499632"/>
                <a:gd name="connsiteY20" fmla="*/ 342968 h 364138"/>
                <a:gd name="connsiteX21" fmla="*/ 254051 w 499632"/>
                <a:gd name="connsiteY21" fmla="*/ 342968 h 364138"/>
                <a:gd name="connsiteX22" fmla="*/ 266753 w 499632"/>
                <a:gd name="connsiteY22" fmla="*/ 364139 h 364138"/>
                <a:gd name="connsiteX23" fmla="*/ 283690 w 499632"/>
                <a:gd name="connsiteY23" fmla="*/ 364139 h 364138"/>
                <a:gd name="connsiteX24" fmla="*/ 287924 w 499632"/>
                <a:gd name="connsiteY24" fmla="*/ 351436 h 364138"/>
                <a:gd name="connsiteX25" fmla="*/ 275221 w 499632"/>
                <a:gd name="connsiteY25" fmla="*/ 342968 h 364138"/>
                <a:gd name="connsiteX26" fmla="*/ 313329 w 499632"/>
                <a:gd name="connsiteY26" fmla="*/ 330266 h 364138"/>
                <a:gd name="connsiteX27" fmla="*/ 351437 w 499632"/>
                <a:gd name="connsiteY27" fmla="*/ 326031 h 364138"/>
                <a:gd name="connsiteX28" fmla="*/ 359905 w 499632"/>
                <a:gd name="connsiteY28" fmla="*/ 300626 h 364138"/>
                <a:gd name="connsiteX29" fmla="*/ 381076 w 499632"/>
                <a:gd name="connsiteY29" fmla="*/ 283690 h 364138"/>
                <a:gd name="connsiteX30" fmla="*/ 414949 w 499632"/>
                <a:gd name="connsiteY30" fmla="*/ 279455 h 364138"/>
                <a:gd name="connsiteX31" fmla="*/ 457291 w 499632"/>
                <a:gd name="connsiteY31" fmla="*/ 300626 h 364138"/>
                <a:gd name="connsiteX32" fmla="*/ 478462 w 499632"/>
                <a:gd name="connsiteY32" fmla="*/ 304861 h 364138"/>
                <a:gd name="connsiteX33" fmla="*/ 482696 w 499632"/>
                <a:gd name="connsiteY33" fmla="*/ 292158 h 364138"/>
                <a:gd name="connsiteX34" fmla="*/ 495399 w 499632"/>
                <a:gd name="connsiteY34" fmla="*/ 270987 h 364138"/>
                <a:gd name="connsiteX35" fmla="*/ 499633 w 499632"/>
                <a:gd name="connsiteY35" fmla="*/ 262519 h 364138"/>
                <a:gd name="connsiteX36" fmla="*/ 486930 w 499632"/>
                <a:gd name="connsiteY36" fmla="*/ 262519 h 364138"/>
                <a:gd name="connsiteX37" fmla="*/ 486930 w 499632"/>
                <a:gd name="connsiteY37" fmla="*/ 237114 h 364138"/>
                <a:gd name="connsiteX38" fmla="*/ 478462 w 499632"/>
                <a:gd name="connsiteY38" fmla="*/ 220177 h 364138"/>
                <a:gd name="connsiteX39" fmla="*/ 482696 w 499632"/>
                <a:gd name="connsiteY39" fmla="*/ 190538 h 364138"/>
                <a:gd name="connsiteX40" fmla="*/ 486930 w 499632"/>
                <a:gd name="connsiteY40" fmla="*/ 173601 h 364138"/>
                <a:gd name="connsiteX41" fmla="*/ 478462 w 499632"/>
                <a:gd name="connsiteY41" fmla="*/ 173601 h 364138"/>
                <a:gd name="connsiteX42" fmla="*/ 482696 w 499632"/>
                <a:gd name="connsiteY42" fmla="*/ 156664 h 364138"/>
                <a:gd name="connsiteX43" fmla="*/ 499633 w 499632"/>
                <a:gd name="connsiteY43" fmla="*/ 139728 h 364138"/>
                <a:gd name="connsiteX44" fmla="*/ 482696 w 499632"/>
                <a:gd name="connsiteY44" fmla="*/ 114323 h 364138"/>
                <a:gd name="connsiteX45" fmla="*/ 478462 w 499632"/>
                <a:gd name="connsiteY45" fmla="*/ 84683 h 364138"/>
                <a:gd name="connsiteX46" fmla="*/ 410715 w 499632"/>
                <a:gd name="connsiteY46" fmla="*/ 21171 h 364138"/>
                <a:gd name="connsiteX47" fmla="*/ 402247 w 499632"/>
                <a:gd name="connsiteY47" fmla="*/ 4234 h 364138"/>
                <a:gd name="connsiteX48" fmla="*/ 385310 w 499632"/>
                <a:gd name="connsiteY48" fmla="*/ 4234 h 364138"/>
                <a:gd name="connsiteX49" fmla="*/ 372608 w 499632"/>
                <a:gd name="connsiteY49" fmla="*/ 0 h 364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99632" h="364138">
                  <a:moveTo>
                    <a:pt x="372608" y="0"/>
                  </a:moveTo>
                  <a:lnTo>
                    <a:pt x="364139" y="12703"/>
                  </a:lnTo>
                  <a:lnTo>
                    <a:pt x="296392" y="63513"/>
                  </a:lnTo>
                  <a:lnTo>
                    <a:pt x="182070" y="93152"/>
                  </a:lnTo>
                  <a:lnTo>
                    <a:pt x="105854" y="118557"/>
                  </a:lnTo>
                  <a:lnTo>
                    <a:pt x="42342" y="152430"/>
                  </a:lnTo>
                  <a:lnTo>
                    <a:pt x="4234" y="207475"/>
                  </a:lnTo>
                  <a:lnTo>
                    <a:pt x="0" y="249816"/>
                  </a:lnTo>
                  <a:lnTo>
                    <a:pt x="29639" y="275221"/>
                  </a:lnTo>
                  <a:lnTo>
                    <a:pt x="71981" y="283690"/>
                  </a:lnTo>
                  <a:lnTo>
                    <a:pt x="67747" y="283690"/>
                  </a:lnTo>
                  <a:lnTo>
                    <a:pt x="101620" y="279455"/>
                  </a:lnTo>
                  <a:lnTo>
                    <a:pt x="118557" y="262519"/>
                  </a:lnTo>
                  <a:lnTo>
                    <a:pt x="131259" y="258285"/>
                  </a:lnTo>
                  <a:lnTo>
                    <a:pt x="148196" y="283690"/>
                  </a:lnTo>
                  <a:lnTo>
                    <a:pt x="169367" y="283690"/>
                  </a:lnTo>
                  <a:lnTo>
                    <a:pt x="177835" y="300626"/>
                  </a:lnTo>
                  <a:lnTo>
                    <a:pt x="211709" y="296392"/>
                  </a:lnTo>
                  <a:lnTo>
                    <a:pt x="249816" y="321797"/>
                  </a:lnTo>
                  <a:lnTo>
                    <a:pt x="228646" y="330266"/>
                  </a:lnTo>
                  <a:lnTo>
                    <a:pt x="245582" y="342968"/>
                  </a:lnTo>
                  <a:lnTo>
                    <a:pt x="254051" y="342968"/>
                  </a:lnTo>
                  <a:lnTo>
                    <a:pt x="266753" y="364139"/>
                  </a:lnTo>
                  <a:lnTo>
                    <a:pt x="283690" y="364139"/>
                  </a:lnTo>
                  <a:lnTo>
                    <a:pt x="287924" y="351436"/>
                  </a:lnTo>
                  <a:lnTo>
                    <a:pt x="275221" y="342968"/>
                  </a:lnTo>
                  <a:lnTo>
                    <a:pt x="313329" y="330266"/>
                  </a:lnTo>
                  <a:lnTo>
                    <a:pt x="351437" y="326031"/>
                  </a:lnTo>
                  <a:lnTo>
                    <a:pt x="359905" y="300626"/>
                  </a:lnTo>
                  <a:lnTo>
                    <a:pt x="381076" y="283690"/>
                  </a:lnTo>
                  <a:lnTo>
                    <a:pt x="414949" y="279455"/>
                  </a:lnTo>
                  <a:lnTo>
                    <a:pt x="457291" y="300626"/>
                  </a:lnTo>
                  <a:lnTo>
                    <a:pt x="478462" y="304861"/>
                  </a:lnTo>
                  <a:lnTo>
                    <a:pt x="482696" y="292158"/>
                  </a:lnTo>
                  <a:lnTo>
                    <a:pt x="495399" y="270987"/>
                  </a:lnTo>
                  <a:lnTo>
                    <a:pt x="499633" y="262519"/>
                  </a:lnTo>
                  <a:lnTo>
                    <a:pt x="486930" y="262519"/>
                  </a:lnTo>
                  <a:lnTo>
                    <a:pt x="486930" y="237114"/>
                  </a:lnTo>
                  <a:lnTo>
                    <a:pt x="478462" y="220177"/>
                  </a:lnTo>
                  <a:lnTo>
                    <a:pt x="482696" y="190538"/>
                  </a:lnTo>
                  <a:lnTo>
                    <a:pt x="486930" y="173601"/>
                  </a:lnTo>
                  <a:lnTo>
                    <a:pt x="478462" y="173601"/>
                  </a:lnTo>
                  <a:lnTo>
                    <a:pt x="482696" y="156664"/>
                  </a:lnTo>
                  <a:lnTo>
                    <a:pt x="499633" y="139728"/>
                  </a:lnTo>
                  <a:lnTo>
                    <a:pt x="482696" y="114323"/>
                  </a:lnTo>
                  <a:lnTo>
                    <a:pt x="478462" y="84683"/>
                  </a:lnTo>
                  <a:lnTo>
                    <a:pt x="410715" y="21171"/>
                  </a:lnTo>
                  <a:lnTo>
                    <a:pt x="402247" y="4234"/>
                  </a:lnTo>
                  <a:lnTo>
                    <a:pt x="385310" y="4234"/>
                  </a:lnTo>
                  <a:lnTo>
                    <a:pt x="37260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72CB4B3-336A-BCC2-C218-9612E35A66F3}"/>
                </a:ext>
              </a:extLst>
            </p:cNvPr>
            <p:cNvSpPr/>
            <p:nvPr/>
          </p:nvSpPr>
          <p:spPr>
            <a:xfrm>
              <a:off x="3401503" y="2006816"/>
              <a:ext cx="436120" cy="368373"/>
            </a:xfrm>
            <a:custGeom>
              <a:avLst/>
              <a:gdLst>
                <a:gd name="connsiteX0" fmla="*/ 63513 w 436120"/>
                <a:gd name="connsiteY0" fmla="*/ 0 h 368373"/>
                <a:gd name="connsiteX1" fmla="*/ 50810 w 436120"/>
                <a:gd name="connsiteY1" fmla="*/ 4234 h 368373"/>
                <a:gd name="connsiteX2" fmla="*/ 33873 w 436120"/>
                <a:gd name="connsiteY2" fmla="*/ 21171 h 368373"/>
                <a:gd name="connsiteX3" fmla="*/ 0 w 436120"/>
                <a:gd name="connsiteY3" fmla="*/ 25405 h 368373"/>
                <a:gd name="connsiteX4" fmla="*/ 4234 w 436120"/>
                <a:gd name="connsiteY4" fmla="*/ 84683 h 368373"/>
                <a:gd name="connsiteX5" fmla="*/ 21171 w 436120"/>
                <a:gd name="connsiteY5" fmla="*/ 88918 h 368373"/>
                <a:gd name="connsiteX6" fmla="*/ 21171 w 436120"/>
                <a:gd name="connsiteY6" fmla="*/ 93152 h 368373"/>
                <a:gd name="connsiteX7" fmla="*/ 4234 w 436120"/>
                <a:gd name="connsiteY7" fmla="*/ 101620 h 368373"/>
                <a:gd name="connsiteX8" fmla="*/ 25405 w 436120"/>
                <a:gd name="connsiteY8" fmla="*/ 131259 h 368373"/>
                <a:gd name="connsiteX9" fmla="*/ 33873 w 436120"/>
                <a:gd name="connsiteY9" fmla="*/ 165133 h 368373"/>
                <a:gd name="connsiteX10" fmla="*/ 29639 w 436120"/>
                <a:gd name="connsiteY10" fmla="*/ 182069 h 368373"/>
                <a:gd name="connsiteX11" fmla="*/ 16937 w 436120"/>
                <a:gd name="connsiteY11" fmla="*/ 190538 h 368373"/>
                <a:gd name="connsiteX12" fmla="*/ 16937 w 436120"/>
                <a:gd name="connsiteY12" fmla="*/ 203240 h 368373"/>
                <a:gd name="connsiteX13" fmla="*/ 33873 w 436120"/>
                <a:gd name="connsiteY13" fmla="*/ 207475 h 368373"/>
                <a:gd name="connsiteX14" fmla="*/ 38108 w 436120"/>
                <a:gd name="connsiteY14" fmla="*/ 220177 h 368373"/>
                <a:gd name="connsiteX15" fmla="*/ 25405 w 436120"/>
                <a:gd name="connsiteY15" fmla="*/ 258285 h 368373"/>
                <a:gd name="connsiteX16" fmla="*/ 38108 w 436120"/>
                <a:gd name="connsiteY16" fmla="*/ 270987 h 368373"/>
                <a:gd name="connsiteX17" fmla="*/ 80449 w 436120"/>
                <a:gd name="connsiteY17" fmla="*/ 275221 h 368373"/>
                <a:gd name="connsiteX18" fmla="*/ 88918 w 436120"/>
                <a:gd name="connsiteY18" fmla="*/ 296392 h 368373"/>
                <a:gd name="connsiteX19" fmla="*/ 101620 w 436120"/>
                <a:gd name="connsiteY19" fmla="*/ 309095 h 368373"/>
                <a:gd name="connsiteX20" fmla="*/ 122791 w 436120"/>
                <a:gd name="connsiteY20" fmla="*/ 317563 h 368373"/>
                <a:gd name="connsiteX21" fmla="*/ 131259 w 436120"/>
                <a:gd name="connsiteY21" fmla="*/ 338734 h 368373"/>
                <a:gd name="connsiteX22" fmla="*/ 122791 w 436120"/>
                <a:gd name="connsiteY22" fmla="*/ 355671 h 368373"/>
                <a:gd name="connsiteX23" fmla="*/ 143962 w 436120"/>
                <a:gd name="connsiteY23" fmla="*/ 368373 h 368373"/>
                <a:gd name="connsiteX24" fmla="*/ 165133 w 436120"/>
                <a:gd name="connsiteY24" fmla="*/ 351436 h 368373"/>
                <a:gd name="connsiteX25" fmla="*/ 186304 w 436120"/>
                <a:gd name="connsiteY25" fmla="*/ 351436 h 368373"/>
                <a:gd name="connsiteX26" fmla="*/ 241348 w 436120"/>
                <a:gd name="connsiteY26" fmla="*/ 321797 h 368373"/>
                <a:gd name="connsiteX27" fmla="*/ 258285 w 436120"/>
                <a:gd name="connsiteY27" fmla="*/ 330266 h 368373"/>
                <a:gd name="connsiteX28" fmla="*/ 296392 w 436120"/>
                <a:gd name="connsiteY28" fmla="*/ 330266 h 368373"/>
                <a:gd name="connsiteX29" fmla="*/ 304861 w 436120"/>
                <a:gd name="connsiteY29" fmla="*/ 317563 h 368373"/>
                <a:gd name="connsiteX30" fmla="*/ 304861 w 436120"/>
                <a:gd name="connsiteY30" fmla="*/ 296392 h 368373"/>
                <a:gd name="connsiteX31" fmla="*/ 338734 w 436120"/>
                <a:gd name="connsiteY31" fmla="*/ 279455 h 368373"/>
                <a:gd name="connsiteX32" fmla="*/ 338734 w 436120"/>
                <a:gd name="connsiteY32" fmla="*/ 254050 h 368373"/>
                <a:gd name="connsiteX33" fmla="*/ 342968 w 436120"/>
                <a:gd name="connsiteY33" fmla="*/ 245582 h 368373"/>
                <a:gd name="connsiteX34" fmla="*/ 342968 w 436120"/>
                <a:gd name="connsiteY34" fmla="*/ 241348 h 368373"/>
                <a:gd name="connsiteX35" fmla="*/ 351437 w 436120"/>
                <a:gd name="connsiteY35" fmla="*/ 232880 h 368373"/>
                <a:gd name="connsiteX36" fmla="*/ 338734 w 436120"/>
                <a:gd name="connsiteY36" fmla="*/ 228645 h 368373"/>
                <a:gd name="connsiteX37" fmla="*/ 338734 w 436120"/>
                <a:gd name="connsiteY37" fmla="*/ 220177 h 368373"/>
                <a:gd name="connsiteX38" fmla="*/ 330266 w 436120"/>
                <a:gd name="connsiteY38" fmla="*/ 207475 h 368373"/>
                <a:gd name="connsiteX39" fmla="*/ 338734 w 436120"/>
                <a:gd name="connsiteY39" fmla="*/ 199006 h 368373"/>
                <a:gd name="connsiteX40" fmla="*/ 381076 w 436120"/>
                <a:gd name="connsiteY40" fmla="*/ 186304 h 368373"/>
                <a:gd name="connsiteX41" fmla="*/ 389544 w 436120"/>
                <a:gd name="connsiteY41" fmla="*/ 169367 h 368373"/>
                <a:gd name="connsiteX42" fmla="*/ 398013 w 436120"/>
                <a:gd name="connsiteY42" fmla="*/ 135494 h 368373"/>
                <a:gd name="connsiteX43" fmla="*/ 410715 w 436120"/>
                <a:gd name="connsiteY43" fmla="*/ 118557 h 368373"/>
                <a:gd name="connsiteX44" fmla="*/ 414949 w 436120"/>
                <a:gd name="connsiteY44" fmla="*/ 101620 h 368373"/>
                <a:gd name="connsiteX45" fmla="*/ 427652 w 436120"/>
                <a:gd name="connsiteY45" fmla="*/ 110089 h 368373"/>
                <a:gd name="connsiteX46" fmla="*/ 436120 w 436120"/>
                <a:gd name="connsiteY46" fmla="*/ 105854 h 368373"/>
                <a:gd name="connsiteX47" fmla="*/ 431886 w 436120"/>
                <a:gd name="connsiteY47" fmla="*/ 93152 h 368373"/>
                <a:gd name="connsiteX48" fmla="*/ 427652 w 436120"/>
                <a:gd name="connsiteY48" fmla="*/ 59278 h 368373"/>
                <a:gd name="connsiteX49" fmla="*/ 410715 w 436120"/>
                <a:gd name="connsiteY49" fmla="*/ 46576 h 368373"/>
                <a:gd name="connsiteX50" fmla="*/ 389544 w 436120"/>
                <a:gd name="connsiteY50" fmla="*/ 42342 h 368373"/>
                <a:gd name="connsiteX51" fmla="*/ 347202 w 436120"/>
                <a:gd name="connsiteY51" fmla="*/ 21171 h 368373"/>
                <a:gd name="connsiteX52" fmla="*/ 313329 w 436120"/>
                <a:gd name="connsiteY52" fmla="*/ 25405 h 368373"/>
                <a:gd name="connsiteX53" fmla="*/ 292158 w 436120"/>
                <a:gd name="connsiteY53" fmla="*/ 38108 h 368373"/>
                <a:gd name="connsiteX54" fmla="*/ 283690 w 436120"/>
                <a:gd name="connsiteY54" fmla="*/ 67747 h 368373"/>
                <a:gd name="connsiteX55" fmla="*/ 245582 w 436120"/>
                <a:gd name="connsiteY55" fmla="*/ 71981 h 368373"/>
                <a:gd name="connsiteX56" fmla="*/ 207475 w 436120"/>
                <a:gd name="connsiteY56" fmla="*/ 84683 h 368373"/>
                <a:gd name="connsiteX57" fmla="*/ 220177 w 436120"/>
                <a:gd name="connsiteY57" fmla="*/ 93152 h 368373"/>
                <a:gd name="connsiteX58" fmla="*/ 215943 w 436120"/>
                <a:gd name="connsiteY58" fmla="*/ 105854 h 368373"/>
                <a:gd name="connsiteX59" fmla="*/ 199006 w 436120"/>
                <a:gd name="connsiteY59" fmla="*/ 105854 h 368373"/>
                <a:gd name="connsiteX60" fmla="*/ 186304 w 436120"/>
                <a:gd name="connsiteY60" fmla="*/ 84683 h 368373"/>
                <a:gd name="connsiteX61" fmla="*/ 177835 w 436120"/>
                <a:gd name="connsiteY61" fmla="*/ 84683 h 368373"/>
                <a:gd name="connsiteX62" fmla="*/ 160899 w 436120"/>
                <a:gd name="connsiteY62" fmla="*/ 71981 h 368373"/>
                <a:gd name="connsiteX63" fmla="*/ 182070 w 436120"/>
                <a:gd name="connsiteY63" fmla="*/ 63513 h 368373"/>
                <a:gd name="connsiteX64" fmla="*/ 143962 w 436120"/>
                <a:gd name="connsiteY64" fmla="*/ 38108 h 368373"/>
                <a:gd name="connsiteX65" fmla="*/ 110089 w 436120"/>
                <a:gd name="connsiteY65" fmla="*/ 42342 h 368373"/>
                <a:gd name="connsiteX66" fmla="*/ 101620 w 436120"/>
                <a:gd name="connsiteY66" fmla="*/ 25405 h 368373"/>
                <a:gd name="connsiteX67" fmla="*/ 80449 w 436120"/>
                <a:gd name="connsiteY67" fmla="*/ 25405 h 368373"/>
                <a:gd name="connsiteX68" fmla="*/ 63513 w 436120"/>
                <a:gd name="connsiteY68" fmla="*/ 0 h 36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436120" h="368373">
                  <a:moveTo>
                    <a:pt x="63513" y="0"/>
                  </a:moveTo>
                  <a:lnTo>
                    <a:pt x="50810" y="4234"/>
                  </a:lnTo>
                  <a:lnTo>
                    <a:pt x="33873" y="21171"/>
                  </a:lnTo>
                  <a:lnTo>
                    <a:pt x="0" y="25405"/>
                  </a:lnTo>
                  <a:lnTo>
                    <a:pt x="4234" y="84683"/>
                  </a:lnTo>
                  <a:lnTo>
                    <a:pt x="21171" y="88918"/>
                  </a:lnTo>
                  <a:lnTo>
                    <a:pt x="21171" y="93152"/>
                  </a:lnTo>
                  <a:lnTo>
                    <a:pt x="4234" y="101620"/>
                  </a:lnTo>
                  <a:lnTo>
                    <a:pt x="25405" y="131259"/>
                  </a:lnTo>
                  <a:lnTo>
                    <a:pt x="33873" y="165133"/>
                  </a:lnTo>
                  <a:lnTo>
                    <a:pt x="29639" y="182069"/>
                  </a:lnTo>
                  <a:lnTo>
                    <a:pt x="16937" y="190538"/>
                  </a:lnTo>
                  <a:lnTo>
                    <a:pt x="16937" y="203240"/>
                  </a:lnTo>
                  <a:lnTo>
                    <a:pt x="33873" y="207475"/>
                  </a:lnTo>
                  <a:lnTo>
                    <a:pt x="38108" y="220177"/>
                  </a:lnTo>
                  <a:lnTo>
                    <a:pt x="25405" y="258285"/>
                  </a:lnTo>
                  <a:lnTo>
                    <a:pt x="38108" y="270987"/>
                  </a:lnTo>
                  <a:lnTo>
                    <a:pt x="80449" y="275221"/>
                  </a:lnTo>
                  <a:lnTo>
                    <a:pt x="88918" y="296392"/>
                  </a:lnTo>
                  <a:lnTo>
                    <a:pt x="101620" y="309095"/>
                  </a:lnTo>
                  <a:lnTo>
                    <a:pt x="122791" y="317563"/>
                  </a:lnTo>
                  <a:lnTo>
                    <a:pt x="131259" y="338734"/>
                  </a:lnTo>
                  <a:lnTo>
                    <a:pt x="122791" y="355671"/>
                  </a:lnTo>
                  <a:lnTo>
                    <a:pt x="143962" y="368373"/>
                  </a:lnTo>
                  <a:lnTo>
                    <a:pt x="165133" y="351436"/>
                  </a:lnTo>
                  <a:lnTo>
                    <a:pt x="186304" y="351436"/>
                  </a:lnTo>
                  <a:lnTo>
                    <a:pt x="241348" y="321797"/>
                  </a:lnTo>
                  <a:lnTo>
                    <a:pt x="258285" y="330266"/>
                  </a:lnTo>
                  <a:lnTo>
                    <a:pt x="296392" y="330266"/>
                  </a:lnTo>
                  <a:lnTo>
                    <a:pt x="304861" y="317563"/>
                  </a:lnTo>
                  <a:lnTo>
                    <a:pt x="304861" y="296392"/>
                  </a:lnTo>
                  <a:lnTo>
                    <a:pt x="338734" y="279455"/>
                  </a:lnTo>
                  <a:lnTo>
                    <a:pt x="338734" y="254050"/>
                  </a:lnTo>
                  <a:lnTo>
                    <a:pt x="342968" y="245582"/>
                  </a:lnTo>
                  <a:lnTo>
                    <a:pt x="342968" y="241348"/>
                  </a:lnTo>
                  <a:lnTo>
                    <a:pt x="351437" y="232880"/>
                  </a:lnTo>
                  <a:lnTo>
                    <a:pt x="338734" y="228645"/>
                  </a:lnTo>
                  <a:lnTo>
                    <a:pt x="338734" y="220177"/>
                  </a:lnTo>
                  <a:lnTo>
                    <a:pt x="330266" y="207475"/>
                  </a:lnTo>
                  <a:lnTo>
                    <a:pt x="338734" y="199006"/>
                  </a:lnTo>
                  <a:lnTo>
                    <a:pt x="381076" y="186304"/>
                  </a:lnTo>
                  <a:lnTo>
                    <a:pt x="389544" y="169367"/>
                  </a:lnTo>
                  <a:lnTo>
                    <a:pt x="398013" y="135494"/>
                  </a:lnTo>
                  <a:lnTo>
                    <a:pt x="410715" y="118557"/>
                  </a:lnTo>
                  <a:lnTo>
                    <a:pt x="414949" y="101620"/>
                  </a:lnTo>
                  <a:lnTo>
                    <a:pt x="427652" y="110089"/>
                  </a:lnTo>
                  <a:lnTo>
                    <a:pt x="436120" y="105854"/>
                  </a:lnTo>
                  <a:lnTo>
                    <a:pt x="431886" y="93152"/>
                  </a:lnTo>
                  <a:lnTo>
                    <a:pt x="427652" y="59278"/>
                  </a:lnTo>
                  <a:lnTo>
                    <a:pt x="410715" y="46576"/>
                  </a:lnTo>
                  <a:lnTo>
                    <a:pt x="389544" y="42342"/>
                  </a:lnTo>
                  <a:lnTo>
                    <a:pt x="347202" y="21171"/>
                  </a:lnTo>
                  <a:lnTo>
                    <a:pt x="313329" y="25405"/>
                  </a:lnTo>
                  <a:lnTo>
                    <a:pt x="292158" y="38108"/>
                  </a:lnTo>
                  <a:lnTo>
                    <a:pt x="283690" y="67747"/>
                  </a:lnTo>
                  <a:lnTo>
                    <a:pt x="245582" y="71981"/>
                  </a:lnTo>
                  <a:lnTo>
                    <a:pt x="207475" y="84683"/>
                  </a:lnTo>
                  <a:lnTo>
                    <a:pt x="220177" y="93152"/>
                  </a:lnTo>
                  <a:lnTo>
                    <a:pt x="215943" y="105854"/>
                  </a:lnTo>
                  <a:lnTo>
                    <a:pt x="199006" y="105854"/>
                  </a:lnTo>
                  <a:lnTo>
                    <a:pt x="186304" y="84683"/>
                  </a:lnTo>
                  <a:lnTo>
                    <a:pt x="177835" y="84683"/>
                  </a:lnTo>
                  <a:lnTo>
                    <a:pt x="160899" y="71981"/>
                  </a:lnTo>
                  <a:lnTo>
                    <a:pt x="182070" y="63513"/>
                  </a:lnTo>
                  <a:lnTo>
                    <a:pt x="143962" y="38108"/>
                  </a:lnTo>
                  <a:lnTo>
                    <a:pt x="110089" y="42342"/>
                  </a:lnTo>
                  <a:lnTo>
                    <a:pt x="101620" y="25405"/>
                  </a:lnTo>
                  <a:lnTo>
                    <a:pt x="80449" y="25405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659A43-027A-ED3B-9D53-46BE1C90603C}"/>
                </a:ext>
              </a:extLst>
            </p:cNvPr>
            <p:cNvSpPr/>
            <p:nvPr/>
          </p:nvSpPr>
          <p:spPr>
            <a:xfrm>
              <a:off x="3304117" y="2807074"/>
              <a:ext cx="398012" cy="431885"/>
            </a:xfrm>
            <a:custGeom>
              <a:avLst/>
              <a:gdLst>
                <a:gd name="connsiteX0" fmla="*/ 169367 w 398012"/>
                <a:gd name="connsiteY0" fmla="*/ 0 h 431885"/>
                <a:gd name="connsiteX1" fmla="*/ 173601 w 398012"/>
                <a:gd name="connsiteY1" fmla="*/ 8468 h 431885"/>
                <a:gd name="connsiteX2" fmla="*/ 127025 w 398012"/>
                <a:gd name="connsiteY2" fmla="*/ 21171 h 431885"/>
                <a:gd name="connsiteX3" fmla="*/ 118557 w 398012"/>
                <a:gd name="connsiteY3" fmla="*/ 33873 h 431885"/>
                <a:gd name="connsiteX4" fmla="*/ 101620 w 398012"/>
                <a:gd name="connsiteY4" fmla="*/ 21171 h 431885"/>
                <a:gd name="connsiteX5" fmla="*/ 110089 w 398012"/>
                <a:gd name="connsiteY5" fmla="*/ 55044 h 431885"/>
                <a:gd name="connsiteX6" fmla="*/ 93152 w 398012"/>
                <a:gd name="connsiteY6" fmla="*/ 55044 h 431885"/>
                <a:gd name="connsiteX7" fmla="*/ 63513 w 398012"/>
                <a:gd name="connsiteY7" fmla="*/ 33873 h 431885"/>
                <a:gd name="connsiteX8" fmla="*/ 46576 w 398012"/>
                <a:gd name="connsiteY8" fmla="*/ 63513 h 431885"/>
                <a:gd name="connsiteX9" fmla="*/ 55044 w 398012"/>
                <a:gd name="connsiteY9" fmla="*/ 71981 h 431885"/>
                <a:gd name="connsiteX10" fmla="*/ 55044 w 398012"/>
                <a:gd name="connsiteY10" fmla="*/ 80449 h 431885"/>
                <a:gd name="connsiteX11" fmla="*/ 38108 w 398012"/>
                <a:gd name="connsiteY11" fmla="*/ 101620 h 431885"/>
                <a:gd name="connsiteX12" fmla="*/ 42342 w 398012"/>
                <a:gd name="connsiteY12" fmla="*/ 135494 h 431885"/>
                <a:gd name="connsiteX13" fmla="*/ 16937 w 398012"/>
                <a:gd name="connsiteY13" fmla="*/ 165133 h 431885"/>
                <a:gd name="connsiteX14" fmla="*/ 0 w 398012"/>
                <a:gd name="connsiteY14" fmla="*/ 224411 h 431885"/>
                <a:gd name="connsiteX15" fmla="*/ 8468 w 398012"/>
                <a:gd name="connsiteY15" fmla="*/ 249816 h 431885"/>
                <a:gd name="connsiteX16" fmla="*/ 33873 w 398012"/>
                <a:gd name="connsiteY16" fmla="*/ 258285 h 431885"/>
                <a:gd name="connsiteX17" fmla="*/ 33873 w 398012"/>
                <a:gd name="connsiteY17" fmla="*/ 275221 h 431885"/>
                <a:gd name="connsiteX18" fmla="*/ 71981 w 398012"/>
                <a:gd name="connsiteY18" fmla="*/ 283690 h 431885"/>
                <a:gd name="connsiteX19" fmla="*/ 71981 w 398012"/>
                <a:gd name="connsiteY19" fmla="*/ 313329 h 431885"/>
                <a:gd name="connsiteX20" fmla="*/ 71981 w 398012"/>
                <a:gd name="connsiteY20" fmla="*/ 334500 h 431885"/>
                <a:gd name="connsiteX21" fmla="*/ 114323 w 398012"/>
                <a:gd name="connsiteY21" fmla="*/ 334500 h 431885"/>
                <a:gd name="connsiteX22" fmla="*/ 156665 w 398012"/>
                <a:gd name="connsiteY22" fmla="*/ 321797 h 431885"/>
                <a:gd name="connsiteX23" fmla="*/ 152430 w 398012"/>
                <a:gd name="connsiteY23" fmla="*/ 304861 h 431885"/>
                <a:gd name="connsiteX24" fmla="*/ 165133 w 398012"/>
                <a:gd name="connsiteY24" fmla="*/ 300626 h 431885"/>
                <a:gd name="connsiteX25" fmla="*/ 177835 w 398012"/>
                <a:gd name="connsiteY25" fmla="*/ 317563 h 431885"/>
                <a:gd name="connsiteX26" fmla="*/ 186304 w 398012"/>
                <a:gd name="connsiteY26" fmla="*/ 321797 h 431885"/>
                <a:gd name="connsiteX27" fmla="*/ 199006 w 398012"/>
                <a:gd name="connsiteY27" fmla="*/ 355671 h 431885"/>
                <a:gd name="connsiteX28" fmla="*/ 224411 w 398012"/>
                <a:gd name="connsiteY28" fmla="*/ 385310 h 431885"/>
                <a:gd name="connsiteX29" fmla="*/ 228646 w 398012"/>
                <a:gd name="connsiteY29" fmla="*/ 406481 h 431885"/>
                <a:gd name="connsiteX30" fmla="*/ 249816 w 398012"/>
                <a:gd name="connsiteY30" fmla="*/ 431886 h 431885"/>
                <a:gd name="connsiteX31" fmla="*/ 262519 w 398012"/>
                <a:gd name="connsiteY31" fmla="*/ 427652 h 431885"/>
                <a:gd name="connsiteX32" fmla="*/ 279456 w 398012"/>
                <a:gd name="connsiteY32" fmla="*/ 414949 h 431885"/>
                <a:gd name="connsiteX33" fmla="*/ 292158 w 398012"/>
                <a:gd name="connsiteY33" fmla="*/ 351436 h 431885"/>
                <a:gd name="connsiteX34" fmla="*/ 300627 w 398012"/>
                <a:gd name="connsiteY34" fmla="*/ 330266 h 431885"/>
                <a:gd name="connsiteX35" fmla="*/ 304861 w 398012"/>
                <a:gd name="connsiteY35" fmla="*/ 300626 h 431885"/>
                <a:gd name="connsiteX36" fmla="*/ 330266 w 398012"/>
                <a:gd name="connsiteY36" fmla="*/ 292158 h 431885"/>
                <a:gd name="connsiteX37" fmla="*/ 347202 w 398012"/>
                <a:gd name="connsiteY37" fmla="*/ 296392 h 431885"/>
                <a:gd name="connsiteX38" fmla="*/ 355671 w 398012"/>
                <a:gd name="connsiteY38" fmla="*/ 304861 h 431885"/>
                <a:gd name="connsiteX39" fmla="*/ 368373 w 398012"/>
                <a:gd name="connsiteY39" fmla="*/ 287924 h 431885"/>
                <a:gd name="connsiteX40" fmla="*/ 381076 w 398012"/>
                <a:gd name="connsiteY40" fmla="*/ 275221 h 431885"/>
                <a:gd name="connsiteX41" fmla="*/ 381076 w 398012"/>
                <a:gd name="connsiteY41" fmla="*/ 262519 h 431885"/>
                <a:gd name="connsiteX42" fmla="*/ 393778 w 398012"/>
                <a:gd name="connsiteY42" fmla="*/ 262519 h 431885"/>
                <a:gd name="connsiteX43" fmla="*/ 398013 w 398012"/>
                <a:gd name="connsiteY43" fmla="*/ 249816 h 431885"/>
                <a:gd name="connsiteX44" fmla="*/ 385310 w 398012"/>
                <a:gd name="connsiteY44" fmla="*/ 232880 h 431885"/>
                <a:gd name="connsiteX45" fmla="*/ 389544 w 398012"/>
                <a:gd name="connsiteY45" fmla="*/ 224411 h 431885"/>
                <a:gd name="connsiteX46" fmla="*/ 381076 w 398012"/>
                <a:gd name="connsiteY46" fmla="*/ 215943 h 431885"/>
                <a:gd name="connsiteX47" fmla="*/ 355671 w 398012"/>
                <a:gd name="connsiteY47" fmla="*/ 182069 h 431885"/>
                <a:gd name="connsiteX48" fmla="*/ 326032 w 398012"/>
                <a:gd name="connsiteY48" fmla="*/ 182069 h 431885"/>
                <a:gd name="connsiteX49" fmla="*/ 317563 w 398012"/>
                <a:gd name="connsiteY49" fmla="*/ 169367 h 431885"/>
                <a:gd name="connsiteX50" fmla="*/ 317563 w 398012"/>
                <a:gd name="connsiteY50" fmla="*/ 118557 h 431885"/>
                <a:gd name="connsiteX51" fmla="*/ 304861 w 398012"/>
                <a:gd name="connsiteY51" fmla="*/ 84683 h 431885"/>
                <a:gd name="connsiteX52" fmla="*/ 304861 w 398012"/>
                <a:gd name="connsiteY52" fmla="*/ 46576 h 431885"/>
                <a:gd name="connsiteX53" fmla="*/ 287924 w 398012"/>
                <a:gd name="connsiteY53" fmla="*/ 42342 h 431885"/>
                <a:gd name="connsiteX54" fmla="*/ 270987 w 398012"/>
                <a:gd name="connsiteY54" fmla="*/ 29639 h 431885"/>
                <a:gd name="connsiteX55" fmla="*/ 266753 w 398012"/>
                <a:gd name="connsiteY55" fmla="*/ 29639 h 431885"/>
                <a:gd name="connsiteX56" fmla="*/ 249816 w 398012"/>
                <a:gd name="connsiteY56" fmla="*/ 42342 h 431885"/>
                <a:gd name="connsiteX57" fmla="*/ 241348 w 398012"/>
                <a:gd name="connsiteY57" fmla="*/ 33873 h 431885"/>
                <a:gd name="connsiteX58" fmla="*/ 237114 w 398012"/>
                <a:gd name="connsiteY58" fmla="*/ 21171 h 431885"/>
                <a:gd name="connsiteX59" fmla="*/ 249816 w 398012"/>
                <a:gd name="connsiteY59" fmla="*/ 12703 h 431885"/>
                <a:gd name="connsiteX60" fmla="*/ 249816 w 398012"/>
                <a:gd name="connsiteY60" fmla="*/ 8468 h 431885"/>
                <a:gd name="connsiteX61" fmla="*/ 245582 w 398012"/>
                <a:gd name="connsiteY61" fmla="*/ 4234 h 431885"/>
                <a:gd name="connsiteX62" fmla="*/ 169367 w 398012"/>
                <a:gd name="connsiteY62" fmla="*/ 0 h 43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398012" h="431885">
                  <a:moveTo>
                    <a:pt x="169367" y="0"/>
                  </a:moveTo>
                  <a:lnTo>
                    <a:pt x="173601" y="8468"/>
                  </a:lnTo>
                  <a:lnTo>
                    <a:pt x="127025" y="21171"/>
                  </a:lnTo>
                  <a:lnTo>
                    <a:pt x="118557" y="33873"/>
                  </a:lnTo>
                  <a:lnTo>
                    <a:pt x="101620" y="21171"/>
                  </a:lnTo>
                  <a:lnTo>
                    <a:pt x="110089" y="55044"/>
                  </a:lnTo>
                  <a:lnTo>
                    <a:pt x="93152" y="55044"/>
                  </a:lnTo>
                  <a:lnTo>
                    <a:pt x="63513" y="33873"/>
                  </a:lnTo>
                  <a:lnTo>
                    <a:pt x="46576" y="63513"/>
                  </a:lnTo>
                  <a:lnTo>
                    <a:pt x="55044" y="71981"/>
                  </a:lnTo>
                  <a:lnTo>
                    <a:pt x="55044" y="80449"/>
                  </a:lnTo>
                  <a:lnTo>
                    <a:pt x="38108" y="101620"/>
                  </a:lnTo>
                  <a:lnTo>
                    <a:pt x="42342" y="135494"/>
                  </a:lnTo>
                  <a:lnTo>
                    <a:pt x="16937" y="165133"/>
                  </a:lnTo>
                  <a:lnTo>
                    <a:pt x="0" y="224411"/>
                  </a:lnTo>
                  <a:lnTo>
                    <a:pt x="8468" y="249816"/>
                  </a:lnTo>
                  <a:lnTo>
                    <a:pt x="33873" y="258285"/>
                  </a:lnTo>
                  <a:lnTo>
                    <a:pt x="33873" y="275221"/>
                  </a:lnTo>
                  <a:lnTo>
                    <a:pt x="71981" y="283690"/>
                  </a:lnTo>
                  <a:lnTo>
                    <a:pt x="71981" y="313329"/>
                  </a:lnTo>
                  <a:lnTo>
                    <a:pt x="71981" y="334500"/>
                  </a:lnTo>
                  <a:lnTo>
                    <a:pt x="114323" y="334500"/>
                  </a:lnTo>
                  <a:lnTo>
                    <a:pt x="156665" y="321797"/>
                  </a:lnTo>
                  <a:lnTo>
                    <a:pt x="152430" y="304861"/>
                  </a:lnTo>
                  <a:lnTo>
                    <a:pt x="165133" y="300626"/>
                  </a:lnTo>
                  <a:lnTo>
                    <a:pt x="177835" y="317563"/>
                  </a:lnTo>
                  <a:lnTo>
                    <a:pt x="186304" y="321797"/>
                  </a:lnTo>
                  <a:lnTo>
                    <a:pt x="199006" y="355671"/>
                  </a:lnTo>
                  <a:lnTo>
                    <a:pt x="224411" y="385310"/>
                  </a:lnTo>
                  <a:lnTo>
                    <a:pt x="228646" y="406481"/>
                  </a:lnTo>
                  <a:lnTo>
                    <a:pt x="249816" y="431886"/>
                  </a:lnTo>
                  <a:lnTo>
                    <a:pt x="262519" y="427652"/>
                  </a:lnTo>
                  <a:lnTo>
                    <a:pt x="279456" y="414949"/>
                  </a:lnTo>
                  <a:lnTo>
                    <a:pt x="292158" y="351436"/>
                  </a:lnTo>
                  <a:lnTo>
                    <a:pt x="300627" y="330266"/>
                  </a:lnTo>
                  <a:lnTo>
                    <a:pt x="304861" y="300626"/>
                  </a:lnTo>
                  <a:lnTo>
                    <a:pt x="330266" y="292158"/>
                  </a:lnTo>
                  <a:lnTo>
                    <a:pt x="347202" y="296392"/>
                  </a:lnTo>
                  <a:lnTo>
                    <a:pt x="355671" y="304861"/>
                  </a:lnTo>
                  <a:lnTo>
                    <a:pt x="368373" y="287924"/>
                  </a:lnTo>
                  <a:lnTo>
                    <a:pt x="381076" y="275221"/>
                  </a:lnTo>
                  <a:lnTo>
                    <a:pt x="381076" y="262519"/>
                  </a:lnTo>
                  <a:lnTo>
                    <a:pt x="393778" y="262519"/>
                  </a:lnTo>
                  <a:lnTo>
                    <a:pt x="398013" y="249816"/>
                  </a:lnTo>
                  <a:lnTo>
                    <a:pt x="385310" y="232880"/>
                  </a:lnTo>
                  <a:lnTo>
                    <a:pt x="389544" y="224411"/>
                  </a:lnTo>
                  <a:lnTo>
                    <a:pt x="381076" y="215943"/>
                  </a:lnTo>
                  <a:lnTo>
                    <a:pt x="355671" y="182069"/>
                  </a:lnTo>
                  <a:lnTo>
                    <a:pt x="326032" y="182069"/>
                  </a:lnTo>
                  <a:lnTo>
                    <a:pt x="317563" y="169367"/>
                  </a:lnTo>
                  <a:lnTo>
                    <a:pt x="317563" y="118557"/>
                  </a:lnTo>
                  <a:lnTo>
                    <a:pt x="304861" y="84683"/>
                  </a:lnTo>
                  <a:lnTo>
                    <a:pt x="304861" y="46576"/>
                  </a:lnTo>
                  <a:lnTo>
                    <a:pt x="287924" y="42342"/>
                  </a:lnTo>
                  <a:lnTo>
                    <a:pt x="270987" y="29639"/>
                  </a:lnTo>
                  <a:lnTo>
                    <a:pt x="266753" y="29639"/>
                  </a:lnTo>
                  <a:lnTo>
                    <a:pt x="249816" y="42342"/>
                  </a:lnTo>
                  <a:lnTo>
                    <a:pt x="241348" y="33873"/>
                  </a:lnTo>
                  <a:lnTo>
                    <a:pt x="237114" y="21171"/>
                  </a:lnTo>
                  <a:lnTo>
                    <a:pt x="249816" y="12703"/>
                  </a:lnTo>
                  <a:lnTo>
                    <a:pt x="249816" y="8468"/>
                  </a:lnTo>
                  <a:lnTo>
                    <a:pt x="245582" y="4234"/>
                  </a:lnTo>
                  <a:lnTo>
                    <a:pt x="16936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0E9ACF-0B1A-8AB0-2A5C-4CB0D344F34F}"/>
                </a:ext>
              </a:extLst>
            </p:cNvPr>
            <p:cNvSpPr/>
            <p:nvPr/>
          </p:nvSpPr>
          <p:spPr>
            <a:xfrm>
              <a:off x="3744471" y="2523385"/>
              <a:ext cx="482696" cy="381075"/>
            </a:xfrm>
            <a:custGeom>
              <a:avLst/>
              <a:gdLst>
                <a:gd name="connsiteX0" fmla="*/ 211709 w 482696"/>
                <a:gd name="connsiteY0" fmla="*/ 0 h 381075"/>
                <a:gd name="connsiteX1" fmla="*/ 190538 w 482696"/>
                <a:gd name="connsiteY1" fmla="*/ 16937 h 381075"/>
                <a:gd name="connsiteX2" fmla="*/ 148196 w 482696"/>
                <a:gd name="connsiteY2" fmla="*/ 21171 h 381075"/>
                <a:gd name="connsiteX3" fmla="*/ 143962 w 482696"/>
                <a:gd name="connsiteY3" fmla="*/ 25405 h 381075"/>
                <a:gd name="connsiteX4" fmla="*/ 148196 w 482696"/>
                <a:gd name="connsiteY4" fmla="*/ 33873 h 381075"/>
                <a:gd name="connsiteX5" fmla="*/ 135494 w 482696"/>
                <a:gd name="connsiteY5" fmla="*/ 46576 h 381075"/>
                <a:gd name="connsiteX6" fmla="*/ 139728 w 482696"/>
                <a:gd name="connsiteY6" fmla="*/ 76215 h 381075"/>
                <a:gd name="connsiteX7" fmla="*/ 127025 w 482696"/>
                <a:gd name="connsiteY7" fmla="*/ 76215 h 381075"/>
                <a:gd name="connsiteX8" fmla="*/ 118557 w 482696"/>
                <a:gd name="connsiteY8" fmla="*/ 105854 h 381075"/>
                <a:gd name="connsiteX9" fmla="*/ 105854 w 482696"/>
                <a:gd name="connsiteY9" fmla="*/ 118557 h 381075"/>
                <a:gd name="connsiteX10" fmla="*/ 84684 w 482696"/>
                <a:gd name="connsiteY10" fmla="*/ 118557 h 381075"/>
                <a:gd name="connsiteX11" fmla="*/ 67747 w 482696"/>
                <a:gd name="connsiteY11" fmla="*/ 127025 h 381075"/>
                <a:gd name="connsiteX12" fmla="*/ 59278 w 482696"/>
                <a:gd name="connsiteY12" fmla="*/ 118557 h 381075"/>
                <a:gd name="connsiteX13" fmla="*/ 46576 w 482696"/>
                <a:gd name="connsiteY13" fmla="*/ 114323 h 381075"/>
                <a:gd name="connsiteX14" fmla="*/ 38108 w 482696"/>
                <a:gd name="connsiteY14" fmla="*/ 122791 h 381075"/>
                <a:gd name="connsiteX15" fmla="*/ 38108 w 482696"/>
                <a:gd name="connsiteY15" fmla="*/ 135494 h 381075"/>
                <a:gd name="connsiteX16" fmla="*/ 25405 w 482696"/>
                <a:gd name="connsiteY16" fmla="*/ 139728 h 381075"/>
                <a:gd name="connsiteX17" fmla="*/ 12703 w 482696"/>
                <a:gd name="connsiteY17" fmla="*/ 131259 h 381075"/>
                <a:gd name="connsiteX18" fmla="*/ 4234 w 482696"/>
                <a:gd name="connsiteY18" fmla="*/ 135494 h 381075"/>
                <a:gd name="connsiteX19" fmla="*/ 4234 w 482696"/>
                <a:gd name="connsiteY19" fmla="*/ 148196 h 381075"/>
                <a:gd name="connsiteX20" fmla="*/ 0 w 482696"/>
                <a:gd name="connsiteY20" fmla="*/ 156664 h 381075"/>
                <a:gd name="connsiteX21" fmla="*/ 4234 w 482696"/>
                <a:gd name="connsiteY21" fmla="*/ 156664 h 381075"/>
                <a:gd name="connsiteX22" fmla="*/ 16937 w 482696"/>
                <a:gd name="connsiteY22" fmla="*/ 156664 h 381075"/>
                <a:gd name="connsiteX23" fmla="*/ 16937 w 482696"/>
                <a:gd name="connsiteY23" fmla="*/ 165133 h 381075"/>
                <a:gd name="connsiteX24" fmla="*/ 8468 w 482696"/>
                <a:gd name="connsiteY24" fmla="*/ 182069 h 381075"/>
                <a:gd name="connsiteX25" fmla="*/ 8468 w 482696"/>
                <a:gd name="connsiteY25" fmla="*/ 190538 h 381075"/>
                <a:gd name="connsiteX26" fmla="*/ 16937 w 482696"/>
                <a:gd name="connsiteY26" fmla="*/ 190538 h 381075"/>
                <a:gd name="connsiteX27" fmla="*/ 25405 w 482696"/>
                <a:gd name="connsiteY27" fmla="*/ 199006 h 381075"/>
                <a:gd name="connsiteX28" fmla="*/ 25405 w 482696"/>
                <a:gd name="connsiteY28" fmla="*/ 207475 h 381075"/>
                <a:gd name="connsiteX29" fmla="*/ 8468 w 482696"/>
                <a:gd name="connsiteY29" fmla="*/ 224411 h 381075"/>
                <a:gd name="connsiteX30" fmla="*/ 16937 w 482696"/>
                <a:gd name="connsiteY30" fmla="*/ 245582 h 381075"/>
                <a:gd name="connsiteX31" fmla="*/ 16937 w 482696"/>
                <a:gd name="connsiteY31" fmla="*/ 254050 h 381075"/>
                <a:gd name="connsiteX32" fmla="*/ 33873 w 482696"/>
                <a:gd name="connsiteY32" fmla="*/ 266753 h 381075"/>
                <a:gd name="connsiteX33" fmla="*/ 50810 w 482696"/>
                <a:gd name="connsiteY33" fmla="*/ 266753 h 381075"/>
                <a:gd name="connsiteX34" fmla="*/ 63513 w 482696"/>
                <a:gd name="connsiteY34" fmla="*/ 279455 h 381075"/>
                <a:gd name="connsiteX35" fmla="*/ 67747 w 482696"/>
                <a:gd name="connsiteY35" fmla="*/ 296392 h 381075"/>
                <a:gd name="connsiteX36" fmla="*/ 80449 w 482696"/>
                <a:gd name="connsiteY36" fmla="*/ 313329 h 381075"/>
                <a:gd name="connsiteX37" fmla="*/ 97386 w 482696"/>
                <a:gd name="connsiteY37" fmla="*/ 309095 h 381075"/>
                <a:gd name="connsiteX38" fmla="*/ 105854 w 482696"/>
                <a:gd name="connsiteY38" fmla="*/ 296392 h 381075"/>
                <a:gd name="connsiteX39" fmla="*/ 127025 w 482696"/>
                <a:gd name="connsiteY39" fmla="*/ 296392 h 381075"/>
                <a:gd name="connsiteX40" fmla="*/ 135494 w 482696"/>
                <a:gd name="connsiteY40" fmla="*/ 304861 h 381075"/>
                <a:gd name="connsiteX41" fmla="*/ 148196 w 482696"/>
                <a:gd name="connsiteY41" fmla="*/ 304861 h 381075"/>
                <a:gd name="connsiteX42" fmla="*/ 156665 w 482696"/>
                <a:gd name="connsiteY42" fmla="*/ 296392 h 381075"/>
                <a:gd name="connsiteX43" fmla="*/ 211709 w 482696"/>
                <a:gd name="connsiteY43" fmla="*/ 296392 h 381075"/>
                <a:gd name="connsiteX44" fmla="*/ 224411 w 482696"/>
                <a:gd name="connsiteY44" fmla="*/ 317563 h 381075"/>
                <a:gd name="connsiteX45" fmla="*/ 241348 w 482696"/>
                <a:gd name="connsiteY45" fmla="*/ 321797 h 381075"/>
                <a:gd name="connsiteX46" fmla="*/ 254051 w 482696"/>
                <a:gd name="connsiteY46" fmla="*/ 334500 h 381075"/>
                <a:gd name="connsiteX47" fmla="*/ 270987 w 482696"/>
                <a:gd name="connsiteY47" fmla="*/ 334500 h 381075"/>
                <a:gd name="connsiteX48" fmla="*/ 275221 w 482696"/>
                <a:gd name="connsiteY48" fmla="*/ 326031 h 381075"/>
                <a:gd name="connsiteX49" fmla="*/ 283690 w 482696"/>
                <a:gd name="connsiteY49" fmla="*/ 326031 h 381075"/>
                <a:gd name="connsiteX50" fmla="*/ 296392 w 482696"/>
                <a:gd name="connsiteY50" fmla="*/ 342968 h 381075"/>
                <a:gd name="connsiteX51" fmla="*/ 321797 w 482696"/>
                <a:gd name="connsiteY51" fmla="*/ 342968 h 381075"/>
                <a:gd name="connsiteX52" fmla="*/ 330266 w 482696"/>
                <a:gd name="connsiteY52" fmla="*/ 351436 h 381075"/>
                <a:gd name="connsiteX53" fmla="*/ 347202 w 482696"/>
                <a:gd name="connsiteY53" fmla="*/ 376842 h 381075"/>
                <a:gd name="connsiteX54" fmla="*/ 355671 w 482696"/>
                <a:gd name="connsiteY54" fmla="*/ 381076 h 381075"/>
                <a:gd name="connsiteX55" fmla="*/ 364139 w 482696"/>
                <a:gd name="connsiteY55" fmla="*/ 381076 h 381075"/>
                <a:gd name="connsiteX56" fmla="*/ 364139 w 482696"/>
                <a:gd name="connsiteY56" fmla="*/ 359905 h 381075"/>
                <a:gd name="connsiteX57" fmla="*/ 368373 w 482696"/>
                <a:gd name="connsiteY57" fmla="*/ 359905 h 381075"/>
                <a:gd name="connsiteX58" fmla="*/ 376842 w 482696"/>
                <a:gd name="connsiteY58" fmla="*/ 359905 h 381075"/>
                <a:gd name="connsiteX59" fmla="*/ 385310 w 482696"/>
                <a:gd name="connsiteY59" fmla="*/ 372607 h 381075"/>
                <a:gd name="connsiteX60" fmla="*/ 393778 w 482696"/>
                <a:gd name="connsiteY60" fmla="*/ 376842 h 381075"/>
                <a:gd name="connsiteX61" fmla="*/ 410715 w 482696"/>
                <a:gd name="connsiteY61" fmla="*/ 372607 h 381075"/>
                <a:gd name="connsiteX62" fmla="*/ 406481 w 482696"/>
                <a:gd name="connsiteY62" fmla="*/ 368373 h 381075"/>
                <a:gd name="connsiteX63" fmla="*/ 406481 w 482696"/>
                <a:gd name="connsiteY63" fmla="*/ 351436 h 381075"/>
                <a:gd name="connsiteX64" fmla="*/ 436120 w 482696"/>
                <a:gd name="connsiteY64" fmla="*/ 342968 h 381075"/>
                <a:gd name="connsiteX65" fmla="*/ 431886 w 482696"/>
                <a:gd name="connsiteY65" fmla="*/ 326031 h 381075"/>
                <a:gd name="connsiteX66" fmla="*/ 427652 w 482696"/>
                <a:gd name="connsiteY66" fmla="*/ 300626 h 381075"/>
                <a:gd name="connsiteX67" fmla="*/ 406481 w 482696"/>
                <a:gd name="connsiteY67" fmla="*/ 275221 h 381075"/>
                <a:gd name="connsiteX68" fmla="*/ 402247 w 482696"/>
                <a:gd name="connsiteY68" fmla="*/ 258285 h 381075"/>
                <a:gd name="connsiteX69" fmla="*/ 436120 w 482696"/>
                <a:gd name="connsiteY69" fmla="*/ 258285 h 381075"/>
                <a:gd name="connsiteX70" fmla="*/ 457291 w 482696"/>
                <a:gd name="connsiteY70" fmla="*/ 241348 h 381075"/>
                <a:gd name="connsiteX71" fmla="*/ 457291 w 482696"/>
                <a:gd name="connsiteY71" fmla="*/ 220177 h 381075"/>
                <a:gd name="connsiteX72" fmla="*/ 444589 w 482696"/>
                <a:gd name="connsiteY72" fmla="*/ 203240 h 381075"/>
                <a:gd name="connsiteX73" fmla="*/ 482696 w 482696"/>
                <a:gd name="connsiteY73" fmla="*/ 169367 h 381075"/>
                <a:gd name="connsiteX74" fmla="*/ 482696 w 482696"/>
                <a:gd name="connsiteY74" fmla="*/ 143962 h 381075"/>
                <a:gd name="connsiteX75" fmla="*/ 465759 w 482696"/>
                <a:gd name="connsiteY75" fmla="*/ 122791 h 381075"/>
                <a:gd name="connsiteX76" fmla="*/ 457291 w 482696"/>
                <a:gd name="connsiteY76" fmla="*/ 97386 h 381075"/>
                <a:gd name="connsiteX77" fmla="*/ 427652 w 482696"/>
                <a:gd name="connsiteY77" fmla="*/ 71981 h 381075"/>
                <a:gd name="connsiteX78" fmla="*/ 389544 w 482696"/>
                <a:gd name="connsiteY78" fmla="*/ 93152 h 381075"/>
                <a:gd name="connsiteX79" fmla="*/ 389544 w 482696"/>
                <a:gd name="connsiteY79" fmla="*/ 80449 h 381075"/>
                <a:gd name="connsiteX80" fmla="*/ 372608 w 482696"/>
                <a:gd name="connsiteY80" fmla="*/ 80449 h 381075"/>
                <a:gd name="connsiteX81" fmla="*/ 368373 w 482696"/>
                <a:gd name="connsiteY81" fmla="*/ 93152 h 381075"/>
                <a:gd name="connsiteX82" fmla="*/ 351437 w 482696"/>
                <a:gd name="connsiteY82" fmla="*/ 93152 h 381075"/>
                <a:gd name="connsiteX83" fmla="*/ 309095 w 482696"/>
                <a:gd name="connsiteY83" fmla="*/ 93152 h 381075"/>
                <a:gd name="connsiteX84" fmla="*/ 292158 w 482696"/>
                <a:gd name="connsiteY84" fmla="*/ 101620 h 381075"/>
                <a:gd name="connsiteX85" fmla="*/ 279456 w 482696"/>
                <a:gd name="connsiteY85" fmla="*/ 93152 h 381075"/>
                <a:gd name="connsiteX86" fmla="*/ 304861 w 482696"/>
                <a:gd name="connsiteY86" fmla="*/ 76215 h 381075"/>
                <a:gd name="connsiteX87" fmla="*/ 300627 w 482696"/>
                <a:gd name="connsiteY87" fmla="*/ 46576 h 381075"/>
                <a:gd name="connsiteX88" fmla="*/ 283690 w 482696"/>
                <a:gd name="connsiteY88" fmla="*/ 38108 h 381075"/>
                <a:gd name="connsiteX89" fmla="*/ 266753 w 482696"/>
                <a:gd name="connsiteY89" fmla="*/ 16937 h 381075"/>
                <a:gd name="connsiteX90" fmla="*/ 228646 w 482696"/>
                <a:gd name="connsiteY90" fmla="*/ 12703 h 381075"/>
                <a:gd name="connsiteX91" fmla="*/ 211709 w 482696"/>
                <a:gd name="connsiteY91" fmla="*/ 0 h 38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82696" h="381075">
                  <a:moveTo>
                    <a:pt x="211709" y="0"/>
                  </a:moveTo>
                  <a:lnTo>
                    <a:pt x="190538" y="16937"/>
                  </a:lnTo>
                  <a:lnTo>
                    <a:pt x="148196" y="21171"/>
                  </a:lnTo>
                  <a:lnTo>
                    <a:pt x="143962" y="25405"/>
                  </a:lnTo>
                  <a:lnTo>
                    <a:pt x="148196" y="33873"/>
                  </a:lnTo>
                  <a:lnTo>
                    <a:pt x="135494" y="46576"/>
                  </a:lnTo>
                  <a:lnTo>
                    <a:pt x="139728" y="76215"/>
                  </a:lnTo>
                  <a:lnTo>
                    <a:pt x="127025" y="76215"/>
                  </a:lnTo>
                  <a:lnTo>
                    <a:pt x="118557" y="105854"/>
                  </a:lnTo>
                  <a:lnTo>
                    <a:pt x="105854" y="118557"/>
                  </a:lnTo>
                  <a:lnTo>
                    <a:pt x="84684" y="118557"/>
                  </a:lnTo>
                  <a:lnTo>
                    <a:pt x="67747" y="127025"/>
                  </a:lnTo>
                  <a:lnTo>
                    <a:pt x="59278" y="118557"/>
                  </a:lnTo>
                  <a:lnTo>
                    <a:pt x="46576" y="114323"/>
                  </a:lnTo>
                  <a:lnTo>
                    <a:pt x="38108" y="122791"/>
                  </a:lnTo>
                  <a:lnTo>
                    <a:pt x="38108" y="135494"/>
                  </a:lnTo>
                  <a:lnTo>
                    <a:pt x="25405" y="139728"/>
                  </a:lnTo>
                  <a:lnTo>
                    <a:pt x="12703" y="131259"/>
                  </a:lnTo>
                  <a:lnTo>
                    <a:pt x="4234" y="135494"/>
                  </a:lnTo>
                  <a:lnTo>
                    <a:pt x="4234" y="148196"/>
                  </a:lnTo>
                  <a:lnTo>
                    <a:pt x="0" y="156664"/>
                  </a:lnTo>
                  <a:lnTo>
                    <a:pt x="4234" y="156664"/>
                  </a:lnTo>
                  <a:lnTo>
                    <a:pt x="16937" y="156664"/>
                  </a:lnTo>
                  <a:lnTo>
                    <a:pt x="16937" y="165133"/>
                  </a:lnTo>
                  <a:lnTo>
                    <a:pt x="8468" y="182069"/>
                  </a:lnTo>
                  <a:lnTo>
                    <a:pt x="8468" y="190538"/>
                  </a:lnTo>
                  <a:lnTo>
                    <a:pt x="16937" y="190538"/>
                  </a:lnTo>
                  <a:lnTo>
                    <a:pt x="25405" y="199006"/>
                  </a:lnTo>
                  <a:lnTo>
                    <a:pt x="25405" y="207475"/>
                  </a:lnTo>
                  <a:lnTo>
                    <a:pt x="8468" y="224411"/>
                  </a:lnTo>
                  <a:lnTo>
                    <a:pt x="16937" y="245582"/>
                  </a:lnTo>
                  <a:lnTo>
                    <a:pt x="16937" y="254050"/>
                  </a:lnTo>
                  <a:lnTo>
                    <a:pt x="33873" y="266753"/>
                  </a:lnTo>
                  <a:lnTo>
                    <a:pt x="50810" y="266753"/>
                  </a:lnTo>
                  <a:lnTo>
                    <a:pt x="63513" y="279455"/>
                  </a:lnTo>
                  <a:lnTo>
                    <a:pt x="67747" y="296392"/>
                  </a:lnTo>
                  <a:lnTo>
                    <a:pt x="80449" y="313329"/>
                  </a:lnTo>
                  <a:lnTo>
                    <a:pt x="97386" y="309095"/>
                  </a:lnTo>
                  <a:lnTo>
                    <a:pt x="105854" y="296392"/>
                  </a:lnTo>
                  <a:lnTo>
                    <a:pt x="127025" y="296392"/>
                  </a:lnTo>
                  <a:lnTo>
                    <a:pt x="135494" y="304861"/>
                  </a:lnTo>
                  <a:lnTo>
                    <a:pt x="148196" y="304861"/>
                  </a:lnTo>
                  <a:lnTo>
                    <a:pt x="156665" y="296392"/>
                  </a:lnTo>
                  <a:lnTo>
                    <a:pt x="211709" y="296392"/>
                  </a:lnTo>
                  <a:lnTo>
                    <a:pt x="224411" y="317563"/>
                  </a:lnTo>
                  <a:lnTo>
                    <a:pt x="241348" y="321797"/>
                  </a:lnTo>
                  <a:lnTo>
                    <a:pt x="254051" y="334500"/>
                  </a:lnTo>
                  <a:lnTo>
                    <a:pt x="270987" y="334500"/>
                  </a:lnTo>
                  <a:lnTo>
                    <a:pt x="275221" y="326031"/>
                  </a:lnTo>
                  <a:lnTo>
                    <a:pt x="283690" y="326031"/>
                  </a:lnTo>
                  <a:lnTo>
                    <a:pt x="296392" y="342968"/>
                  </a:lnTo>
                  <a:lnTo>
                    <a:pt x="321797" y="342968"/>
                  </a:lnTo>
                  <a:lnTo>
                    <a:pt x="330266" y="351436"/>
                  </a:lnTo>
                  <a:lnTo>
                    <a:pt x="347202" y="376842"/>
                  </a:lnTo>
                  <a:lnTo>
                    <a:pt x="355671" y="381076"/>
                  </a:lnTo>
                  <a:lnTo>
                    <a:pt x="364139" y="381076"/>
                  </a:lnTo>
                  <a:lnTo>
                    <a:pt x="364139" y="359905"/>
                  </a:lnTo>
                  <a:lnTo>
                    <a:pt x="368373" y="359905"/>
                  </a:lnTo>
                  <a:lnTo>
                    <a:pt x="376842" y="359905"/>
                  </a:lnTo>
                  <a:lnTo>
                    <a:pt x="385310" y="372607"/>
                  </a:lnTo>
                  <a:lnTo>
                    <a:pt x="393778" y="376842"/>
                  </a:lnTo>
                  <a:lnTo>
                    <a:pt x="410715" y="372607"/>
                  </a:lnTo>
                  <a:lnTo>
                    <a:pt x="406481" y="368373"/>
                  </a:lnTo>
                  <a:lnTo>
                    <a:pt x="406481" y="351436"/>
                  </a:lnTo>
                  <a:lnTo>
                    <a:pt x="436120" y="342968"/>
                  </a:lnTo>
                  <a:lnTo>
                    <a:pt x="431886" y="326031"/>
                  </a:lnTo>
                  <a:lnTo>
                    <a:pt x="427652" y="300626"/>
                  </a:lnTo>
                  <a:lnTo>
                    <a:pt x="406481" y="275221"/>
                  </a:lnTo>
                  <a:lnTo>
                    <a:pt x="402247" y="258285"/>
                  </a:lnTo>
                  <a:lnTo>
                    <a:pt x="436120" y="258285"/>
                  </a:lnTo>
                  <a:lnTo>
                    <a:pt x="457291" y="241348"/>
                  </a:lnTo>
                  <a:lnTo>
                    <a:pt x="457291" y="220177"/>
                  </a:lnTo>
                  <a:lnTo>
                    <a:pt x="444589" y="203240"/>
                  </a:lnTo>
                  <a:lnTo>
                    <a:pt x="482696" y="169367"/>
                  </a:lnTo>
                  <a:lnTo>
                    <a:pt x="482696" y="143962"/>
                  </a:lnTo>
                  <a:lnTo>
                    <a:pt x="465759" y="122791"/>
                  </a:lnTo>
                  <a:lnTo>
                    <a:pt x="457291" y="97386"/>
                  </a:lnTo>
                  <a:lnTo>
                    <a:pt x="427652" y="71981"/>
                  </a:lnTo>
                  <a:lnTo>
                    <a:pt x="389544" y="93152"/>
                  </a:lnTo>
                  <a:lnTo>
                    <a:pt x="389544" y="80449"/>
                  </a:lnTo>
                  <a:lnTo>
                    <a:pt x="372608" y="80449"/>
                  </a:lnTo>
                  <a:lnTo>
                    <a:pt x="368373" y="93152"/>
                  </a:lnTo>
                  <a:lnTo>
                    <a:pt x="351437" y="93152"/>
                  </a:lnTo>
                  <a:lnTo>
                    <a:pt x="309095" y="93152"/>
                  </a:lnTo>
                  <a:lnTo>
                    <a:pt x="292158" y="101620"/>
                  </a:lnTo>
                  <a:lnTo>
                    <a:pt x="279456" y="93152"/>
                  </a:lnTo>
                  <a:lnTo>
                    <a:pt x="304861" y="76215"/>
                  </a:lnTo>
                  <a:lnTo>
                    <a:pt x="300627" y="46576"/>
                  </a:lnTo>
                  <a:lnTo>
                    <a:pt x="283690" y="38108"/>
                  </a:lnTo>
                  <a:lnTo>
                    <a:pt x="266753" y="16937"/>
                  </a:lnTo>
                  <a:lnTo>
                    <a:pt x="228646" y="12703"/>
                  </a:lnTo>
                  <a:lnTo>
                    <a:pt x="211709" y="0"/>
                  </a:lnTo>
                  <a:close/>
                </a:path>
              </a:pathLst>
            </a:custGeom>
            <a:solidFill>
              <a:srgbClr val="6B63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AB7C338-7E26-2124-5C4B-3440F0D23FAA}"/>
                </a:ext>
              </a:extLst>
            </p:cNvPr>
            <p:cNvSpPr/>
            <p:nvPr/>
          </p:nvSpPr>
          <p:spPr>
            <a:xfrm>
              <a:off x="3553933" y="2997612"/>
              <a:ext cx="398012" cy="410714"/>
            </a:xfrm>
            <a:custGeom>
              <a:avLst/>
              <a:gdLst>
                <a:gd name="connsiteX0" fmla="*/ 254051 w 398012"/>
                <a:gd name="connsiteY0" fmla="*/ 0 h 410714"/>
                <a:gd name="connsiteX1" fmla="*/ 241348 w 398012"/>
                <a:gd name="connsiteY1" fmla="*/ 4234 h 410714"/>
                <a:gd name="connsiteX2" fmla="*/ 224411 w 398012"/>
                <a:gd name="connsiteY2" fmla="*/ 4234 h 410714"/>
                <a:gd name="connsiteX3" fmla="*/ 199006 w 398012"/>
                <a:gd name="connsiteY3" fmla="*/ 12703 h 410714"/>
                <a:gd name="connsiteX4" fmla="*/ 194772 w 398012"/>
                <a:gd name="connsiteY4" fmla="*/ 25405 h 410714"/>
                <a:gd name="connsiteX5" fmla="*/ 190538 w 398012"/>
                <a:gd name="connsiteY5" fmla="*/ 21171 h 410714"/>
                <a:gd name="connsiteX6" fmla="*/ 165133 w 398012"/>
                <a:gd name="connsiteY6" fmla="*/ 21171 h 410714"/>
                <a:gd name="connsiteX7" fmla="*/ 152430 w 398012"/>
                <a:gd name="connsiteY7" fmla="*/ 29639 h 410714"/>
                <a:gd name="connsiteX8" fmla="*/ 139728 w 398012"/>
                <a:gd name="connsiteY8" fmla="*/ 33873 h 410714"/>
                <a:gd name="connsiteX9" fmla="*/ 135494 w 398012"/>
                <a:gd name="connsiteY9" fmla="*/ 42342 h 410714"/>
                <a:gd name="connsiteX10" fmla="*/ 148196 w 398012"/>
                <a:gd name="connsiteY10" fmla="*/ 59278 h 410714"/>
                <a:gd name="connsiteX11" fmla="*/ 143962 w 398012"/>
                <a:gd name="connsiteY11" fmla="*/ 71981 h 410714"/>
                <a:gd name="connsiteX12" fmla="*/ 131259 w 398012"/>
                <a:gd name="connsiteY12" fmla="*/ 71981 h 410714"/>
                <a:gd name="connsiteX13" fmla="*/ 131259 w 398012"/>
                <a:gd name="connsiteY13" fmla="*/ 84683 h 410714"/>
                <a:gd name="connsiteX14" fmla="*/ 118557 w 398012"/>
                <a:gd name="connsiteY14" fmla="*/ 97386 h 410714"/>
                <a:gd name="connsiteX15" fmla="*/ 105854 w 398012"/>
                <a:gd name="connsiteY15" fmla="*/ 114323 h 410714"/>
                <a:gd name="connsiteX16" fmla="*/ 97386 w 398012"/>
                <a:gd name="connsiteY16" fmla="*/ 105854 h 410714"/>
                <a:gd name="connsiteX17" fmla="*/ 80449 w 398012"/>
                <a:gd name="connsiteY17" fmla="*/ 101620 h 410714"/>
                <a:gd name="connsiteX18" fmla="*/ 55044 w 398012"/>
                <a:gd name="connsiteY18" fmla="*/ 110089 h 410714"/>
                <a:gd name="connsiteX19" fmla="*/ 50810 w 398012"/>
                <a:gd name="connsiteY19" fmla="*/ 139728 h 410714"/>
                <a:gd name="connsiteX20" fmla="*/ 42342 w 398012"/>
                <a:gd name="connsiteY20" fmla="*/ 160899 h 410714"/>
                <a:gd name="connsiteX21" fmla="*/ 29639 w 398012"/>
                <a:gd name="connsiteY21" fmla="*/ 224411 h 410714"/>
                <a:gd name="connsiteX22" fmla="*/ 12703 w 398012"/>
                <a:gd name="connsiteY22" fmla="*/ 237114 h 410714"/>
                <a:gd name="connsiteX23" fmla="*/ 0 w 398012"/>
                <a:gd name="connsiteY23" fmla="*/ 241348 h 410714"/>
                <a:gd name="connsiteX24" fmla="*/ 4234 w 398012"/>
                <a:gd name="connsiteY24" fmla="*/ 241348 h 410714"/>
                <a:gd name="connsiteX25" fmla="*/ 4234 w 398012"/>
                <a:gd name="connsiteY25" fmla="*/ 270987 h 410714"/>
                <a:gd name="connsiteX26" fmla="*/ 0 w 398012"/>
                <a:gd name="connsiteY26" fmla="*/ 292158 h 410714"/>
                <a:gd name="connsiteX27" fmla="*/ 29639 w 398012"/>
                <a:gd name="connsiteY27" fmla="*/ 313329 h 410714"/>
                <a:gd name="connsiteX28" fmla="*/ 42342 w 398012"/>
                <a:gd name="connsiteY28" fmla="*/ 330266 h 410714"/>
                <a:gd name="connsiteX29" fmla="*/ 67747 w 398012"/>
                <a:gd name="connsiteY29" fmla="*/ 330266 h 410714"/>
                <a:gd name="connsiteX30" fmla="*/ 76215 w 398012"/>
                <a:gd name="connsiteY30" fmla="*/ 364139 h 410714"/>
                <a:gd name="connsiteX31" fmla="*/ 93152 w 398012"/>
                <a:gd name="connsiteY31" fmla="*/ 372607 h 410714"/>
                <a:gd name="connsiteX32" fmla="*/ 88918 w 398012"/>
                <a:gd name="connsiteY32" fmla="*/ 398012 h 410714"/>
                <a:gd name="connsiteX33" fmla="*/ 76215 w 398012"/>
                <a:gd name="connsiteY33" fmla="*/ 398012 h 410714"/>
                <a:gd name="connsiteX34" fmla="*/ 80449 w 398012"/>
                <a:gd name="connsiteY34" fmla="*/ 398012 h 410714"/>
                <a:gd name="connsiteX35" fmla="*/ 122791 w 398012"/>
                <a:gd name="connsiteY35" fmla="*/ 402247 h 410714"/>
                <a:gd name="connsiteX36" fmla="*/ 135494 w 398012"/>
                <a:gd name="connsiteY36" fmla="*/ 389544 h 410714"/>
                <a:gd name="connsiteX37" fmla="*/ 160899 w 398012"/>
                <a:gd name="connsiteY37" fmla="*/ 410715 h 410714"/>
                <a:gd name="connsiteX38" fmla="*/ 190538 w 398012"/>
                <a:gd name="connsiteY38" fmla="*/ 376842 h 410714"/>
                <a:gd name="connsiteX39" fmla="*/ 203240 w 398012"/>
                <a:gd name="connsiteY39" fmla="*/ 385310 h 410714"/>
                <a:gd name="connsiteX40" fmla="*/ 220177 w 398012"/>
                <a:gd name="connsiteY40" fmla="*/ 385310 h 410714"/>
                <a:gd name="connsiteX41" fmla="*/ 228646 w 398012"/>
                <a:gd name="connsiteY41" fmla="*/ 389544 h 410714"/>
                <a:gd name="connsiteX42" fmla="*/ 254051 w 398012"/>
                <a:gd name="connsiteY42" fmla="*/ 389544 h 410714"/>
                <a:gd name="connsiteX43" fmla="*/ 262519 w 398012"/>
                <a:gd name="connsiteY43" fmla="*/ 364139 h 410714"/>
                <a:gd name="connsiteX44" fmla="*/ 338734 w 398012"/>
                <a:gd name="connsiteY44" fmla="*/ 376842 h 410714"/>
                <a:gd name="connsiteX45" fmla="*/ 368373 w 398012"/>
                <a:gd name="connsiteY45" fmla="*/ 381076 h 410714"/>
                <a:gd name="connsiteX46" fmla="*/ 381076 w 398012"/>
                <a:gd name="connsiteY46" fmla="*/ 381076 h 410714"/>
                <a:gd name="connsiteX47" fmla="*/ 385310 w 398012"/>
                <a:gd name="connsiteY47" fmla="*/ 368373 h 410714"/>
                <a:gd name="connsiteX48" fmla="*/ 398013 w 398012"/>
                <a:gd name="connsiteY48" fmla="*/ 351436 h 410714"/>
                <a:gd name="connsiteX49" fmla="*/ 398013 w 398012"/>
                <a:gd name="connsiteY49" fmla="*/ 338734 h 410714"/>
                <a:gd name="connsiteX50" fmla="*/ 385310 w 398012"/>
                <a:gd name="connsiteY50" fmla="*/ 321797 h 410714"/>
                <a:gd name="connsiteX51" fmla="*/ 389544 w 398012"/>
                <a:gd name="connsiteY51" fmla="*/ 317563 h 410714"/>
                <a:gd name="connsiteX52" fmla="*/ 389544 w 398012"/>
                <a:gd name="connsiteY52" fmla="*/ 296392 h 410714"/>
                <a:gd name="connsiteX53" fmla="*/ 398013 w 398012"/>
                <a:gd name="connsiteY53" fmla="*/ 287924 h 410714"/>
                <a:gd name="connsiteX54" fmla="*/ 398013 w 398012"/>
                <a:gd name="connsiteY54" fmla="*/ 283690 h 410714"/>
                <a:gd name="connsiteX55" fmla="*/ 385310 w 398012"/>
                <a:gd name="connsiteY55" fmla="*/ 275221 h 410714"/>
                <a:gd name="connsiteX56" fmla="*/ 381076 w 398012"/>
                <a:gd name="connsiteY56" fmla="*/ 258285 h 410714"/>
                <a:gd name="connsiteX57" fmla="*/ 359905 w 398012"/>
                <a:gd name="connsiteY57" fmla="*/ 245582 h 410714"/>
                <a:gd name="connsiteX58" fmla="*/ 359905 w 398012"/>
                <a:gd name="connsiteY58" fmla="*/ 232880 h 410714"/>
                <a:gd name="connsiteX59" fmla="*/ 376842 w 398012"/>
                <a:gd name="connsiteY59" fmla="*/ 224411 h 410714"/>
                <a:gd name="connsiteX60" fmla="*/ 376842 w 398012"/>
                <a:gd name="connsiteY60" fmla="*/ 215943 h 410714"/>
                <a:gd name="connsiteX61" fmla="*/ 359905 w 398012"/>
                <a:gd name="connsiteY61" fmla="*/ 203240 h 410714"/>
                <a:gd name="connsiteX62" fmla="*/ 355671 w 398012"/>
                <a:gd name="connsiteY62" fmla="*/ 194772 h 410714"/>
                <a:gd name="connsiteX63" fmla="*/ 368373 w 398012"/>
                <a:gd name="connsiteY63" fmla="*/ 190538 h 410714"/>
                <a:gd name="connsiteX64" fmla="*/ 364139 w 398012"/>
                <a:gd name="connsiteY64" fmla="*/ 182069 h 410714"/>
                <a:gd name="connsiteX65" fmla="*/ 385310 w 398012"/>
                <a:gd name="connsiteY65" fmla="*/ 165133 h 410714"/>
                <a:gd name="connsiteX66" fmla="*/ 381076 w 398012"/>
                <a:gd name="connsiteY66" fmla="*/ 160899 h 410714"/>
                <a:gd name="connsiteX67" fmla="*/ 368373 w 398012"/>
                <a:gd name="connsiteY67" fmla="*/ 160899 h 410714"/>
                <a:gd name="connsiteX68" fmla="*/ 359905 w 398012"/>
                <a:gd name="connsiteY68" fmla="*/ 152430 h 410714"/>
                <a:gd name="connsiteX69" fmla="*/ 359905 w 398012"/>
                <a:gd name="connsiteY69" fmla="*/ 143962 h 410714"/>
                <a:gd name="connsiteX70" fmla="*/ 368373 w 398012"/>
                <a:gd name="connsiteY70" fmla="*/ 131259 h 410714"/>
                <a:gd name="connsiteX71" fmla="*/ 368373 w 398012"/>
                <a:gd name="connsiteY71" fmla="*/ 122791 h 410714"/>
                <a:gd name="connsiteX72" fmla="*/ 351437 w 398012"/>
                <a:gd name="connsiteY72" fmla="*/ 97386 h 410714"/>
                <a:gd name="connsiteX73" fmla="*/ 351437 w 398012"/>
                <a:gd name="connsiteY73" fmla="*/ 76215 h 410714"/>
                <a:gd name="connsiteX74" fmla="*/ 342968 w 398012"/>
                <a:gd name="connsiteY74" fmla="*/ 71981 h 410714"/>
                <a:gd name="connsiteX75" fmla="*/ 321797 w 398012"/>
                <a:gd name="connsiteY75" fmla="*/ 71981 h 410714"/>
                <a:gd name="connsiteX76" fmla="*/ 304861 w 398012"/>
                <a:gd name="connsiteY76" fmla="*/ 76215 h 410714"/>
                <a:gd name="connsiteX77" fmla="*/ 283690 w 398012"/>
                <a:gd name="connsiteY77" fmla="*/ 76215 h 410714"/>
                <a:gd name="connsiteX78" fmla="*/ 275221 w 398012"/>
                <a:gd name="connsiteY78" fmla="*/ 67747 h 410714"/>
                <a:gd name="connsiteX79" fmla="*/ 270987 w 398012"/>
                <a:gd name="connsiteY79" fmla="*/ 59278 h 410714"/>
                <a:gd name="connsiteX80" fmla="*/ 287924 w 398012"/>
                <a:gd name="connsiteY80" fmla="*/ 46576 h 410714"/>
                <a:gd name="connsiteX81" fmla="*/ 287924 w 398012"/>
                <a:gd name="connsiteY81" fmla="*/ 29639 h 410714"/>
                <a:gd name="connsiteX82" fmla="*/ 266753 w 398012"/>
                <a:gd name="connsiteY82" fmla="*/ 12703 h 410714"/>
                <a:gd name="connsiteX83" fmla="*/ 254051 w 398012"/>
                <a:gd name="connsiteY83" fmla="*/ 0 h 41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398012" h="410714">
                  <a:moveTo>
                    <a:pt x="254051" y="0"/>
                  </a:moveTo>
                  <a:lnTo>
                    <a:pt x="241348" y="4234"/>
                  </a:lnTo>
                  <a:lnTo>
                    <a:pt x="224411" y="4234"/>
                  </a:lnTo>
                  <a:lnTo>
                    <a:pt x="199006" y="12703"/>
                  </a:lnTo>
                  <a:lnTo>
                    <a:pt x="194772" y="25405"/>
                  </a:lnTo>
                  <a:lnTo>
                    <a:pt x="190538" y="21171"/>
                  </a:lnTo>
                  <a:lnTo>
                    <a:pt x="165133" y="21171"/>
                  </a:lnTo>
                  <a:lnTo>
                    <a:pt x="152430" y="29639"/>
                  </a:lnTo>
                  <a:lnTo>
                    <a:pt x="139728" y="33873"/>
                  </a:lnTo>
                  <a:lnTo>
                    <a:pt x="135494" y="42342"/>
                  </a:lnTo>
                  <a:lnTo>
                    <a:pt x="148196" y="59278"/>
                  </a:lnTo>
                  <a:lnTo>
                    <a:pt x="143962" y="71981"/>
                  </a:lnTo>
                  <a:lnTo>
                    <a:pt x="131259" y="71981"/>
                  </a:lnTo>
                  <a:lnTo>
                    <a:pt x="131259" y="84683"/>
                  </a:lnTo>
                  <a:lnTo>
                    <a:pt x="118557" y="97386"/>
                  </a:lnTo>
                  <a:lnTo>
                    <a:pt x="105854" y="114323"/>
                  </a:lnTo>
                  <a:lnTo>
                    <a:pt x="97386" y="105854"/>
                  </a:lnTo>
                  <a:lnTo>
                    <a:pt x="80449" y="101620"/>
                  </a:lnTo>
                  <a:lnTo>
                    <a:pt x="55044" y="110089"/>
                  </a:lnTo>
                  <a:lnTo>
                    <a:pt x="50810" y="139728"/>
                  </a:lnTo>
                  <a:lnTo>
                    <a:pt x="42342" y="160899"/>
                  </a:lnTo>
                  <a:lnTo>
                    <a:pt x="29639" y="224411"/>
                  </a:lnTo>
                  <a:lnTo>
                    <a:pt x="12703" y="237114"/>
                  </a:lnTo>
                  <a:lnTo>
                    <a:pt x="0" y="241348"/>
                  </a:lnTo>
                  <a:lnTo>
                    <a:pt x="4234" y="241348"/>
                  </a:lnTo>
                  <a:lnTo>
                    <a:pt x="4234" y="270987"/>
                  </a:lnTo>
                  <a:lnTo>
                    <a:pt x="0" y="292158"/>
                  </a:lnTo>
                  <a:lnTo>
                    <a:pt x="29639" y="313329"/>
                  </a:lnTo>
                  <a:lnTo>
                    <a:pt x="42342" y="330266"/>
                  </a:lnTo>
                  <a:lnTo>
                    <a:pt x="67747" y="330266"/>
                  </a:lnTo>
                  <a:lnTo>
                    <a:pt x="76215" y="364139"/>
                  </a:lnTo>
                  <a:lnTo>
                    <a:pt x="93152" y="372607"/>
                  </a:lnTo>
                  <a:lnTo>
                    <a:pt x="88918" y="398012"/>
                  </a:lnTo>
                  <a:lnTo>
                    <a:pt x="76215" y="398012"/>
                  </a:lnTo>
                  <a:lnTo>
                    <a:pt x="80449" y="398012"/>
                  </a:lnTo>
                  <a:lnTo>
                    <a:pt x="122791" y="402247"/>
                  </a:lnTo>
                  <a:lnTo>
                    <a:pt x="135494" y="389544"/>
                  </a:lnTo>
                  <a:lnTo>
                    <a:pt x="160899" y="410715"/>
                  </a:lnTo>
                  <a:lnTo>
                    <a:pt x="190538" y="376842"/>
                  </a:lnTo>
                  <a:lnTo>
                    <a:pt x="203240" y="385310"/>
                  </a:lnTo>
                  <a:lnTo>
                    <a:pt x="220177" y="385310"/>
                  </a:lnTo>
                  <a:lnTo>
                    <a:pt x="228646" y="389544"/>
                  </a:lnTo>
                  <a:lnTo>
                    <a:pt x="254051" y="389544"/>
                  </a:lnTo>
                  <a:lnTo>
                    <a:pt x="262519" y="364139"/>
                  </a:lnTo>
                  <a:lnTo>
                    <a:pt x="338734" y="376842"/>
                  </a:lnTo>
                  <a:lnTo>
                    <a:pt x="368373" y="381076"/>
                  </a:lnTo>
                  <a:lnTo>
                    <a:pt x="381076" y="381076"/>
                  </a:lnTo>
                  <a:lnTo>
                    <a:pt x="385310" y="368373"/>
                  </a:lnTo>
                  <a:lnTo>
                    <a:pt x="398013" y="351436"/>
                  </a:lnTo>
                  <a:lnTo>
                    <a:pt x="398013" y="338734"/>
                  </a:lnTo>
                  <a:lnTo>
                    <a:pt x="385310" y="321797"/>
                  </a:lnTo>
                  <a:lnTo>
                    <a:pt x="389544" y="317563"/>
                  </a:lnTo>
                  <a:lnTo>
                    <a:pt x="389544" y="296392"/>
                  </a:lnTo>
                  <a:lnTo>
                    <a:pt x="398013" y="287924"/>
                  </a:lnTo>
                  <a:lnTo>
                    <a:pt x="398013" y="283690"/>
                  </a:lnTo>
                  <a:lnTo>
                    <a:pt x="385310" y="275221"/>
                  </a:lnTo>
                  <a:lnTo>
                    <a:pt x="381076" y="258285"/>
                  </a:lnTo>
                  <a:lnTo>
                    <a:pt x="359905" y="245582"/>
                  </a:lnTo>
                  <a:lnTo>
                    <a:pt x="359905" y="232880"/>
                  </a:lnTo>
                  <a:lnTo>
                    <a:pt x="376842" y="224411"/>
                  </a:lnTo>
                  <a:lnTo>
                    <a:pt x="376842" y="215943"/>
                  </a:lnTo>
                  <a:lnTo>
                    <a:pt x="359905" y="203240"/>
                  </a:lnTo>
                  <a:lnTo>
                    <a:pt x="355671" y="194772"/>
                  </a:lnTo>
                  <a:lnTo>
                    <a:pt x="368373" y="190538"/>
                  </a:lnTo>
                  <a:lnTo>
                    <a:pt x="364139" y="182069"/>
                  </a:lnTo>
                  <a:lnTo>
                    <a:pt x="385310" y="165133"/>
                  </a:lnTo>
                  <a:lnTo>
                    <a:pt x="381076" y="160899"/>
                  </a:lnTo>
                  <a:lnTo>
                    <a:pt x="368373" y="160899"/>
                  </a:lnTo>
                  <a:lnTo>
                    <a:pt x="359905" y="152430"/>
                  </a:lnTo>
                  <a:lnTo>
                    <a:pt x="359905" y="143962"/>
                  </a:lnTo>
                  <a:lnTo>
                    <a:pt x="368373" y="131259"/>
                  </a:lnTo>
                  <a:lnTo>
                    <a:pt x="368373" y="122791"/>
                  </a:lnTo>
                  <a:lnTo>
                    <a:pt x="351437" y="97386"/>
                  </a:lnTo>
                  <a:lnTo>
                    <a:pt x="351437" y="76215"/>
                  </a:lnTo>
                  <a:lnTo>
                    <a:pt x="342968" y="71981"/>
                  </a:lnTo>
                  <a:lnTo>
                    <a:pt x="321797" y="71981"/>
                  </a:lnTo>
                  <a:lnTo>
                    <a:pt x="304861" y="76215"/>
                  </a:lnTo>
                  <a:lnTo>
                    <a:pt x="283690" y="76215"/>
                  </a:lnTo>
                  <a:lnTo>
                    <a:pt x="275221" y="67747"/>
                  </a:lnTo>
                  <a:lnTo>
                    <a:pt x="270987" y="59278"/>
                  </a:lnTo>
                  <a:lnTo>
                    <a:pt x="287924" y="46576"/>
                  </a:lnTo>
                  <a:lnTo>
                    <a:pt x="287924" y="29639"/>
                  </a:lnTo>
                  <a:lnTo>
                    <a:pt x="266753" y="12703"/>
                  </a:lnTo>
                  <a:lnTo>
                    <a:pt x="254051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4137A91-E3D8-3FC7-0C09-ED1BCA767908}"/>
                </a:ext>
              </a:extLst>
            </p:cNvPr>
            <p:cNvSpPr/>
            <p:nvPr/>
          </p:nvSpPr>
          <p:spPr>
            <a:xfrm>
              <a:off x="3469250" y="2616537"/>
              <a:ext cx="499632" cy="414949"/>
            </a:xfrm>
            <a:custGeom>
              <a:avLst/>
              <a:gdLst>
                <a:gd name="connsiteX0" fmla="*/ 84684 w 499632"/>
                <a:gd name="connsiteY0" fmla="*/ 0 h 414949"/>
                <a:gd name="connsiteX1" fmla="*/ 76215 w 499632"/>
                <a:gd name="connsiteY1" fmla="*/ 12703 h 414949"/>
                <a:gd name="connsiteX2" fmla="*/ 63513 w 499632"/>
                <a:gd name="connsiteY2" fmla="*/ 33873 h 414949"/>
                <a:gd name="connsiteX3" fmla="*/ 80449 w 499632"/>
                <a:gd name="connsiteY3" fmla="*/ 46576 h 414949"/>
                <a:gd name="connsiteX4" fmla="*/ 76215 w 499632"/>
                <a:gd name="connsiteY4" fmla="*/ 80449 h 414949"/>
                <a:gd name="connsiteX5" fmla="*/ 71981 w 499632"/>
                <a:gd name="connsiteY5" fmla="*/ 101620 h 414949"/>
                <a:gd name="connsiteX6" fmla="*/ 55044 w 499632"/>
                <a:gd name="connsiteY6" fmla="*/ 101620 h 414949"/>
                <a:gd name="connsiteX7" fmla="*/ 55044 w 499632"/>
                <a:gd name="connsiteY7" fmla="*/ 131259 h 414949"/>
                <a:gd name="connsiteX8" fmla="*/ 33873 w 499632"/>
                <a:gd name="connsiteY8" fmla="*/ 156664 h 414949"/>
                <a:gd name="connsiteX9" fmla="*/ 12703 w 499632"/>
                <a:gd name="connsiteY9" fmla="*/ 165133 h 414949"/>
                <a:gd name="connsiteX10" fmla="*/ 0 w 499632"/>
                <a:gd name="connsiteY10" fmla="*/ 177835 h 414949"/>
                <a:gd name="connsiteX11" fmla="*/ 4234 w 499632"/>
                <a:gd name="connsiteY11" fmla="*/ 190538 h 414949"/>
                <a:gd name="connsiteX12" fmla="*/ 80449 w 499632"/>
                <a:gd name="connsiteY12" fmla="*/ 194772 h 414949"/>
                <a:gd name="connsiteX13" fmla="*/ 84684 w 499632"/>
                <a:gd name="connsiteY13" fmla="*/ 199006 h 414949"/>
                <a:gd name="connsiteX14" fmla="*/ 84684 w 499632"/>
                <a:gd name="connsiteY14" fmla="*/ 203240 h 414949"/>
                <a:gd name="connsiteX15" fmla="*/ 71981 w 499632"/>
                <a:gd name="connsiteY15" fmla="*/ 211709 h 414949"/>
                <a:gd name="connsiteX16" fmla="*/ 76215 w 499632"/>
                <a:gd name="connsiteY16" fmla="*/ 224411 h 414949"/>
                <a:gd name="connsiteX17" fmla="*/ 84684 w 499632"/>
                <a:gd name="connsiteY17" fmla="*/ 232880 h 414949"/>
                <a:gd name="connsiteX18" fmla="*/ 101620 w 499632"/>
                <a:gd name="connsiteY18" fmla="*/ 220177 h 414949"/>
                <a:gd name="connsiteX19" fmla="*/ 105854 w 499632"/>
                <a:gd name="connsiteY19" fmla="*/ 220177 h 414949"/>
                <a:gd name="connsiteX20" fmla="*/ 122791 w 499632"/>
                <a:gd name="connsiteY20" fmla="*/ 232880 h 414949"/>
                <a:gd name="connsiteX21" fmla="*/ 139728 w 499632"/>
                <a:gd name="connsiteY21" fmla="*/ 237114 h 414949"/>
                <a:gd name="connsiteX22" fmla="*/ 139728 w 499632"/>
                <a:gd name="connsiteY22" fmla="*/ 275221 h 414949"/>
                <a:gd name="connsiteX23" fmla="*/ 152430 w 499632"/>
                <a:gd name="connsiteY23" fmla="*/ 304861 h 414949"/>
                <a:gd name="connsiteX24" fmla="*/ 152430 w 499632"/>
                <a:gd name="connsiteY24" fmla="*/ 359905 h 414949"/>
                <a:gd name="connsiteX25" fmla="*/ 160899 w 499632"/>
                <a:gd name="connsiteY25" fmla="*/ 372607 h 414949"/>
                <a:gd name="connsiteX26" fmla="*/ 190538 w 499632"/>
                <a:gd name="connsiteY26" fmla="*/ 372607 h 414949"/>
                <a:gd name="connsiteX27" fmla="*/ 215943 w 499632"/>
                <a:gd name="connsiteY27" fmla="*/ 410715 h 414949"/>
                <a:gd name="connsiteX28" fmla="*/ 220177 w 499632"/>
                <a:gd name="connsiteY28" fmla="*/ 414949 h 414949"/>
                <a:gd name="connsiteX29" fmla="*/ 224411 w 499632"/>
                <a:gd name="connsiteY29" fmla="*/ 414949 h 414949"/>
                <a:gd name="connsiteX30" fmla="*/ 237114 w 499632"/>
                <a:gd name="connsiteY30" fmla="*/ 410715 h 414949"/>
                <a:gd name="connsiteX31" fmla="*/ 249816 w 499632"/>
                <a:gd name="connsiteY31" fmla="*/ 402247 h 414949"/>
                <a:gd name="connsiteX32" fmla="*/ 275221 w 499632"/>
                <a:gd name="connsiteY32" fmla="*/ 402247 h 414949"/>
                <a:gd name="connsiteX33" fmla="*/ 279456 w 499632"/>
                <a:gd name="connsiteY33" fmla="*/ 406481 h 414949"/>
                <a:gd name="connsiteX34" fmla="*/ 283690 w 499632"/>
                <a:gd name="connsiteY34" fmla="*/ 393778 h 414949"/>
                <a:gd name="connsiteX35" fmla="*/ 309095 w 499632"/>
                <a:gd name="connsiteY35" fmla="*/ 385310 h 414949"/>
                <a:gd name="connsiteX36" fmla="*/ 326032 w 499632"/>
                <a:gd name="connsiteY36" fmla="*/ 385310 h 414949"/>
                <a:gd name="connsiteX37" fmla="*/ 338734 w 499632"/>
                <a:gd name="connsiteY37" fmla="*/ 381076 h 414949"/>
                <a:gd name="connsiteX38" fmla="*/ 351437 w 499632"/>
                <a:gd name="connsiteY38" fmla="*/ 393778 h 414949"/>
                <a:gd name="connsiteX39" fmla="*/ 372608 w 499632"/>
                <a:gd name="connsiteY39" fmla="*/ 410715 h 414949"/>
                <a:gd name="connsiteX40" fmla="*/ 393778 w 499632"/>
                <a:gd name="connsiteY40" fmla="*/ 406481 h 414949"/>
                <a:gd name="connsiteX41" fmla="*/ 393778 w 499632"/>
                <a:gd name="connsiteY41" fmla="*/ 389544 h 414949"/>
                <a:gd name="connsiteX42" fmla="*/ 402247 w 499632"/>
                <a:gd name="connsiteY42" fmla="*/ 376842 h 414949"/>
                <a:gd name="connsiteX43" fmla="*/ 410715 w 499632"/>
                <a:gd name="connsiteY43" fmla="*/ 376842 h 414949"/>
                <a:gd name="connsiteX44" fmla="*/ 419183 w 499632"/>
                <a:gd name="connsiteY44" fmla="*/ 385310 h 414949"/>
                <a:gd name="connsiteX45" fmla="*/ 448823 w 499632"/>
                <a:gd name="connsiteY45" fmla="*/ 381076 h 414949"/>
                <a:gd name="connsiteX46" fmla="*/ 469994 w 499632"/>
                <a:gd name="connsiteY46" fmla="*/ 372607 h 414949"/>
                <a:gd name="connsiteX47" fmla="*/ 465759 w 499632"/>
                <a:gd name="connsiteY47" fmla="*/ 364139 h 414949"/>
                <a:gd name="connsiteX48" fmla="*/ 461525 w 499632"/>
                <a:gd name="connsiteY48" fmla="*/ 355671 h 414949"/>
                <a:gd name="connsiteX49" fmla="*/ 461525 w 499632"/>
                <a:gd name="connsiteY49" fmla="*/ 342968 h 414949"/>
                <a:gd name="connsiteX50" fmla="*/ 474228 w 499632"/>
                <a:gd name="connsiteY50" fmla="*/ 317563 h 414949"/>
                <a:gd name="connsiteX51" fmla="*/ 495399 w 499632"/>
                <a:gd name="connsiteY51" fmla="*/ 309095 h 414949"/>
                <a:gd name="connsiteX52" fmla="*/ 495399 w 499632"/>
                <a:gd name="connsiteY52" fmla="*/ 292158 h 414949"/>
                <a:gd name="connsiteX53" fmla="*/ 499633 w 499632"/>
                <a:gd name="connsiteY53" fmla="*/ 283690 h 414949"/>
                <a:gd name="connsiteX54" fmla="*/ 486930 w 499632"/>
                <a:gd name="connsiteY54" fmla="*/ 279455 h 414949"/>
                <a:gd name="connsiteX55" fmla="*/ 478462 w 499632"/>
                <a:gd name="connsiteY55" fmla="*/ 262519 h 414949"/>
                <a:gd name="connsiteX56" fmla="*/ 461525 w 499632"/>
                <a:gd name="connsiteY56" fmla="*/ 258285 h 414949"/>
                <a:gd name="connsiteX57" fmla="*/ 457291 w 499632"/>
                <a:gd name="connsiteY57" fmla="*/ 249816 h 414949"/>
                <a:gd name="connsiteX58" fmla="*/ 478462 w 499632"/>
                <a:gd name="connsiteY58" fmla="*/ 232880 h 414949"/>
                <a:gd name="connsiteX59" fmla="*/ 499633 w 499632"/>
                <a:gd name="connsiteY59" fmla="*/ 220177 h 414949"/>
                <a:gd name="connsiteX60" fmla="*/ 486930 w 499632"/>
                <a:gd name="connsiteY60" fmla="*/ 203240 h 414949"/>
                <a:gd name="connsiteX61" fmla="*/ 431886 w 499632"/>
                <a:gd name="connsiteY61" fmla="*/ 203240 h 414949"/>
                <a:gd name="connsiteX62" fmla="*/ 423418 w 499632"/>
                <a:gd name="connsiteY62" fmla="*/ 211709 h 414949"/>
                <a:gd name="connsiteX63" fmla="*/ 410715 w 499632"/>
                <a:gd name="connsiteY63" fmla="*/ 211709 h 414949"/>
                <a:gd name="connsiteX64" fmla="*/ 402247 w 499632"/>
                <a:gd name="connsiteY64" fmla="*/ 203240 h 414949"/>
                <a:gd name="connsiteX65" fmla="*/ 381076 w 499632"/>
                <a:gd name="connsiteY65" fmla="*/ 203240 h 414949"/>
                <a:gd name="connsiteX66" fmla="*/ 372608 w 499632"/>
                <a:gd name="connsiteY66" fmla="*/ 215943 h 414949"/>
                <a:gd name="connsiteX67" fmla="*/ 355671 w 499632"/>
                <a:gd name="connsiteY67" fmla="*/ 220177 h 414949"/>
                <a:gd name="connsiteX68" fmla="*/ 342968 w 499632"/>
                <a:gd name="connsiteY68" fmla="*/ 203240 h 414949"/>
                <a:gd name="connsiteX69" fmla="*/ 338734 w 499632"/>
                <a:gd name="connsiteY69" fmla="*/ 186304 h 414949"/>
                <a:gd name="connsiteX70" fmla="*/ 326032 w 499632"/>
                <a:gd name="connsiteY70" fmla="*/ 173601 h 414949"/>
                <a:gd name="connsiteX71" fmla="*/ 309095 w 499632"/>
                <a:gd name="connsiteY71" fmla="*/ 173601 h 414949"/>
                <a:gd name="connsiteX72" fmla="*/ 292158 w 499632"/>
                <a:gd name="connsiteY72" fmla="*/ 160899 h 414949"/>
                <a:gd name="connsiteX73" fmla="*/ 292158 w 499632"/>
                <a:gd name="connsiteY73" fmla="*/ 152430 h 414949"/>
                <a:gd name="connsiteX74" fmla="*/ 283690 w 499632"/>
                <a:gd name="connsiteY74" fmla="*/ 131259 h 414949"/>
                <a:gd name="connsiteX75" fmla="*/ 300627 w 499632"/>
                <a:gd name="connsiteY75" fmla="*/ 114323 h 414949"/>
                <a:gd name="connsiteX76" fmla="*/ 300627 w 499632"/>
                <a:gd name="connsiteY76" fmla="*/ 105854 h 414949"/>
                <a:gd name="connsiteX77" fmla="*/ 292158 w 499632"/>
                <a:gd name="connsiteY77" fmla="*/ 97386 h 414949"/>
                <a:gd name="connsiteX78" fmla="*/ 283690 w 499632"/>
                <a:gd name="connsiteY78" fmla="*/ 97386 h 414949"/>
                <a:gd name="connsiteX79" fmla="*/ 283690 w 499632"/>
                <a:gd name="connsiteY79" fmla="*/ 88918 h 414949"/>
                <a:gd name="connsiteX80" fmla="*/ 292158 w 499632"/>
                <a:gd name="connsiteY80" fmla="*/ 76215 h 414949"/>
                <a:gd name="connsiteX81" fmla="*/ 292158 w 499632"/>
                <a:gd name="connsiteY81" fmla="*/ 63513 h 414949"/>
                <a:gd name="connsiteX82" fmla="*/ 279456 w 499632"/>
                <a:gd name="connsiteY82" fmla="*/ 63513 h 414949"/>
                <a:gd name="connsiteX83" fmla="*/ 258285 w 499632"/>
                <a:gd name="connsiteY83" fmla="*/ 59278 h 414949"/>
                <a:gd name="connsiteX84" fmla="*/ 241348 w 499632"/>
                <a:gd name="connsiteY84" fmla="*/ 76215 h 414949"/>
                <a:gd name="connsiteX85" fmla="*/ 220177 w 499632"/>
                <a:gd name="connsiteY85" fmla="*/ 80449 h 414949"/>
                <a:gd name="connsiteX86" fmla="*/ 186304 w 499632"/>
                <a:gd name="connsiteY86" fmla="*/ 71981 h 414949"/>
                <a:gd name="connsiteX87" fmla="*/ 177835 w 499632"/>
                <a:gd name="connsiteY87" fmla="*/ 46576 h 414949"/>
                <a:gd name="connsiteX88" fmla="*/ 165133 w 499632"/>
                <a:gd name="connsiteY88" fmla="*/ 42342 h 414949"/>
                <a:gd name="connsiteX89" fmla="*/ 156665 w 499632"/>
                <a:gd name="connsiteY89" fmla="*/ 25405 h 414949"/>
                <a:gd name="connsiteX90" fmla="*/ 135494 w 499632"/>
                <a:gd name="connsiteY90" fmla="*/ 25405 h 414949"/>
                <a:gd name="connsiteX91" fmla="*/ 122791 w 499632"/>
                <a:gd name="connsiteY91" fmla="*/ 16937 h 414949"/>
                <a:gd name="connsiteX92" fmla="*/ 139728 w 499632"/>
                <a:gd name="connsiteY92" fmla="*/ 8468 h 414949"/>
                <a:gd name="connsiteX93" fmla="*/ 139728 w 499632"/>
                <a:gd name="connsiteY93" fmla="*/ 4234 h 414949"/>
                <a:gd name="connsiteX94" fmla="*/ 122791 w 499632"/>
                <a:gd name="connsiteY94" fmla="*/ 4234 h 414949"/>
                <a:gd name="connsiteX95" fmla="*/ 101620 w 499632"/>
                <a:gd name="connsiteY95" fmla="*/ 8468 h 414949"/>
                <a:gd name="connsiteX96" fmla="*/ 84684 w 499632"/>
                <a:gd name="connsiteY96" fmla="*/ 0 h 41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</a:cxnLst>
              <a:rect l="l" t="t" r="r" b="b"/>
              <a:pathLst>
                <a:path w="499632" h="414949">
                  <a:moveTo>
                    <a:pt x="84684" y="0"/>
                  </a:moveTo>
                  <a:lnTo>
                    <a:pt x="76215" y="12703"/>
                  </a:lnTo>
                  <a:lnTo>
                    <a:pt x="63513" y="33873"/>
                  </a:lnTo>
                  <a:lnTo>
                    <a:pt x="80449" y="46576"/>
                  </a:lnTo>
                  <a:lnTo>
                    <a:pt x="76215" y="80449"/>
                  </a:lnTo>
                  <a:lnTo>
                    <a:pt x="71981" y="101620"/>
                  </a:lnTo>
                  <a:lnTo>
                    <a:pt x="55044" y="101620"/>
                  </a:lnTo>
                  <a:lnTo>
                    <a:pt x="55044" y="131259"/>
                  </a:lnTo>
                  <a:lnTo>
                    <a:pt x="33873" y="156664"/>
                  </a:lnTo>
                  <a:lnTo>
                    <a:pt x="12703" y="165133"/>
                  </a:lnTo>
                  <a:lnTo>
                    <a:pt x="0" y="177835"/>
                  </a:lnTo>
                  <a:lnTo>
                    <a:pt x="4234" y="190538"/>
                  </a:lnTo>
                  <a:lnTo>
                    <a:pt x="80449" y="194772"/>
                  </a:lnTo>
                  <a:lnTo>
                    <a:pt x="84684" y="199006"/>
                  </a:lnTo>
                  <a:lnTo>
                    <a:pt x="84684" y="203240"/>
                  </a:lnTo>
                  <a:lnTo>
                    <a:pt x="71981" y="211709"/>
                  </a:lnTo>
                  <a:lnTo>
                    <a:pt x="76215" y="224411"/>
                  </a:lnTo>
                  <a:lnTo>
                    <a:pt x="84684" y="232880"/>
                  </a:lnTo>
                  <a:lnTo>
                    <a:pt x="101620" y="220177"/>
                  </a:lnTo>
                  <a:lnTo>
                    <a:pt x="105854" y="220177"/>
                  </a:lnTo>
                  <a:lnTo>
                    <a:pt x="122791" y="232880"/>
                  </a:lnTo>
                  <a:lnTo>
                    <a:pt x="139728" y="237114"/>
                  </a:lnTo>
                  <a:lnTo>
                    <a:pt x="139728" y="275221"/>
                  </a:lnTo>
                  <a:lnTo>
                    <a:pt x="152430" y="304861"/>
                  </a:lnTo>
                  <a:lnTo>
                    <a:pt x="152430" y="359905"/>
                  </a:lnTo>
                  <a:lnTo>
                    <a:pt x="160899" y="372607"/>
                  </a:lnTo>
                  <a:lnTo>
                    <a:pt x="190538" y="372607"/>
                  </a:lnTo>
                  <a:lnTo>
                    <a:pt x="215943" y="410715"/>
                  </a:lnTo>
                  <a:lnTo>
                    <a:pt x="220177" y="414949"/>
                  </a:lnTo>
                  <a:lnTo>
                    <a:pt x="224411" y="414949"/>
                  </a:lnTo>
                  <a:lnTo>
                    <a:pt x="237114" y="410715"/>
                  </a:lnTo>
                  <a:lnTo>
                    <a:pt x="249816" y="402247"/>
                  </a:lnTo>
                  <a:lnTo>
                    <a:pt x="275221" y="402247"/>
                  </a:lnTo>
                  <a:lnTo>
                    <a:pt x="279456" y="406481"/>
                  </a:lnTo>
                  <a:lnTo>
                    <a:pt x="283690" y="393778"/>
                  </a:lnTo>
                  <a:lnTo>
                    <a:pt x="309095" y="385310"/>
                  </a:lnTo>
                  <a:lnTo>
                    <a:pt x="326032" y="385310"/>
                  </a:lnTo>
                  <a:lnTo>
                    <a:pt x="338734" y="381076"/>
                  </a:lnTo>
                  <a:lnTo>
                    <a:pt x="351437" y="393778"/>
                  </a:lnTo>
                  <a:lnTo>
                    <a:pt x="372608" y="410715"/>
                  </a:lnTo>
                  <a:lnTo>
                    <a:pt x="393778" y="406481"/>
                  </a:lnTo>
                  <a:lnTo>
                    <a:pt x="393778" y="389544"/>
                  </a:lnTo>
                  <a:lnTo>
                    <a:pt x="402247" y="376842"/>
                  </a:lnTo>
                  <a:lnTo>
                    <a:pt x="410715" y="376842"/>
                  </a:lnTo>
                  <a:lnTo>
                    <a:pt x="419183" y="385310"/>
                  </a:lnTo>
                  <a:lnTo>
                    <a:pt x="448823" y="381076"/>
                  </a:lnTo>
                  <a:lnTo>
                    <a:pt x="469994" y="372607"/>
                  </a:lnTo>
                  <a:lnTo>
                    <a:pt x="465759" y="364139"/>
                  </a:lnTo>
                  <a:lnTo>
                    <a:pt x="461525" y="355671"/>
                  </a:lnTo>
                  <a:lnTo>
                    <a:pt x="461525" y="342968"/>
                  </a:lnTo>
                  <a:lnTo>
                    <a:pt x="474228" y="317563"/>
                  </a:lnTo>
                  <a:lnTo>
                    <a:pt x="495399" y="309095"/>
                  </a:lnTo>
                  <a:lnTo>
                    <a:pt x="495399" y="292158"/>
                  </a:lnTo>
                  <a:lnTo>
                    <a:pt x="499633" y="283690"/>
                  </a:lnTo>
                  <a:lnTo>
                    <a:pt x="486930" y="279455"/>
                  </a:lnTo>
                  <a:lnTo>
                    <a:pt x="478462" y="262519"/>
                  </a:lnTo>
                  <a:lnTo>
                    <a:pt x="461525" y="258285"/>
                  </a:lnTo>
                  <a:lnTo>
                    <a:pt x="457291" y="249816"/>
                  </a:lnTo>
                  <a:lnTo>
                    <a:pt x="478462" y="232880"/>
                  </a:lnTo>
                  <a:lnTo>
                    <a:pt x="499633" y="220177"/>
                  </a:lnTo>
                  <a:lnTo>
                    <a:pt x="486930" y="203240"/>
                  </a:lnTo>
                  <a:lnTo>
                    <a:pt x="431886" y="203240"/>
                  </a:lnTo>
                  <a:lnTo>
                    <a:pt x="423418" y="211709"/>
                  </a:lnTo>
                  <a:lnTo>
                    <a:pt x="410715" y="211709"/>
                  </a:lnTo>
                  <a:lnTo>
                    <a:pt x="402247" y="203240"/>
                  </a:lnTo>
                  <a:lnTo>
                    <a:pt x="381076" y="203240"/>
                  </a:lnTo>
                  <a:lnTo>
                    <a:pt x="372608" y="215943"/>
                  </a:lnTo>
                  <a:lnTo>
                    <a:pt x="355671" y="220177"/>
                  </a:lnTo>
                  <a:lnTo>
                    <a:pt x="342968" y="203240"/>
                  </a:lnTo>
                  <a:lnTo>
                    <a:pt x="338734" y="186304"/>
                  </a:lnTo>
                  <a:lnTo>
                    <a:pt x="326032" y="173601"/>
                  </a:lnTo>
                  <a:lnTo>
                    <a:pt x="309095" y="173601"/>
                  </a:lnTo>
                  <a:lnTo>
                    <a:pt x="292158" y="160899"/>
                  </a:lnTo>
                  <a:lnTo>
                    <a:pt x="292158" y="152430"/>
                  </a:lnTo>
                  <a:lnTo>
                    <a:pt x="283690" y="131259"/>
                  </a:lnTo>
                  <a:lnTo>
                    <a:pt x="300627" y="114323"/>
                  </a:lnTo>
                  <a:lnTo>
                    <a:pt x="300627" y="105854"/>
                  </a:lnTo>
                  <a:lnTo>
                    <a:pt x="292158" y="97386"/>
                  </a:lnTo>
                  <a:lnTo>
                    <a:pt x="283690" y="97386"/>
                  </a:lnTo>
                  <a:lnTo>
                    <a:pt x="283690" y="88918"/>
                  </a:lnTo>
                  <a:lnTo>
                    <a:pt x="292158" y="76215"/>
                  </a:lnTo>
                  <a:lnTo>
                    <a:pt x="292158" y="63513"/>
                  </a:lnTo>
                  <a:lnTo>
                    <a:pt x="279456" y="63513"/>
                  </a:lnTo>
                  <a:lnTo>
                    <a:pt x="258285" y="59278"/>
                  </a:lnTo>
                  <a:lnTo>
                    <a:pt x="241348" y="76215"/>
                  </a:lnTo>
                  <a:lnTo>
                    <a:pt x="220177" y="80449"/>
                  </a:lnTo>
                  <a:lnTo>
                    <a:pt x="186304" y="71981"/>
                  </a:lnTo>
                  <a:lnTo>
                    <a:pt x="177835" y="46576"/>
                  </a:lnTo>
                  <a:lnTo>
                    <a:pt x="165133" y="42342"/>
                  </a:lnTo>
                  <a:lnTo>
                    <a:pt x="156665" y="25405"/>
                  </a:lnTo>
                  <a:lnTo>
                    <a:pt x="135494" y="25405"/>
                  </a:lnTo>
                  <a:lnTo>
                    <a:pt x="122791" y="16937"/>
                  </a:lnTo>
                  <a:lnTo>
                    <a:pt x="139728" y="8468"/>
                  </a:lnTo>
                  <a:lnTo>
                    <a:pt x="139728" y="4234"/>
                  </a:lnTo>
                  <a:lnTo>
                    <a:pt x="122791" y="4234"/>
                  </a:lnTo>
                  <a:lnTo>
                    <a:pt x="101620" y="8468"/>
                  </a:lnTo>
                  <a:lnTo>
                    <a:pt x="8468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F321505-93C8-7DE0-FD99-DB5395527C85}"/>
                </a:ext>
              </a:extLst>
            </p:cNvPr>
            <p:cNvSpPr/>
            <p:nvPr/>
          </p:nvSpPr>
          <p:spPr>
            <a:xfrm>
              <a:off x="3824921" y="2836714"/>
              <a:ext cx="398012" cy="541974"/>
            </a:xfrm>
            <a:custGeom>
              <a:avLst/>
              <a:gdLst>
                <a:gd name="connsiteX0" fmla="*/ 143962 w 398012"/>
                <a:gd name="connsiteY0" fmla="*/ 0 h 541974"/>
                <a:gd name="connsiteX1" fmla="*/ 122791 w 398012"/>
                <a:gd name="connsiteY1" fmla="*/ 12703 h 541974"/>
                <a:gd name="connsiteX2" fmla="*/ 101620 w 398012"/>
                <a:gd name="connsiteY2" fmla="*/ 29639 h 541974"/>
                <a:gd name="connsiteX3" fmla="*/ 101620 w 398012"/>
                <a:gd name="connsiteY3" fmla="*/ 38108 h 541974"/>
                <a:gd name="connsiteX4" fmla="*/ 122791 w 398012"/>
                <a:gd name="connsiteY4" fmla="*/ 42342 h 541974"/>
                <a:gd name="connsiteX5" fmla="*/ 131259 w 398012"/>
                <a:gd name="connsiteY5" fmla="*/ 59278 h 541974"/>
                <a:gd name="connsiteX6" fmla="*/ 143962 w 398012"/>
                <a:gd name="connsiteY6" fmla="*/ 63513 h 541974"/>
                <a:gd name="connsiteX7" fmla="*/ 139728 w 398012"/>
                <a:gd name="connsiteY7" fmla="*/ 71981 h 541974"/>
                <a:gd name="connsiteX8" fmla="*/ 139728 w 398012"/>
                <a:gd name="connsiteY8" fmla="*/ 88918 h 541974"/>
                <a:gd name="connsiteX9" fmla="*/ 118557 w 398012"/>
                <a:gd name="connsiteY9" fmla="*/ 97386 h 541974"/>
                <a:gd name="connsiteX10" fmla="*/ 105854 w 398012"/>
                <a:gd name="connsiteY10" fmla="*/ 122791 h 541974"/>
                <a:gd name="connsiteX11" fmla="*/ 105854 w 398012"/>
                <a:gd name="connsiteY11" fmla="*/ 135494 h 541974"/>
                <a:gd name="connsiteX12" fmla="*/ 110089 w 398012"/>
                <a:gd name="connsiteY12" fmla="*/ 143962 h 541974"/>
                <a:gd name="connsiteX13" fmla="*/ 114323 w 398012"/>
                <a:gd name="connsiteY13" fmla="*/ 152430 h 541974"/>
                <a:gd name="connsiteX14" fmla="*/ 93152 w 398012"/>
                <a:gd name="connsiteY14" fmla="*/ 160899 h 541974"/>
                <a:gd name="connsiteX15" fmla="*/ 63513 w 398012"/>
                <a:gd name="connsiteY15" fmla="*/ 165133 h 541974"/>
                <a:gd name="connsiteX16" fmla="*/ 55044 w 398012"/>
                <a:gd name="connsiteY16" fmla="*/ 156664 h 541974"/>
                <a:gd name="connsiteX17" fmla="*/ 46576 w 398012"/>
                <a:gd name="connsiteY17" fmla="*/ 156664 h 541974"/>
                <a:gd name="connsiteX18" fmla="*/ 38108 w 398012"/>
                <a:gd name="connsiteY18" fmla="*/ 169367 h 541974"/>
                <a:gd name="connsiteX19" fmla="*/ 38108 w 398012"/>
                <a:gd name="connsiteY19" fmla="*/ 186304 h 541974"/>
                <a:gd name="connsiteX20" fmla="*/ 16937 w 398012"/>
                <a:gd name="connsiteY20" fmla="*/ 190538 h 541974"/>
                <a:gd name="connsiteX21" fmla="*/ 16937 w 398012"/>
                <a:gd name="connsiteY21" fmla="*/ 207475 h 541974"/>
                <a:gd name="connsiteX22" fmla="*/ 0 w 398012"/>
                <a:gd name="connsiteY22" fmla="*/ 220177 h 541974"/>
                <a:gd name="connsiteX23" fmla="*/ 4234 w 398012"/>
                <a:gd name="connsiteY23" fmla="*/ 228645 h 541974"/>
                <a:gd name="connsiteX24" fmla="*/ 12703 w 398012"/>
                <a:gd name="connsiteY24" fmla="*/ 237114 h 541974"/>
                <a:gd name="connsiteX25" fmla="*/ 33873 w 398012"/>
                <a:gd name="connsiteY25" fmla="*/ 237114 h 541974"/>
                <a:gd name="connsiteX26" fmla="*/ 50810 w 398012"/>
                <a:gd name="connsiteY26" fmla="*/ 232880 h 541974"/>
                <a:gd name="connsiteX27" fmla="*/ 71981 w 398012"/>
                <a:gd name="connsiteY27" fmla="*/ 232880 h 541974"/>
                <a:gd name="connsiteX28" fmla="*/ 80449 w 398012"/>
                <a:gd name="connsiteY28" fmla="*/ 241348 h 541974"/>
                <a:gd name="connsiteX29" fmla="*/ 80449 w 398012"/>
                <a:gd name="connsiteY29" fmla="*/ 258285 h 541974"/>
                <a:gd name="connsiteX30" fmla="*/ 97386 w 398012"/>
                <a:gd name="connsiteY30" fmla="*/ 283690 h 541974"/>
                <a:gd name="connsiteX31" fmla="*/ 97386 w 398012"/>
                <a:gd name="connsiteY31" fmla="*/ 292158 h 541974"/>
                <a:gd name="connsiteX32" fmla="*/ 88918 w 398012"/>
                <a:gd name="connsiteY32" fmla="*/ 304861 h 541974"/>
                <a:gd name="connsiteX33" fmla="*/ 88918 w 398012"/>
                <a:gd name="connsiteY33" fmla="*/ 313329 h 541974"/>
                <a:gd name="connsiteX34" fmla="*/ 97386 w 398012"/>
                <a:gd name="connsiteY34" fmla="*/ 321797 h 541974"/>
                <a:gd name="connsiteX35" fmla="*/ 110089 w 398012"/>
                <a:gd name="connsiteY35" fmla="*/ 321797 h 541974"/>
                <a:gd name="connsiteX36" fmla="*/ 114323 w 398012"/>
                <a:gd name="connsiteY36" fmla="*/ 326031 h 541974"/>
                <a:gd name="connsiteX37" fmla="*/ 93152 w 398012"/>
                <a:gd name="connsiteY37" fmla="*/ 342968 h 541974"/>
                <a:gd name="connsiteX38" fmla="*/ 97386 w 398012"/>
                <a:gd name="connsiteY38" fmla="*/ 351436 h 541974"/>
                <a:gd name="connsiteX39" fmla="*/ 84684 w 398012"/>
                <a:gd name="connsiteY39" fmla="*/ 355671 h 541974"/>
                <a:gd name="connsiteX40" fmla="*/ 88918 w 398012"/>
                <a:gd name="connsiteY40" fmla="*/ 364139 h 541974"/>
                <a:gd name="connsiteX41" fmla="*/ 105854 w 398012"/>
                <a:gd name="connsiteY41" fmla="*/ 376842 h 541974"/>
                <a:gd name="connsiteX42" fmla="*/ 105854 w 398012"/>
                <a:gd name="connsiteY42" fmla="*/ 385310 h 541974"/>
                <a:gd name="connsiteX43" fmla="*/ 88918 w 398012"/>
                <a:gd name="connsiteY43" fmla="*/ 393778 h 541974"/>
                <a:gd name="connsiteX44" fmla="*/ 88918 w 398012"/>
                <a:gd name="connsiteY44" fmla="*/ 406481 h 541974"/>
                <a:gd name="connsiteX45" fmla="*/ 110089 w 398012"/>
                <a:gd name="connsiteY45" fmla="*/ 419183 h 541974"/>
                <a:gd name="connsiteX46" fmla="*/ 114323 w 398012"/>
                <a:gd name="connsiteY46" fmla="*/ 436120 h 541974"/>
                <a:gd name="connsiteX47" fmla="*/ 127025 w 398012"/>
                <a:gd name="connsiteY47" fmla="*/ 444588 h 541974"/>
                <a:gd name="connsiteX48" fmla="*/ 127025 w 398012"/>
                <a:gd name="connsiteY48" fmla="*/ 448822 h 541974"/>
                <a:gd name="connsiteX49" fmla="*/ 118557 w 398012"/>
                <a:gd name="connsiteY49" fmla="*/ 457291 h 541974"/>
                <a:gd name="connsiteX50" fmla="*/ 118557 w 398012"/>
                <a:gd name="connsiteY50" fmla="*/ 478462 h 541974"/>
                <a:gd name="connsiteX51" fmla="*/ 114323 w 398012"/>
                <a:gd name="connsiteY51" fmla="*/ 482696 h 541974"/>
                <a:gd name="connsiteX52" fmla="*/ 127025 w 398012"/>
                <a:gd name="connsiteY52" fmla="*/ 499633 h 541974"/>
                <a:gd name="connsiteX53" fmla="*/ 127025 w 398012"/>
                <a:gd name="connsiteY53" fmla="*/ 512335 h 541974"/>
                <a:gd name="connsiteX54" fmla="*/ 114323 w 398012"/>
                <a:gd name="connsiteY54" fmla="*/ 529272 h 541974"/>
                <a:gd name="connsiteX55" fmla="*/ 114323 w 398012"/>
                <a:gd name="connsiteY55" fmla="*/ 541974 h 541974"/>
                <a:gd name="connsiteX56" fmla="*/ 148196 w 398012"/>
                <a:gd name="connsiteY56" fmla="*/ 537740 h 541974"/>
                <a:gd name="connsiteX57" fmla="*/ 156665 w 398012"/>
                <a:gd name="connsiteY57" fmla="*/ 520803 h 541974"/>
                <a:gd name="connsiteX58" fmla="*/ 173601 w 398012"/>
                <a:gd name="connsiteY58" fmla="*/ 499633 h 541974"/>
                <a:gd name="connsiteX59" fmla="*/ 211709 w 398012"/>
                <a:gd name="connsiteY59" fmla="*/ 491164 h 541974"/>
                <a:gd name="connsiteX60" fmla="*/ 232880 w 398012"/>
                <a:gd name="connsiteY60" fmla="*/ 495398 h 541974"/>
                <a:gd name="connsiteX61" fmla="*/ 254051 w 398012"/>
                <a:gd name="connsiteY61" fmla="*/ 478462 h 541974"/>
                <a:gd name="connsiteX62" fmla="*/ 254051 w 398012"/>
                <a:gd name="connsiteY62" fmla="*/ 469993 h 541974"/>
                <a:gd name="connsiteX63" fmla="*/ 245582 w 398012"/>
                <a:gd name="connsiteY63" fmla="*/ 461525 h 541974"/>
                <a:gd name="connsiteX64" fmla="*/ 245582 w 398012"/>
                <a:gd name="connsiteY64" fmla="*/ 436120 h 541974"/>
                <a:gd name="connsiteX65" fmla="*/ 287924 w 398012"/>
                <a:gd name="connsiteY65" fmla="*/ 398012 h 541974"/>
                <a:gd name="connsiteX66" fmla="*/ 300627 w 398012"/>
                <a:gd name="connsiteY66" fmla="*/ 414949 h 541974"/>
                <a:gd name="connsiteX67" fmla="*/ 313329 w 398012"/>
                <a:gd name="connsiteY67" fmla="*/ 398012 h 541974"/>
                <a:gd name="connsiteX68" fmla="*/ 326032 w 398012"/>
                <a:gd name="connsiteY68" fmla="*/ 398012 h 541974"/>
                <a:gd name="connsiteX69" fmla="*/ 347202 w 398012"/>
                <a:gd name="connsiteY69" fmla="*/ 372607 h 541974"/>
                <a:gd name="connsiteX70" fmla="*/ 385310 w 398012"/>
                <a:gd name="connsiteY70" fmla="*/ 372607 h 541974"/>
                <a:gd name="connsiteX71" fmla="*/ 385310 w 398012"/>
                <a:gd name="connsiteY71" fmla="*/ 381076 h 541974"/>
                <a:gd name="connsiteX72" fmla="*/ 398013 w 398012"/>
                <a:gd name="connsiteY72" fmla="*/ 342968 h 541974"/>
                <a:gd name="connsiteX73" fmla="*/ 389544 w 398012"/>
                <a:gd name="connsiteY73" fmla="*/ 330266 h 541974"/>
                <a:gd name="connsiteX74" fmla="*/ 389544 w 398012"/>
                <a:gd name="connsiteY74" fmla="*/ 309095 h 541974"/>
                <a:gd name="connsiteX75" fmla="*/ 393778 w 398012"/>
                <a:gd name="connsiteY75" fmla="*/ 270987 h 541974"/>
                <a:gd name="connsiteX76" fmla="*/ 376842 w 398012"/>
                <a:gd name="connsiteY76" fmla="*/ 254050 h 541974"/>
                <a:gd name="connsiteX77" fmla="*/ 381076 w 398012"/>
                <a:gd name="connsiteY77" fmla="*/ 215943 h 541974"/>
                <a:gd name="connsiteX78" fmla="*/ 364139 w 398012"/>
                <a:gd name="connsiteY78" fmla="*/ 186304 h 541974"/>
                <a:gd name="connsiteX79" fmla="*/ 364139 w 398012"/>
                <a:gd name="connsiteY79" fmla="*/ 165133 h 541974"/>
                <a:gd name="connsiteX80" fmla="*/ 338734 w 398012"/>
                <a:gd name="connsiteY80" fmla="*/ 143962 h 541974"/>
                <a:gd name="connsiteX81" fmla="*/ 330266 w 398012"/>
                <a:gd name="connsiteY81" fmla="*/ 122791 h 541974"/>
                <a:gd name="connsiteX82" fmla="*/ 347202 w 398012"/>
                <a:gd name="connsiteY82" fmla="*/ 105854 h 541974"/>
                <a:gd name="connsiteX83" fmla="*/ 347202 w 398012"/>
                <a:gd name="connsiteY83" fmla="*/ 76215 h 541974"/>
                <a:gd name="connsiteX84" fmla="*/ 330266 w 398012"/>
                <a:gd name="connsiteY84" fmla="*/ 59278 h 541974"/>
                <a:gd name="connsiteX85" fmla="*/ 313329 w 398012"/>
                <a:gd name="connsiteY85" fmla="*/ 63513 h 541974"/>
                <a:gd name="connsiteX86" fmla="*/ 309095 w 398012"/>
                <a:gd name="connsiteY86" fmla="*/ 59278 h 541974"/>
                <a:gd name="connsiteX87" fmla="*/ 296392 w 398012"/>
                <a:gd name="connsiteY87" fmla="*/ 46576 h 541974"/>
                <a:gd name="connsiteX88" fmla="*/ 287924 w 398012"/>
                <a:gd name="connsiteY88" fmla="*/ 46576 h 541974"/>
                <a:gd name="connsiteX89" fmla="*/ 283690 w 398012"/>
                <a:gd name="connsiteY89" fmla="*/ 46576 h 541974"/>
                <a:gd name="connsiteX90" fmla="*/ 283690 w 398012"/>
                <a:gd name="connsiteY90" fmla="*/ 67747 h 541974"/>
                <a:gd name="connsiteX91" fmla="*/ 275221 w 398012"/>
                <a:gd name="connsiteY91" fmla="*/ 67747 h 541974"/>
                <a:gd name="connsiteX92" fmla="*/ 266753 w 398012"/>
                <a:gd name="connsiteY92" fmla="*/ 63513 h 541974"/>
                <a:gd name="connsiteX93" fmla="*/ 249816 w 398012"/>
                <a:gd name="connsiteY93" fmla="*/ 38108 h 541974"/>
                <a:gd name="connsiteX94" fmla="*/ 241348 w 398012"/>
                <a:gd name="connsiteY94" fmla="*/ 29639 h 541974"/>
                <a:gd name="connsiteX95" fmla="*/ 215943 w 398012"/>
                <a:gd name="connsiteY95" fmla="*/ 29639 h 541974"/>
                <a:gd name="connsiteX96" fmla="*/ 203240 w 398012"/>
                <a:gd name="connsiteY96" fmla="*/ 12703 h 541974"/>
                <a:gd name="connsiteX97" fmla="*/ 194772 w 398012"/>
                <a:gd name="connsiteY97" fmla="*/ 12703 h 541974"/>
                <a:gd name="connsiteX98" fmla="*/ 190538 w 398012"/>
                <a:gd name="connsiteY98" fmla="*/ 21171 h 541974"/>
                <a:gd name="connsiteX99" fmla="*/ 173601 w 398012"/>
                <a:gd name="connsiteY99" fmla="*/ 21171 h 541974"/>
                <a:gd name="connsiteX100" fmla="*/ 160899 w 398012"/>
                <a:gd name="connsiteY100" fmla="*/ 8468 h 541974"/>
                <a:gd name="connsiteX101" fmla="*/ 143962 w 398012"/>
                <a:gd name="connsiteY101" fmla="*/ 4234 h 541974"/>
                <a:gd name="connsiteX102" fmla="*/ 143962 w 398012"/>
                <a:gd name="connsiteY102" fmla="*/ 0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398012" h="541974">
                  <a:moveTo>
                    <a:pt x="143962" y="0"/>
                  </a:moveTo>
                  <a:lnTo>
                    <a:pt x="122791" y="12703"/>
                  </a:lnTo>
                  <a:lnTo>
                    <a:pt x="101620" y="29639"/>
                  </a:lnTo>
                  <a:lnTo>
                    <a:pt x="101620" y="38108"/>
                  </a:lnTo>
                  <a:lnTo>
                    <a:pt x="122791" y="42342"/>
                  </a:lnTo>
                  <a:lnTo>
                    <a:pt x="131259" y="59278"/>
                  </a:lnTo>
                  <a:lnTo>
                    <a:pt x="143962" y="63513"/>
                  </a:lnTo>
                  <a:lnTo>
                    <a:pt x="139728" y="71981"/>
                  </a:lnTo>
                  <a:lnTo>
                    <a:pt x="139728" y="88918"/>
                  </a:lnTo>
                  <a:lnTo>
                    <a:pt x="118557" y="97386"/>
                  </a:lnTo>
                  <a:lnTo>
                    <a:pt x="105854" y="122791"/>
                  </a:lnTo>
                  <a:lnTo>
                    <a:pt x="105854" y="135494"/>
                  </a:lnTo>
                  <a:lnTo>
                    <a:pt x="110089" y="143962"/>
                  </a:lnTo>
                  <a:lnTo>
                    <a:pt x="114323" y="152430"/>
                  </a:lnTo>
                  <a:lnTo>
                    <a:pt x="93152" y="160899"/>
                  </a:lnTo>
                  <a:lnTo>
                    <a:pt x="63513" y="165133"/>
                  </a:lnTo>
                  <a:lnTo>
                    <a:pt x="55044" y="156664"/>
                  </a:lnTo>
                  <a:lnTo>
                    <a:pt x="46576" y="156664"/>
                  </a:lnTo>
                  <a:lnTo>
                    <a:pt x="38108" y="169367"/>
                  </a:lnTo>
                  <a:lnTo>
                    <a:pt x="38108" y="186304"/>
                  </a:lnTo>
                  <a:lnTo>
                    <a:pt x="16937" y="190538"/>
                  </a:lnTo>
                  <a:lnTo>
                    <a:pt x="16937" y="207475"/>
                  </a:lnTo>
                  <a:lnTo>
                    <a:pt x="0" y="220177"/>
                  </a:lnTo>
                  <a:lnTo>
                    <a:pt x="4234" y="228645"/>
                  </a:lnTo>
                  <a:lnTo>
                    <a:pt x="12703" y="237114"/>
                  </a:lnTo>
                  <a:lnTo>
                    <a:pt x="33873" y="237114"/>
                  </a:lnTo>
                  <a:lnTo>
                    <a:pt x="50810" y="232880"/>
                  </a:lnTo>
                  <a:lnTo>
                    <a:pt x="71981" y="232880"/>
                  </a:lnTo>
                  <a:lnTo>
                    <a:pt x="80449" y="241348"/>
                  </a:lnTo>
                  <a:lnTo>
                    <a:pt x="80449" y="258285"/>
                  </a:lnTo>
                  <a:lnTo>
                    <a:pt x="97386" y="283690"/>
                  </a:lnTo>
                  <a:lnTo>
                    <a:pt x="97386" y="292158"/>
                  </a:lnTo>
                  <a:lnTo>
                    <a:pt x="88918" y="304861"/>
                  </a:lnTo>
                  <a:lnTo>
                    <a:pt x="88918" y="313329"/>
                  </a:lnTo>
                  <a:lnTo>
                    <a:pt x="97386" y="321797"/>
                  </a:lnTo>
                  <a:lnTo>
                    <a:pt x="110089" y="321797"/>
                  </a:lnTo>
                  <a:lnTo>
                    <a:pt x="114323" y="326031"/>
                  </a:lnTo>
                  <a:lnTo>
                    <a:pt x="93152" y="342968"/>
                  </a:lnTo>
                  <a:lnTo>
                    <a:pt x="97386" y="351436"/>
                  </a:lnTo>
                  <a:lnTo>
                    <a:pt x="84684" y="355671"/>
                  </a:lnTo>
                  <a:lnTo>
                    <a:pt x="88918" y="364139"/>
                  </a:lnTo>
                  <a:lnTo>
                    <a:pt x="105854" y="376842"/>
                  </a:lnTo>
                  <a:lnTo>
                    <a:pt x="105854" y="385310"/>
                  </a:lnTo>
                  <a:lnTo>
                    <a:pt x="88918" y="393778"/>
                  </a:lnTo>
                  <a:lnTo>
                    <a:pt x="88918" y="406481"/>
                  </a:lnTo>
                  <a:lnTo>
                    <a:pt x="110089" y="419183"/>
                  </a:lnTo>
                  <a:lnTo>
                    <a:pt x="114323" y="436120"/>
                  </a:lnTo>
                  <a:lnTo>
                    <a:pt x="127025" y="444588"/>
                  </a:lnTo>
                  <a:lnTo>
                    <a:pt x="127025" y="448822"/>
                  </a:lnTo>
                  <a:lnTo>
                    <a:pt x="118557" y="457291"/>
                  </a:lnTo>
                  <a:lnTo>
                    <a:pt x="118557" y="478462"/>
                  </a:lnTo>
                  <a:lnTo>
                    <a:pt x="114323" y="482696"/>
                  </a:lnTo>
                  <a:lnTo>
                    <a:pt x="127025" y="499633"/>
                  </a:lnTo>
                  <a:lnTo>
                    <a:pt x="127025" y="512335"/>
                  </a:lnTo>
                  <a:lnTo>
                    <a:pt x="114323" y="529272"/>
                  </a:lnTo>
                  <a:lnTo>
                    <a:pt x="114323" y="541974"/>
                  </a:lnTo>
                  <a:lnTo>
                    <a:pt x="148196" y="537740"/>
                  </a:lnTo>
                  <a:lnTo>
                    <a:pt x="156665" y="520803"/>
                  </a:lnTo>
                  <a:lnTo>
                    <a:pt x="173601" y="499633"/>
                  </a:lnTo>
                  <a:lnTo>
                    <a:pt x="211709" y="491164"/>
                  </a:lnTo>
                  <a:lnTo>
                    <a:pt x="232880" y="495398"/>
                  </a:lnTo>
                  <a:lnTo>
                    <a:pt x="254051" y="478462"/>
                  </a:lnTo>
                  <a:lnTo>
                    <a:pt x="254051" y="469993"/>
                  </a:lnTo>
                  <a:lnTo>
                    <a:pt x="245582" y="461525"/>
                  </a:lnTo>
                  <a:lnTo>
                    <a:pt x="245582" y="436120"/>
                  </a:lnTo>
                  <a:lnTo>
                    <a:pt x="287924" y="398012"/>
                  </a:lnTo>
                  <a:lnTo>
                    <a:pt x="300627" y="414949"/>
                  </a:lnTo>
                  <a:lnTo>
                    <a:pt x="313329" y="398012"/>
                  </a:lnTo>
                  <a:lnTo>
                    <a:pt x="326032" y="398012"/>
                  </a:lnTo>
                  <a:lnTo>
                    <a:pt x="347202" y="372607"/>
                  </a:lnTo>
                  <a:lnTo>
                    <a:pt x="385310" y="372607"/>
                  </a:lnTo>
                  <a:lnTo>
                    <a:pt x="385310" y="381076"/>
                  </a:lnTo>
                  <a:lnTo>
                    <a:pt x="398013" y="342968"/>
                  </a:lnTo>
                  <a:lnTo>
                    <a:pt x="389544" y="330266"/>
                  </a:lnTo>
                  <a:lnTo>
                    <a:pt x="389544" y="309095"/>
                  </a:lnTo>
                  <a:lnTo>
                    <a:pt x="393778" y="270987"/>
                  </a:lnTo>
                  <a:lnTo>
                    <a:pt x="376842" y="254050"/>
                  </a:lnTo>
                  <a:lnTo>
                    <a:pt x="381076" y="215943"/>
                  </a:lnTo>
                  <a:lnTo>
                    <a:pt x="364139" y="186304"/>
                  </a:lnTo>
                  <a:lnTo>
                    <a:pt x="364139" y="165133"/>
                  </a:lnTo>
                  <a:lnTo>
                    <a:pt x="338734" y="143962"/>
                  </a:lnTo>
                  <a:lnTo>
                    <a:pt x="330266" y="122791"/>
                  </a:lnTo>
                  <a:lnTo>
                    <a:pt x="347202" y="105854"/>
                  </a:lnTo>
                  <a:lnTo>
                    <a:pt x="347202" y="76215"/>
                  </a:lnTo>
                  <a:lnTo>
                    <a:pt x="330266" y="59278"/>
                  </a:lnTo>
                  <a:lnTo>
                    <a:pt x="313329" y="63513"/>
                  </a:lnTo>
                  <a:lnTo>
                    <a:pt x="309095" y="59278"/>
                  </a:lnTo>
                  <a:lnTo>
                    <a:pt x="296392" y="46576"/>
                  </a:lnTo>
                  <a:lnTo>
                    <a:pt x="287924" y="46576"/>
                  </a:lnTo>
                  <a:lnTo>
                    <a:pt x="283690" y="46576"/>
                  </a:lnTo>
                  <a:lnTo>
                    <a:pt x="283690" y="67747"/>
                  </a:lnTo>
                  <a:lnTo>
                    <a:pt x="275221" y="67747"/>
                  </a:lnTo>
                  <a:lnTo>
                    <a:pt x="266753" y="63513"/>
                  </a:lnTo>
                  <a:lnTo>
                    <a:pt x="249816" y="38108"/>
                  </a:lnTo>
                  <a:lnTo>
                    <a:pt x="241348" y="29639"/>
                  </a:lnTo>
                  <a:lnTo>
                    <a:pt x="215943" y="29639"/>
                  </a:lnTo>
                  <a:lnTo>
                    <a:pt x="203240" y="12703"/>
                  </a:lnTo>
                  <a:lnTo>
                    <a:pt x="194772" y="12703"/>
                  </a:lnTo>
                  <a:lnTo>
                    <a:pt x="190538" y="21171"/>
                  </a:lnTo>
                  <a:lnTo>
                    <a:pt x="173601" y="21171"/>
                  </a:lnTo>
                  <a:lnTo>
                    <a:pt x="160899" y="8468"/>
                  </a:lnTo>
                  <a:lnTo>
                    <a:pt x="143962" y="4234"/>
                  </a:lnTo>
                  <a:lnTo>
                    <a:pt x="14396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55D9ACE-C171-DFD9-993F-5EAC508F7AC1}"/>
                </a:ext>
              </a:extLst>
            </p:cNvPr>
            <p:cNvSpPr/>
            <p:nvPr/>
          </p:nvSpPr>
          <p:spPr>
            <a:xfrm>
              <a:off x="4515091" y="2654644"/>
              <a:ext cx="436120" cy="495398"/>
            </a:xfrm>
            <a:custGeom>
              <a:avLst/>
              <a:gdLst>
                <a:gd name="connsiteX0" fmla="*/ 139728 w 436120"/>
                <a:gd name="connsiteY0" fmla="*/ 0 h 495398"/>
                <a:gd name="connsiteX1" fmla="*/ 139728 w 436120"/>
                <a:gd name="connsiteY1" fmla="*/ 21171 h 495398"/>
                <a:gd name="connsiteX2" fmla="*/ 118557 w 436120"/>
                <a:gd name="connsiteY2" fmla="*/ 29639 h 495398"/>
                <a:gd name="connsiteX3" fmla="*/ 67747 w 436120"/>
                <a:gd name="connsiteY3" fmla="*/ 29639 h 495398"/>
                <a:gd name="connsiteX4" fmla="*/ 71981 w 436120"/>
                <a:gd name="connsiteY4" fmla="*/ 42342 h 495398"/>
                <a:gd name="connsiteX5" fmla="*/ 71981 w 436120"/>
                <a:gd name="connsiteY5" fmla="*/ 55044 h 495398"/>
                <a:gd name="connsiteX6" fmla="*/ 55044 w 436120"/>
                <a:gd name="connsiteY6" fmla="*/ 63513 h 495398"/>
                <a:gd name="connsiteX7" fmla="*/ 55044 w 436120"/>
                <a:gd name="connsiteY7" fmla="*/ 84683 h 495398"/>
                <a:gd name="connsiteX8" fmla="*/ 59278 w 436120"/>
                <a:gd name="connsiteY8" fmla="*/ 88918 h 495398"/>
                <a:gd name="connsiteX9" fmla="*/ 71981 w 436120"/>
                <a:gd name="connsiteY9" fmla="*/ 88918 h 495398"/>
                <a:gd name="connsiteX10" fmla="*/ 80449 w 436120"/>
                <a:gd name="connsiteY10" fmla="*/ 97386 h 495398"/>
                <a:gd name="connsiteX11" fmla="*/ 76215 w 436120"/>
                <a:gd name="connsiteY11" fmla="*/ 122791 h 495398"/>
                <a:gd name="connsiteX12" fmla="*/ 55044 w 436120"/>
                <a:gd name="connsiteY12" fmla="*/ 135494 h 495398"/>
                <a:gd name="connsiteX13" fmla="*/ 55044 w 436120"/>
                <a:gd name="connsiteY13" fmla="*/ 148196 h 495398"/>
                <a:gd name="connsiteX14" fmla="*/ 63513 w 436120"/>
                <a:gd name="connsiteY14" fmla="*/ 152430 h 495398"/>
                <a:gd name="connsiteX15" fmla="*/ 63513 w 436120"/>
                <a:gd name="connsiteY15" fmla="*/ 156664 h 495398"/>
                <a:gd name="connsiteX16" fmla="*/ 50810 w 436120"/>
                <a:gd name="connsiteY16" fmla="*/ 160899 h 495398"/>
                <a:gd name="connsiteX17" fmla="*/ 46576 w 436120"/>
                <a:gd name="connsiteY17" fmla="*/ 177835 h 495398"/>
                <a:gd name="connsiteX18" fmla="*/ 29639 w 436120"/>
                <a:gd name="connsiteY18" fmla="*/ 211709 h 495398"/>
                <a:gd name="connsiteX19" fmla="*/ 16937 w 436120"/>
                <a:gd name="connsiteY19" fmla="*/ 232880 h 495398"/>
                <a:gd name="connsiteX20" fmla="*/ 16937 w 436120"/>
                <a:gd name="connsiteY20" fmla="*/ 249816 h 495398"/>
                <a:gd name="connsiteX21" fmla="*/ 21171 w 436120"/>
                <a:gd name="connsiteY21" fmla="*/ 258285 h 495398"/>
                <a:gd name="connsiteX22" fmla="*/ 16937 w 436120"/>
                <a:gd name="connsiteY22" fmla="*/ 266753 h 495398"/>
                <a:gd name="connsiteX23" fmla="*/ 0 w 436120"/>
                <a:gd name="connsiteY23" fmla="*/ 270987 h 495398"/>
                <a:gd name="connsiteX24" fmla="*/ 0 w 436120"/>
                <a:gd name="connsiteY24" fmla="*/ 287924 h 495398"/>
                <a:gd name="connsiteX25" fmla="*/ 16937 w 436120"/>
                <a:gd name="connsiteY25" fmla="*/ 296392 h 495398"/>
                <a:gd name="connsiteX26" fmla="*/ 21171 w 436120"/>
                <a:gd name="connsiteY26" fmla="*/ 309095 h 495398"/>
                <a:gd name="connsiteX27" fmla="*/ 16937 w 436120"/>
                <a:gd name="connsiteY27" fmla="*/ 326031 h 495398"/>
                <a:gd name="connsiteX28" fmla="*/ 16937 w 436120"/>
                <a:gd name="connsiteY28" fmla="*/ 338734 h 495398"/>
                <a:gd name="connsiteX29" fmla="*/ 25405 w 436120"/>
                <a:gd name="connsiteY29" fmla="*/ 351436 h 495398"/>
                <a:gd name="connsiteX30" fmla="*/ 46576 w 436120"/>
                <a:gd name="connsiteY30" fmla="*/ 355671 h 495398"/>
                <a:gd name="connsiteX31" fmla="*/ 55044 w 436120"/>
                <a:gd name="connsiteY31" fmla="*/ 372607 h 495398"/>
                <a:gd name="connsiteX32" fmla="*/ 55044 w 436120"/>
                <a:gd name="connsiteY32" fmla="*/ 376842 h 495398"/>
                <a:gd name="connsiteX33" fmla="*/ 46576 w 436120"/>
                <a:gd name="connsiteY33" fmla="*/ 381076 h 495398"/>
                <a:gd name="connsiteX34" fmla="*/ 46576 w 436120"/>
                <a:gd name="connsiteY34" fmla="*/ 393778 h 495398"/>
                <a:gd name="connsiteX35" fmla="*/ 50810 w 436120"/>
                <a:gd name="connsiteY35" fmla="*/ 393778 h 495398"/>
                <a:gd name="connsiteX36" fmla="*/ 80449 w 436120"/>
                <a:gd name="connsiteY36" fmla="*/ 427652 h 495398"/>
                <a:gd name="connsiteX37" fmla="*/ 110089 w 436120"/>
                <a:gd name="connsiteY37" fmla="*/ 423417 h 495398"/>
                <a:gd name="connsiteX38" fmla="*/ 135494 w 436120"/>
                <a:gd name="connsiteY38" fmla="*/ 444588 h 495398"/>
                <a:gd name="connsiteX39" fmla="*/ 156665 w 436120"/>
                <a:gd name="connsiteY39" fmla="*/ 461525 h 495398"/>
                <a:gd name="connsiteX40" fmla="*/ 156665 w 436120"/>
                <a:gd name="connsiteY40" fmla="*/ 478462 h 495398"/>
                <a:gd name="connsiteX41" fmla="*/ 177835 w 436120"/>
                <a:gd name="connsiteY41" fmla="*/ 482696 h 495398"/>
                <a:gd name="connsiteX42" fmla="*/ 194772 w 436120"/>
                <a:gd name="connsiteY42" fmla="*/ 495398 h 495398"/>
                <a:gd name="connsiteX43" fmla="*/ 241348 w 436120"/>
                <a:gd name="connsiteY43" fmla="*/ 482696 h 495398"/>
                <a:gd name="connsiteX44" fmla="*/ 275221 w 436120"/>
                <a:gd name="connsiteY44" fmla="*/ 469993 h 495398"/>
                <a:gd name="connsiteX45" fmla="*/ 287924 w 436120"/>
                <a:gd name="connsiteY45" fmla="*/ 469993 h 495398"/>
                <a:gd name="connsiteX46" fmla="*/ 292158 w 436120"/>
                <a:gd name="connsiteY46" fmla="*/ 461525 h 495398"/>
                <a:gd name="connsiteX47" fmla="*/ 309095 w 436120"/>
                <a:gd name="connsiteY47" fmla="*/ 461525 h 495398"/>
                <a:gd name="connsiteX48" fmla="*/ 321797 w 436120"/>
                <a:gd name="connsiteY48" fmla="*/ 469993 h 495398"/>
                <a:gd name="connsiteX49" fmla="*/ 338734 w 436120"/>
                <a:gd name="connsiteY49" fmla="*/ 465759 h 495398"/>
                <a:gd name="connsiteX50" fmla="*/ 355671 w 436120"/>
                <a:gd name="connsiteY50" fmla="*/ 453057 h 495398"/>
                <a:gd name="connsiteX51" fmla="*/ 368373 w 436120"/>
                <a:gd name="connsiteY51" fmla="*/ 457291 h 495398"/>
                <a:gd name="connsiteX52" fmla="*/ 368373 w 436120"/>
                <a:gd name="connsiteY52" fmla="*/ 453057 h 495398"/>
                <a:gd name="connsiteX53" fmla="*/ 381076 w 436120"/>
                <a:gd name="connsiteY53" fmla="*/ 448822 h 495398"/>
                <a:gd name="connsiteX54" fmla="*/ 376842 w 436120"/>
                <a:gd name="connsiteY54" fmla="*/ 440354 h 495398"/>
                <a:gd name="connsiteX55" fmla="*/ 372608 w 436120"/>
                <a:gd name="connsiteY55" fmla="*/ 431886 h 495398"/>
                <a:gd name="connsiteX56" fmla="*/ 381076 w 436120"/>
                <a:gd name="connsiteY56" fmla="*/ 419183 h 495398"/>
                <a:gd name="connsiteX57" fmla="*/ 406481 w 436120"/>
                <a:gd name="connsiteY57" fmla="*/ 406481 h 495398"/>
                <a:gd name="connsiteX58" fmla="*/ 406481 w 436120"/>
                <a:gd name="connsiteY58" fmla="*/ 393778 h 495398"/>
                <a:gd name="connsiteX59" fmla="*/ 419183 w 436120"/>
                <a:gd name="connsiteY59" fmla="*/ 381076 h 495398"/>
                <a:gd name="connsiteX60" fmla="*/ 427652 w 436120"/>
                <a:gd name="connsiteY60" fmla="*/ 372607 h 495398"/>
                <a:gd name="connsiteX61" fmla="*/ 423418 w 436120"/>
                <a:gd name="connsiteY61" fmla="*/ 359905 h 495398"/>
                <a:gd name="connsiteX62" fmla="*/ 427652 w 436120"/>
                <a:gd name="connsiteY62" fmla="*/ 342968 h 495398"/>
                <a:gd name="connsiteX63" fmla="*/ 431886 w 436120"/>
                <a:gd name="connsiteY63" fmla="*/ 317563 h 495398"/>
                <a:gd name="connsiteX64" fmla="*/ 436120 w 436120"/>
                <a:gd name="connsiteY64" fmla="*/ 317563 h 495398"/>
                <a:gd name="connsiteX65" fmla="*/ 436120 w 436120"/>
                <a:gd name="connsiteY65" fmla="*/ 309095 h 495398"/>
                <a:gd name="connsiteX66" fmla="*/ 431886 w 436120"/>
                <a:gd name="connsiteY66" fmla="*/ 304861 h 495398"/>
                <a:gd name="connsiteX67" fmla="*/ 427652 w 436120"/>
                <a:gd name="connsiteY67" fmla="*/ 270987 h 495398"/>
                <a:gd name="connsiteX68" fmla="*/ 414949 w 436120"/>
                <a:gd name="connsiteY68" fmla="*/ 270987 h 495398"/>
                <a:gd name="connsiteX69" fmla="*/ 410715 w 436120"/>
                <a:gd name="connsiteY69" fmla="*/ 249816 h 495398"/>
                <a:gd name="connsiteX70" fmla="*/ 393778 w 436120"/>
                <a:gd name="connsiteY70" fmla="*/ 241348 h 495398"/>
                <a:gd name="connsiteX71" fmla="*/ 402247 w 436120"/>
                <a:gd name="connsiteY71" fmla="*/ 232880 h 495398"/>
                <a:gd name="connsiteX72" fmla="*/ 410715 w 436120"/>
                <a:gd name="connsiteY72" fmla="*/ 228645 h 495398"/>
                <a:gd name="connsiteX73" fmla="*/ 431886 w 436120"/>
                <a:gd name="connsiteY73" fmla="*/ 207475 h 495398"/>
                <a:gd name="connsiteX74" fmla="*/ 427652 w 436120"/>
                <a:gd name="connsiteY74" fmla="*/ 194772 h 495398"/>
                <a:gd name="connsiteX75" fmla="*/ 414949 w 436120"/>
                <a:gd name="connsiteY75" fmla="*/ 169367 h 495398"/>
                <a:gd name="connsiteX76" fmla="*/ 398013 w 436120"/>
                <a:gd name="connsiteY76" fmla="*/ 165133 h 495398"/>
                <a:gd name="connsiteX77" fmla="*/ 393778 w 436120"/>
                <a:gd name="connsiteY77" fmla="*/ 182069 h 495398"/>
                <a:gd name="connsiteX78" fmla="*/ 359905 w 436120"/>
                <a:gd name="connsiteY78" fmla="*/ 190538 h 495398"/>
                <a:gd name="connsiteX79" fmla="*/ 355671 w 436120"/>
                <a:gd name="connsiteY79" fmla="*/ 182069 h 495398"/>
                <a:gd name="connsiteX80" fmla="*/ 330266 w 436120"/>
                <a:gd name="connsiteY80" fmla="*/ 148196 h 495398"/>
                <a:gd name="connsiteX81" fmla="*/ 317563 w 436120"/>
                <a:gd name="connsiteY81" fmla="*/ 156664 h 495398"/>
                <a:gd name="connsiteX82" fmla="*/ 300627 w 436120"/>
                <a:gd name="connsiteY82" fmla="*/ 156664 h 495398"/>
                <a:gd name="connsiteX83" fmla="*/ 292158 w 436120"/>
                <a:gd name="connsiteY83" fmla="*/ 143962 h 495398"/>
                <a:gd name="connsiteX84" fmla="*/ 266753 w 436120"/>
                <a:gd name="connsiteY84" fmla="*/ 148196 h 495398"/>
                <a:gd name="connsiteX85" fmla="*/ 266753 w 436120"/>
                <a:gd name="connsiteY85" fmla="*/ 118557 h 495398"/>
                <a:gd name="connsiteX86" fmla="*/ 254051 w 436120"/>
                <a:gd name="connsiteY86" fmla="*/ 110089 h 495398"/>
                <a:gd name="connsiteX87" fmla="*/ 270987 w 436120"/>
                <a:gd name="connsiteY87" fmla="*/ 88918 h 495398"/>
                <a:gd name="connsiteX88" fmla="*/ 237114 w 436120"/>
                <a:gd name="connsiteY88" fmla="*/ 42342 h 495398"/>
                <a:gd name="connsiteX89" fmla="*/ 211709 w 436120"/>
                <a:gd name="connsiteY89" fmla="*/ 12703 h 495398"/>
                <a:gd name="connsiteX90" fmla="*/ 186304 w 436120"/>
                <a:gd name="connsiteY90" fmla="*/ 0 h 495398"/>
                <a:gd name="connsiteX91" fmla="*/ 139728 w 436120"/>
                <a:gd name="connsiteY91" fmla="*/ 0 h 495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436120" h="495398">
                  <a:moveTo>
                    <a:pt x="139728" y="0"/>
                  </a:moveTo>
                  <a:lnTo>
                    <a:pt x="139728" y="21171"/>
                  </a:lnTo>
                  <a:lnTo>
                    <a:pt x="118557" y="29639"/>
                  </a:lnTo>
                  <a:lnTo>
                    <a:pt x="67747" y="29639"/>
                  </a:lnTo>
                  <a:lnTo>
                    <a:pt x="71981" y="42342"/>
                  </a:lnTo>
                  <a:lnTo>
                    <a:pt x="71981" y="55044"/>
                  </a:lnTo>
                  <a:lnTo>
                    <a:pt x="55044" y="63513"/>
                  </a:lnTo>
                  <a:lnTo>
                    <a:pt x="55044" y="84683"/>
                  </a:lnTo>
                  <a:lnTo>
                    <a:pt x="59278" y="88918"/>
                  </a:lnTo>
                  <a:lnTo>
                    <a:pt x="71981" y="88918"/>
                  </a:lnTo>
                  <a:lnTo>
                    <a:pt x="80449" y="97386"/>
                  </a:lnTo>
                  <a:lnTo>
                    <a:pt x="76215" y="122791"/>
                  </a:lnTo>
                  <a:lnTo>
                    <a:pt x="55044" y="135494"/>
                  </a:lnTo>
                  <a:lnTo>
                    <a:pt x="55044" y="148196"/>
                  </a:lnTo>
                  <a:lnTo>
                    <a:pt x="63513" y="152430"/>
                  </a:lnTo>
                  <a:lnTo>
                    <a:pt x="63513" y="156664"/>
                  </a:lnTo>
                  <a:lnTo>
                    <a:pt x="50810" y="160899"/>
                  </a:lnTo>
                  <a:lnTo>
                    <a:pt x="46576" y="177835"/>
                  </a:lnTo>
                  <a:lnTo>
                    <a:pt x="29639" y="211709"/>
                  </a:lnTo>
                  <a:lnTo>
                    <a:pt x="16937" y="232880"/>
                  </a:lnTo>
                  <a:lnTo>
                    <a:pt x="16937" y="249816"/>
                  </a:lnTo>
                  <a:lnTo>
                    <a:pt x="21171" y="258285"/>
                  </a:lnTo>
                  <a:lnTo>
                    <a:pt x="16937" y="266753"/>
                  </a:lnTo>
                  <a:lnTo>
                    <a:pt x="0" y="270987"/>
                  </a:lnTo>
                  <a:lnTo>
                    <a:pt x="0" y="287924"/>
                  </a:lnTo>
                  <a:lnTo>
                    <a:pt x="16937" y="296392"/>
                  </a:lnTo>
                  <a:lnTo>
                    <a:pt x="21171" y="309095"/>
                  </a:lnTo>
                  <a:lnTo>
                    <a:pt x="16937" y="326031"/>
                  </a:lnTo>
                  <a:lnTo>
                    <a:pt x="16937" y="338734"/>
                  </a:lnTo>
                  <a:lnTo>
                    <a:pt x="25405" y="351436"/>
                  </a:lnTo>
                  <a:lnTo>
                    <a:pt x="46576" y="355671"/>
                  </a:lnTo>
                  <a:lnTo>
                    <a:pt x="55044" y="372607"/>
                  </a:lnTo>
                  <a:lnTo>
                    <a:pt x="55044" y="376842"/>
                  </a:lnTo>
                  <a:lnTo>
                    <a:pt x="46576" y="381076"/>
                  </a:lnTo>
                  <a:lnTo>
                    <a:pt x="46576" y="393778"/>
                  </a:lnTo>
                  <a:lnTo>
                    <a:pt x="50810" y="393778"/>
                  </a:lnTo>
                  <a:lnTo>
                    <a:pt x="80449" y="427652"/>
                  </a:lnTo>
                  <a:lnTo>
                    <a:pt x="110089" y="423417"/>
                  </a:lnTo>
                  <a:lnTo>
                    <a:pt x="135494" y="444588"/>
                  </a:lnTo>
                  <a:lnTo>
                    <a:pt x="156665" y="461525"/>
                  </a:lnTo>
                  <a:lnTo>
                    <a:pt x="156665" y="478462"/>
                  </a:lnTo>
                  <a:lnTo>
                    <a:pt x="177835" y="482696"/>
                  </a:lnTo>
                  <a:lnTo>
                    <a:pt x="194772" y="495398"/>
                  </a:lnTo>
                  <a:lnTo>
                    <a:pt x="241348" y="482696"/>
                  </a:lnTo>
                  <a:lnTo>
                    <a:pt x="275221" y="469993"/>
                  </a:lnTo>
                  <a:lnTo>
                    <a:pt x="287924" y="469993"/>
                  </a:lnTo>
                  <a:lnTo>
                    <a:pt x="292158" y="461525"/>
                  </a:lnTo>
                  <a:lnTo>
                    <a:pt x="309095" y="461525"/>
                  </a:lnTo>
                  <a:lnTo>
                    <a:pt x="321797" y="469993"/>
                  </a:lnTo>
                  <a:lnTo>
                    <a:pt x="338734" y="465759"/>
                  </a:lnTo>
                  <a:lnTo>
                    <a:pt x="355671" y="453057"/>
                  </a:lnTo>
                  <a:lnTo>
                    <a:pt x="368373" y="457291"/>
                  </a:lnTo>
                  <a:lnTo>
                    <a:pt x="368373" y="453057"/>
                  </a:lnTo>
                  <a:lnTo>
                    <a:pt x="381076" y="448822"/>
                  </a:lnTo>
                  <a:lnTo>
                    <a:pt x="376842" y="440354"/>
                  </a:lnTo>
                  <a:lnTo>
                    <a:pt x="372608" y="431886"/>
                  </a:lnTo>
                  <a:lnTo>
                    <a:pt x="381076" y="419183"/>
                  </a:lnTo>
                  <a:lnTo>
                    <a:pt x="406481" y="406481"/>
                  </a:lnTo>
                  <a:lnTo>
                    <a:pt x="406481" y="393778"/>
                  </a:lnTo>
                  <a:lnTo>
                    <a:pt x="419183" y="381076"/>
                  </a:lnTo>
                  <a:lnTo>
                    <a:pt x="427652" y="372607"/>
                  </a:lnTo>
                  <a:lnTo>
                    <a:pt x="423418" y="359905"/>
                  </a:lnTo>
                  <a:lnTo>
                    <a:pt x="427652" y="342968"/>
                  </a:lnTo>
                  <a:lnTo>
                    <a:pt x="431886" y="317563"/>
                  </a:lnTo>
                  <a:lnTo>
                    <a:pt x="436120" y="317563"/>
                  </a:lnTo>
                  <a:lnTo>
                    <a:pt x="436120" y="309095"/>
                  </a:lnTo>
                  <a:lnTo>
                    <a:pt x="431886" y="304861"/>
                  </a:lnTo>
                  <a:lnTo>
                    <a:pt x="427652" y="270987"/>
                  </a:lnTo>
                  <a:lnTo>
                    <a:pt x="414949" y="270987"/>
                  </a:lnTo>
                  <a:lnTo>
                    <a:pt x="410715" y="249816"/>
                  </a:lnTo>
                  <a:lnTo>
                    <a:pt x="393778" y="241348"/>
                  </a:lnTo>
                  <a:lnTo>
                    <a:pt x="402247" y="232880"/>
                  </a:lnTo>
                  <a:lnTo>
                    <a:pt x="410715" y="228645"/>
                  </a:lnTo>
                  <a:lnTo>
                    <a:pt x="431886" y="207475"/>
                  </a:lnTo>
                  <a:lnTo>
                    <a:pt x="427652" y="194772"/>
                  </a:lnTo>
                  <a:lnTo>
                    <a:pt x="414949" y="169367"/>
                  </a:lnTo>
                  <a:lnTo>
                    <a:pt x="398013" y="165133"/>
                  </a:lnTo>
                  <a:lnTo>
                    <a:pt x="393778" y="182069"/>
                  </a:lnTo>
                  <a:lnTo>
                    <a:pt x="359905" y="190538"/>
                  </a:lnTo>
                  <a:lnTo>
                    <a:pt x="355671" y="182069"/>
                  </a:lnTo>
                  <a:lnTo>
                    <a:pt x="330266" y="148196"/>
                  </a:lnTo>
                  <a:lnTo>
                    <a:pt x="317563" y="156664"/>
                  </a:lnTo>
                  <a:lnTo>
                    <a:pt x="300627" y="156664"/>
                  </a:lnTo>
                  <a:lnTo>
                    <a:pt x="292158" y="143962"/>
                  </a:lnTo>
                  <a:lnTo>
                    <a:pt x="266753" y="148196"/>
                  </a:lnTo>
                  <a:lnTo>
                    <a:pt x="266753" y="118557"/>
                  </a:lnTo>
                  <a:lnTo>
                    <a:pt x="254051" y="110089"/>
                  </a:lnTo>
                  <a:lnTo>
                    <a:pt x="270987" y="88918"/>
                  </a:lnTo>
                  <a:lnTo>
                    <a:pt x="237114" y="42342"/>
                  </a:lnTo>
                  <a:lnTo>
                    <a:pt x="211709" y="12703"/>
                  </a:lnTo>
                  <a:lnTo>
                    <a:pt x="186304" y="0"/>
                  </a:lnTo>
                  <a:lnTo>
                    <a:pt x="13972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34D2D77-D711-2024-866C-AB6A7DCE804C}"/>
                </a:ext>
              </a:extLst>
            </p:cNvPr>
            <p:cNvSpPr/>
            <p:nvPr/>
          </p:nvSpPr>
          <p:spPr>
            <a:xfrm>
              <a:off x="4150952" y="2862119"/>
              <a:ext cx="419183" cy="410714"/>
            </a:xfrm>
            <a:custGeom>
              <a:avLst/>
              <a:gdLst>
                <a:gd name="connsiteX0" fmla="*/ 63513 w 419183"/>
                <a:gd name="connsiteY0" fmla="*/ 0 h 410714"/>
                <a:gd name="connsiteX1" fmla="*/ 55044 w 419183"/>
                <a:gd name="connsiteY1" fmla="*/ 12703 h 410714"/>
                <a:gd name="connsiteX2" fmla="*/ 42342 w 419183"/>
                <a:gd name="connsiteY2" fmla="*/ 12703 h 410714"/>
                <a:gd name="connsiteX3" fmla="*/ 21171 w 419183"/>
                <a:gd name="connsiteY3" fmla="*/ 8468 h 410714"/>
                <a:gd name="connsiteX4" fmla="*/ 0 w 419183"/>
                <a:gd name="connsiteY4" fmla="*/ 12703 h 410714"/>
                <a:gd name="connsiteX5" fmla="*/ 0 w 419183"/>
                <a:gd name="connsiteY5" fmla="*/ 29639 h 410714"/>
                <a:gd name="connsiteX6" fmla="*/ 21171 w 419183"/>
                <a:gd name="connsiteY6" fmla="*/ 50810 h 410714"/>
                <a:gd name="connsiteX7" fmla="*/ 21171 w 419183"/>
                <a:gd name="connsiteY7" fmla="*/ 80449 h 410714"/>
                <a:gd name="connsiteX8" fmla="*/ 4234 w 419183"/>
                <a:gd name="connsiteY8" fmla="*/ 97386 h 410714"/>
                <a:gd name="connsiteX9" fmla="*/ 12703 w 419183"/>
                <a:gd name="connsiteY9" fmla="*/ 118557 h 410714"/>
                <a:gd name="connsiteX10" fmla="*/ 38108 w 419183"/>
                <a:gd name="connsiteY10" fmla="*/ 139728 h 410714"/>
                <a:gd name="connsiteX11" fmla="*/ 38108 w 419183"/>
                <a:gd name="connsiteY11" fmla="*/ 160899 h 410714"/>
                <a:gd name="connsiteX12" fmla="*/ 55044 w 419183"/>
                <a:gd name="connsiteY12" fmla="*/ 190538 h 410714"/>
                <a:gd name="connsiteX13" fmla="*/ 50810 w 419183"/>
                <a:gd name="connsiteY13" fmla="*/ 228645 h 410714"/>
                <a:gd name="connsiteX14" fmla="*/ 67747 w 419183"/>
                <a:gd name="connsiteY14" fmla="*/ 245582 h 410714"/>
                <a:gd name="connsiteX15" fmla="*/ 63513 w 419183"/>
                <a:gd name="connsiteY15" fmla="*/ 283690 h 410714"/>
                <a:gd name="connsiteX16" fmla="*/ 63513 w 419183"/>
                <a:gd name="connsiteY16" fmla="*/ 304861 h 410714"/>
                <a:gd name="connsiteX17" fmla="*/ 71981 w 419183"/>
                <a:gd name="connsiteY17" fmla="*/ 317563 h 410714"/>
                <a:gd name="connsiteX18" fmla="*/ 59278 w 419183"/>
                <a:gd name="connsiteY18" fmla="*/ 355671 h 410714"/>
                <a:gd name="connsiteX19" fmla="*/ 59278 w 419183"/>
                <a:gd name="connsiteY19" fmla="*/ 368373 h 410714"/>
                <a:gd name="connsiteX20" fmla="*/ 84684 w 419183"/>
                <a:gd name="connsiteY20" fmla="*/ 381076 h 410714"/>
                <a:gd name="connsiteX21" fmla="*/ 105854 w 419183"/>
                <a:gd name="connsiteY21" fmla="*/ 398012 h 410714"/>
                <a:gd name="connsiteX22" fmla="*/ 118557 w 419183"/>
                <a:gd name="connsiteY22" fmla="*/ 389544 h 410714"/>
                <a:gd name="connsiteX23" fmla="*/ 135494 w 419183"/>
                <a:gd name="connsiteY23" fmla="*/ 381076 h 410714"/>
                <a:gd name="connsiteX24" fmla="*/ 139728 w 419183"/>
                <a:gd name="connsiteY24" fmla="*/ 393778 h 410714"/>
                <a:gd name="connsiteX25" fmla="*/ 160899 w 419183"/>
                <a:gd name="connsiteY25" fmla="*/ 393778 h 410714"/>
                <a:gd name="connsiteX26" fmla="*/ 169367 w 419183"/>
                <a:gd name="connsiteY26" fmla="*/ 381076 h 410714"/>
                <a:gd name="connsiteX27" fmla="*/ 182070 w 419183"/>
                <a:gd name="connsiteY27" fmla="*/ 389544 h 410714"/>
                <a:gd name="connsiteX28" fmla="*/ 186304 w 419183"/>
                <a:gd name="connsiteY28" fmla="*/ 410715 h 410714"/>
                <a:gd name="connsiteX29" fmla="*/ 199006 w 419183"/>
                <a:gd name="connsiteY29" fmla="*/ 406481 h 410714"/>
                <a:gd name="connsiteX30" fmla="*/ 228646 w 419183"/>
                <a:gd name="connsiteY30" fmla="*/ 368373 h 410714"/>
                <a:gd name="connsiteX31" fmla="*/ 241348 w 419183"/>
                <a:gd name="connsiteY31" fmla="*/ 376842 h 410714"/>
                <a:gd name="connsiteX32" fmla="*/ 245582 w 419183"/>
                <a:gd name="connsiteY32" fmla="*/ 381076 h 410714"/>
                <a:gd name="connsiteX33" fmla="*/ 266753 w 419183"/>
                <a:gd name="connsiteY33" fmla="*/ 368373 h 410714"/>
                <a:gd name="connsiteX34" fmla="*/ 279456 w 419183"/>
                <a:gd name="connsiteY34" fmla="*/ 368373 h 410714"/>
                <a:gd name="connsiteX35" fmla="*/ 287924 w 419183"/>
                <a:gd name="connsiteY35" fmla="*/ 385310 h 410714"/>
                <a:gd name="connsiteX36" fmla="*/ 300627 w 419183"/>
                <a:gd name="connsiteY36" fmla="*/ 385310 h 410714"/>
                <a:gd name="connsiteX37" fmla="*/ 313329 w 419183"/>
                <a:gd name="connsiteY37" fmla="*/ 372607 h 410714"/>
                <a:gd name="connsiteX38" fmla="*/ 326032 w 419183"/>
                <a:gd name="connsiteY38" fmla="*/ 372607 h 410714"/>
                <a:gd name="connsiteX39" fmla="*/ 338734 w 419183"/>
                <a:gd name="connsiteY39" fmla="*/ 359905 h 410714"/>
                <a:gd name="connsiteX40" fmla="*/ 347202 w 419183"/>
                <a:gd name="connsiteY40" fmla="*/ 355671 h 410714"/>
                <a:gd name="connsiteX41" fmla="*/ 351437 w 419183"/>
                <a:gd name="connsiteY41" fmla="*/ 347202 h 410714"/>
                <a:gd name="connsiteX42" fmla="*/ 372608 w 419183"/>
                <a:gd name="connsiteY42" fmla="*/ 351436 h 410714"/>
                <a:gd name="connsiteX43" fmla="*/ 376842 w 419183"/>
                <a:gd name="connsiteY43" fmla="*/ 342968 h 410714"/>
                <a:gd name="connsiteX44" fmla="*/ 364139 w 419183"/>
                <a:gd name="connsiteY44" fmla="*/ 334500 h 410714"/>
                <a:gd name="connsiteX45" fmla="*/ 364139 w 419183"/>
                <a:gd name="connsiteY45" fmla="*/ 326031 h 410714"/>
                <a:gd name="connsiteX46" fmla="*/ 381076 w 419183"/>
                <a:gd name="connsiteY46" fmla="*/ 317563 h 410714"/>
                <a:gd name="connsiteX47" fmla="*/ 381076 w 419183"/>
                <a:gd name="connsiteY47" fmla="*/ 309095 h 410714"/>
                <a:gd name="connsiteX48" fmla="*/ 364139 w 419183"/>
                <a:gd name="connsiteY48" fmla="*/ 300626 h 410714"/>
                <a:gd name="connsiteX49" fmla="*/ 364139 w 419183"/>
                <a:gd name="connsiteY49" fmla="*/ 283690 h 410714"/>
                <a:gd name="connsiteX50" fmla="*/ 364139 w 419183"/>
                <a:gd name="connsiteY50" fmla="*/ 266753 h 410714"/>
                <a:gd name="connsiteX51" fmla="*/ 355671 w 419183"/>
                <a:gd name="connsiteY51" fmla="*/ 262519 h 410714"/>
                <a:gd name="connsiteX52" fmla="*/ 364139 w 419183"/>
                <a:gd name="connsiteY52" fmla="*/ 249816 h 410714"/>
                <a:gd name="connsiteX53" fmla="*/ 368373 w 419183"/>
                <a:gd name="connsiteY53" fmla="*/ 245582 h 410714"/>
                <a:gd name="connsiteX54" fmla="*/ 376842 w 419183"/>
                <a:gd name="connsiteY54" fmla="*/ 232880 h 410714"/>
                <a:gd name="connsiteX55" fmla="*/ 368373 w 419183"/>
                <a:gd name="connsiteY55" fmla="*/ 228645 h 410714"/>
                <a:gd name="connsiteX56" fmla="*/ 359905 w 419183"/>
                <a:gd name="connsiteY56" fmla="*/ 215943 h 410714"/>
                <a:gd name="connsiteX57" fmla="*/ 372608 w 419183"/>
                <a:gd name="connsiteY57" fmla="*/ 199006 h 410714"/>
                <a:gd name="connsiteX58" fmla="*/ 389544 w 419183"/>
                <a:gd name="connsiteY58" fmla="*/ 190538 h 410714"/>
                <a:gd name="connsiteX59" fmla="*/ 410715 w 419183"/>
                <a:gd name="connsiteY59" fmla="*/ 190538 h 410714"/>
                <a:gd name="connsiteX60" fmla="*/ 410715 w 419183"/>
                <a:gd name="connsiteY60" fmla="*/ 173601 h 410714"/>
                <a:gd name="connsiteX61" fmla="*/ 419183 w 419183"/>
                <a:gd name="connsiteY61" fmla="*/ 169367 h 410714"/>
                <a:gd name="connsiteX62" fmla="*/ 419183 w 419183"/>
                <a:gd name="connsiteY62" fmla="*/ 165133 h 410714"/>
                <a:gd name="connsiteX63" fmla="*/ 410715 w 419183"/>
                <a:gd name="connsiteY63" fmla="*/ 148196 h 410714"/>
                <a:gd name="connsiteX64" fmla="*/ 385310 w 419183"/>
                <a:gd name="connsiteY64" fmla="*/ 143962 h 410714"/>
                <a:gd name="connsiteX65" fmla="*/ 381076 w 419183"/>
                <a:gd name="connsiteY65" fmla="*/ 131259 h 410714"/>
                <a:gd name="connsiteX66" fmla="*/ 381076 w 419183"/>
                <a:gd name="connsiteY66" fmla="*/ 118557 h 410714"/>
                <a:gd name="connsiteX67" fmla="*/ 385310 w 419183"/>
                <a:gd name="connsiteY67" fmla="*/ 101620 h 410714"/>
                <a:gd name="connsiteX68" fmla="*/ 381076 w 419183"/>
                <a:gd name="connsiteY68" fmla="*/ 93152 h 410714"/>
                <a:gd name="connsiteX69" fmla="*/ 355671 w 419183"/>
                <a:gd name="connsiteY69" fmla="*/ 110089 h 410714"/>
                <a:gd name="connsiteX70" fmla="*/ 347202 w 419183"/>
                <a:gd name="connsiteY70" fmla="*/ 114323 h 410714"/>
                <a:gd name="connsiteX71" fmla="*/ 334500 w 419183"/>
                <a:gd name="connsiteY71" fmla="*/ 105854 h 410714"/>
                <a:gd name="connsiteX72" fmla="*/ 334500 w 419183"/>
                <a:gd name="connsiteY72" fmla="*/ 84683 h 410714"/>
                <a:gd name="connsiteX73" fmla="*/ 321797 w 419183"/>
                <a:gd name="connsiteY73" fmla="*/ 84683 h 410714"/>
                <a:gd name="connsiteX74" fmla="*/ 309095 w 419183"/>
                <a:gd name="connsiteY74" fmla="*/ 88918 h 410714"/>
                <a:gd name="connsiteX75" fmla="*/ 304861 w 419183"/>
                <a:gd name="connsiteY75" fmla="*/ 80449 h 410714"/>
                <a:gd name="connsiteX76" fmla="*/ 313329 w 419183"/>
                <a:gd name="connsiteY76" fmla="*/ 71981 h 410714"/>
                <a:gd name="connsiteX77" fmla="*/ 304861 w 419183"/>
                <a:gd name="connsiteY77" fmla="*/ 59278 h 410714"/>
                <a:gd name="connsiteX78" fmla="*/ 296392 w 419183"/>
                <a:gd name="connsiteY78" fmla="*/ 71981 h 410714"/>
                <a:gd name="connsiteX79" fmla="*/ 296392 w 419183"/>
                <a:gd name="connsiteY79" fmla="*/ 84683 h 410714"/>
                <a:gd name="connsiteX80" fmla="*/ 275221 w 419183"/>
                <a:gd name="connsiteY80" fmla="*/ 84683 h 410714"/>
                <a:gd name="connsiteX81" fmla="*/ 241348 w 419183"/>
                <a:gd name="connsiteY81" fmla="*/ 50810 h 410714"/>
                <a:gd name="connsiteX82" fmla="*/ 215943 w 419183"/>
                <a:gd name="connsiteY82" fmla="*/ 50810 h 410714"/>
                <a:gd name="connsiteX83" fmla="*/ 215943 w 419183"/>
                <a:gd name="connsiteY83" fmla="*/ 33873 h 410714"/>
                <a:gd name="connsiteX84" fmla="*/ 199006 w 419183"/>
                <a:gd name="connsiteY84" fmla="*/ 21171 h 410714"/>
                <a:gd name="connsiteX85" fmla="*/ 194772 w 419183"/>
                <a:gd name="connsiteY85" fmla="*/ 8468 h 410714"/>
                <a:gd name="connsiteX86" fmla="*/ 190538 w 419183"/>
                <a:gd name="connsiteY86" fmla="*/ 8468 h 410714"/>
                <a:gd name="connsiteX87" fmla="*/ 190538 w 419183"/>
                <a:gd name="connsiteY87" fmla="*/ 33873 h 410714"/>
                <a:gd name="connsiteX88" fmla="*/ 182070 w 419183"/>
                <a:gd name="connsiteY88" fmla="*/ 38108 h 410714"/>
                <a:gd name="connsiteX89" fmla="*/ 165133 w 419183"/>
                <a:gd name="connsiteY89" fmla="*/ 33873 h 410714"/>
                <a:gd name="connsiteX90" fmla="*/ 152430 w 419183"/>
                <a:gd name="connsiteY90" fmla="*/ 42342 h 410714"/>
                <a:gd name="connsiteX91" fmla="*/ 143962 w 419183"/>
                <a:gd name="connsiteY91" fmla="*/ 42342 h 410714"/>
                <a:gd name="connsiteX92" fmla="*/ 135494 w 419183"/>
                <a:gd name="connsiteY92" fmla="*/ 38108 h 410714"/>
                <a:gd name="connsiteX93" fmla="*/ 127025 w 419183"/>
                <a:gd name="connsiteY93" fmla="*/ 42342 h 410714"/>
                <a:gd name="connsiteX94" fmla="*/ 105854 w 419183"/>
                <a:gd name="connsiteY94" fmla="*/ 29639 h 410714"/>
                <a:gd name="connsiteX95" fmla="*/ 93152 w 419183"/>
                <a:gd name="connsiteY95" fmla="*/ 29639 h 410714"/>
                <a:gd name="connsiteX96" fmla="*/ 80449 w 419183"/>
                <a:gd name="connsiteY96" fmla="*/ 21171 h 410714"/>
                <a:gd name="connsiteX97" fmla="*/ 84684 w 419183"/>
                <a:gd name="connsiteY97" fmla="*/ 8468 h 410714"/>
                <a:gd name="connsiteX98" fmla="*/ 71981 w 419183"/>
                <a:gd name="connsiteY98" fmla="*/ 0 h 410714"/>
                <a:gd name="connsiteX99" fmla="*/ 63513 w 419183"/>
                <a:gd name="connsiteY99" fmla="*/ 0 h 410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419183" h="410714">
                  <a:moveTo>
                    <a:pt x="63513" y="0"/>
                  </a:moveTo>
                  <a:lnTo>
                    <a:pt x="55044" y="12703"/>
                  </a:lnTo>
                  <a:lnTo>
                    <a:pt x="42342" y="12703"/>
                  </a:lnTo>
                  <a:lnTo>
                    <a:pt x="21171" y="8468"/>
                  </a:lnTo>
                  <a:lnTo>
                    <a:pt x="0" y="12703"/>
                  </a:lnTo>
                  <a:lnTo>
                    <a:pt x="0" y="29639"/>
                  </a:lnTo>
                  <a:lnTo>
                    <a:pt x="21171" y="50810"/>
                  </a:lnTo>
                  <a:lnTo>
                    <a:pt x="21171" y="80449"/>
                  </a:lnTo>
                  <a:lnTo>
                    <a:pt x="4234" y="97386"/>
                  </a:lnTo>
                  <a:lnTo>
                    <a:pt x="12703" y="118557"/>
                  </a:lnTo>
                  <a:lnTo>
                    <a:pt x="38108" y="139728"/>
                  </a:lnTo>
                  <a:lnTo>
                    <a:pt x="38108" y="160899"/>
                  </a:lnTo>
                  <a:lnTo>
                    <a:pt x="55044" y="190538"/>
                  </a:lnTo>
                  <a:lnTo>
                    <a:pt x="50810" y="228645"/>
                  </a:lnTo>
                  <a:lnTo>
                    <a:pt x="67747" y="245582"/>
                  </a:lnTo>
                  <a:lnTo>
                    <a:pt x="63513" y="283690"/>
                  </a:lnTo>
                  <a:lnTo>
                    <a:pt x="63513" y="304861"/>
                  </a:lnTo>
                  <a:lnTo>
                    <a:pt x="71981" y="317563"/>
                  </a:lnTo>
                  <a:lnTo>
                    <a:pt x="59278" y="355671"/>
                  </a:lnTo>
                  <a:lnTo>
                    <a:pt x="59278" y="368373"/>
                  </a:lnTo>
                  <a:lnTo>
                    <a:pt x="84684" y="381076"/>
                  </a:lnTo>
                  <a:lnTo>
                    <a:pt x="105854" y="398012"/>
                  </a:lnTo>
                  <a:lnTo>
                    <a:pt x="118557" y="389544"/>
                  </a:lnTo>
                  <a:lnTo>
                    <a:pt x="135494" y="381076"/>
                  </a:lnTo>
                  <a:lnTo>
                    <a:pt x="139728" y="393778"/>
                  </a:lnTo>
                  <a:lnTo>
                    <a:pt x="160899" y="393778"/>
                  </a:lnTo>
                  <a:lnTo>
                    <a:pt x="169367" y="381076"/>
                  </a:lnTo>
                  <a:lnTo>
                    <a:pt x="182070" y="389544"/>
                  </a:lnTo>
                  <a:lnTo>
                    <a:pt x="186304" y="410715"/>
                  </a:lnTo>
                  <a:lnTo>
                    <a:pt x="199006" y="406481"/>
                  </a:lnTo>
                  <a:lnTo>
                    <a:pt x="228646" y="368373"/>
                  </a:lnTo>
                  <a:lnTo>
                    <a:pt x="241348" y="376842"/>
                  </a:lnTo>
                  <a:lnTo>
                    <a:pt x="245582" y="381076"/>
                  </a:lnTo>
                  <a:lnTo>
                    <a:pt x="266753" y="368373"/>
                  </a:lnTo>
                  <a:lnTo>
                    <a:pt x="279456" y="368373"/>
                  </a:lnTo>
                  <a:lnTo>
                    <a:pt x="287924" y="385310"/>
                  </a:lnTo>
                  <a:lnTo>
                    <a:pt x="300627" y="385310"/>
                  </a:lnTo>
                  <a:lnTo>
                    <a:pt x="313329" y="372607"/>
                  </a:lnTo>
                  <a:lnTo>
                    <a:pt x="326032" y="372607"/>
                  </a:lnTo>
                  <a:lnTo>
                    <a:pt x="338734" y="359905"/>
                  </a:lnTo>
                  <a:lnTo>
                    <a:pt x="347202" y="355671"/>
                  </a:lnTo>
                  <a:lnTo>
                    <a:pt x="351437" y="347202"/>
                  </a:lnTo>
                  <a:lnTo>
                    <a:pt x="372608" y="351436"/>
                  </a:lnTo>
                  <a:lnTo>
                    <a:pt x="376842" y="342968"/>
                  </a:lnTo>
                  <a:lnTo>
                    <a:pt x="364139" y="334500"/>
                  </a:lnTo>
                  <a:lnTo>
                    <a:pt x="364139" y="326031"/>
                  </a:lnTo>
                  <a:lnTo>
                    <a:pt x="381076" y="317563"/>
                  </a:lnTo>
                  <a:lnTo>
                    <a:pt x="381076" y="309095"/>
                  </a:lnTo>
                  <a:lnTo>
                    <a:pt x="364139" y="300626"/>
                  </a:lnTo>
                  <a:lnTo>
                    <a:pt x="364139" y="283690"/>
                  </a:lnTo>
                  <a:lnTo>
                    <a:pt x="364139" y="266753"/>
                  </a:lnTo>
                  <a:lnTo>
                    <a:pt x="355671" y="262519"/>
                  </a:lnTo>
                  <a:lnTo>
                    <a:pt x="364139" y="249816"/>
                  </a:lnTo>
                  <a:lnTo>
                    <a:pt x="368373" y="245582"/>
                  </a:lnTo>
                  <a:lnTo>
                    <a:pt x="376842" y="232880"/>
                  </a:lnTo>
                  <a:lnTo>
                    <a:pt x="368373" y="228645"/>
                  </a:lnTo>
                  <a:lnTo>
                    <a:pt x="359905" y="215943"/>
                  </a:lnTo>
                  <a:lnTo>
                    <a:pt x="372608" y="199006"/>
                  </a:lnTo>
                  <a:lnTo>
                    <a:pt x="389544" y="190538"/>
                  </a:lnTo>
                  <a:lnTo>
                    <a:pt x="410715" y="190538"/>
                  </a:lnTo>
                  <a:lnTo>
                    <a:pt x="410715" y="173601"/>
                  </a:lnTo>
                  <a:lnTo>
                    <a:pt x="419183" y="169367"/>
                  </a:lnTo>
                  <a:lnTo>
                    <a:pt x="419183" y="165133"/>
                  </a:lnTo>
                  <a:lnTo>
                    <a:pt x="410715" y="148196"/>
                  </a:lnTo>
                  <a:lnTo>
                    <a:pt x="385310" y="143962"/>
                  </a:lnTo>
                  <a:lnTo>
                    <a:pt x="381076" y="131259"/>
                  </a:lnTo>
                  <a:lnTo>
                    <a:pt x="381076" y="118557"/>
                  </a:lnTo>
                  <a:lnTo>
                    <a:pt x="385310" y="101620"/>
                  </a:lnTo>
                  <a:lnTo>
                    <a:pt x="381076" y="93152"/>
                  </a:lnTo>
                  <a:lnTo>
                    <a:pt x="355671" y="110089"/>
                  </a:lnTo>
                  <a:lnTo>
                    <a:pt x="347202" y="114323"/>
                  </a:lnTo>
                  <a:lnTo>
                    <a:pt x="334500" y="105854"/>
                  </a:lnTo>
                  <a:lnTo>
                    <a:pt x="334500" y="84683"/>
                  </a:lnTo>
                  <a:lnTo>
                    <a:pt x="321797" y="84683"/>
                  </a:lnTo>
                  <a:lnTo>
                    <a:pt x="309095" y="88918"/>
                  </a:lnTo>
                  <a:lnTo>
                    <a:pt x="304861" y="80449"/>
                  </a:lnTo>
                  <a:lnTo>
                    <a:pt x="313329" y="71981"/>
                  </a:lnTo>
                  <a:lnTo>
                    <a:pt x="304861" y="59278"/>
                  </a:lnTo>
                  <a:lnTo>
                    <a:pt x="296392" y="71981"/>
                  </a:lnTo>
                  <a:lnTo>
                    <a:pt x="296392" y="84683"/>
                  </a:lnTo>
                  <a:lnTo>
                    <a:pt x="275221" y="84683"/>
                  </a:lnTo>
                  <a:lnTo>
                    <a:pt x="241348" y="50810"/>
                  </a:lnTo>
                  <a:lnTo>
                    <a:pt x="215943" y="50810"/>
                  </a:lnTo>
                  <a:lnTo>
                    <a:pt x="215943" y="33873"/>
                  </a:lnTo>
                  <a:lnTo>
                    <a:pt x="199006" y="21171"/>
                  </a:lnTo>
                  <a:lnTo>
                    <a:pt x="194772" y="8468"/>
                  </a:lnTo>
                  <a:lnTo>
                    <a:pt x="190538" y="8468"/>
                  </a:lnTo>
                  <a:lnTo>
                    <a:pt x="190538" y="33873"/>
                  </a:lnTo>
                  <a:lnTo>
                    <a:pt x="182070" y="38108"/>
                  </a:lnTo>
                  <a:lnTo>
                    <a:pt x="165133" y="33873"/>
                  </a:lnTo>
                  <a:lnTo>
                    <a:pt x="152430" y="42342"/>
                  </a:lnTo>
                  <a:lnTo>
                    <a:pt x="143962" y="42342"/>
                  </a:lnTo>
                  <a:lnTo>
                    <a:pt x="135494" y="38108"/>
                  </a:lnTo>
                  <a:lnTo>
                    <a:pt x="127025" y="42342"/>
                  </a:lnTo>
                  <a:lnTo>
                    <a:pt x="105854" y="29639"/>
                  </a:lnTo>
                  <a:lnTo>
                    <a:pt x="93152" y="29639"/>
                  </a:lnTo>
                  <a:lnTo>
                    <a:pt x="80449" y="21171"/>
                  </a:lnTo>
                  <a:lnTo>
                    <a:pt x="84684" y="8468"/>
                  </a:lnTo>
                  <a:lnTo>
                    <a:pt x="71981" y="0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9114C96-963E-5812-B1B0-472B13AE6DA3}"/>
                </a:ext>
              </a:extLst>
            </p:cNvPr>
            <p:cNvSpPr/>
            <p:nvPr/>
          </p:nvSpPr>
          <p:spPr>
            <a:xfrm>
              <a:off x="4396534" y="3048422"/>
              <a:ext cx="550442" cy="440354"/>
            </a:xfrm>
            <a:custGeom>
              <a:avLst/>
              <a:gdLst>
                <a:gd name="connsiteX0" fmla="*/ 165133 w 550442"/>
                <a:gd name="connsiteY0" fmla="*/ 0 h 440354"/>
                <a:gd name="connsiteX1" fmla="*/ 165133 w 550442"/>
                <a:gd name="connsiteY1" fmla="*/ 4234 h 440354"/>
                <a:gd name="connsiteX2" fmla="*/ 143962 w 550442"/>
                <a:gd name="connsiteY2" fmla="*/ 4234 h 440354"/>
                <a:gd name="connsiteX3" fmla="*/ 127025 w 550442"/>
                <a:gd name="connsiteY3" fmla="*/ 12703 h 440354"/>
                <a:gd name="connsiteX4" fmla="*/ 114323 w 550442"/>
                <a:gd name="connsiteY4" fmla="*/ 29639 h 440354"/>
                <a:gd name="connsiteX5" fmla="*/ 122791 w 550442"/>
                <a:gd name="connsiteY5" fmla="*/ 42342 h 440354"/>
                <a:gd name="connsiteX6" fmla="*/ 131259 w 550442"/>
                <a:gd name="connsiteY6" fmla="*/ 46576 h 440354"/>
                <a:gd name="connsiteX7" fmla="*/ 127025 w 550442"/>
                <a:gd name="connsiteY7" fmla="*/ 59278 h 440354"/>
                <a:gd name="connsiteX8" fmla="*/ 118557 w 550442"/>
                <a:gd name="connsiteY8" fmla="*/ 63513 h 440354"/>
                <a:gd name="connsiteX9" fmla="*/ 110089 w 550442"/>
                <a:gd name="connsiteY9" fmla="*/ 76215 h 440354"/>
                <a:gd name="connsiteX10" fmla="*/ 118557 w 550442"/>
                <a:gd name="connsiteY10" fmla="*/ 84683 h 440354"/>
                <a:gd name="connsiteX11" fmla="*/ 118557 w 550442"/>
                <a:gd name="connsiteY11" fmla="*/ 97386 h 440354"/>
                <a:gd name="connsiteX12" fmla="*/ 118557 w 550442"/>
                <a:gd name="connsiteY12" fmla="*/ 114323 h 440354"/>
                <a:gd name="connsiteX13" fmla="*/ 135494 w 550442"/>
                <a:gd name="connsiteY13" fmla="*/ 122791 h 440354"/>
                <a:gd name="connsiteX14" fmla="*/ 135494 w 550442"/>
                <a:gd name="connsiteY14" fmla="*/ 131259 h 440354"/>
                <a:gd name="connsiteX15" fmla="*/ 118557 w 550442"/>
                <a:gd name="connsiteY15" fmla="*/ 139728 h 440354"/>
                <a:gd name="connsiteX16" fmla="*/ 118557 w 550442"/>
                <a:gd name="connsiteY16" fmla="*/ 148196 h 440354"/>
                <a:gd name="connsiteX17" fmla="*/ 131259 w 550442"/>
                <a:gd name="connsiteY17" fmla="*/ 156664 h 440354"/>
                <a:gd name="connsiteX18" fmla="*/ 127025 w 550442"/>
                <a:gd name="connsiteY18" fmla="*/ 165133 h 440354"/>
                <a:gd name="connsiteX19" fmla="*/ 105854 w 550442"/>
                <a:gd name="connsiteY19" fmla="*/ 160899 h 440354"/>
                <a:gd name="connsiteX20" fmla="*/ 101620 w 550442"/>
                <a:gd name="connsiteY20" fmla="*/ 169367 h 440354"/>
                <a:gd name="connsiteX21" fmla="*/ 93152 w 550442"/>
                <a:gd name="connsiteY21" fmla="*/ 173601 h 440354"/>
                <a:gd name="connsiteX22" fmla="*/ 80449 w 550442"/>
                <a:gd name="connsiteY22" fmla="*/ 186304 h 440354"/>
                <a:gd name="connsiteX23" fmla="*/ 67747 w 550442"/>
                <a:gd name="connsiteY23" fmla="*/ 186304 h 440354"/>
                <a:gd name="connsiteX24" fmla="*/ 55044 w 550442"/>
                <a:gd name="connsiteY24" fmla="*/ 199006 h 440354"/>
                <a:gd name="connsiteX25" fmla="*/ 42342 w 550442"/>
                <a:gd name="connsiteY25" fmla="*/ 199006 h 440354"/>
                <a:gd name="connsiteX26" fmla="*/ 33873 w 550442"/>
                <a:gd name="connsiteY26" fmla="*/ 182069 h 440354"/>
                <a:gd name="connsiteX27" fmla="*/ 21171 w 550442"/>
                <a:gd name="connsiteY27" fmla="*/ 182069 h 440354"/>
                <a:gd name="connsiteX28" fmla="*/ 0 w 550442"/>
                <a:gd name="connsiteY28" fmla="*/ 194772 h 440354"/>
                <a:gd name="connsiteX29" fmla="*/ 29639 w 550442"/>
                <a:gd name="connsiteY29" fmla="*/ 249816 h 440354"/>
                <a:gd name="connsiteX30" fmla="*/ 29639 w 550442"/>
                <a:gd name="connsiteY30" fmla="*/ 270987 h 440354"/>
                <a:gd name="connsiteX31" fmla="*/ 33873 w 550442"/>
                <a:gd name="connsiteY31" fmla="*/ 279455 h 440354"/>
                <a:gd name="connsiteX32" fmla="*/ 63513 w 550442"/>
                <a:gd name="connsiteY32" fmla="*/ 279455 h 440354"/>
                <a:gd name="connsiteX33" fmla="*/ 71981 w 550442"/>
                <a:gd name="connsiteY33" fmla="*/ 292158 h 440354"/>
                <a:gd name="connsiteX34" fmla="*/ 93152 w 550442"/>
                <a:gd name="connsiteY34" fmla="*/ 292158 h 440354"/>
                <a:gd name="connsiteX35" fmla="*/ 105854 w 550442"/>
                <a:gd name="connsiteY35" fmla="*/ 309095 h 440354"/>
                <a:gd name="connsiteX36" fmla="*/ 105854 w 550442"/>
                <a:gd name="connsiteY36" fmla="*/ 368373 h 440354"/>
                <a:gd name="connsiteX37" fmla="*/ 71981 w 550442"/>
                <a:gd name="connsiteY37" fmla="*/ 393778 h 440354"/>
                <a:gd name="connsiteX38" fmla="*/ 76215 w 550442"/>
                <a:gd name="connsiteY38" fmla="*/ 393778 h 440354"/>
                <a:gd name="connsiteX39" fmla="*/ 80449 w 550442"/>
                <a:gd name="connsiteY39" fmla="*/ 419183 h 440354"/>
                <a:gd name="connsiteX40" fmla="*/ 101620 w 550442"/>
                <a:gd name="connsiteY40" fmla="*/ 423417 h 440354"/>
                <a:gd name="connsiteX41" fmla="*/ 105854 w 550442"/>
                <a:gd name="connsiteY41" fmla="*/ 436120 h 440354"/>
                <a:gd name="connsiteX42" fmla="*/ 118557 w 550442"/>
                <a:gd name="connsiteY42" fmla="*/ 436120 h 440354"/>
                <a:gd name="connsiteX43" fmla="*/ 135494 w 550442"/>
                <a:gd name="connsiteY43" fmla="*/ 423417 h 440354"/>
                <a:gd name="connsiteX44" fmla="*/ 186304 w 550442"/>
                <a:gd name="connsiteY44" fmla="*/ 431886 h 440354"/>
                <a:gd name="connsiteX45" fmla="*/ 194772 w 550442"/>
                <a:gd name="connsiteY45" fmla="*/ 440354 h 440354"/>
                <a:gd name="connsiteX46" fmla="*/ 207475 w 550442"/>
                <a:gd name="connsiteY46" fmla="*/ 427652 h 440354"/>
                <a:gd name="connsiteX47" fmla="*/ 224411 w 550442"/>
                <a:gd name="connsiteY47" fmla="*/ 427652 h 440354"/>
                <a:gd name="connsiteX48" fmla="*/ 232880 w 550442"/>
                <a:gd name="connsiteY48" fmla="*/ 381076 h 440354"/>
                <a:gd name="connsiteX49" fmla="*/ 237114 w 550442"/>
                <a:gd name="connsiteY49" fmla="*/ 376842 h 440354"/>
                <a:gd name="connsiteX50" fmla="*/ 254051 w 550442"/>
                <a:gd name="connsiteY50" fmla="*/ 376842 h 440354"/>
                <a:gd name="connsiteX51" fmla="*/ 270987 w 550442"/>
                <a:gd name="connsiteY51" fmla="*/ 389544 h 440354"/>
                <a:gd name="connsiteX52" fmla="*/ 287924 w 550442"/>
                <a:gd name="connsiteY52" fmla="*/ 376842 h 440354"/>
                <a:gd name="connsiteX53" fmla="*/ 296392 w 550442"/>
                <a:gd name="connsiteY53" fmla="*/ 389544 h 440354"/>
                <a:gd name="connsiteX54" fmla="*/ 309095 w 550442"/>
                <a:gd name="connsiteY54" fmla="*/ 372607 h 440354"/>
                <a:gd name="connsiteX55" fmla="*/ 326032 w 550442"/>
                <a:gd name="connsiteY55" fmla="*/ 372607 h 440354"/>
                <a:gd name="connsiteX56" fmla="*/ 334500 w 550442"/>
                <a:gd name="connsiteY56" fmla="*/ 398012 h 440354"/>
                <a:gd name="connsiteX57" fmla="*/ 338734 w 550442"/>
                <a:gd name="connsiteY57" fmla="*/ 427652 h 440354"/>
                <a:gd name="connsiteX58" fmla="*/ 351437 w 550442"/>
                <a:gd name="connsiteY58" fmla="*/ 427652 h 440354"/>
                <a:gd name="connsiteX59" fmla="*/ 359905 w 550442"/>
                <a:gd name="connsiteY59" fmla="*/ 406481 h 440354"/>
                <a:gd name="connsiteX60" fmla="*/ 389544 w 550442"/>
                <a:gd name="connsiteY60" fmla="*/ 296392 h 440354"/>
                <a:gd name="connsiteX61" fmla="*/ 398013 w 550442"/>
                <a:gd name="connsiteY61" fmla="*/ 275221 h 440354"/>
                <a:gd name="connsiteX62" fmla="*/ 414949 w 550442"/>
                <a:gd name="connsiteY62" fmla="*/ 275221 h 440354"/>
                <a:gd name="connsiteX63" fmla="*/ 431886 w 550442"/>
                <a:gd name="connsiteY63" fmla="*/ 287924 h 440354"/>
                <a:gd name="connsiteX64" fmla="*/ 444589 w 550442"/>
                <a:gd name="connsiteY64" fmla="*/ 283690 h 440354"/>
                <a:gd name="connsiteX65" fmla="*/ 461525 w 550442"/>
                <a:gd name="connsiteY65" fmla="*/ 275221 h 440354"/>
                <a:gd name="connsiteX66" fmla="*/ 474228 w 550442"/>
                <a:gd name="connsiteY66" fmla="*/ 275221 h 440354"/>
                <a:gd name="connsiteX67" fmla="*/ 482696 w 550442"/>
                <a:gd name="connsiteY67" fmla="*/ 296392 h 440354"/>
                <a:gd name="connsiteX68" fmla="*/ 491164 w 550442"/>
                <a:gd name="connsiteY68" fmla="*/ 300626 h 440354"/>
                <a:gd name="connsiteX69" fmla="*/ 533506 w 550442"/>
                <a:gd name="connsiteY69" fmla="*/ 296392 h 440354"/>
                <a:gd name="connsiteX70" fmla="*/ 550443 w 550442"/>
                <a:gd name="connsiteY70" fmla="*/ 283690 h 440354"/>
                <a:gd name="connsiteX71" fmla="*/ 541975 w 550442"/>
                <a:gd name="connsiteY71" fmla="*/ 275221 h 440354"/>
                <a:gd name="connsiteX72" fmla="*/ 525038 w 550442"/>
                <a:gd name="connsiteY72" fmla="*/ 266753 h 440354"/>
                <a:gd name="connsiteX73" fmla="*/ 520804 w 550442"/>
                <a:gd name="connsiteY73" fmla="*/ 245582 h 440354"/>
                <a:gd name="connsiteX74" fmla="*/ 537740 w 550442"/>
                <a:gd name="connsiteY74" fmla="*/ 232880 h 440354"/>
                <a:gd name="connsiteX75" fmla="*/ 541975 w 550442"/>
                <a:gd name="connsiteY75" fmla="*/ 207475 h 440354"/>
                <a:gd name="connsiteX76" fmla="*/ 529272 w 550442"/>
                <a:gd name="connsiteY76" fmla="*/ 186304 h 440354"/>
                <a:gd name="connsiteX77" fmla="*/ 520804 w 550442"/>
                <a:gd name="connsiteY77" fmla="*/ 173601 h 440354"/>
                <a:gd name="connsiteX78" fmla="*/ 525038 w 550442"/>
                <a:gd name="connsiteY78" fmla="*/ 169367 h 440354"/>
                <a:gd name="connsiteX79" fmla="*/ 525038 w 550442"/>
                <a:gd name="connsiteY79" fmla="*/ 152430 h 440354"/>
                <a:gd name="connsiteX80" fmla="*/ 512335 w 550442"/>
                <a:gd name="connsiteY80" fmla="*/ 143962 h 440354"/>
                <a:gd name="connsiteX81" fmla="*/ 512335 w 550442"/>
                <a:gd name="connsiteY81" fmla="*/ 131259 h 440354"/>
                <a:gd name="connsiteX82" fmla="*/ 546209 w 550442"/>
                <a:gd name="connsiteY82" fmla="*/ 127025 h 440354"/>
                <a:gd name="connsiteX83" fmla="*/ 550443 w 550442"/>
                <a:gd name="connsiteY83" fmla="*/ 114323 h 440354"/>
                <a:gd name="connsiteX84" fmla="*/ 537740 w 550442"/>
                <a:gd name="connsiteY84" fmla="*/ 114323 h 440354"/>
                <a:gd name="connsiteX85" fmla="*/ 529272 w 550442"/>
                <a:gd name="connsiteY85" fmla="*/ 105854 h 440354"/>
                <a:gd name="connsiteX86" fmla="*/ 512335 w 550442"/>
                <a:gd name="connsiteY86" fmla="*/ 105854 h 440354"/>
                <a:gd name="connsiteX87" fmla="*/ 499633 w 550442"/>
                <a:gd name="connsiteY87" fmla="*/ 80449 h 440354"/>
                <a:gd name="connsiteX88" fmla="*/ 486930 w 550442"/>
                <a:gd name="connsiteY88" fmla="*/ 80449 h 440354"/>
                <a:gd name="connsiteX89" fmla="*/ 486930 w 550442"/>
                <a:gd name="connsiteY89" fmla="*/ 63513 h 440354"/>
                <a:gd name="connsiteX90" fmla="*/ 474228 w 550442"/>
                <a:gd name="connsiteY90" fmla="*/ 59278 h 440354"/>
                <a:gd name="connsiteX91" fmla="*/ 457291 w 550442"/>
                <a:gd name="connsiteY91" fmla="*/ 71981 h 440354"/>
                <a:gd name="connsiteX92" fmla="*/ 440354 w 550442"/>
                <a:gd name="connsiteY92" fmla="*/ 76215 h 440354"/>
                <a:gd name="connsiteX93" fmla="*/ 427652 w 550442"/>
                <a:gd name="connsiteY93" fmla="*/ 71981 h 440354"/>
                <a:gd name="connsiteX94" fmla="*/ 410715 w 550442"/>
                <a:gd name="connsiteY94" fmla="*/ 67747 h 440354"/>
                <a:gd name="connsiteX95" fmla="*/ 406481 w 550442"/>
                <a:gd name="connsiteY95" fmla="*/ 76215 h 440354"/>
                <a:gd name="connsiteX96" fmla="*/ 393778 w 550442"/>
                <a:gd name="connsiteY96" fmla="*/ 76215 h 440354"/>
                <a:gd name="connsiteX97" fmla="*/ 359905 w 550442"/>
                <a:gd name="connsiteY97" fmla="*/ 88918 h 440354"/>
                <a:gd name="connsiteX98" fmla="*/ 313329 w 550442"/>
                <a:gd name="connsiteY98" fmla="*/ 101620 h 440354"/>
                <a:gd name="connsiteX99" fmla="*/ 296392 w 550442"/>
                <a:gd name="connsiteY99" fmla="*/ 88918 h 440354"/>
                <a:gd name="connsiteX100" fmla="*/ 275221 w 550442"/>
                <a:gd name="connsiteY100" fmla="*/ 84683 h 440354"/>
                <a:gd name="connsiteX101" fmla="*/ 275221 w 550442"/>
                <a:gd name="connsiteY101" fmla="*/ 67747 h 440354"/>
                <a:gd name="connsiteX102" fmla="*/ 254051 w 550442"/>
                <a:gd name="connsiteY102" fmla="*/ 50810 h 440354"/>
                <a:gd name="connsiteX103" fmla="*/ 228646 w 550442"/>
                <a:gd name="connsiteY103" fmla="*/ 29639 h 440354"/>
                <a:gd name="connsiteX104" fmla="*/ 199006 w 550442"/>
                <a:gd name="connsiteY104" fmla="*/ 33873 h 440354"/>
                <a:gd name="connsiteX105" fmla="*/ 169367 w 550442"/>
                <a:gd name="connsiteY105" fmla="*/ 0 h 440354"/>
                <a:gd name="connsiteX106" fmla="*/ 165133 w 550442"/>
                <a:gd name="connsiteY106" fmla="*/ 0 h 4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550442" h="440354">
                  <a:moveTo>
                    <a:pt x="165133" y="0"/>
                  </a:moveTo>
                  <a:lnTo>
                    <a:pt x="165133" y="4234"/>
                  </a:lnTo>
                  <a:lnTo>
                    <a:pt x="143962" y="4234"/>
                  </a:lnTo>
                  <a:lnTo>
                    <a:pt x="127025" y="12703"/>
                  </a:lnTo>
                  <a:lnTo>
                    <a:pt x="114323" y="29639"/>
                  </a:lnTo>
                  <a:lnTo>
                    <a:pt x="122791" y="42342"/>
                  </a:lnTo>
                  <a:lnTo>
                    <a:pt x="131259" y="46576"/>
                  </a:lnTo>
                  <a:lnTo>
                    <a:pt x="127025" y="59278"/>
                  </a:lnTo>
                  <a:lnTo>
                    <a:pt x="118557" y="63513"/>
                  </a:lnTo>
                  <a:lnTo>
                    <a:pt x="110089" y="76215"/>
                  </a:lnTo>
                  <a:lnTo>
                    <a:pt x="118557" y="84683"/>
                  </a:lnTo>
                  <a:lnTo>
                    <a:pt x="118557" y="97386"/>
                  </a:lnTo>
                  <a:lnTo>
                    <a:pt x="118557" y="114323"/>
                  </a:lnTo>
                  <a:lnTo>
                    <a:pt x="135494" y="122791"/>
                  </a:lnTo>
                  <a:lnTo>
                    <a:pt x="135494" y="131259"/>
                  </a:lnTo>
                  <a:lnTo>
                    <a:pt x="118557" y="139728"/>
                  </a:lnTo>
                  <a:lnTo>
                    <a:pt x="118557" y="148196"/>
                  </a:lnTo>
                  <a:lnTo>
                    <a:pt x="131259" y="156664"/>
                  </a:lnTo>
                  <a:lnTo>
                    <a:pt x="127025" y="165133"/>
                  </a:lnTo>
                  <a:lnTo>
                    <a:pt x="105854" y="160899"/>
                  </a:lnTo>
                  <a:lnTo>
                    <a:pt x="101620" y="169367"/>
                  </a:lnTo>
                  <a:lnTo>
                    <a:pt x="93152" y="173601"/>
                  </a:lnTo>
                  <a:lnTo>
                    <a:pt x="80449" y="186304"/>
                  </a:lnTo>
                  <a:lnTo>
                    <a:pt x="67747" y="186304"/>
                  </a:lnTo>
                  <a:lnTo>
                    <a:pt x="55044" y="199006"/>
                  </a:lnTo>
                  <a:lnTo>
                    <a:pt x="42342" y="199006"/>
                  </a:lnTo>
                  <a:lnTo>
                    <a:pt x="33873" y="182069"/>
                  </a:lnTo>
                  <a:lnTo>
                    <a:pt x="21171" y="182069"/>
                  </a:lnTo>
                  <a:lnTo>
                    <a:pt x="0" y="194772"/>
                  </a:lnTo>
                  <a:lnTo>
                    <a:pt x="29639" y="249816"/>
                  </a:lnTo>
                  <a:lnTo>
                    <a:pt x="29639" y="270987"/>
                  </a:lnTo>
                  <a:lnTo>
                    <a:pt x="33873" y="279455"/>
                  </a:lnTo>
                  <a:lnTo>
                    <a:pt x="63513" y="279455"/>
                  </a:lnTo>
                  <a:lnTo>
                    <a:pt x="71981" y="292158"/>
                  </a:lnTo>
                  <a:lnTo>
                    <a:pt x="93152" y="292158"/>
                  </a:lnTo>
                  <a:lnTo>
                    <a:pt x="105854" y="309095"/>
                  </a:lnTo>
                  <a:lnTo>
                    <a:pt x="105854" y="368373"/>
                  </a:lnTo>
                  <a:lnTo>
                    <a:pt x="71981" y="393778"/>
                  </a:lnTo>
                  <a:lnTo>
                    <a:pt x="76215" y="393778"/>
                  </a:lnTo>
                  <a:lnTo>
                    <a:pt x="80449" y="419183"/>
                  </a:lnTo>
                  <a:lnTo>
                    <a:pt x="101620" y="423417"/>
                  </a:lnTo>
                  <a:lnTo>
                    <a:pt x="105854" y="436120"/>
                  </a:lnTo>
                  <a:lnTo>
                    <a:pt x="118557" y="436120"/>
                  </a:lnTo>
                  <a:lnTo>
                    <a:pt x="135494" y="423417"/>
                  </a:lnTo>
                  <a:lnTo>
                    <a:pt x="186304" y="431886"/>
                  </a:lnTo>
                  <a:lnTo>
                    <a:pt x="194772" y="440354"/>
                  </a:lnTo>
                  <a:lnTo>
                    <a:pt x="207475" y="427652"/>
                  </a:lnTo>
                  <a:lnTo>
                    <a:pt x="224411" y="427652"/>
                  </a:lnTo>
                  <a:lnTo>
                    <a:pt x="232880" y="381076"/>
                  </a:lnTo>
                  <a:lnTo>
                    <a:pt x="237114" y="376842"/>
                  </a:lnTo>
                  <a:lnTo>
                    <a:pt x="254051" y="376842"/>
                  </a:lnTo>
                  <a:lnTo>
                    <a:pt x="270987" y="389544"/>
                  </a:lnTo>
                  <a:lnTo>
                    <a:pt x="287924" y="376842"/>
                  </a:lnTo>
                  <a:lnTo>
                    <a:pt x="296392" y="389544"/>
                  </a:lnTo>
                  <a:lnTo>
                    <a:pt x="309095" y="372607"/>
                  </a:lnTo>
                  <a:lnTo>
                    <a:pt x="326032" y="372607"/>
                  </a:lnTo>
                  <a:lnTo>
                    <a:pt x="334500" y="398012"/>
                  </a:lnTo>
                  <a:lnTo>
                    <a:pt x="338734" y="427652"/>
                  </a:lnTo>
                  <a:lnTo>
                    <a:pt x="351437" y="427652"/>
                  </a:lnTo>
                  <a:lnTo>
                    <a:pt x="359905" y="406481"/>
                  </a:lnTo>
                  <a:lnTo>
                    <a:pt x="389544" y="296392"/>
                  </a:lnTo>
                  <a:lnTo>
                    <a:pt x="398013" y="275221"/>
                  </a:lnTo>
                  <a:lnTo>
                    <a:pt x="414949" y="275221"/>
                  </a:lnTo>
                  <a:lnTo>
                    <a:pt x="431886" y="287924"/>
                  </a:lnTo>
                  <a:lnTo>
                    <a:pt x="444589" y="283690"/>
                  </a:lnTo>
                  <a:lnTo>
                    <a:pt x="461525" y="275221"/>
                  </a:lnTo>
                  <a:lnTo>
                    <a:pt x="474228" y="275221"/>
                  </a:lnTo>
                  <a:lnTo>
                    <a:pt x="482696" y="296392"/>
                  </a:lnTo>
                  <a:lnTo>
                    <a:pt x="491164" y="300626"/>
                  </a:lnTo>
                  <a:lnTo>
                    <a:pt x="533506" y="296392"/>
                  </a:lnTo>
                  <a:lnTo>
                    <a:pt x="550443" y="283690"/>
                  </a:lnTo>
                  <a:lnTo>
                    <a:pt x="541975" y="275221"/>
                  </a:lnTo>
                  <a:lnTo>
                    <a:pt x="525038" y="266753"/>
                  </a:lnTo>
                  <a:lnTo>
                    <a:pt x="520804" y="245582"/>
                  </a:lnTo>
                  <a:lnTo>
                    <a:pt x="537740" y="232880"/>
                  </a:lnTo>
                  <a:lnTo>
                    <a:pt x="541975" y="207475"/>
                  </a:lnTo>
                  <a:lnTo>
                    <a:pt x="529272" y="186304"/>
                  </a:lnTo>
                  <a:lnTo>
                    <a:pt x="520804" y="173601"/>
                  </a:lnTo>
                  <a:lnTo>
                    <a:pt x="525038" y="169367"/>
                  </a:lnTo>
                  <a:lnTo>
                    <a:pt x="525038" y="152430"/>
                  </a:lnTo>
                  <a:lnTo>
                    <a:pt x="512335" y="143962"/>
                  </a:lnTo>
                  <a:lnTo>
                    <a:pt x="512335" y="131259"/>
                  </a:lnTo>
                  <a:lnTo>
                    <a:pt x="546209" y="127025"/>
                  </a:lnTo>
                  <a:lnTo>
                    <a:pt x="550443" y="114323"/>
                  </a:lnTo>
                  <a:lnTo>
                    <a:pt x="537740" y="114323"/>
                  </a:lnTo>
                  <a:lnTo>
                    <a:pt x="529272" y="105854"/>
                  </a:lnTo>
                  <a:lnTo>
                    <a:pt x="512335" y="105854"/>
                  </a:lnTo>
                  <a:lnTo>
                    <a:pt x="499633" y="80449"/>
                  </a:lnTo>
                  <a:lnTo>
                    <a:pt x="486930" y="80449"/>
                  </a:lnTo>
                  <a:lnTo>
                    <a:pt x="486930" y="63513"/>
                  </a:lnTo>
                  <a:lnTo>
                    <a:pt x="474228" y="59278"/>
                  </a:lnTo>
                  <a:lnTo>
                    <a:pt x="457291" y="71981"/>
                  </a:lnTo>
                  <a:lnTo>
                    <a:pt x="440354" y="76215"/>
                  </a:lnTo>
                  <a:lnTo>
                    <a:pt x="427652" y="71981"/>
                  </a:lnTo>
                  <a:lnTo>
                    <a:pt x="410715" y="67747"/>
                  </a:lnTo>
                  <a:lnTo>
                    <a:pt x="406481" y="76215"/>
                  </a:lnTo>
                  <a:lnTo>
                    <a:pt x="393778" y="76215"/>
                  </a:lnTo>
                  <a:lnTo>
                    <a:pt x="359905" y="88918"/>
                  </a:lnTo>
                  <a:lnTo>
                    <a:pt x="313329" y="101620"/>
                  </a:lnTo>
                  <a:lnTo>
                    <a:pt x="296392" y="88918"/>
                  </a:lnTo>
                  <a:lnTo>
                    <a:pt x="275221" y="84683"/>
                  </a:lnTo>
                  <a:lnTo>
                    <a:pt x="275221" y="67747"/>
                  </a:lnTo>
                  <a:lnTo>
                    <a:pt x="254051" y="50810"/>
                  </a:lnTo>
                  <a:lnTo>
                    <a:pt x="228646" y="29639"/>
                  </a:lnTo>
                  <a:lnTo>
                    <a:pt x="199006" y="33873"/>
                  </a:lnTo>
                  <a:lnTo>
                    <a:pt x="169367" y="0"/>
                  </a:lnTo>
                  <a:lnTo>
                    <a:pt x="16513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1F60A57-7011-9DB5-7C80-8C0D0B99D1DC}"/>
                </a:ext>
              </a:extLst>
            </p:cNvPr>
            <p:cNvSpPr/>
            <p:nvPr/>
          </p:nvSpPr>
          <p:spPr>
            <a:xfrm>
              <a:off x="4883465" y="2967973"/>
              <a:ext cx="292158" cy="461524"/>
            </a:xfrm>
            <a:custGeom>
              <a:avLst/>
              <a:gdLst>
                <a:gd name="connsiteX0" fmla="*/ 67747 w 292158"/>
                <a:gd name="connsiteY0" fmla="*/ 0 h 461524"/>
                <a:gd name="connsiteX1" fmla="*/ 67747 w 292158"/>
                <a:gd name="connsiteY1" fmla="*/ 4234 h 461524"/>
                <a:gd name="connsiteX2" fmla="*/ 63513 w 292158"/>
                <a:gd name="connsiteY2" fmla="*/ 4234 h 461524"/>
                <a:gd name="connsiteX3" fmla="*/ 59278 w 292158"/>
                <a:gd name="connsiteY3" fmla="*/ 29639 h 461524"/>
                <a:gd name="connsiteX4" fmla="*/ 55044 w 292158"/>
                <a:gd name="connsiteY4" fmla="*/ 46576 h 461524"/>
                <a:gd name="connsiteX5" fmla="*/ 59278 w 292158"/>
                <a:gd name="connsiteY5" fmla="*/ 59278 h 461524"/>
                <a:gd name="connsiteX6" fmla="*/ 50810 w 292158"/>
                <a:gd name="connsiteY6" fmla="*/ 67747 h 461524"/>
                <a:gd name="connsiteX7" fmla="*/ 38108 w 292158"/>
                <a:gd name="connsiteY7" fmla="*/ 80449 h 461524"/>
                <a:gd name="connsiteX8" fmla="*/ 38108 w 292158"/>
                <a:gd name="connsiteY8" fmla="*/ 93152 h 461524"/>
                <a:gd name="connsiteX9" fmla="*/ 12703 w 292158"/>
                <a:gd name="connsiteY9" fmla="*/ 105854 h 461524"/>
                <a:gd name="connsiteX10" fmla="*/ 4234 w 292158"/>
                <a:gd name="connsiteY10" fmla="*/ 118557 h 461524"/>
                <a:gd name="connsiteX11" fmla="*/ 8468 w 292158"/>
                <a:gd name="connsiteY11" fmla="*/ 127025 h 461524"/>
                <a:gd name="connsiteX12" fmla="*/ 12703 w 292158"/>
                <a:gd name="connsiteY12" fmla="*/ 135494 h 461524"/>
                <a:gd name="connsiteX13" fmla="*/ 0 w 292158"/>
                <a:gd name="connsiteY13" fmla="*/ 139728 h 461524"/>
                <a:gd name="connsiteX14" fmla="*/ 0 w 292158"/>
                <a:gd name="connsiteY14" fmla="*/ 160899 h 461524"/>
                <a:gd name="connsiteX15" fmla="*/ 12703 w 292158"/>
                <a:gd name="connsiteY15" fmla="*/ 160899 h 461524"/>
                <a:gd name="connsiteX16" fmla="*/ 25405 w 292158"/>
                <a:gd name="connsiteY16" fmla="*/ 186304 h 461524"/>
                <a:gd name="connsiteX17" fmla="*/ 42342 w 292158"/>
                <a:gd name="connsiteY17" fmla="*/ 186304 h 461524"/>
                <a:gd name="connsiteX18" fmla="*/ 50810 w 292158"/>
                <a:gd name="connsiteY18" fmla="*/ 194772 h 461524"/>
                <a:gd name="connsiteX19" fmla="*/ 63513 w 292158"/>
                <a:gd name="connsiteY19" fmla="*/ 194772 h 461524"/>
                <a:gd name="connsiteX20" fmla="*/ 59278 w 292158"/>
                <a:gd name="connsiteY20" fmla="*/ 207475 h 461524"/>
                <a:gd name="connsiteX21" fmla="*/ 25405 w 292158"/>
                <a:gd name="connsiteY21" fmla="*/ 211709 h 461524"/>
                <a:gd name="connsiteX22" fmla="*/ 25405 w 292158"/>
                <a:gd name="connsiteY22" fmla="*/ 224411 h 461524"/>
                <a:gd name="connsiteX23" fmla="*/ 38108 w 292158"/>
                <a:gd name="connsiteY23" fmla="*/ 232880 h 461524"/>
                <a:gd name="connsiteX24" fmla="*/ 38108 w 292158"/>
                <a:gd name="connsiteY24" fmla="*/ 249816 h 461524"/>
                <a:gd name="connsiteX25" fmla="*/ 33873 w 292158"/>
                <a:gd name="connsiteY25" fmla="*/ 254050 h 461524"/>
                <a:gd name="connsiteX26" fmla="*/ 42342 w 292158"/>
                <a:gd name="connsiteY26" fmla="*/ 266753 h 461524"/>
                <a:gd name="connsiteX27" fmla="*/ 55044 w 292158"/>
                <a:gd name="connsiteY27" fmla="*/ 287924 h 461524"/>
                <a:gd name="connsiteX28" fmla="*/ 50810 w 292158"/>
                <a:gd name="connsiteY28" fmla="*/ 313329 h 461524"/>
                <a:gd name="connsiteX29" fmla="*/ 33873 w 292158"/>
                <a:gd name="connsiteY29" fmla="*/ 326031 h 461524"/>
                <a:gd name="connsiteX30" fmla="*/ 38108 w 292158"/>
                <a:gd name="connsiteY30" fmla="*/ 347202 h 461524"/>
                <a:gd name="connsiteX31" fmla="*/ 55044 w 292158"/>
                <a:gd name="connsiteY31" fmla="*/ 355671 h 461524"/>
                <a:gd name="connsiteX32" fmla="*/ 63513 w 292158"/>
                <a:gd name="connsiteY32" fmla="*/ 364139 h 461524"/>
                <a:gd name="connsiteX33" fmla="*/ 46576 w 292158"/>
                <a:gd name="connsiteY33" fmla="*/ 376842 h 461524"/>
                <a:gd name="connsiteX34" fmla="*/ 4234 w 292158"/>
                <a:gd name="connsiteY34" fmla="*/ 381076 h 461524"/>
                <a:gd name="connsiteX35" fmla="*/ 25405 w 292158"/>
                <a:gd name="connsiteY35" fmla="*/ 389544 h 461524"/>
                <a:gd name="connsiteX36" fmla="*/ 55044 w 292158"/>
                <a:gd name="connsiteY36" fmla="*/ 431886 h 461524"/>
                <a:gd name="connsiteX37" fmla="*/ 76215 w 292158"/>
                <a:gd name="connsiteY37" fmla="*/ 440354 h 461524"/>
                <a:gd name="connsiteX38" fmla="*/ 76215 w 292158"/>
                <a:gd name="connsiteY38" fmla="*/ 461525 h 461524"/>
                <a:gd name="connsiteX39" fmla="*/ 97386 w 292158"/>
                <a:gd name="connsiteY39" fmla="*/ 457291 h 461524"/>
                <a:gd name="connsiteX40" fmla="*/ 127025 w 292158"/>
                <a:gd name="connsiteY40" fmla="*/ 427652 h 461524"/>
                <a:gd name="connsiteX41" fmla="*/ 152430 w 292158"/>
                <a:gd name="connsiteY41" fmla="*/ 436120 h 461524"/>
                <a:gd name="connsiteX42" fmla="*/ 152430 w 292158"/>
                <a:gd name="connsiteY42" fmla="*/ 457291 h 461524"/>
                <a:gd name="connsiteX43" fmla="*/ 194772 w 292158"/>
                <a:gd name="connsiteY43" fmla="*/ 457291 h 461524"/>
                <a:gd name="connsiteX44" fmla="*/ 258285 w 292158"/>
                <a:gd name="connsiteY44" fmla="*/ 385310 h 461524"/>
                <a:gd name="connsiteX45" fmla="*/ 258285 w 292158"/>
                <a:gd name="connsiteY45" fmla="*/ 351436 h 461524"/>
                <a:gd name="connsiteX46" fmla="*/ 283690 w 292158"/>
                <a:gd name="connsiteY46" fmla="*/ 326031 h 461524"/>
                <a:gd name="connsiteX47" fmla="*/ 266753 w 292158"/>
                <a:gd name="connsiteY47" fmla="*/ 317563 h 461524"/>
                <a:gd name="connsiteX48" fmla="*/ 270987 w 292158"/>
                <a:gd name="connsiteY48" fmla="*/ 309095 h 461524"/>
                <a:gd name="connsiteX49" fmla="*/ 249816 w 292158"/>
                <a:gd name="connsiteY49" fmla="*/ 309095 h 461524"/>
                <a:gd name="connsiteX50" fmla="*/ 249816 w 292158"/>
                <a:gd name="connsiteY50" fmla="*/ 296392 h 461524"/>
                <a:gd name="connsiteX51" fmla="*/ 262519 w 292158"/>
                <a:gd name="connsiteY51" fmla="*/ 283690 h 461524"/>
                <a:gd name="connsiteX52" fmla="*/ 258285 w 292158"/>
                <a:gd name="connsiteY52" fmla="*/ 275221 h 461524"/>
                <a:gd name="connsiteX53" fmla="*/ 249816 w 292158"/>
                <a:gd name="connsiteY53" fmla="*/ 258285 h 461524"/>
                <a:gd name="connsiteX54" fmla="*/ 279456 w 292158"/>
                <a:gd name="connsiteY54" fmla="*/ 249816 h 461524"/>
                <a:gd name="connsiteX55" fmla="*/ 287924 w 292158"/>
                <a:gd name="connsiteY55" fmla="*/ 232880 h 461524"/>
                <a:gd name="connsiteX56" fmla="*/ 292158 w 292158"/>
                <a:gd name="connsiteY56" fmla="*/ 215943 h 461524"/>
                <a:gd name="connsiteX57" fmla="*/ 270987 w 292158"/>
                <a:gd name="connsiteY57" fmla="*/ 194772 h 461524"/>
                <a:gd name="connsiteX58" fmla="*/ 254051 w 292158"/>
                <a:gd name="connsiteY58" fmla="*/ 190538 h 461524"/>
                <a:gd name="connsiteX59" fmla="*/ 220177 w 292158"/>
                <a:gd name="connsiteY59" fmla="*/ 182069 h 461524"/>
                <a:gd name="connsiteX60" fmla="*/ 220177 w 292158"/>
                <a:gd name="connsiteY60" fmla="*/ 148196 h 461524"/>
                <a:gd name="connsiteX61" fmla="*/ 215943 w 292158"/>
                <a:gd name="connsiteY61" fmla="*/ 127025 h 461524"/>
                <a:gd name="connsiteX62" fmla="*/ 190538 w 292158"/>
                <a:gd name="connsiteY62" fmla="*/ 131259 h 461524"/>
                <a:gd name="connsiteX63" fmla="*/ 148196 w 292158"/>
                <a:gd name="connsiteY63" fmla="*/ 114323 h 461524"/>
                <a:gd name="connsiteX64" fmla="*/ 152430 w 292158"/>
                <a:gd name="connsiteY64" fmla="*/ 101620 h 461524"/>
                <a:gd name="connsiteX65" fmla="*/ 165133 w 292158"/>
                <a:gd name="connsiteY65" fmla="*/ 76215 h 461524"/>
                <a:gd name="connsiteX66" fmla="*/ 165133 w 292158"/>
                <a:gd name="connsiteY66" fmla="*/ 63513 h 461524"/>
                <a:gd name="connsiteX67" fmla="*/ 156665 w 292158"/>
                <a:gd name="connsiteY67" fmla="*/ 46576 h 461524"/>
                <a:gd name="connsiteX68" fmla="*/ 135494 w 292158"/>
                <a:gd name="connsiteY68" fmla="*/ 33873 h 461524"/>
                <a:gd name="connsiteX69" fmla="*/ 135494 w 292158"/>
                <a:gd name="connsiteY69" fmla="*/ 16937 h 461524"/>
                <a:gd name="connsiteX70" fmla="*/ 135494 w 292158"/>
                <a:gd name="connsiteY70" fmla="*/ 8468 h 461524"/>
                <a:gd name="connsiteX71" fmla="*/ 118557 w 292158"/>
                <a:gd name="connsiteY71" fmla="*/ 8468 h 461524"/>
                <a:gd name="connsiteX72" fmla="*/ 114323 w 292158"/>
                <a:gd name="connsiteY72" fmla="*/ 16937 h 461524"/>
                <a:gd name="connsiteX73" fmla="*/ 93152 w 292158"/>
                <a:gd name="connsiteY73" fmla="*/ 16937 h 461524"/>
                <a:gd name="connsiteX74" fmla="*/ 80449 w 292158"/>
                <a:gd name="connsiteY74" fmla="*/ 4234 h 461524"/>
                <a:gd name="connsiteX75" fmla="*/ 67747 w 292158"/>
                <a:gd name="connsiteY75" fmla="*/ 0 h 46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92158" h="461524">
                  <a:moveTo>
                    <a:pt x="67747" y="0"/>
                  </a:moveTo>
                  <a:lnTo>
                    <a:pt x="67747" y="4234"/>
                  </a:lnTo>
                  <a:lnTo>
                    <a:pt x="63513" y="4234"/>
                  </a:lnTo>
                  <a:lnTo>
                    <a:pt x="59278" y="29639"/>
                  </a:lnTo>
                  <a:lnTo>
                    <a:pt x="55044" y="46576"/>
                  </a:lnTo>
                  <a:lnTo>
                    <a:pt x="59278" y="59278"/>
                  </a:lnTo>
                  <a:lnTo>
                    <a:pt x="50810" y="67747"/>
                  </a:lnTo>
                  <a:lnTo>
                    <a:pt x="38108" y="80449"/>
                  </a:lnTo>
                  <a:lnTo>
                    <a:pt x="38108" y="93152"/>
                  </a:lnTo>
                  <a:lnTo>
                    <a:pt x="12703" y="105854"/>
                  </a:lnTo>
                  <a:lnTo>
                    <a:pt x="4234" y="118557"/>
                  </a:lnTo>
                  <a:lnTo>
                    <a:pt x="8468" y="127025"/>
                  </a:lnTo>
                  <a:lnTo>
                    <a:pt x="12703" y="135494"/>
                  </a:lnTo>
                  <a:lnTo>
                    <a:pt x="0" y="139728"/>
                  </a:lnTo>
                  <a:lnTo>
                    <a:pt x="0" y="160899"/>
                  </a:lnTo>
                  <a:lnTo>
                    <a:pt x="12703" y="160899"/>
                  </a:lnTo>
                  <a:lnTo>
                    <a:pt x="25405" y="186304"/>
                  </a:lnTo>
                  <a:lnTo>
                    <a:pt x="42342" y="186304"/>
                  </a:lnTo>
                  <a:lnTo>
                    <a:pt x="50810" y="194772"/>
                  </a:lnTo>
                  <a:lnTo>
                    <a:pt x="63513" y="194772"/>
                  </a:lnTo>
                  <a:lnTo>
                    <a:pt x="59278" y="207475"/>
                  </a:lnTo>
                  <a:lnTo>
                    <a:pt x="25405" y="211709"/>
                  </a:lnTo>
                  <a:lnTo>
                    <a:pt x="25405" y="224411"/>
                  </a:lnTo>
                  <a:lnTo>
                    <a:pt x="38108" y="232880"/>
                  </a:lnTo>
                  <a:lnTo>
                    <a:pt x="38108" y="249816"/>
                  </a:lnTo>
                  <a:lnTo>
                    <a:pt x="33873" y="254050"/>
                  </a:lnTo>
                  <a:lnTo>
                    <a:pt x="42342" y="266753"/>
                  </a:lnTo>
                  <a:lnTo>
                    <a:pt x="55044" y="287924"/>
                  </a:lnTo>
                  <a:lnTo>
                    <a:pt x="50810" y="313329"/>
                  </a:lnTo>
                  <a:lnTo>
                    <a:pt x="33873" y="326031"/>
                  </a:lnTo>
                  <a:lnTo>
                    <a:pt x="38108" y="347202"/>
                  </a:lnTo>
                  <a:lnTo>
                    <a:pt x="55044" y="355671"/>
                  </a:lnTo>
                  <a:lnTo>
                    <a:pt x="63513" y="364139"/>
                  </a:lnTo>
                  <a:lnTo>
                    <a:pt x="46576" y="376842"/>
                  </a:lnTo>
                  <a:lnTo>
                    <a:pt x="4234" y="381076"/>
                  </a:lnTo>
                  <a:lnTo>
                    <a:pt x="25405" y="389544"/>
                  </a:lnTo>
                  <a:lnTo>
                    <a:pt x="55044" y="431886"/>
                  </a:lnTo>
                  <a:lnTo>
                    <a:pt x="76215" y="440354"/>
                  </a:lnTo>
                  <a:lnTo>
                    <a:pt x="76215" y="461525"/>
                  </a:lnTo>
                  <a:lnTo>
                    <a:pt x="97386" y="457291"/>
                  </a:lnTo>
                  <a:lnTo>
                    <a:pt x="127025" y="427652"/>
                  </a:lnTo>
                  <a:lnTo>
                    <a:pt x="152430" y="436120"/>
                  </a:lnTo>
                  <a:lnTo>
                    <a:pt x="152430" y="457291"/>
                  </a:lnTo>
                  <a:lnTo>
                    <a:pt x="194772" y="457291"/>
                  </a:lnTo>
                  <a:lnTo>
                    <a:pt x="258285" y="385310"/>
                  </a:lnTo>
                  <a:lnTo>
                    <a:pt x="258285" y="351436"/>
                  </a:lnTo>
                  <a:lnTo>
                    <a:pt x="283690" y="326031"/>
                  </a:lnTo>
                  <a:lnTo>
                    <a:pt x="266753" y="317563"/>
                  </a:lnTo>
                  <a:lnTo>
                    <a:pt x="270987" y="309095"/>
                  </a:lnTo>
                  <a:lnTo>
                    <a:pt x="249816" y="309095"/>
                  </a:lnTo>
                  <a:lnTo>
                    <a:pt x="249816" y="296392"/>
                  </a:lnTo>
                  <a:lnTo>
                    <a:pt x="262519" y="283690"/>
                  </a:lnTo>
                  <a:lnTo>
                    <a:pt x="258285" y="275221"/>
                  </a:lnTo>
                  <a:lnTo>
                    <a:pt x="249816" y="258285"/>
                  </a:lnTo>
                  <a:lnTo>
                    <a:pt x="279456" y="249816"/>
                  </a:lnTo>
                  <a:lnTo>
                    <a:pt x="287924" y="232880"/>
                  </a:lnTo>
                  <a:lnTo>
                    <a:pt x="292158" y="215943"/>
                  </a:lnTo>
                  <a:lnTo>
                    <a:pt x="270987" y="194772"/>
                  </a:lnTo>
                  <a:lnTo>
                    <a:pt x="254051" y="190538"/>
                  </a:lnTo>
                  <a:lnTo>
                    <a:pt x="220177" y="182069"/>
                  </a:lnTo>
                  <a:lnTo>
                    <a:pt x="220177" y="148196"/>
                  </a:lnTo>
                  <a:lnTo>
                    <a:pt x="215943" y="127025"/>
                  </a:lnTo>
                  <a:lnTo>
                    <a:pt x="190538" y="131259"/>
                  </a:lnTo>
                  <a:lnTo>
                    <a:pt x="148196" y="114323"/>
                  </a:lnTo>
                  <a:lnTo>
                    <a:pt x="152430" y="101620"/>
                  </a:lnTo>
                  <a:lnTo>
                    <a:pt x="165133" y="76215"/>
                  </a:lnTo>
                  <a:lnTo>
                    <a:pt x="165133" y="63513"/>
                  </a:lnTo>
                  <a:lnTo>
                    <a:pt x="156665" y="46576"/>
                  </a:lnTo>
                  <a:lnTo>
                    <a:pt x="135494" y="33873"/>
                  </a:lnTo>
                  <a:lnTo>
                    <a:pt x="135494" y="16937"/>
                  </a:lnTo>
                  <a:lnTo>
                    <a:pt x="135494" y="8468"/>
                  </a:lnTo>
                  <a:lnTo>
                    <a:pt x="118557" y="8468"/>
                  </a:lnTo>
                  <a:lnTo>
                    <a:pt x="114323" y="16937"/>
                  </a:lnTo>
                  <a:lnTo>
                    <a:pt x="93152" y="16937"/>
                  </a:lnTo>
                  <a:lnTo>
                    <a:pt x="80449" y="4234"/>
                  </a:lnTo>
                  <a:lnTo>
                    <a:pt x="6774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B0E5F71-C44C-9087-BA5C-926F1BD11015}"/>
                </a:ext>
              </a:extLst>
            </p:cNvPr>
            <p:cNvSpPr/>
            <p:nvPr/>
          </p:nvSpPr>
          <p:spPr>
            <a:xfrm>
              <a:off x="4311851" y="2044923"/>
              <a:ext cx="474227" cy="385309"/>
            </a:xfrm>
            <a:custGeom>
              <a:avLst/>
              <a:gdLst>
                <a:gd name="connsiteX0" fmla="*/ 139728 w 474227"/>
                <a:gd name="connsiteY0" fmla="*/ 0 h 385309"/>
                <a:gd name="connsiteX1" fmla="*/ 122791 w 474227"/>
                <a:gd name="connsiteY1" fmla="*/ 8468 h 385309"/>
                <a:gd name="connsiteX2" fmla="*/ 127025 w 474227"/>
                <a:gd name="connsiteY2" fmla="*/ 25405 h 385309"/>
                <a:gd name="connsiteX3" fmla="*/ 93152 w 474227"/>
                <a:gd name="connsiteY3" fmla="*/ 25405 h 385309"/>
                <a:gd name="connsiteX4" fmla="*/ 63513 w 474227"/>
                <a:gd name="connsiteY4" fmla="*/ 46576 h 385309"/>
                <a:gd name="connsiteX5" fmla="*/ 63513 w 474227"/>
                <a:gd name="connsiteY5" fmla="*/ 84683 h 385309"/>
                <a:gd name="connsiteX6" fmla="*/ 84684 w 474227"/>
                <a:gd name="connsiteY6" fmla="*/ 97386 h 385309"/>
                <a:gd name="connsiteX7" fmla="*/ 93152 w 474227"/>
                <a:gd name="connsiteY7" fmla="*/ 114323 h 385309"/>
                <a:gd name="connsiteX8" fmla="*/ 55044 w 474227"/>
                <a:gd name="connsiteY8" fmla="*/ 114323 h 385309"/>
                <a:gd name="connsiteX9" fmla="*/ 55044 w 474227"/>
                <a:gd name="connsiteY9" fmla="*/ 131259 h 385309"/>
                <a:gd name="connsiteX10" fmla="*/ 67747 w 474227"/>
                <a:gd name="connsiteY10" fmla="*/ 139728 h 385309"/>
                <a:gd name="connsiteX11" fmla="*/ 59278 w 474227"/>
                <a:gd name="connsiteY11" fmla="*/ 148196 h 385309"/>
                <a:gd name="connsiteX12" fmla="*/ 46576 w 474227"/>
                <a:gd name="connsiteY12" fmla="*/ 156664 h 385309"/>
                <a:gd name="connsiteX13" fmla="*/ 50810 w 474227"/>
                <a:gd name="connsiteY13" fmla="*/ 165133 h 385309"/>
                <a:gd name="connsiteX14" fmla="*/ 67747 w 474227"/>
                <a:gd name="connsiteY14" fmla="*/ 165133 h 385309"/>
                <a:gd name="connsiteX15" fmla="*/ 76215 w 474227"/>
                <a:gd name="connsiteY15" fmla="*/ 177835 h 385309"/>
                <a:gd name="connsiteX16" fmla="*/ 63513 w 474227"/>
                <a:gd name="connsiteY16" fmla="*/ 186304 h 385309"/>
                <a:gd name="connsiteX17" fmla="*/ 50810 w 474227"/>
                <a:gd name="connsiteY17" fmla="*/ 215943 h 385309"/>
                <a:gd name="connsiteX18" fmla="*/ 29639 w 474227"/>
                <a:gd name="connsiteY18" fmla="*/ 228645 h 385309"/>
                <a:gd name="connsiteX19" fmla="*/ 21171 w 474227"/>
                <a:gd name="connsiteY19" fmla="*/ 245582 h 385309"/>
                <a:gd name="connsiteX20" fmla="*/ 12703 w 474227"/>
                <a:gd name="connsiteY20" fmla="*/ 254050 h 385309"/>
                <a:gd name="connsiteX21" fmla="*/ 16937 w 474227"/>
                <a:gd name="connsiteY21" fmla="*/ 262519 h 385309"/>
                <a:gd name="connsiteX22" fmla="*/ 4234 w 474227"/>
                <a:gd name="connsiteY22" fmla="*/ 270987 h 385309"/>
                <a:gd name="connsiteX23" fmla="*/ 0 w 474227"/>
                <a:gd name="connsiteY23" fmla="*/ 292158 h 385309"/>
                <a:gd name="connsiteX24" fmla="*/ 12703 w 474227"/>
                <a:gd name="connsiteY24" fmla="*/ 300626 h 385309"/>
                <a:gd name="connsiteX25" fmla="*/ 16937 w 474227"/>
                <a:gd name="connsiteY25" fmla="*/ 321797 h 385309"/>
                <a:gd name="connsiteX26" fmla="*/ 8468 w 474227"/>
                <a:gd name="connsiteY26" fmla="*/ 334500 h 385309"/>
                <a:gd name="connsiteX27" fmla="*/ 16937 w 474227"/>
                <a:gd name="connsiteY27" fmla="*/ 347202 h 385309"/>
                <a:gd name="connsiteX28" fmla="*/ 38108 w 474227"/>
                <a:gd name="connsiteY28" fmla="*/ 347202 h 385309"/>
                <a:gd name="connsiteX29" fmla="*/ 38108 w 474227"/>
                <a:gd name="connsiteY29" fmla="*/ 351436 h 385309"/>
                <a:gd name="connsiteX30" fmla="*/ 42342 w 474227"/>
                <a:gd name="connsiteY30" fmla="*/ 351436 h 385309"/>
                <a:gd name="connsiteX31" fmla="*/ 71981 w 474227"/>
                <a:gd name="connsiteY31" fmla="*/ 381076 h 385309"/>
                <a:gd name="connsiteX32" fmla="*/ 105854 w 474227"/>
                <a:gd name="connsiteY32" fmla="*/ 372607 h 385309"/>
                <a:gd name="connsiteX33" fmla="*/ 152430 w 474227"/>
                <a:gd name="connsiteY33" fmla="*/ 342968 h 385309"/>
                <a:gd name="connsiteX34" fmla="*/ 177835 w 474227"/>
                <a:gd name="connsiteY34" fmla="*/ 342968 h 385309"/>
                <a:gd name="connsiteX35" fmla="*/ 203240 w 474227"/>
                <a:gd name="connsiteY35" fmla="*/ 326031 h 385309"/>
                <a:gd name="connsiteX36" fmla="*/ 232880 w 474227"/>
                <a:gd name="connsiteY36" fmla="*/ 309095 h 385309"/>
                <a:gd name="connsiteX37" fmla="*/ 258285 w 474227"/>
                <a:gd name="connsiteY37" fmla="*/ 309095 h 385309"/>
                <a:gd name="connsiteX38" fmla="*/ 262519 w 474227"/>
                <a:gd name="connsiteY38" fmla="*/ 338734 h 385309"/>
                <a:gd name="connsiteX39" fmla="*/ 287924 w 474227"/>
                <a:gd name="connsiteY39" fmla="*/ 381076 h 385309"/>
                <a:gd name="connsiteX40" fmla="*/ 321797 w 474227"/>
                <a:gd name="connsiteY40" fmla="*/ 381076 h 385309"/>
                <a:gd name="connsiteX41" fmla="*/ 364139 w 474227"/>
                <a:gd name="connsiteY41" fmla="*/ 372607 h 385309"/>
                <a:gd name="connsiteX42" fmla="*/ 393778 w 474227"/>
                <a:gd name="connsiteY42" fmla="*/ 385310 h 385309"/>
                <a:gd name="connsiteX43" fmla="*/ 427652 w 474227"/>
                <a:gd name="connsiteY43" fmla="*/ 359905 h 385309"/>
                <a:gd name="connsiteX44" fmla="*/ 431886 w 474227"/>
                <a:gd name="connsiteY44" fmla="*/ 321797 h 385309"/>
                <a:gd name="connsiteX45" fmla="*/ 465759 w 474227"/>
                <a:gd name="connsiteY45" fmla="*/ 317563 h 385309"/>
                <a:gd name="connsiteX46" fmla="*/ 465759 w 474227"/>
                <a:gd name="connsiteY46" fmla="*/ 292158 h 385309"/>
                <a:gd name="connsiteX47" fmla="*/ 436120 w 474227"/>
                <a:gd name="connsiteY47" fmla="*/ 270987 h 385309"/>
                <a:gd name="connsiteX48" fmla="*/ 436120 w 474227"/>
                <a:gd name="connsiteY48" fmla="*/ 258285 h 385309"/>
                <a:gd name="connsiteX49" fmla="*/ 444589 w 474227"/>
                <a:gd name="connsiteY49" fmla="*/ 237114 h 385309"/>
                <a:gd name="connsiteX50" fmla="*/ 436120 w 474227"/>
                <a:gd name="connsiteY50" fmla="*/ 228645 h 385309"/>
                <a:gd name="connsiteX51" fmla="*/ 444589 w 474227"/>
                <a:gd name="connsiteY51" fmla="*/ 207475 h 385309"/>
                <a:gd name="connsiteX52" fmla="*/ 461525 w 474227"/>
                <a:gd name="connsiteY52" fmla="*/ 199006 h 385309"/>
                <a:gd name="connsiteX53" fmla="*/ 474228 w 474227"/>
                <a:gd name="connsiteY53" fmla="*/ 160899 h 385309"/>
                <a:gd name="connsiteX54" fmla="*/ 448823 w 474227"/>
                <a:gd name="connsiteY54" fmla="*/ 165133 h 385309"/>
                <a:gd name="connsiteX55" fmla="*/ 465759 w 474227"/>
                <a:gd name="connsiteY55" fmla="*/ 148196 h 385309"/>
                <a:gd name="connsiteX56" fmla="*/ 453057 w 474227"/>
                <a:gd name="connsiteY56" fmla="*/ 114323 h 385309"/>
                <a:gd name="connsiteX57" fmla="*/ 444589 w 474227"/>
                <a:gd name="connsiteY57" fmla="*/ 93152 h 385309"/>
                <a:gd name="connsiteX58" fmla="*/ 457291 w 474227"/>
                <a:gd name="connsiteY58" fmla="*/ 80449 h 385309"/>
                <a:gd name="connsiteX59" fmla="*/ 448823 w 474227"/>
                <a:gd name="connsiteY59" fmla="*/ 76215 h 385309"/>
                <a:gd name="connsiteX60" fmla="*/ 444589 w 474227"/>
                <a:gd name="connsiteY60" fmla="*/ 67747 h 385309"/>
                <a:gd name="connsiteX61" fmla="*/ 431886 w 474227"/>
                <a:gd name="connsiteY61" fmla="*/ 55044 h 385309"/>
                <a:gd name="connsiteX62" fmla="*/ 414949 w 474227"/>
                <a:gd name="connsiteY62" fmla="*/ 71981 h 385309"/>
                <a:gd name="connsiteX63" fmla="*/ 410715 w 474227"/>
                <a:gd name="connsiteY63" fmla="*/ 71981 h 385309"/>
                <a:gd name="connsiteX64" fmla="*/ 402247 w 474227"/>
                <a:gd name="connsiteY64" fmla="*/ 63513 h 385309"/>
                <a:gd name="connsiteX65" fmla="*/ 368373 w 474227"/>
                <a:gd name="connsiteY65" fmla="*/ 63513 h 385309"/>
                <a:gd name="connsiteX66" fmla="*/ 359905 w 474227"/>
                <a:gd name="connsiteY66" fmla="*/ 71981 h 385309"/>
                <a:gd name="connsiteX67" fmla="*/ 351437 w 474227"/>
                <a:gd name="connsiteY67" fmla="*/ 71981 h 385309"/>
                <a:gd name="connsiteX68" fmla="*/ 338734 w 474227"/>
                <a:gd name="connsiteY68" fmla="*/ 50810 h 385309"/>
                <a:gd name="connsiteX69" fmla="*/ 321797 w 474227"/>
                <a:gd name="connsiteY69" fmla="*/ 50810 h 385309"/>
                <a:gd name="connsiteX70" fmla="*/ 313329 w 474227"/>
                <a:gd name="connsiteY70" fmla="*/ 55044 h 385309"/>
                <a:gd name="connsiteX71" fmla="*/ 296392 w 474227"/>
                <a:gd name="connsiteY71" fmla="*/ 55044 h 385309"/>
                <a:gd name="connsiteX72" fmla="*/ 270987 w 474227"/>
                <a:gd name="connsiteY72" fmla="*/ 33873 h 385309"/>
                <a:gd name="connsiteX73" fmla="*/ 254051 w 474227"/>
                <a:gd name="connsiteY73" fmla="*/ 29639 h 385309"/>
                <a:gd name="connsiteX74" fmla="*/ 245582 w 474227"/>
                <a:gd name="connsiteY74" fmla="*/ 21171 h 385309"/>
                <a:gd name="connsiteX75" fmla="*/ 215943 w 474227"/>
                <a:gd name="connsiteY75" fmla="*/ 0 h 385309"/>
                <a:gd name="connsiteX76" fmla="*/ 177835 w 474227"/>
                <a:gd name="connsiteY76" fmla="*/ 0 h 385309"/>
                <a:gd name="connsiteX77" fmla="*/ 177835 w 474227"/>
                <a:gd name="connsiteY77" fmla="*/ 12703 h 385309"/>
                <a:gd name="connsiteX78" fmla="*/ 169367 w 474227"/>
                <a:gd name="connsiteY78" fmla="*/ 16937 h 385309"/>
                <a:gd name="connsiteX79" fmla="*/ 139728 w 474227"/>
                <a:gd name="connsiteY79" fmla="*/ 0 h 38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74227" h="385309">
                  <a:moveTo>
                    <a:pt x="139728" y="0"/>
                  </a:moveTo>
                  <a:lnTo>
                    <a:pt x="122791" y="8468"/>
                  </a:lnTo>
                  <a:lnTo>
                    <a:pt x="127025" y="25405"/>
                  </a:lnTo>
                  <a:lnTo>
                    <a:pt x="93152" y="25405"/>
                  </a:lnTo>
                  <a:lnTo>
                    <a:pt x="63513" y="46576"/>
                  </a:lnTo>
                  <a:lnTo>
                    <a:pt x="63513" y="84683"/>
                  </a:lnTo>
                  <a:lnTo>
                    <a:pt x="84684" y="97386"/>
                  </a:lnTo>
                  <a:lnTo>
                    <a:pt x="93152" y="114323"/>
                  </a:lnTo>
                  <a:lnTo>
                    <a:pt x="55044" y="114323"/>
                  </a:lnTo>
                  <a:lnTo>
                    <a:pt x="55044" y="131259"/>
                  </a:lnTo>
                  <a:lnTo>
                    <a:pt x="67747" y="139728"/>
                  </a:lnTo>
                  <a:lnTo>
                    <a:pt x="59278" y="148196"/>
                  </a:lnTo>
                  <a:lnTo>
                    <a:pt x="46576" y="156664"/>
                  </a:lnTo>
                  <a:lnTo>
                    <a:pt x="50810" y="165133"/>
                  </a:lnTo>
                  <a:lnTo>
                    <a:pt x="67747" y="165133"/>
                  </a:lnTo>
                  <a:lnTo>
                    <a:pt x="76215" y="177835"/>
                  </a:lnTo>
                  <a:lnTo>
                    <a:pt x="63513" y="186304"/>
                  </a:lnTo>
                  <a:lnTo>
                    <a:pt x="50810" y="215943"/>
                  </a:lnTo>
                  <a:lnTo>
                    <a:pt x="29639" y="228645"/>
                  </a:lnTo>
                  <a:lnTo>
                    <a:pt x="21171" y="245582"/>
                  </a:lnTo>
                  <a:lnTo>
                    <a:pt x="12703" y="254050"/>
                  </a:lnTo>
                  <a:lnTo>
                    <a:pt x="16937" y="262519"/>
                  </a:lnTo>
                  <a:lnTo>
                    <a:pt x="4234" y="270987"/>
                  </a:lnTo>
                  <a:lnTo>
                    <a:pt x="0" y="292158"/>
                  </a:lnTo>
                  <a:lnTo>
                    <a:pt x="12703" y="300626"/>
                  </a:lnTo>
                  <a:lnTo>
                    <a:pt x="16937" y="321797"/>
                  </a:lnTo>
                  <a:lnTo>
                    <a:pt x="8468" y="334500"/>
                  </a:lnTo>
                  <a:lnTo>
                    <a:pt x="16937" y="347202"/>
                  </a:lnTo>
                  <a:lnTo>
                    <a:pt x="38108" y="347202"/>
                  </a:lnTo>
                  <a:lnTo>
                    <a:pt x="38108" y="351436"/>
                  </a:lnTo>
                  <a:lnTo>
                    <a:pt x="42342" y="351436"/>
                  </a:lnTo>
                  <a:lnTo>
                    <a:pt x="71981" y="381076"/>
                  </a:lnTo>
                  <a:lnTo>
                    <a:pt x="105854" y="372607"/>
                  </a:lnTo>
                  <a:lnTo>
                    <a:pt x="152430" y="342968"/>
                  </a:lnTo>
                  <a:lnTo>
                    <a:pt x="177835" y="342968"/>
                  </a:lnTo>
                  <a:lnTo>
                    <a:pt x="203240" y="326031"/>
                  </a:lnTo>
                  <a:lnTo>
                    <a:pt x="232880" y="309095"/>
                  </a:lnTo>
                  <a:lnTo>
                    <a:pt x="258285" y="309095"/>
                  </a:lnTo>
                  <a:lnTo>
                    <a:pt x="262519" y="338734"/>
                  </a:lnTo>
                  <a:lnTo>
                    <a:pt x="287924" y="381076"/>
                  </a:lnTo>
                  <a:lnTo>
                    <a:pt x="321797" y="381076"/>
                  </a:lnTo>
                  <a:lnTo>
                    <a:pt x="364139" y="372607"/>
                  </a:lnTo>
                  <a:lnTo>
                    <a:pt x="393778" y="385310"/>
                  </a:lnTo>
                  <a:lnTo>
                    <a:pt x="427652" y="359905"/>
                  </a:lnTo>
                  <a:lnTo>
                    <a:pt x="431886" y="321797"/>
                  </a:lnTo>
                  <a:lnTo>
                    <a:pt x="465759" y="317563"/>
                  </a:lnTo>
                  <a:lnTo>
                    <a:pt x="465759" y="292158"/>
                  </a:lnTo>
                  <a:lnTo>
                    <a:pt x="436120" y="270987"/>
                  </a:lnTo>
                  <a:lnTo>
                    <a:pt x="436120" y="258285"/>
                  </a:lnTo>
                  <a:lnTo>
                    <a:pt x="444589" y="237114"/>
                  </a:lnTo>
                  <a:lnTo>
                    <a:pt x="436120" y="228645"/>
                  </a:lnTo>
                  <a:lnTo>
                    <a:pt x="444589" y="207475"/>
                  </a:lnTo>
                  <a:lnTo>
                    <a:pt x="461525" y="199006"/>
                  </a:lnTo>
                  <a:lnTo>
                    <a:pt x="474228" y="160899"/>
                  </a:lnTo>
                  <a:lnTo>
                    <a:pt x="448823" y="165133"/>
                  </a:lnTo>
                  <a:lnTo>
                    <a:pt x="465759" y="148196"/>
                  </a:lnTo>
                  <a:lnTo>
                    <a:pt x="453057" y="114323"/>
                  </a:lnTo>
                  <a:lnTo>
                    <a:pt x="444589" y="93152"/>
                  </a:lnTo>
                  <a:lnTo>
                    <a:pt x="457291" y="80449"/>
                  </a:lnTo>
                  <a:lnTo>
                    <a:pt x="448823" y="76215"/>
                  </a:lnTo>
                  <a:lnTo>
                    <a:pt x="444589" y="67747"/>
                  </a:lnTo>
                  <a:lnTo>
                    <a:pt x="431886" y="55044"/>
                  </a:lnTo>
                  <a:lnTo>
                    <a:pt x="414949" y="71981"/>
                  </a:lnTo>
                  <a:lnTo>
                    <a:pt x="410715" y="71981"/>
                  </a:lnTo>
                  <a:lnTo>
                    <a:pt x="402247" y="63513"/>
                  </a:lnTo>
                  <a:lnTo>
                    <a:pt x="368373" y="63513"/>
                  </a:lnTo>
                  <a:lnTo>
                    <a:pt x="359905" y="71981"/>
                  </a:lnTo>
                  <a:lnTo>
                    <a:pt x="351437" y="71981"/>
                  </a:lnTo>
                  <a:lnTo>
                    <a:pt x="338734" y="50810"/>
                  </a:lnTo>
                  <a:lnTo>
                    <a:pt x="321797" y="50810"/>
                  </a:lnTo>
                  <a:lnTo>
                    <a:pt x="313329" y="55044"/>
                  </a:lnTo>
                  <a:lnTo>
                    <a:pt x="296392" y="55044"/>
                  </a:lnTo>
                  <a:lnTo>
                    <a:pt x="270987" y="33873"/>
                  </a:lnTo>
                  <a:lnTo>
                    <a:pt x="254051" y="29639"/>
                  </a:lnTo>
                  <a:lnTo>
                    <a:pt x="245582" y="21171"/>
                  </a:lnTo>
                  <a:lnTo>
                    <a:pt x="215943" y="0"/>
                  </a:lnTo>
                  <a:lnTo>
                    <a:pt x="177835" y="0"/>
                  </a:lnTo>
                  <a:lnTo>
                    <a:pt x="177835" y="12703"/>
                  </a:lnTo>
                  <a:lnTo>
                    <a:pt x="169367" y="16937"/>
                  </a:lnTo>
                  <a:lnTo>
                    <a:pt x="139728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1B09FB-2E9B-8F14-7634-8DC875541179}"/>
                </a:ext>
              </a:extLst>
            </p:cNvPr>
            <p:cNvSpPr/>
            <p:nvPr/>
          </p:nvSpPr>
          <p:spPr>
            <a:xfrm>
              <a:off x="3812218" y="1896727"/>
              <a:ext cx="423417" cy="309094"/>
            </a:xfrm>
            <a:custGeom>
              <a:avLst/>
              <a:gdLst>
                <a:gd name="connsiteX0" fmla="*/ 12703 w 423417"/>
                <a:gd name="connsiteY0" fmla="*/ 0 h 309094"/>
                <a:gd name="connsiteX1" fmla="*/ 4234 w 423417"/>
                <a:gd name="connsiteY1" fmla="*/ 8468 h 309094"/>
                <a:gd name="connsiteX2" fmla="*/ 0 w 423417"/>
                <a:gd name="connsiteY2" fmla="*/ 25405 h 309094"/>
                <a:gd name="connsiteX3" fmla="*/ 8468 w 423417"/>
                <a:gd name="connsiteY3" fmla="*/ 25405 h 309094"/>
                <a:gd name="connsiteX4" fmla="*/ 4234 w 423417"/>
                <a:gd name="connsiteY4" fmla="*/ 42342 h 309094"/>
                <a:gd name="connsiteX5" fmla="*/ 0 w 423417"/>
                <a:gd name="connsiteY5" fmla="*/ 71981 h 309094"/>
                <a:gd name="connsiteX6" fmla="*/ 8468 w 423417"/>
                <a:gd name="connsiteY6" fmla="*/ 88918 h 309094"/>
                <a:gd name="connsiteX7" fmla="*/ 8468 w 423417"/>
                <a:gd name="connsiteY7" fmla="*/ 114323 h 309094"/>
                <a:gd name="connsiteX8" fmla="*/ 21171 w 423417"/>
                <a:gd name="connsiteY8" fmla="*/ 114323 h 309094"/>
                <a:gd name="connsiteX9" fmla="*/ 16937 w 423417"/>
                <a:gd name="connsiteY9" fmla="*/ 122791 h 309094"/>
                <a:gd name="connsiteX10" fmla="*/ 4234 w 423417"/>
                <a:gd name="connsiteY10" fmla="*/ 143962 h 309094"/>
                <a:gd name="connsiteX11" fmla="*/ 0 w 423417"/>
                <a:gd name="connsiteY11" fmla="*/ 156664 h 309094"/>
                <a:gd name="connsiteX12" fmla="*/ 16937 w 423417"/>
                <a:gd name="connsiteY12" fmla="*/ 169367 h 309094"/>
                <a:gd name="connsiteX13" fmla="*/ 21171 w 423417"/>
                <a:gd name="connsiteY13" fmla="*/ 203240 h 309094"/>
                <a:gd name="connsiteX14" fmla="*/ 25405 w 423417"/>
                <a:gd name="connsiteY14" fmla="*/ 215943 h 309094"/>
                <a:gd name="connsiteX15" fmla="*/ 16937 w 423417"/>
                <a:gd name="connsiteY15" fmla="*/ 220177 h 309094"/>
                <a:gd name="connsiteX16" fmla="*/ 4234 w 423417"/>
                <a:gd name="connsiteY16" fmla="*/ 211709 h 309094"/>
                <a:gd name="connsiteX17" fmla="*/ 0 w 423417"/>
                <a:gd name="connsiteY17" fmla="*/ 228645 h 309094"/>
                <a:gd name="connsiteX18" fmla="*/ 8468 w 423417"/>
                <a:gd name="connsiteY18" fmla="*/ 241348 h 309094"/>
                <a:gd name="connsiteX19" fmla="*/ 16937 w 423417"/>
                <a:gd name="connsiteY19" fmla="*/ 258285 h 309094"/>
                <a:gd name="connsiteX20" fmla="*/ 59278 w 423417"/>
                <a:gd name="connsiteY20" fmla="*/ 262519 h 309094"/>
                <a:gd name="connsiteX21" fmla="*/ 88918 w 423417"/>
                <a:gd name="connsiteY21" fmla="*/ 258285 h 309094"/>
                <a:gd name="connsiteX22" fmla="*/ 105854 w 423417"/>
                <a:gd name="connsiteY22" fmla="*/ 241348 h 309094"/>
                <a:gd name="connsiteX23" fmla="*/ 131259 w 423417"/>
                <a:gd name="connsiteY23" fmla="*/ 258285 h 309094"/>
                <a:gd name="connsiteX24" fmla="*/ 143962 w 423417"/>
                <a:gd name="connsiteY24" fmla="*/ 266753 h 309094"/>
                <a:gd name="connsiteX25" fmla="*/ 160899 w 423417"/>
                <a:gd name="connsiteY25" fmla="*/ 262519 h 309094"/>
                <a:gd name="connsiteX26" fmla="*/ 177835 w 423417"/>
                <a:gd name="connsiteY26" fmla="*/ 254050 h 309094"/>
                <a:gd name="connsiteX27" fmla="*/ 211709 w 423417"/>
                <a:gd name="connsiteY27" fmla="*/ 270987 h 309094"/>
                <a:gd name="connsiteX28" fmla="*/ 245582 w 423417"/>
                <a:gd name="connsiteY28" fmla="*/ 292158 h 309094"/>
                <a:gd name="connsiteX29" fmla="*/ 254051 w 423417"/>
                <a:gd name="connsiteY29" fmla="*/ 304861 h 309094"/>
                <a:gd name="connsiteX30" fmla="*/ 270987 w 423417"/>
                <a:gd name="connsiteY30" fmla="*/ 292158 h 309094"/>
                <a:gd name="connsiteX31" fmla="*/ 287924 w 423417"/>
                <a:gd name="connsiteY31" fmla="*/ 300626 h 309094"/>
                <a:gd name="connsiteX32" fmla="*/ 296392 w 423417"/>
                <a:gd name="connsiteY32" fmla="*/ 309095 h 309094"/>
                <a:gd name="connsiteX33" fmla="*/ 313329 w 423417"/>
                <a:gd name="connsiteY33" fmla="*/ 304861 h 309094"/>
                <a:gd name="connsiteX34" fmla="*/ 321797 w 423417"/>
                <a:gd name="connsiteY34" fmla="*/ 292158 h 309094"/>
                <a:gd name="connsiteX35" fmla="*/ 342968 w 423417"/>
                <a:gd name="connsiteY35" fmla="*/ 304861 h 309094"/>
                <a:gd name="connsiteX36" fmla="*/ 368373 w 423417"/>
                <a:gd name="connsiteY36" fmla="*/ 296392 h 309094"/>
                <a:gd name="connsiteX37" fmla="*/ 381076 w 423417"/>
                <a:gd name="connsiteY37" fmla="*/ 300626 h 309094"/>
                <a:gd name="connsiteX38" fmla="*/ 398013 w 423417"/>
                <a:gd name="connsiteY38" fmla="*/ 287924 h 309094"/>
                <a:gd name="connsiteX39" fmla="*/ 406481 w 423417"/>
                <a:gd name="connsiteY39" fmla="*/ 283690 h 309094"/>
                <a:gd name="connsiteX40" fmla="*/ 410715 w 423417"/>
                <a:gd name="connsiteY40" fmla="*/ 283690 h 309094"/>
                <a:gd name="connsiteX41" fmla="*/ 414949 w 423417"/>
                <a:gd name="connsiteY41" fmla="*/ 262519 h 309094"/>
                <a:gd name="connsiteX42" fmla="*/ 402247 w 423417"/>
                <a:gd name="connsiteY42" fmla="*/ 249816 h 309094"/>
                <a:gd name="connsiteX43" fmla="*/ 385310 w 423417"/>
                <a:gd name="connsiteY43" fmla="*/ 237114 h 309094"/>
                <a:gd name="connsiteX44" fmla="*/ 376842 w 423417"/>
                <a:gd name="connsiteY44" fmla="*/ 249816 h 309094"/>
                <a:gd name="connsiteX45" fmla="*/ 372608 w 423417"/>
                <a:gd name="connsiteY45" fmla="*/ 254050 h 309094"/>
                <a:gd name="connsiteX46" fmla="*/ 368373 w 423417"/>
                <a:gd name="connsiteY46" fmla="*/ 228645 h 309094"/>
                <a:gd name="connsiteX47" fmla="*/ 385310 w 423417"/>
                <a:gd name="connsiteY47" fmla="*/ 224411 h 309094"/>
                <a:gd name="connsiteX48" fmla="*/ 381076 w 423417"/>
                <a:gd name="connsiteY48" fmla="*/ 203240 h 309094"/>
                <a:gd name="connsiteX49" fmla="*/ 364139 w 423417"/>
                <a:gd name="connsiteY49" fmla="*/ 203240 h 309094"/>
                <a:gd name="connsiteX50" fmla="*/ 372608 w 423417"/>
                <a:gd name="connsiteY50" fmla="*/ 186304 h 309094"/>
                <a:gd name="connsiteX51" fmla="*/ 398013 w 423417"/>
                <a:gd name="connsiteY51" fmla="*/ 182069 h 309094"/>
                <a:gd name="connsiteX52" fmla="*/ 406481 w 423417"/>
                <a:gd name="connsiteY52" fmla="*/ 143962 h 309094"/>
                <a:gd name="connsiteX53" fmla="*/ 423418 w 423417"/>
                <a:gd name="connsiteY53" fmla="*/ 135494 h 309094"/>
                <a:gd name="connsiteX54" fmla="*/ 402247 w 423417"/>
                <a:gd name="connsiteY54" fmla="*/ 122791 h 309094"/>
                <a:gd name="connsiteX55" fmla="*/ 410715 w 423417"/>
                <a:gd name="connsiteY55" fmla="*/ 110089 h 309094"/>
                <a:gd name="connsiteX56" fmla="*/ 410715 w 423417"/>
                <a:gd name="connsiteY56" fmla="*/ 63513 h 309094"/>
                <a:gd name="connsiteX57" fmla="*/ 406481 w 423417"/>
                <a:gd name="connsiteY57" fmla="*/ 25405 h 309094"/>
                <a:gd name="connsiteX58" fmla="*/ 372608 w 423417"/>
                <a:gd name="connsiteY58" fmla="*/ 29639 h 309094"/>
                <a:gd name="connsiteX59" fmla="*/ 351437 w 423417"/>
                <a:gd name="connsiteY59" fmla="*/ 25405 h 309094"/>
                <a:gd name="connsiteX60" fmla="*/ 313329 w 423417"/>
                <a:gd name="connsiteY60" fmla="*/ 38108 h 309094"/>
                <a:gd name="connsiteX61" fmla="*/ 275221 w 423417"/>
                <a:gd name="connsiteY61" fmla="*/ 71981 h 309094"/>
                <a:gd name="connsiteX62" fmla="*/ 249816 w 423417"/>
                <a:gd name="connsiteY62" fmla="*/ 59278 h 309094"/>
                <a:gd name="connsiteX63" fmla="*/ 220177 w 423417"/>
                <a:gd name="connsiteY63" fmla="*/ 59278 h 309094"/>
                <a:gd name="connsiteX64" fmla="*/ 199006 w 423417"/>
                <a:gd name="connsiteY64" fmla="*/ 38108 h 309094"/>
                <a:gd name="connsiteX65" fmla="*/ 160899 w 423417"/>
                <a:gd name="connsiteY65" fmla="*/ 25405 h 309094"/>
                <a:gd name="connsiteX66" fmla="*/ 105854 w 423417"/>
                <a:gd name="connsiteY66" fmla="*/ 29639 h 309094"/>
                <a:gd name="connsiteX67" fmla="*/ 93152 w 423417"/>
                <a:gd name="connsiteY67" fmla="*/ 21171 h 309094"/>
                <a:gd name="connsiteX68" fmla="*/ 67747 w 423417"/>
                <a:gd name="connsiteY68" fmla="*/ 21171 h 309094"/>
                <a:gd name="connsiteX69" fmla="*/ 46576 w 423417"/>
                <a:gd name="connsiteY69" fmla="*/ 25405 h 309094"/>
                <a:gd name="connsiteX70" fmla="*/ 38108 w 423417"/>
                <a:gd name="connsiteY70" fmla="*/ 21171 h 309094"/>
                <a:gd name="connsiteX71" fmla="*/ 38108 w 423417"/>
                <a:gd name="connsiteY71" fmla="*/ 4234 h 309094"/>
                <a:gd name="connsiteX72" fmla="*/ 33873 w 423417"/>
                <a:gd name="connsiteY72" fmla="*/ 0 h 309094"/>
                <a:gd name="connsiteX73" fmla="*/ 12703 w 423417"/>
                <a:gd name="connsiteY73" fmla="*/ 0 h 30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423417" h="309094">
                  <a:moveTo>
                    <a:pt x="12703" y="0"/>
                  </a:moveTo>
                  <a:lnTo>
                    <a:pt x="4234" y="8468"/>
                  </a:lnTo>
                  <a:lnTo>
                    <a:pt x="0" y="25405"/>
                  </a:lnTo>
                  <a:lnTo>
                    <a:pt x="8468" y="25405"/>
                  </a:lnTo>
                  <a:lnTo>
                    <a:pt x="4234" y="42342"/>
                  </a:lnTo>
                  <a:lnTo>
                    <a:pt x="0" y="71981"/>
                  </a:lnTo>
                  <a:lnTo>
                    <a:pt x="8468" y="88918"/>
                  </a:lnTo>
                  <a:lnTo>
                    <a:pt x="8468" y="114323"/>
                  </a:lnTo>
                  <a:lnTo>
                    <a:pt x="21171" y="114323"/>
                  </a:lnTo>
                  <a:lnTo>
                    <a:pt x="16937" y="122791"/>
                  </a:lnTo>
                  <a:lnTo>
                    <a:pt x="4234" y="143962"/>
                  </a:lnTo>
                  <a:lnTo>
                    <a:pt x="0" y="156664"/>
                  </a:lnTo>
                  <a:lnTo>
                    <a:pt x="16937" y="169367"/>
                  </a:lnTo>
                  <a:lnTo>
                    <a:pt x="21171" y="203240"/>
                  </a:lnTo>
                  <a:lnTo>
                    <a:pt x="25405" y="215943"/>
                  </a:lnTo>
                  <a:lnTo>
                    <a:pt x="16937" y="220177"/>
                  </a:lnTo>
                  <a:lnTo>
                    <a:pt x="4234" y="211709"/>
                  </a:lnTo>
                  <a:lnTo>
                    <a:pt x="0" y="228645"/>
                  </a:lnTo>
                  <a:lnTo>
                    <a:pt x="8468" y="241348"/>
                  </a:lnTo>
                  <a:lnTo>
                    <a:pt x="16937" y="258285"/>
                  </a:lnTo>
                  <a:lnTo>
                    <a:pt x="59278" y="262519"/>
                  </a:lnTo>
                  <a:lnTo>
                    <a:pt x="88918" y="258285"/>
                  </a:lnTo>
                  <a:lnTo>
                    <a:pt x="105854" y="241348"/>
                  </a:lnTo>
                  <a:lnTo>
                    <a:pt x="131259" y="258285"/>
                  </a:lnTo>
                  <a:lnTo>
                    <a:pt x="143962" y="266753"/>
                  </a:lnTo>
                  <a:lnTo>
                    <a:pt x="160899" y="262519"/>
                  </a:lnTo>
                  <a:lnTo>
                    <a:pt x="177835" y="254050"/>
                  </a:lnTo>
                  <a:lnTo>
                    <a:pt x="211709" y="270987"/>
                  </a:lnTo>
                  <a:lnTo>
                    <a:pt x="245582" y="292158"/>
                  </a:lnTo>
                  <a:lnTo>
                    <a:pt x="254051" y="304861"/>
                  </a:lnTo>
                  <a:lnTo>
                    <a:pt x="270987" y="292158"/>
                  </a:lnTo>
                  <a:lnTo>
                    <a:pt x="287924" y="300626"/>
                  </a:lnTo>
                  <a:lnTo>
                    <a:pt x="296392" y="309095"/>
                  </a:lnTo>
                  <a:lnTo>
                    <a:pt x="313329" y="304861"/>
                  </a:lnTo>
                  <a:lnTo>
                    <a:pt x="321797" y="292158"/>
                  </a:lnTo>
                  <a:lnTo>
                    <a:pt x="342968" y="304861"/>
                  </a:lnTo>
                  <a:lnTo>
                    <a:pt x="368373" y="296392"/>
                  </a:lnTo>
                  <a:lnTo>
                    <a:pt x="381076" y="300626"/>
                  </a:lnTo>
                  <a:lnTo>
                    <a:pt x="398013" y="287924"/>
                  </a:lnTo>
                  <a:lnTo>
                    <a:pt x="406481" y="283690"/>
                  </a:lnTo>
                  <a:lnTo>
                    <a:pt x="410715" y="283690"/>
                  </a:lnTo>
                  <a:lnTo>
                    <a:pt x="414949" y="262519"/>
                  </a:lnTo>
                  <a:lnTo>
                    <a:pt x="402247" y="249816"/>
                  </a:lnTo>
                  <a:lnTo>
                    <a:pt x="385310" y="237114"/>
                  </a:lnTo>
                  <a:lnTo>
                    <a:pt x="376842" y="249816"/>
                  </a:lnTo>
                  <a:lnTo>
                    <a:pt x="372608" y="254050"/>
                  </a:lnTo>
                  <a:lnTo>
                    <a:pt x="368373" y="228645"/>
                  </a:lnTo>
                  <a:lnTo>
                    <a:pt x="385310" y="224411"/>
                  </a:lnTo>
                  <a:lnTo>
                    <a:pt x="381076" y="203240"/>
                  </a:lnTo>
                  <a:lnTo>
                    <a:pt x="364139" y="203240"/>
                  </a:lnTo>
                  <a:lnTo>
                    <a:pt x="372608" y="186304"/>
                  </a:lnTo>
                  <a:lnTo>
                    <a:pt x="398013" y="182069"/>
                  </a:lnTo>
                  <a:lnTo>
                    <a:pt x="406481" y="143962"/>
                  </a:lnTo>
                  <a:lnTo>
                    <a:pt x="423418" y="135494"/>
                  </a:lnTo>
                  <a:lnTo>
                    <a:pt x="402247" y="122791"/>
                  </a:lnTo>
                  <a:lnTo>
                    <a:pt x="410715" y="110089"/>
                  </a:lnTo>
                  <a:lnTo>
                    <a:pt x="410715" y="63513"/>
                  </a:lnTo>
                  <a:lnTo>
                    <a:pt x="406481" y="25405"/>
                  </a:lnTo>
                  <a:lnTo>
                    <a:pt x="372608" y="29639"/>
                  </a:lnTo>
                  <a:lnTo>
                    <a:pt x="351437" y="25405"/>
                  </a:lnTo>
                  <a:lnTo>
                    <a:pt x="313329" y="38108"/>
                  </a:lnTo>
                  <a:lnTo>
                    <a:pt x="275221" y="71981"/>
                  </a:lnTo>
                  <a:lnTo>
                    <a:pt x="249816" y="59278"/>
                  </a:lnTo>
                  <a:lnTo>
                    <a:pt x="220177" y="59278"/>
                  </a:lnTo>
                  <a:lnTo>
                    <a:pt x="199006" y="38108"/>
                  </a:lnTo>
                  <a:lnTo>
                    <a:pt x="160899" y="25405"/>
                  </a:lnTo>
                  <a:lnTo>
                    <a:pt x="105854" y="29639"/>
                  </a:lnTo>
                  <a:lnTo>
                    <a:pt x="93152" y="21171"/>
                  </a:lnTo>
                  <a:lnTo>
                    <a:pt x="67747" y="21171"/>
                  </a:lnTo>
                  <a:lnTo>
                    <a:pt x="46576" y="25405"/>
                  </a:lnTo>
                  <a:lnTo>
                    <a:pt x="38108" y="21171"/>
                  </a:lnTo>
                  <a:lnTo>
                    <a:pt x="38108" y="4234"/>
                  </a:lnTo>
                  <a:lnTo>
                    <a:pt x="33873" y="0"/>
                  </a:lnTo>
                  <a:lnTo>
                    <a:pt x="1270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93830D8-A4CC-5FDC-1C2D-89CE4D644AC9}"/>
                </a:ext>
              </a:extLst>
            </p:cNvPr>
            <p:cNvSpPr/>
            <p:nvPr/>
          </p:nvSpPr>
          <p:spPr>
            <a:xfrm>
              <a:off x="3769876" y="1333582"/>
              <a:ext cx="461525" cy="440354"/>
            </a:xfrm>
            <a:custGeom>
              <a:avLst/>
              <a:gdLst>
                <a:gd name="connsiteX0" fmla="*/ 152430 w 461525"/>
                <a:gd name="connsiteY0" fmla="*/ 4234 h 440354"/>
                <a:gd name="connsiteX1" fmla="*/ 67747 w 461525"/>
                <a:gd name="connsiteY1" fmla="*/ 16937 h 440354"/>
                <a:gd name="connsiteX2" fmla="*/ 0 w 461525"/>
                <a:gd name="connsiteY2" fmla="*/ 71981 h 440354"/>
                <a:gd name="connsiteX3" fmla="*/ 0 w 461525"/>
                <a:gd name="connsiteY3" fmla="*/ 283690 h 440354"/>
                <a:gd name="connsiteX4" fmla="*/ 21171 w 461525"/>
                <a:gd name="connsiteY4" fmla="*/ 287924 h 440354"/>
                <a:gd name="connsiteX5" fmla="*/ 29639 w 461525"/>
                <a:gd name="connsiteY5" fmla="*/ 304861 h 440354"/>
                <a:gd name="connsiteX6" fmla="*/ 46576 w 461525"/>
                <a:gd name="connsiteY6" fmla="*/ 300626 h 440354"/>
                <a:gd name="connsiteX7" fmla="*/ 59278 w 461525"/>
                <a:gd name="connsiteY7" fmla="*/ 287924 h 440354"/>
                <a:gd name="connsiteX8" fmla="*/ 71981 w 461525"/>
                <a:gd name="connsiteY8" fmla="*/ 292158 h 440354"/>
                <a:gd name="connsiteX9" fmla="*/ 101620 w 461525"/>
                <a:gd name="connsiteY9" fmla="*/ 313329 h 440354"/>
                <a:gd name="connsiteX10" fmla="*/ 110089 w 461525"/>
                <a:gd name="connsiteY10" fmla="*/ 309095 h 440354"/>
                <a:gd name="connsiteX11" fmla="*/ 118557 w 461525"/>
                <a:gd name="connsiteY11" fmla="*/ 326031 h 440354"/>
                <a:gd name="connsiteX12" fmla="*/ 148196 w 461525"/>
                <a:gd name="connsiteY12" fmla="*/ 338734 h 440354"/>
                <a:gd name="connsiteX13" fmla="*/ 148196 w 461525"/>
                <a:gd name="connsiteY13" fmla="*/ 355671 h 440354"/>
                <a:gd name="connsiteX14" fmla="*/ 169367 w 461525"/>
                <a:gd name="connsiteY14" fmla="*/ 364139 h 440354"/>
                <a:gd name="connsiteX15" fmla="*/ 186304 w 461525"/>
                <a:gd name="connsiteY15" fmla="*/ 355671 h 440354"/>
                <a:gd name="connsiteX16" fmla="*/ 224411 w 461525"/>
                <a:gd name="connsiteY16" fmla="*/ 351436 h 440354"/>
                <a:gd name="connsiteX17" fmla="*/ 232880 w 461525"/>
                <a:gd name="connsiteY17" fmla="*/ 359905 h 440354"/>
                <a:gd name="connsiteX18" fmla="*/ 254051 w 461525"/>
                <a:gd name="connsiteY18" fmla="*/ 351436 h 440354"/>
                <a:gd name="connsiteX19" fmla="*/ 262519 w 461525"/>
                <a:gd name="connsiteY19" fmla="*/ 368373 h 440354"/>
                <a:gd name="connsiteX20" fmla="*/ 237114 w 461525"/>
                <a:gd name="connsiteY20" fmla="*/ 381076 h 440354"/>
                <a:gd name="connsiteX21" fmla="*/ 237114 w 461525"/>
                <a:gd name="connsiteY21" fmla="*/ 402247 h 440354"/>
                <a:gd name="connsiteX22" fmla="*/ 245582 w 461525"/>
                <a:gd name="connsiteY22" fmla="*/ 410715 h 440354"/>
                <a:gd name="connsiteX23" fmla="*/ 254051 w 461525"/>
                <a:gd name="connsiteY23" fmla="*/ 410715 h 440354"/>
                <a:gd name="connsiteX24" fmla="*/ 258285 w 461525"/>
                <a:gd name="connsiteY24" fmla="*/ 398012 h 440354"/>
                <a:gd name="connsiteX25" fmla="*/ 270987 w 461525"/>
                <a:gd name="connsiteY25" fmla="*/ 389544 h 440354"/>
                <a:gd name="connsiteX26" fmla="*/ 283690 w 461525"/>
                <a:gd name="connsiteY26" fmla="*/ 398012 h 440354"/>
                <a:gd name="connsiteX27" fmla="*/ 317563 w 461525"/>
                <a:gd name="connsiteY27" fmla="*/ 410715 h 440354"/>
                <a:gd name="connsiteX28" fmla="*/ 330266 w 461525"/>
                <a:gd name="connsiteY28" fmla="*/ 410715 h 440354"/>
                <a:gd name="connsiteX29" fmla="*/ 330266 w 461525"/>
                <a:gd name="connsiteY29" fmla="*/ 393778 h 440354"/>
                <a:gd name="connsiteX30" fmla="*/ 351437 w 461525"/>
                <a:gd name="connsiteY30" fmla="*/ 406481 h 440354"/>
                <a:gd name="connsiteX31" fmla="*/ 351437 w 461525"/>
                <a:gd name="connsiteY31" fmla="*/ 419183 h 440354"/>
                <a:gd name="connsiteX32" fmla="*/ 342968 w 461525"/>
                <a:gd name="connsiteY32" fmla="*/ 431886 h 440354"/>
                <a:gd name="connsiteX33" fmla="*/ 359905 w 461525"/>
                <a:gd name="connsiteY33" fmla="*/ 423417 h 440354"/>
                <a:gd name="connsiteX34" fmla="*/ 372608 w 461525"/>
                <a:gd name="connsiteY34" fmla="*/ 419183 h 440354"/>
                <a:gd name="connsiteX35" fmla="*/ 381076 w 461525"/>
                <a:gd name="connsiteY35" fmla="*/ 427652 h 440354"/>
                <a:gd name="connsiteX36" fmla="*/ 381076 w 461525"/>
                <a:gd name="connsiteY36" fmla="*/ 440354 h 440354"/>
                <a:gd name="connsiteX37" fmla="*/ 402247 w 461525"/>
                <a:gd name="connsiteY37" fmla="*/ 427652 h 440354"/>
                <a:gd name="connsiteX38" fmla="*/ 440354 w 461525"/>
                <a:gd name="connsiteY38" fmla="*/ 427652 h 440354"/>
                <a:gd name="connsiteX39" fmla="*/ 448823 w 461525"/>
                <a:gd name="connsiteY39" fmla="*/ 410715 h 440354"/>
                <a:gd name="connsiteX40" fmla="*/ 444589 w 461525"/>
                <a:gd name="connsiteY40" fmla="*/ 402247 h 440354"/>
                <a:gd name="connsiteX41" fmla="*/ 431886 w 461525"/>
                <a:gd name="connsiteY41" fmla="*/ 402247 h 440354"/>
                <a:gd name="connsiteX42" fmla="*/ 414949 w 461525"/>
                <a:gd name="connsiteY42" fmla="*/ 402247 h 440354"/>
                <a:gd name="connsiteX43" fmla="*/ 406481 w 461525"/>
                <a:gd name="connsiteY43" fmla="*/ 398012 h 440354"/>
                <a:gd name="connsiteX44" fmla="*/ 423418 w 461525"/>
                <a:gd name="connsiteY44" fmla="*/ 389544 h 440354"/>
                <a:gd name="connsiteX45" fmla="*/ 436120 w 461525"/>
                <a:gd name="connsiteY45" fmla="*/ 389544 h 440354"/>
                <a:gd name="connsiteX46" fmla="*/ 448823 w 461525"/>
                <a:gd name="connsiteY46" fmla="*/ 389544 h 440354"/>
                <a:gd name="connsiteX47" fmla="*/ 453057 w 461525"/>
                <a:gd name="connsiteY47" fmla="*/ 364139 h 440354"/>
                <a:gd name="connsiteX48" fmla="*/ 461525 w 461525"/>
                <a:gd name="connsiteY48" fmla="*/ 355671 h 440354"/>
                <a:gd name="connsiteX49" fmla="*/ 461525 w 461525"/>
                <a:gd name="connsiteY49" fmla="*/ 342968 h 440354"/>
                <a:gd name="connsiteX50" fmla="*/ 444589 w 461525"/>
                <a:gd name="connsiteY50" fmla="*/ 330266 h 440354"/>
                <a:gd name="connsiteX51" fmla="*/ 423418 w 461525"/>
                <a:gd name="connsiteY51" fmla="*/ 330266 h 440354"/>
                <a:gd name="connsiteX52" fmla="*/ 419183 w 461525"/>
                <a:gd name="connsiteY52" fmla="*/ 326031 h 440354"/>
                <a:gd name="connsiteX53" fmla="*/ 431886 w 461525"/>
                <a:gd name="connsiteY53" fmla="*/ 317563 h 440354"/>
                <a:gd name="connsiteX54" fmla="*/ 436120 w 461525"/>
                <a:gd name="connsiteY54" fmla="*/ 309095 h 440354"/>
                <a:gd name="connsiteX55" fmla="*/ 423418 w 461525"/>
                <a:gd name="connsiteY55" fmla="*/ 300626 h 440354"/>
                <a:gd name="connsiteX56" fmla="*/ 410715 w 461525"/>
                <a:gd name="connsiteY56" fmla="*/ 283690 h 440354"/>
                <a:gd name="connsiteX57" fmla="*/ 410715 w 461525"/>
                <a:gd name="connsiteY57" fmla="*/ 275221 h 440354"/>
                <a:gd name="connsiteX58" fmla="*/ 431886 w 461525"/>
                <a:gd name="connsiteY58" fmla="*/ 262519 h 440354"/>
                <a:gd name="connsiteX59" fmla="*/ 436120 w 461525"/>
                <a:gd name="connsiteY59" fmla="*/ 254050 h 440354"/>
                <a:gd name="connsiteX60" fmla="*/ 419183 w 461525"/>
                <a:gd name="connsiteY60" fmla="*/ 245582 h 440354"/>
                <a:gd name="connsiteX61" fmla="*/ 410715 w 461525"/>
                <a:gd name="connsiteY61" fmla="*/ 228645 h 440354"/>
                <a:gd name="connsiteX62" fmla="*/ 385310 w 461525"/>
                <a:gd name="connsiteY62" fmla="*/ 224411 h 440354"/>
                <a:gd name="connsiteX63" fmla="*/ 355671 w 461525"/>
                <a:gd name="connsiteY63" fmla="*/ 215943 h 440354"/>
                <a:gd name="connsiteX64" fmla="*/ 355671 w 461525"/>
                <a:gd name="connsiteY64" fmla="*/ 186304 h 440354"/>
                <a:gd name="connsiteX65" fmla="*/ 372608 w 461525"/>
                <a:gd name="connsiteY65" fmla="*/ 173601 h 440354"/>
                <a:gd name="connsiteX66" fmla="*/ 364139 w 461525"/>
                <a:gd name="connsiteY66" fmla="*/ 156664 h 440354"/>
                <a:gd name="connsiteX67" fmla="*/ 351437 w 461525"/>
                <a:gd name="connsiteY67" fmla="*/ 156664 h 440354"/>
                <a:gd name="connsiteX68" fmla="*/ 338734 w 461525"/>
                <a:gd name="connsiteY68" fmla="*/ 173601 h 440354"/>
                <a:gd name="connsiteX69" fmla="*/ 292158 w 461525"/>
                <a:gd name="connsiteY69" fmla="*/ 169367 h 440354"/>
                <a:gd name="connsiteX70" fmla="*/ 254051 w 461525"/>
                <a:gd name="connsiteY70" fmla="*/ 160899 h 440354"/>
                <a:gd name="connsiteX71" fmla="*/ 232880 w 461525"/>
                <a:gd name="connsiteY71" fmla="*/ 139728 h 440354"/>
                <a:gd name="connsiteX72" fmla="*/ 232880 w 461525"/>
                <a:gd name="connsiteY72" fmla="*/ 118557 h 440354"/>
                <a:gd name="connsiteX73" fmla="*/ 249816 w 461525"/>
                <a:gd name="connsiteY73" fmla="*/ 114323 h 440354"/>
                <a:gd name="connsiteX74" fmla="*/ 232880 w 461525"/>
                <a:gd name="connsiteY74" fmla="*/ 101620 h 440354"/>
                <a:gd name="connsiteX75" fmla="*/ 199006 w 461525"/>
                <a:gd name="connsiteY75" fmla="*/ 101620 h 440354"/>
                <a:gd name="connsiteX76" fmla="*/ 182070 w 461525"/>
                <a:gd name="connsiteY76" fmla="*/ 50810 h 440354"/>
                <a:gd name="connsiteX77" fmla="*/ 148196 w 461525"/>
                <a:gd name="connsiteY77" fmla="*/ 0 h 440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61525" h="440354">
                  <a:moveTo>
                    <a:pt x="152430" y="4234"/>
                  </a:moveTo>
                  <a:lnTo>
                    <a:pt x="67747" y="16937"/>
                  </a:lnTo>
                  <a:lnTo>
                    <a:pt x="0" y="71981"/>
                  </a:lnTo>
                  <a:lnTo>
                    <a:pt x="0" y="283690"/>
                  </a:lnTo>
                  <a:lnTo>
                    <a:pt x="21171" y="287924"/>
                  </a:lnTo>
                  <a:lnTo>
                    <a:pt x="29639" y="304861"/>
                  </a:lnTo>
                  <a:lnTo>
                    <a:pt x="46576" y="300626"/>
                  </a:lnTo>
                  <a:lnTo>
                    <a:pt x="59278" y="287924"/>
                  </a:lnTo>
                  <a:lnTo>
                    <a:pt x="71981" y="292158"/>
                  </a:lnTo>
                  <a:lnTo>
                    <a:pt x="101620" y="313329"/>
                  </a:lnTo>
                  <a:lnTo>
                    <a:pt x="110089" y="309095"/>
                  </a:lnTo>
                  <a:lnTo>
                    <a:pt x="118557" y="326031"/>
                  </a:lnTo>
                  <a:lnTo>
                    <a:pt x="148196" y="338734"/>
                  </a:lnTo>
                  <a:lnTo>
                    <a:pt x="148196" y="355671"/>
                  </a:lnTo>
                  <a:lnTo>
                    <a:pt x="169367" y="364139"/>
                  </a:lnTo>
                  <a:lnTo>
                    <a:pt x="186304" y="355671"/>
                  </a:lnTo>
                  <a:lnTo>
                    <a:pt x="224411" y="351436"/>
                  </a:lnTo>
                  <a:lnTo>
                    <a:pt x="232880" y="359905"/>
                  </a:lnTo>
                  <a:lnTo>
                    <a:pt x="254051" y="351436"/>
                  </a:lnTo>
                  <a:lnTo>
                    <a:pt x="262519" y="368373"/>
                  </a:lnTo>
                  <a:lnTo>
                    <a:pt x="237114" y="381076"/>
                  </a:lnTo>
                  <a:lnTo>
                    <a:pt x="237114" y="402247"/>
                  </a:lnTo>
                  <a:lnTo>
                    <a:pt x="245582" y="410715"/>
                  </a:lnTo>
                  <a:lnTo>
                    <a:pt x="254051" y="410715"/>
                  </a:lnTo>
                  <a:lnTo>
                    <a:pt x="258285" y="398012"/>
                  </a:lnTo>
                  <a:lnTo>
                    <a:pt x="270987" y="389544"/>
                  </a:lnTo>
                  <a:lnTo>
                    <a:pt x="283690" y="398012"/>
                  </a:lnTo>
                  <a:lnTo>
                    <a:pt x="317563" y="410715"/>
                  </a:lnTo>
                  <a:lnTo>
                    <a:pt x="330266" y="410715"/>
                  </a:lnTo>
                  <a:lnTo>
                    <a:pt x="330266" y="393778"/>
                  </a:lnTo>
                  <a:lnTo>
                    <a:pt x="351437" y="406481"/>
                  </a:lnTo>
                  <a:lnTo>
                    <a:pt x="351437" y="419183"/>
                  </a:lnTo>
                  <a:lnTo>
                    <a:pt x="342968" y="431886"/>
                  </a:lnTo>
                  <a:lnTo>
                    <a:pt x="359905" y="423417"/>
                  </a:lnTo>
                  <a:lnTo>
                    <a:pt x="372608" y="419183"/>
                  </a:lnTo>
                  <a:lnTo>
                    <a:pt x="381076" y="427652"/>
                  </a:lnTo>
                  <a:lnTo>
                    <a:pt x="381076" y="440354"/>
                  </a:lnTo>
                  <a:lnTo>
                    <a:pt x="402247" y="427652"/>
                  </a:lnTo>
                  <a:lnTo>
                    <a:pt x="440354" y="427652"/>
                  </a:lnTo>
                  <a:lnTo>
                    <a:pt x="448823" y="410715"/>
                  </a:lnTo>
                  <a:lnTo>
                    <a:pt x="444589" y="402247"/>
                  </a:lnTo>
                  <a:lnTo>
                    <a:pt x="431886" y="402247"/>
                  </a:lnTo>
                  <a:lnTo>
                    <a:pt x="414949" y="402247"/>
                  </a:lnTo>
                  <a:lnTo>
                    <a:pt x="406481" y="398012"/>
                  </a:lnTo>
                  <a:lnTo>
                    <a:pt x="423418" y="389544"/>
                  </a:lnTo>
                  <a:lnTo>
                    <a:pt x="436120" y="389544"/>
                  </a:lnTo>
                  <a:lnTo>
                    <a:pt x="448823" y="389544"/>
                  </a:lnTo>
                  <a:lnTo>
                    <a:pt x="453057" y="364139"/>
                  </a:lnTo>
                  <a:lnTo>
                    <a:pt x="461525" y="355671"/>
                  </a:lnTo>
                  <a:lnTo>
                    <a:pt x="461525" y="342968"/>
                  </a:lnTo>
                  <a:lnTo>
                    <a:pt x="444589" y="330266"/>
                  </a:lnTo>
                  <a:lnTo>
                    <a:pt x="423418" y="330266"/>
                  </a:lnTo>
                  <a:lnTo>
                    <a:pt x="419183" y="326031"/>
                  </a:lnTo>
                  <a:lnTo>
                    <a:pt x="431886" y="317563"/>
                  </a:lnTo>
                  <a:lnTo>
                    <a:pt x="436120" y="309095"/>
                  </a:lnTo>
                  <a:lnTo>
                    <a:pt x="423418" y="300626"/>
                  </a:lnTo>
                  <a:lnTo>
                    <a:pt x="410715" y="283690"/>
                  </a:lnTo>
                  <a:lnTo>
                    <a:pt x="410715" y="275221"/>
                  </a:lnTo>
                  <a:lnTo>
                    <a:pt x="431886" y="262519"/>
                  </a:lnTo>
                  <a:lnTo>
                    <a:pt x="436120" y="254050"/>
                  </a:lnTo>
                  <a:lnTo>
                    <a:pt x="419183" y="245582"/>
                  </a:lnTo>
                  <a:lnTo>
                    <a:pt x="410715" y="228645"/>
                  </a:lnTo>
                  <a:lnTo>
                    <a:pt x="385310" y="224411"/>
                  </a:lnTo>
                  <a:lnTo>
                    <a:pt x="355671" y="215943"/>
                  </a:lnTo>
                  <a:lnTo>
                    <a:pt x="355671" y="186304"/>
                  </a:lnTo>
                  <a:lnTo>
                    <a:pt x="372608" y="173601"/>
                  </a:lnTo>
                  <a:lnTo>
                    <a:pt x="364139" y="156664"/>
                  </a:lnTo>
                  <a:lnTo>
                    <a:pt x="351437" y="156664"/>
                  </a:lnTo>
                  <a:lnTo>
                    <a:pt x="338734" y="173601"/>
                  </a:lnTo>
                  <a:lnTo>
                    <a:pt x="292158" y="169367"/>
                  </a:lnTo>
                  <a:lnTo>
                    <a:pt x="254051" y="160899"/>
                  </a:lnTo>
                  <a:lnTo>
                    <a:pt x="232880" y="139728"/>
                  </a:lnTo>
                  <a:lnTo>
                    <a:pt x="232880" y="118557"/>
                  </a:lnTo>
                  <a:lnTo>
                    <a:pt x="249816" y="114323"/>
                  </a:lnTo>
                  <a:lnTo>
                    <a:pt x="232880" y="101620"/>
                  </a:lnTo>
                  <a:lnTo>
                    <a:pt x="199006" y="101620"/>
                  </a:lnTo>
                  <a:lnTo>
                    <a:pt x="182070" y="50810"/>
                  </a:lnTo>
                  <a:lnTo>
                    <a:pt x="14819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EF7E3F53-1054-1D8E-3541-5C3F564A687B}"/>
                </a:ext>
              </a:extLst>
            </p:cNvPr>
            <p:cNvSpPr/>
            <p:nvPr/>
          </p:nvSpPr>
          <p:spPr>
            <a:xfrm>
              <a:off x="3918073" y="1299709"/>
              <a:ext cx="618189" cy="491164"/>
            </a:xfrm>
            <a:custGeom>
              <a:avLst/>
              <a:gdLst>
                <a:gd name="connsiteX0" fmla="*/ 131259 w 618189"/>
                <a:gd name="connsiteY0" fmla="*/ 0 h 491164"/>
                <a:gd name="connsiteX1" fmla="*/ 84684 w 618189"/>
                <a:gd name="connsiteY1" fmla="*/ 25405 h 491164"/>
                <a:gd name="connsiteX2" fmla="*/ 8468 w 618189"/>
                <a:gd name="connsiteY2" fmla="*/ 33873 h 491164"/>
                <a:gd name="connsiteX3" fmla="*/ 0 w 618189"/>
                <a:gd name="connsiteY3" fmla="*/ 33873 h 491164"/>
                <a:gd name="connsiteX4" fmla="*/ 33873 w 618189"/>
                <a:gd name="connsiteY4" fmla="*/ 84683 h 491164"/>
                <a:gd name="connsiteX5" fmla="*/ 50810 w 618189"/>
                <a:gd name="connsiteY5" fmla="*/ 135494 h 491164"/>
                <a:gd name="connsiteX6" fmla="*/ 84684 w 618189"/>
                <a:gd name="connsiteY6" fmla="*/ 135494 h 491164"/>
                <a:gd name="connsiteX7" fmla="*/ 101620 w 618189"/>
                <a:gd name="connsiteY7" fmla="*/ 148196 h 491164"/>
                <a:gd name="connsiteX8" fmla="*/ 84684 w 618189"/>
                <a:gd name="connsiteY8" fmla="*/ 152430 h 491164"/>
                <a:gd name="connsiteX9" fmla="*/ 84684 w 618189"/>
                <a:gd name="connsiteY9" fmla="*/ 173601 h 491164"/>
                <a:gd name="connsiteX10" fmla="*/ 105854 w 618189"/>
                <a:gd name="connsiteY10" fmla="*/ 194772 h 491164"/>
                <a:gd name="connsiteX11" fmla="*/ 143962 w 618189"/>
                <a:gd name="connsiteY11" fmla="*/ 203240 h 491164"/>
                <a:gd name="connsiteX12" fmla="*/ 190538 w 618189"/>
                <a:gd name="connsiteY12" fmla="*/ 207475 h 491164"/>
                <a:gd name="connsiteX13" fmla="*/ 203240 w 618189"/>
                <a:gd name="connsiteY13" fmla="*/ 190538 h 491164"/>
                <a:gd name="connsiteX14" fmla="*/ 215943 w 618189"/>
                <a:gd name="connsiteY14" fmla="*/ 190538 h 491164"/>
                <a:gd name="connsiteX15" fmla="*/ 224411 w 618189"/>
                <a:gd name="connsiteY15" fmla="*/ 207475 h 491164"/>
                <a:gd name="connsiteX16" fmla="*/ 207475 w 618189"/>
                <a:gd name="connsiteY16" fmla="*/ 220177 h 491164"/>
                <a:gd name="connsiteX17" fmla="*/ 207475 w 618189"/>
                <a:gd name="connsiteY17" fmla="*/ 249816 h 491164"/>
                <a:gd name="connsiteX18" fmla="*/ 237114 w 618189"/>
                <a:gd name="connsiteY18" fmla="*/ 258285 h 491164"/>
                <a:gd name="connsiteX19" fmla="*/ 262519 w 618189"/>
                <a:gd name="connsiteY19" fmla="*/ 258285 h 491164"/>
                <a:gd name="connsiteX20" fmla="*/ 270987 w 618189"/>
                <a:gd name="connsiteY20" fmla="*/ 279455 h 491164"/>
                <a:gd name="connsiteX21" fmla="*/ 287924 w 618189"/>
                <a:gd name="connsiteY21" fmla="*/ 287924 h 491164"/>
                <a:gd name="connsiteX22" fmla="*/ 283690 w 618189"/>
                <a:gd name="connsiteY22" fmla="*/ 296392 h 491164"/>
                <a:gd name="connsiteX23" fmla="*/ 262519 w 618189"/>
                <a:gd name="connsiteY23" fmla="*/ 304861 h 491164"/>
                <a:gd name="connsiteX24" fmla="*/ 262519 w 618189"/>
                <a:gd name="connsiteY24" fmla="*/ 317563 h 491164"/>
                <a:gd name="connsiteX25" fmla="*/ 275221 w 618189"/>
                <a:gd name="connsiteY25" fmla="*/ 334500 h 491164"/>
                <a:gd name="connsiteX26" fmla="*/ 287924 w 618189"/>
                <a:gd name="connsiteY26" fmla="*/ 342968 h 491164"/>
                <a:gd name="connsiteX27" fmla="*/ 283690 w 618189"/>
                <a:gd name="connsiteY27" fmla="*/ 351436 h 491164"/>
                <a:gd name="connsiteX28" fmla="*/ 270987 w 618189"/>
                <a:gd name="connsiteY28" fmla="*/ 359905 h 491164"/>
                <a:gd name="connsiteX29" fmla="*/ 275221 w 618189"/>
                <a:gd name="connsiteY29" fmla="*/ 364139 h 491164"/>
                <a:gd name="connsiteX30" fmla="*/ 296392 w 618189"/>
                <a:gd name="connsiteY30" fmla="*/ 364139 h 491164"/>
                <a:gd name="connsiteX31" fmla="*/ 313329 w 618189"/>
                <a:gd name="connsiteY31" fmla="*/ 376842 h 491164"/>
                <a:gd name="connsiteX32" fmla="*/ 313329 w 618189"/>
                <a:gd name="connsiteY32" fmla="*/ 389544 h 491164"/>
                <a:gd name="connsiteX33" fmla="*/ 304861 w 618189"/>
                <a:gd name="connsiteY33" fmla="*/ 398012 h 491164"/>
                <a:gd name="connsiteX34" fmla="*/ 300627 w 618189"/>
                <a:gd name="connsiteY34" fmla="*/ 423417 h 491164"/>
                <a:gd name="connsiteX35" fmla="*/ 287924 w 618189"/>
                <a:gd name="connsiteY35" fmla="*/ 423417 h 491164"/>
                <a:gd name="connsiteX36" fmla="*/ 275221 w 618189"/>
                <a:gd name="connsiteY36" fmla="*/ 423417 h 491164"/>
                <a:gd name="connsiteX37" fmla="*/ 258285 w 618189"/>
                <a:gd name="connsiteY37" fmla="*/ 431886 h 491164"/>
                <a:gd name="connsiteX38" fmla="*/ 266753 w 618189"/>
                <a:gd name="connsiteY38" fmla="*/ 431886 h 491164"/>
                <a:gd name="connsiteX39" fmla="*/ 283690 w 618189"/>
                <a:gd name="connsiteY39" fmla="*/ 431886 h 491164"/>
                <a:gd name="connsiteX40" fmla="*/ 296392 w 618189"/>
                <a:gd name="connsiteY40" fmla="*/ 436120 h 491164"/>
                <a:gd name="connsiteX41" fmla="*/ 300627 w 618189"/>
                <a:gd name="connsiteY41" fmla="*/ 444588 h 491164"/>
                <a:gd name="connsiteX42" fmla="*/ 292158 w 618189"/>
                <a:gd name="connsiteY42" fmla="*/ 461525 h 491164"/>
                <a:gd name="connsiteX43" fmla="*/ 304861 w 618189"/>
                <a:gd name="connsiteY43" fmla="*/ 474228 h 491164"/>
                <a:gd name="connsiteX44" fmla="*/ 317563 w 618189"/>
                <a:gd name="connsiteY44" fmla="*/ 478462 h 491164"/>
                <a:gd name="connsiteX45" fmla="*/ 330266 w 618189"/>
                <a:gd name="connsiteY45" fmla="*/ 469993 h 491164"/>
                <a:gd name="connsiteX46" fmla="*/ 347202 w 618189"/>
                <a:gd name="connsiteY46" fmla="*/ 469993 h 491164"/>
                <a:gd name="connsiteX47" fmla="*/ 351437 w 618189"/>
                <a:gd name="connsiteY47" fmla="*/ 478462 h 491164"/>
                <a:gd name="connsiteX48" fmla="*/ 355671 w 618189"/>
                <a:gd name="connsiteY48" fmla="*/ 478462 h 491164"/>
                <a:gd name="connsiteX49" fmla="*/ 376842 w 618189"/>
                <a:gd name="connsiteY49" fmla="*/ 465759 h 491164"/>
                <a:gd name="connsiteX50" fmla="*/ 393778 w 618189"/>
                <a:gd name="connsiteY50" fmla="*/ 478462 h 491164"/>
                <a:gd name="connsiteX51" fmla="*/ 419183 w 618189"/>
                <a:gd name="connsiteY51" fmla="*/ 461525 h 491164"/>
                <a:gd name="connsiteX52" fmla="*/ 427652 w 618189"/>
                <a:gd name="connsiteY52" fmla="*/ 461525 h 491164"/>
                <a:gd name="connsiteX53" fmla="*/ 440354 w 618189"/>
                <a:gd name="connsiteY53" fmla="*/ 469993 h 491164"/>
                <a:gd name="connsiteX54" fmla="*/ 465759 w 618189"/>
                <a:gd name="connsiteY54" fmla="*/ 453057 h 491164"/>
                <a:gd name="connsiteX55" fmla="*/ 474228 w 618189"/>
                <a:gd name="connsiteY55" fmla="*/ 457291 h 491164"/>
                <a:gd name="connsiteX56" fmla="*/ 482696 w 618189"/>
                <a:gd name="connsiteY56" fmla="*/ 465759 h 491164"/>
                <a:gd name="connsiteX57" fmla="*/ 520804 w 618189"/>
                <a:gd name="connsiteY57" fmla="*/ 465759 h 491164"/>
                <a:gd name="connsiteX58" fmla="*/ 520804 w 618189"/>
                <a:gd name="connsiteY58" fmla="*/ 478462 h 491164"/>
                <a:gd name="connsiteX59" fmla="*/ 537740 w 618189"/>
                <a:gd name="connsiteY59" fmla="*/ 465759 h 491164"/>
                <a:gd name="connsiteX60" fmla="*/ 546209 w 618189"/>
                <a:gd name="connsiteY60" fmla="*/ 465759 h 491164"/>
                <a:gd name="connsiteX61" fmla="*/ 554677 w 618189"/>
                <a:gd name="connsiteY61" fmla="*/ 482696 h 491164"/>
                <a:gd name="connsiteX62" fmla="*/ 584316 w 618189"/>
                <a:gd name="connsiteY62" fmla="*/ 491164 h 491164"/>
                <a:gd name="connsiteX63" fmla="*/ 592785 w 618189"/>
                <a:gd name="connsiteY63" fmla="*/ 486930 h 491164"/>
                <a:gd name="connsiteX64" fmla="*/ 588551 w 618189"/>
                <a:gd name="connsiteY64" fmla="*/ 486930 h 491164"/>
                <a:gd name="connsiteX65" fmla="*/ 588551 w 618189"/>
                <a:gd name="connsiteY65" fmla="*/ 469993 h 491164"/>
                <a:gd name="connsiteX66" fmla="*/ 618190 w 618189"/>
                <a:gd name="connsiteY66" fmla="*/ 453057 h 491164"/>
                <a:gd name="connsiteX67" fmla="*/ 613956 w 618189"/>
                <a:gd name="connsiteY67" fmla="*/ 423417 h 491164"/>
                <a:gd name="connsiteX68" fmla="*/ 584316 w 618189"/>
                <a:gd name="connsiteY68" fmla="*/ 414949 h 491164"/>
                <a:gd name="connsiteX69" fmla="*/ 592785 w 618189"/>
                <a:gd name="connsiteY69" fmla="*/ 410715 h 491164"/>
                <a:gd name="connsiteX70" fmla="*/ 592785 w 618189"/>
                <a:gd name="connsiteY70" fmla="*/ 389544 h 491164"/>
                <a:gd name="connsiteX71" fmla="*/ 613956 w 618189"/>
                <a:gd name="connsiteY71" fmla="*/ 372607 h 491164"/>
                <a:gd name="connsiteX72" fmla="*/ 609721 w 618189"/>
                <a:gd name="connsiteY72" fmla="*/ 359905 h 491164"/>
                <a:gd name="connsiteX73" fmla="*/ 558911 w 618189"/>
                <a:gd name="connsiteY73" fmla="*/ 321797 h 491164"/>
                <a:gd name="connsiteX74" fmla="*/ 474228 w 618189"/>
                <a:gd name="connsiteY74" fmla="*/ 326031 h 491164"/>
                <a:gd name="connsiteX75" fmla="*/ 465759 w 618189"/>
                <a:gd name="connsiteY75" fmla="*/ 342968 h 491164"/>
                <a:gd name="connsiteX76" fmla="*/ 453057 w 618189"/>
                <a:gd name="connsiteY76" fmla="*/ 342968 h 491164"/>
                <a:gd name="connsiteX77" fmla="*/ 457291 w 618189"/>
                <a:gd name="connsiteY77" fmla="*/ 287924 h 491164"/>
                <a:gd name="connsiteX78" fmla="*/ 431886 w 618189"/>
                <a:gd name="connsiteY78" fmla="*/ 258285 h 491164"/>
                <a:gd name="connsiteX79" fmla="*/ 410715 w 618189"/>
                <a:gd name="connsiteY79" fmla="*/ 262519 h 491164"/>
                <a:gd name="connsiteX80" fmla="*/ 402247 w 618189"/>
                <a:gd name="connsiteY80" fmla="*/ 249816 h 491164"/>
                <a:gd name="connsiteX81" fmla="*/ 372608 w 618189"/>
                <a:gd name="connsiteY81" fmla="*/ 262519 h 491164"/>
                <a:gd name="connsiteX82" fmla="*/ 359905 w 618189"/>
                <a:gd name="connsiteY82" fmla="*/ 249816 h 491164"/>
                <a:gd name="connsiteX83" fmla="*/ 338734 w 618189"/>
                <a:gd name="connsiteY83" fmla="*/ 249816 h 491164"/>
                <a:gd name="connsiteX84" fmla="*/ 334500 w 618189"/>
                <a:gd name="connsiteY84" fmla="*/ 228645 h 491164"/>
                <a:gd name="connsiteX85" fmla="*/ 330266 w 618189"/>
                <a:gd name="connsiteY85" fmla="*/ 169367 h 491164"/>
                <a:gd name="connsiteX86" fmla="*/ 317563 w 618189"/>
                <a:gd name="connsiteY86" fmla="*/ 160899 h 491164"/>
                <a:gd name="connsiteX87" fmla="*/ 317563 w 618189"/>
                <a:gd name="connsiteY87" fmla="*/ 152430 h 491164"/>
                <a:gd name="connsiteX88" fmla="*/ 309095 w 618189"/>
                <a:gd name="connsiteY88" fmla="*/ 152430 h 491164"/>
                <a:gd name="connsiteX89" fmla="*/ 304861 w 618189"/>
                <a:gd name="connsiteY89" fmla="*/ 135494 h 491164"/>
                <a:gd name="connsiteX90" fmla="*/ 283690 w 618189"/>
                <a:gd name="connsiteY90" fmla="*/ 135494 h 491164"/>
                <a:gd name="connsiteX91" fmla="*/ 245582 w 618189"/>
                <a:gd name="connsiteY91" fmla="*/ 148196 h 491164"/>
                <a:gd name="connsiteX92" fmla="*/ 228646 w 618189"/>
                <a:gd name="connsiteY92" fmla="*/ 169367 h 491164"/>
                <a:gd name="connsiteX93" fmla="*/ 207475 w 618189"/>
                <a:gd name="connsiteY93" fmla="*/ 169367 h 491164"/>
                <a:gd name="connsiteX94" fmla="*/ 199006 w 618189"/>
                <a:gd name="connsiteY94" fmla="*/ 156664 h 491164"/>
                <a:gd name="connsiteX95" fmla="*/ 194772 w 618189"/>
                <a:gd name="connsiteY95" fmla="*/ 139728 h 491164"/>
                <a:gd name="connsiteX96" fmla="*/ 177835 w 618189"/>
                <a:gd name="connsiteY96" fmla="*/ 122791 h 491164"/>
                <a:gd name="connsiteX97" fmla="*/ 156665 w 618189"/>
                <a:gd name="connsiteY97" fmla="*/ 122791 h 491164"/>
                <a:gd name="connsiteX98" fmla="*/ 148196 w 618189"/>
                <a:gd name="connsiteY98" fmla="*/ 105854 h 491164"/>
                <a:gd name="connsiteX99" fmla="*/ 148196 w 618189"/>
                <a:gd name="connsiteY99" fmla="*/ 80449 h 491164"/>
                <a:gd name="connsiteX100" fmla="*/ 156665 w 618189"/>
                <a:gd name="connsiteY100" fmla="*/ 63513 h 491164"/>
                <a:gd name="connsiteX101" fmla="*/ 152430 w 618189"/>
                <a:gd name="connsiteY101" fmla="*/ 38108 h 491164"/>
                <a:gd name="connsiteX102" fmla="*/ 131259 w 618189"/>
                <a:gd name="connsiteY102" fmla="*/ 0 h 491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618189" h="491164">
                  <a:moveTo>
                    <a:pt x="131259" y="0"/>
                  </a:moveTo>
                  <a:lnTo>
                    <a:pt x="84684" y="25405"/>
                  </a:lnTo>
                  <a:lnTo>
                    <a:pt x="8468" y="33873"/>
                  </a:lnTo>
                  <a:lnTo>
                    <a:pt x="0" y="33873"/>
                  </a:lnTo>
                  <a:lnTo>
                    <a:pt x="33873" y="84683"/>
                  </a:lnTo>
                  <a:lnTo>
                    <a:pt x="50810" y="135494"/>
                  </a:lnTo>
                  <a:lnTo>
                    <a:pt x="84684" y="135494"/>
                  </a:lnTo>
                  <a:lnTo>
                    <a:pt x="101620" y="148196"/>
                  </a:lnTo>
                  <a:lnTo>
                    <a:pt x="84684" y="152430"/>
                  </a:lnTo>
                  <a:lnTo>
                    <a:pt x="84684" y="173601"/>
                  </a:lnTo>
                  <a:lnTo>
                    <a:pt x="105854" y="194772"/>
                  </a:lnTo>
                  <a:lnTo>
                    <a:pt x="143962" y="203240"/>
                  </a:lnTo>
                  <a:lnTo>
                    <a:pt x="190538" y="207475"/>
                  </a:lnTo>
                  <a:lnTo>
                    <a:pt x="203240" y="190538"/>
                  </a:lnTo>
                  <a:lnTo>
                    <a:pt x="215943" y="190538"/>
                  </a:lnTo>
                  <a:lnTo>
                    <a:pt x="224411" y="207475"/>
                  </a:lnTo>
                  <a:lnTo>
                    <a:pt x="207475" y="220177"/>
                  </a:lnTo>
                  <a:lnTo>
                    <a:pt x="207475" y="249816"/>
                  </a:lnTo>
                  <a:lnTo>
                    <a:pt x="237114" y="258285"/>
                  </a:lnTo>
                  <a:lnTo>
                    <a:pt x="262519" y="258285"/>
                  </a:lnTo>
                  <a:lnTo>
                    <a:pt x="270987" y="279455"/>
                  </a:lnTo>
                  <a:lnTo>
                    <a:pt x="287924" y="287924"/>
                  </a:lnTo>
                  <a:lnTo>
                    <a:pt x="283690" y="296392"/>
                  </a:lnTo>
                  <a:lnTo>
                    <a:pt x="262519" y="304861"/>
                  </a:lnTo>
                  <a:lnTo>
                    <a:pt x="262519" y="317563"/>
                  </a:lnTo>
                  <a:lnTo>
                    <a:pt x="275221" y="334500"/>
                  </a:lnTo>
                  <a:lnTo>
                    <a:pt x="287924" y="342968"/>
                  </a:lnTo>
                  <a:lnTo>
                    <a:pt x="283690" y="351436"/>
                  </a:lnTo>
                  <a:lnTo>
                    <a:pt x="270987" y="359905"/>
                  </a:lnTo>
                  <a:lnTo>
                    <a:pt x="275221" y="364139"/>
                  </a:lnTo>
                  <a:lnTo>
                    <a:pt x="296392" y="364139"/>
                  </a:lnTo>
                  <a:lnTo>
                    <a:pt x="313329" y="376842"/>
                  </a:lnTo>
                  <a:lnTo>
                    <a:pt x="313329" y="389544"/>
                  </a:lnTo>
                  <a:lnTo>
                    <a:pt x="304861" y="398012"/>
                  </a:lnTo>
                  <a:lnTo>
                    <a:pt x="300627" y="423417"/>
                  </a:lnTo>
                  <a:lnTo>
                    <a:pt x="287924" y="423417"/>
                  </a:lnTo>
                  <a:lnTo>
                    <a:pt x="275221" y="423417"/>
                  </a:lnTo>
                  <a:lnTo>
                    <a:pt x="258285" y="431886"/>
                  </a:lnTo>
                  <a:lnTo>
                    <a:pt x="266753" y="431886"/>
                  </a:lnTo>
                  <a:lnTo>
                    <a:pt x="283690" y="431886"/>
                  </a:lnTo>
                  <a:lnTo>
                    <a:pt x="296392" y="436120"/>
                  </a:lnTo>
                  <a:lnTo>
                    <a:pt x="300627" y="444588"/>
                  </a:lnTo>
                  <a:lnTo>
                    <a:pt x="292158" y="461525"/>
                  </a:lnTo>
                  <a:lnTo>
                    <a:pt x="304861" y="474228"/>
                  </a:lnTo>
                  <a:lnTo>
                    <a:pt x="317563" y="478462"/>
                  </a:lnTo>
                  <a:lnTo>
                    <a:pt x="330266" y="469993"/>
                  </a:lnTo>
                  <a:lnTo>
                    <a:pt x="347202" y="469993"/>
                  </a:lnTo>
                  <a:lnTo>
                    <a:pt x="351437" y="478462"/>
                  </a:lnTo>
                  <a:lnTo>
                    <a:pt x="355671" y="478462"/>
                  </a:lnTo>
                  <a:lnTo>
                    <a:pt x="376842" y="465759"/>
                  </a:lnTo>
                  <a:lnTo>
                    <a:pt x="393778" y="478462"/>
                  </a:lnTo>
                  <a:lnTo>
                    <a:pt x="419183" y="461525"/>
                  </a:lnTo>
                  <a:lnTo>
                    <a:pt x="427652" y="461525"/>
                  </a:lnTo>
                  <a:lnTo>
                    <a:pt x="440354" y="469993"/>
                  </a:lnTo>
                  <a:lnTo>
                    <a:pt x="465759" y="453057"/>
                  </a:lnTo>
                  <a:lnTo>
                    <a:pt x="474228" y="457291"/>
                  </a:lnTo>
                  <a:lnTo>
                    <a:pt x="482696" y="465759"/>
                  </a:lnTo>
                  <a:lnTo>
                    <a:pt x="520804" y="465759"/>
                  </a:lnTo>
                  <a:lnTo>
                    <a:pt x="520804" y="478462"/>
                  </a:lnTo>
                  <a:lnTo>
                    <a:pt x="537740" y="465759"/>
                  </a:lnTo>
                  <a:lnTo>
                    <a:pt x="546209" y="465759"/>
                  </a:lnTo>
                  <a:lnTo>
                    <a:pt x="554677" y="482696"/>
                  </a:lnTo>
                  <a:lnTo>
                    <a:pt x="584316" y="491164"/>
                  </a:lnTo>
                  <a:lnTo>
                    <a:pt x="592785" y="486930"/>
                  </a:lnTo>
                  <a:lnTo>
                    <a:pt x="588551" y="486930"/>
                  </a:lnTo>
                  <a:lnTo>
                    <a:pt x="588551" y="469993"/>
                  </a:lnTo>
                  <a:lnTo>
                    <a:pt x="618190" y="453057"/>
                  </a:lnTo>
                  <a:lnTo>
                    <a:pt x="613956" y="423417"/>
                  </a:lnTo>
                  <a:lnTo>
                    <a:pt x="584316" y="414949"/>
                  </a:lnTo>
                  <a:lnTo>
                    <a:pt x="592785" y="410715"/>
                  </a:lnTo>
                  <a:lnTo>
                    <a:pt x="592785" y="389544"/>
                  </a:lnTo>
                  <a:lnTo>
                    <a:pt x="613956" y="372607"/>
                  </a:lnTo>
                  <a:lnTo>
                    <a:pt x="609721" y="359905"/>
                  </a:lnTo>
                  <a:lnTo>
                    <a:pt x="558911" y="321797"/>
                  </a:lnTo>
                  <a:lnTo>
                    <a:pt x="474228" y="326031"/>
                  </a:lnTo>
                  <a:lnTo>
                    <a:pt x="465759" y="342968"/>
                  </a:lnTo>
                  <a:lnTo>
                    <a:pt x="453057" y="342968"/>
                  </a:lnTo>
                  <a:lnTo>
                    <a:pt x="457291" y="287924"/>
                  </a:lnTo>
                  <a:lnTo>
                    <a:pt x="431886" y="258285"/>
                  </a:lnTo>
                  <a:lnTo>
                    <a:pt x="410715" y="262519"/>
                  </a:lnTo>
                  <a:lnTo>
                    <a:pt x="402247" y="249816"/>
                  </a:lnTo>
                  <a:lnTo>
                    <a:pt x="372608" y="262519"/>
                  </a:lnTo>
                  <a:lnTo>
                    <a:pt x="359905" y="249816"/>
                  </a:lnTo>
                  <a:lnTo>
                    <a:pt x="338734" y="249816"/>
                  </a:lnTo>
                  <a:lnTo>
                    <a:pt x="334500" y="228645"/>
                  </a:lnTo>
                  <a:lnTo>
                    <a:pt x="330266" y="169367"/>
                  </a:lnTo>
                  <a:lnTo>
                    <a:pt x="317563" y="160899"/>
                  </a:lnTo>
                  <a:lnTo>
                    <a:pt x="317563" y="152430"/>
                  </a:lnTo>
                  <a:lnTo>
                    <a:pt x="309095" y="152430"/>
                  </a:lnTo>
                  <a:lnTo>
                    <a:pt x="304861" y="135494"/>
                  </a:lnTo>
                  <a:lnTo>
                    <a:pt x="283690" y="135494"/>
                  </a:lnTo>
                  <a:lnTo>
                    <a:pt x="245582" y="148196"/>
                  </a:lnTo>
                  <a:lnTo>
                    <a:pt x="228646" y="169367"/>
                  </a:lnTo>
                  <a:lnTo>
                    <a:pt x="207475" y="169367"/>
                  </a:lnTo>
                  <a:lnTo>
                    <a:pt x="199006" y="156664"/>
                  </a:lnTo>
                  <a:lnTo>
                    <a:pt x="194772" y="139728"/>
                  </a:lnTo>
                  <a:lnTo>
                    <a:pt x="177835" y="122791"/>
                  </a:lnTo>
                  <a:lnTo>
                    <a:pt x="156665" y="122791"/>
                  </a:lnTo>
                  <a:lnTo>
                    <a:pt x="148196" y="105854"/>
                  </a:lnTo>
                  <a:lnTo>
                    <a:pt x="148196" y="80449"/>
                  </a:lnTo>
                  <a:lnTo>
                    <a:pt x="156665" y="63513"/>
                  </a:lnTo>
                  <a:lnTo>
                    <a:pt x="152430" y="38108"/>
                  </a:lnTo>
                  <a:lnTo>
                    <a:pt x="13125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7EE7CD5-301F-8F17-435D-A5824D170BCA}"/>
                </a:ext>
              </a:extLst>
            </p:cNvPr>
            <p:cNvSpPr/>
            <p:nvPr/>
          </p:nvSpPr>
          <p:spPr>
            <a:xfrm>
              <a:off x="4176357" y="1752765"/>
              <a:ext cx="372607" cy="541974"/>
            </a:xfrm>
            <a:custGeom>
              <a:avLst/>
              <a:gdLst>
                <a:gd name="connsiteX0" fmla="*/ 207475 w 372607"/>
                <a:gd name="connsiteY0" fmla="*/ 0 h 541974"/>
                <a:gd name="connsiteX1" fmla="*/ 182070 w 372607"/>
                <a:gd name="connsiteY1" fmla="*/ 21171 h 541974"/>
                <a:gd name="connsiteX2" fmla="*/ 169367 w 372607"/>
                <a:gd name="connsiteY2" fmla="*/ 8468 h 541974"/>
                <a:gd name="connsiteX3" fmla="*/ 160899 w 372607"/>
                <a:gd name="connsiteY3" fmla="*/ 8468 h 541974"/>
                <a:gd name="connsiteX4" fmla="*/ 135494 w 372607"/>
                <a:gd name="connsiteY4" fmla="*/ 25405 h 541974"/>
                <a:gd name="connsiteX5" fmla="*/ 118557 w 372607"/>
                <a:gd name="connsiteY5" fmla="*/ 12703 h 541974"/>
                <a:gd name="connsiteX6" fmla="*/ 97386 w 372607"/>
                <a:gd name="connsiteY6" fmla="*/ 25405 h 541974"/>
                <a:gd name="connsiteX7" fmla="*/ 93152 w 372607"/>
                <a:gd name="connsiteY7" fmla="*/ 25405 h 541974"/>
                <a:gd name="connsiteX8" fmla="*/ 88918 w 372607"/>
                <a:gd name="connsiteY8" fmla="*/ 16937 h 541974"/>
                <a:gd name="connsiteX9" fmla="*/ 71981 w 372607"/>
                <a:gd name="connsiteY9" fmla="*/ 16937 h 541974"/>
                <a:gd name="connsiteX10" fmla="*/ 59278 w 372607"/>
                <a:gd name="connsiteY10" fmla="*/ 25405 h 541974"/>
                <a:gd name="connsiteX11" fmla="*/ 59278 w 372607"/>
                <a:gd name="connsiteY11" fmla="*/ 46576 h 541974"/>
                <a:gd name="connsiteX12" fmla="*/ 42342 w 372607"/>
                <a:gd name="connsiteY12" fmla="*/ 67747 h 541974"/>
                <a:gd name="connsiteX13" fmla="*/ 42342 w 372607"/>
                <a:gd name="connsiteY13" fmla="*/ 88918 h 541974"/>
                <a:gd name="connsiteX14" fmla="*/ 29639 w 372607"/>
                <a:gd name="connsiteY14" fmla="*/ 101620 h 541974"/>
                <a:gd name="connsiteX15" fmla="*/ 29639 w 372607"/>
                <a:gd name="connsiteY15" fmla="*/ 122791 h 541974"/>
                <a:gd name="connsiteX16" fmla="*/ 38108 w 372607"/>
                <a:gd name="connsiteY16" fmla="*/ 152430 h 541974"/>
                <a:gd name="connsiteX17" fmla="*/ 46576 w 372607"/>
                <a:gd name="connsiteY17" fmla="*/ 207475 h 541974"/>
                <a:gd name="connsiteX18" fmla="*/ 46576 w 372607"/>
                <a:gd name="connsiteY18" fmla="*/ 254050 h 541974"/>
                <a:gd name="connsiteX19" fmla="*/ 38108 w 372607"/>
                <a:gd name="connsiteY19" fmla="*/ 266753 h 541974"/>
                <a:gd name="connsiteX20" fmla="*/ 59278 w 372607"/>
                <a:gd name="connsiteY20" fmla="*/ 279455 h 541974"/>
                <a:gd name="connsiteX21" fmla="*/ 42342 w 372607"/>
                <a:gd name="connsiteY21" fmla="*/ 287924 h 541974"/>
                <a:gd name="connsiteX22" fmla="*/ 33873 w 372607"/>
                <a:gd name="connsiteY22" fmla="*/ 326031 h 541974"/>
                <a:gd name="connsiteX23" fmla="*/ 8468 w 372607"/>
                <a:gd name="connsiteY23" fmla="*/ 330266 h 541974"/>
                <a:gd name="connsiteX24" fmla="*/ 0 w 372607"/>
                <a:gd name="connsiteY24" fmla="*/ 347202 h 541974"/>
                <a:gd name="connsiteX25" fmla="*/ 16937 w 372607"/>
                <a:gd name="connsiteY25" fmla="*/ 347202 h 541974"/>
                <a:gd name="connsiteX26" fmla="*/ 21171 w 372607"/>
                <a:gd name="connsiteY26" fmla="*/ 368373 h 541974"/>
                <a:gd name="connsiteX27" fmla="*/ 4234 w 372607"/>
                <a:gd name="connsiteY27" fmla="*/ 372607 h 541974"/>
                <a:gd name="connsiteX28" fmla="*/ 8468 w 372607"/>
                <a:gd name="connsiteY28" fmla="*/ 398012 h 541974"/>
                <a:gd name="connsiteX29" fmla="*/ 12703 w 372607"/>
                <a:gd name="connsiteY29" fmla="*/ 393778 h 541974"/>
                <a:gd name="connsiteX30" fmla="*/ 21171 w 372607"/>
                <a:gd name="connsiteY30" fmla="*/ 381076 h 541974"/>
                <a:gd name="connsiteX31" fmla="*/ 38108 w 372607"/>
                <a:gd name="connsiteY31" fmla="*/ 393778 h 541974"/>
                <a:gd name="connsiteX32" fmla="*/ 50810 w 372607"/>
                <a:gd name="connsiteY32" fmla="*/ 406481 h 541974"/>
                <a:gd name="connsiteX33" fmla="*/ 46576 w 372607"/>
                <a:gd name="connsiteY33" fmla="*/ 427652 h 541974"/>
                <a:gd name="connsiteX34" fmla="*/ 59278 w 372607"/>
                <a:gd name="connsiteY34" fmla="*/ 440354 h 541974"/>
                <a:gd name="connsiteX35" fmla="*/ 63513 w 372607"/>
                <a:gd name="connsiteY35" fmla="*/ 474228 h 541974"/>
                <a:gd name="connsiteX36" fmla="*/ 105854 w 372607"/>
                <a:gd name="connsiteY36" fmla="*/ 512335 h 541974"/>
                <a:gd name="connsiteX37" fmla="*/ 118557 w 372607"/>
                <a:gd name="connsiteY37" fmla="*/ 516569 h 541974"/>
                <a:gd name="connsiteX38" fmla="*/ 127025 w 372607"/>
                <a:gd name="connsiteY38" fmla="*/ 533506 h 541974"/>
                <a:gd name="connsiteX39" fmla="*/ 152430 w 372607"/>
                <a:gd name="connsiteY39" fmla="*/ 541974 h 541974"/>
                <a:gd name="connsiteX40" fmla="*/ 156665 w 372607"/>
                <a:gd name="connsiteY40" fmla="*/ 537740 h 541974"/>
                <a:gd name="connsiteX41" fmla="*/ 165133 w 372607"/>
                <a:gd name="connsiteY41" fmla="*/ 520803 h 541974"/>
                <a:gd name="connsiteX42" fmla="*/ 186304 w 372607"/>
                <a:gd name="connsiteY42" fmla="*/ 508101 h 541974"/>
                <a:gd name="connsiteX43" fmla="*/ 199006 w 372607"/>
                <a:gd name="connsiteY43" fmla="*/ 478462 h 541974"/>
                <a:gd name="connsiteX44" fmla="*/ 211709 w 372607"/>
                <a:gd name="connsiteY44" fmla="*/ 469993 h 541974"/>
                <a:gd name="connsiteX45" fmla="*/ 203240 w 372607"/>
                <a:gd name="connsiteY45" fmla="*/ 457291 h 541974"/>
                <a:gd name="connsiteX46" fmla="*/ 186304 w 372607"/>
                <a:gd name="connsiteY46" fmla="*/ 457291 h 541974"/>
                <a:gd name="connsiteX47" fmla="*/ 182070 w 372607"/>
                <a:gd name="connsiteY47" fmla="*/ 448822 h 541974"/>
                <a:gd name="connsiteX48" fmla="*/ 194772 w 372607"/>
                <a:gd name="connsiteY48" fmla="*/ 440354 h 541974"/>
                <a:gd name="connsiteX49" fmla="*/ 203240 w 372607"/>
                <a:gd name="connsiteY49" fmla="*/ 431886 h 541974"/>
                <a:gd name="connsiteX50" fmla="*/ 190538 w 372607"/>
                <a:gd name="connsiteY50" fmla="*/ 423417 h 541974"/>
                <a:gd name="connsiteX51" fmla="*/ 190538 w 372607"/>
                <a:gd name="connsiteY51" fmla="*/ 406481 h 541974"/>
                <a:gd name="connsiteX52" fmla="*/ 228646 w 372607"/>
                <a:gd name="connsiteY52" fmla="*/ 406481 h 541974"/>
                <a:gd name="connsiteX53" fmla="*/ 220177 w 372607"/>
                <a:gd name="connsiteY53" fmla="*/ 389544 h 541974"/>
                <a:gd name="connsiteX54" fmla="*/ 199006 w 372607"/>
                <a:gd name="connsiteY54" fmla="*/ 376842 h 541974"/>
                <a:gd name="connsiteX55" fmla="*/ 199006 w 372607"/>
                <a:gd name="connsiteY55" fmla="*/ 338734 h 541974"/>
                <a:gd name="connsiteX56" fmla="*/ 228646 w 372607"/>
                <a:gd name="connsiteY56" fmla="*/ 313329 h 541974"/>
                <a:gd name="connsiteX57" fmla="*/ 262519 w 372607"/>
                <a:gd name="connsiteY57" fmla="*/ 313329 h 541974"/>
                <a:gd name="connsiteX58" fmla="*/ 258285 w 372607"/>
                <a:gd name="connsiteY58" fmla="*/ 300626 h 541974"/>
                <a:gd name="connsiteX59" fmla="*/ 275221 w 372607"/>
                <a:gd name="connsiteY59" fmla="*/ 292158 h 541974"/>
                <a:gd name="connsiteX60" fmla="*/ 304861 w 372607"/>
                <a:gd name="connsiteY60" fmla="*/ 309095 h 541974"/>
                <a:gd name="connsiteX61" fmla="*/ 313329 w 372607"/>
                <a:gd name="connsiteY61" fmla="*/ 304861 h 541974"/>
                <a:gd name="connsiteX62" fmla="*/ 313329 w 372607"/>
                <a:gd name="connsiteY62" fmla="*/ 254050 h 541974"/>
                <a:gd name="connsiteX63" fmla="*/ 317563 w 372607"/>
                <a:gd name="connsiteY63" fmla="*/ 237114 h 541974"/>
                <a:gd name="connsiteX64" fmla="*/ 321797 w 372607"/>
                <a:gd name="connsiteY64" fmla="*/ 215943 h 541974"/>
                <a:gd name="connsiteX65" fmla="*/ 304861 w 372607"/>
                <a:gd name="connsiteY65" fmla="*/ 203240 h 541974"/>
                <a:gd name="connsiteX66" fmla="*/ 309095 w 372607"/>
                <a:gd name="connsiteY66" fmla="*/ 190538 h 541974"/>
                <a:gd name="connsiteX67" fmla="*/ 334500 w 372607"/>
                <a:gd name="connsiteY67" fmla="*/ 186304 h 541974"/>
                <a:gd name="connsiteX68" fmla="*/ 334500 w 372607"/>
                <a:gd name="connsiteY68" fmla="*/ 165133 h 541974"/>
                <a:gd name="connsiteX69" fmla="*/ 359905 w 372607"/>
                <a:gd name="connsiteY69" fmla="*/ 152430 h 541974"/>
                <a:gd name="connsiteX70" fmla="*/ 364139 w 372607"/>
                <a:gd name="connsiteY70" fmla="*/ 135494 h 541974"/>
                <a:gd name="connsiteX71" fmla="*/ 355671 w 372607"/>
                <a:gd name="connsiteY71" fmla="*/ 122791 h 541974"/>
                <a:gd name="connsiteX72" fmla="*/ 359905 w 372607"/>
                <a:gd name="connsiteY72" fmla="*/ 97386 h 541974"/>
                <a:gd name="connsiteX73" fmla="*/ 372608 w 372607"/>
                <a:gd name="connsiteY73" fmla="*/ 88918 h 541974"/>
                <a:gd name="connsiteX74" fmla="*/ 359905 w 372607"/>
                <a:gd name="connsiteY74" fmla="*/ 59278 h 541974"/>
                <a:gd name="connsiteX75" fmla="*/ 364139 w 372607"/>
                <a:gd name="connsiteY75" fmla="*/ 33873 h 541974"/>
                <a:gd name="connsiteX76" fmla="*/ 334500 w 372607"/>
                <a:gd name="connsiteY76" fmla="*/ 33873 h 541974"/>
                <a:gd name="connsiteX77" fmla="*/ 326032 w 372607"/>
                <a:gd name="connsiteY77" fmla="*/ 38108 h 541974"/>
                <a:gd name="connsiteX78" fmla="*/ 296392 w 372607"/>
                <a:gd name="connsiteY78" fmla="*/ 29639 h 541974"/>
                <a:gd name="connsiteX79" fmla="*/ 287924 w 372607"/>
                <a:gd name="connsiteY79" fmla="*/ 12703 h 541974"/>
                <a:gd name="connsiteX80" fmla="*/ 279456 w 372607"/>
                <a:gd name="connsiteY80" fmla="*/ 12703 h 541974"/>
                <a:gd name="connsiteX81" fmla="*/ 262519 w 372607"/>
                <a:gd name="connsiteY81" fmla="*/ 29639 h 541974"/>
                <a:gd name="connsiteX82" fmla="*/ 258285 w 372607"/>
                <a:gd name="connsiteY82" fmla="*/ 12703 h 541974"/>
                <a:gd name="connsiteX83" fmla="*/ 224411 w 372607"/>
                <a:gd name="connsiteY83" fmla="*/ 12703 h 541974"/>
                <a:gd name="connsiteX84" fmla="*/ 215943 w 372607"/>
                <a:gd name="connsiteY84" fmla="*/ 4234 h 541974"/>
                <a:gd name="connsiteX85" fmla="*/ 207475 w 372607"/>
                <a:gd name="connsiteY85" fmla="*/ 0 h 541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372607" h="541974">
                  <a:moveTo>
                    <a:pt x="207475" y="0"/>
                  </a:moveTo>
                  <a:lnTo>
                    <a:pt x="182070" y="21171"/>
                  </a:lnTo>
                  <a:lnTo>
                    <a:pt x="169367" y="8468"/>
                  </a:lnTo>
                  <a:lnTo>
                    <a:pt x="160899" y="8468"/>
                  </a:lnTo>
                  <a:lnTo>
                    <a:pt x="135494" y="25405"/>
                  </a:lnTo>
                  <a:lnTo>
                    <a:pt x="118557" y="12703"/>
                  </a:lnTo>
                  <a:lnTo>
                    <a:pt x="97386" y="25405"/>
                  </a:lnTo>
                  <a:lnTo>
                    <a:pt x="93152" y="25405"/>
                  </a:lnTo>
                  <a:lnTo>
                    <a:pt x="88918" y="16937"/>
                  </a:lnTo>
                  <a:lnTo>
                    <a:pt x="71981" y="16937"/>
                  </a:lnTo>
                  <a:lnTo>
                    <a:pt x="59278" y="25405"/>
                  </a:lnTo>
                  <a:lnTo>
                    <a:pt x="59278" y="46576"/>
                  </a:lnTo>
                  <a:lnTo>
                    <a:pt x="42342" y="67747"/>
                  </a:lnTo>
                  <a:lnTo>
                    <a:pt x="42342" y="88918"/>
                  </a:lnTo>
                  <a:lnTo>
                    <a:pt x="29639" y="101620"/>
                  </a:lnTo>
                  <a:lnTo>
                    <a:pt x="29639" y="122791"/>
                  </a:lnTo>
                  <a:lnTo>
                    <a:pt x="38108" y="152430"/>
                  </a:lnTo>
                  <a:lnTo>
                    <a:pt x="46576" y="207475"/>
                  </a:lnTo>
                  <a:lnTo>
                    <a:pt x="46576" y="254050"/>
                  </a:lnTo>
                  <a:lnTo>
                    <a:pt x="38108" y="266753"/>
                  </a:lnTo>
                  <a:lnTo>
                    <a:pt x="59278" y="279455"/>
                  </a:lnTo>
                  <a:lnTo>
                    <a:pt x="42342" y="287924"/>
                  </a:lnTo>
                  <a:lnTo>
                    <a:pt x="33873" y="326031"/>
                  </a:lnTo>
                  <a:lnTo>
                    <a:pt x="8468" y="330266"/>
                  </a:lnTo>
                  <a:lnTo>
                    <a:pt x="0" y="347202"/>
                  </a:lnTo>
                  <a:lnTo>
                    <a:pt x="16937" y="347202"/>
                  </a:lnTo>
                  <a:lnTo>
                    <a:pt x="21171" y="368373"/>
                  </a:lnTo>
                  <a:lnTo>
                    <a:pt x="4234" y="372607"/>
                  </a:lnTo>
                  <a:lnTo>
                    <a:pt x="8468" y="398012"/>
                  </a:lnTo>
                  <a:lnTo>
                    <a:pt x="12703" y="393778"/>
                  </a:lnTo>
                  <a:lnTo>
                    <a:pt x="21171" y="381076"/>
                  </a:lnTo>
                  <a:lnTo>
                    <a:pt x="38108" y="393778"/>
                  </a:lnTo>
                  <a:lnTo>
                    <a:pt x="50810" y="406481"/>
                  </a:lnTo>
                  <a:lnTo>
                    <a:pt x="46576" y="427652"/>
                  </a:lnTo>
                  <a:lnTo>
                    <a:pt x="59278" y="440354"/>
                  </a:lnTo>
                  <a:lnTo>
                    <a:pt x="63513" y="474228"/>
                  </a:lnTo>
                  <a:lnTo>
                    <a:pt x="105854" y="512335"/>
                  </a:lnTo>
                  <a:lnTo>
                    <a:pt x="118557" y="516569"/>
                  </a:lnTo>
                  <a:lnTo>
                    <a:pt x="127025" y="533506"/>
                  </a:lnTo>
                  <a:lnTo>
                    <a:pt x="152430" y="541974"/>
                  </a:lnTo>
                  <a:lnTo>
                    <a:pt x="156665" y="537740"/>
                  </a:lnTo>
                  <a:lnTo>
                    <a:pt x="165133" y="520803"/>
                  </a:lnTo>
                  <a:lnTo>
                    <a:pt x="186304" y="508101"/>
                  </a:lnTo>
                  <a:lnTo>
                    <a:pt x="199006" y="478462"/>
                  </a:lnTo>
                  <a:lnTo>
                    <a:pt x="211709" y="469993"/>
                  </a:lnTo>
                  <a:lnTo>
                    <a:pt x="203240" y="457291"/>
                  </a:lnTo>
                  <a:lnTo>
                    <a:pt x="186304" y="457291"/>
                  </a:lnTo>
                  <a:lnTo>
                    <a:pt x="182070" y="448822"/>
                  </a:lnTo>
                  <a:lnTo>
                    <a:pt x="194772" y="440354"/>
                  </a:lnTo>
                  <a:lnTo>
                    <a:pt x="203240" y="431886"/>
                  </a:lnTo>
                  <a:lnTo>
                    <a:pt x="190538" y="423417"/>
                  </a:lnTo>
                  <a:lnTo>
                    <a:pt x="190538" y="406481"/>
                  </a:lnTo>
                  <a:lnTo>
                    <a:pt x="228646" y="406481"/>
                  </a:lnTo>
                  <a:lnTo>
                    <a:pt x="220177" y="389544"/>
                  </a:lnTo>
                  <a:lnTo>
                    <a:pt x="199006" y="376842"/>
                  </a:lnTo>
                  <a:lnTo>
                    <a:pt x="199006" y="338734"/>
                  </a:lnTo>
                  <a:lnTo>
                    <a:pt x="228646" y="313329"/>
                  </a:lnTo>
                  <a:lnTo>
                    <a:pt x="262519" y="313329"/>
                  </a:lnTo>
                  <a:lnTo>
                    <a:pt x="258285" y="300626"/>
                  </a:lnTo>
                  <a:lnTo>
                    <a:pt x="275221" y="292158"/>
                  </a:lnTo>
                  <a:lnTo>
                    <a:pt x="304861" y="309095"/>
                  </a:lnTo>
                  <a:lnTo>
                    <a:pt x="313329" y="304861"/>
                  </a:lnTo>
                  <a:lnTo>
                    <a:pt x="313329" y="254050"/>
                  </a:lnTo>
                  <a:lnTo>
                    <a:pt x="317563" y="237114"/>
                  </a:lnTo>
                  <a:lnTo>
                    <a:pt x="321797" y="215943"/>
                  </a:lnTo>
                  <a:lnTo>
                    <a:pt x="304861" y="203240"/>
                  </a:lnTo>
                  <a:lnTo>
                    <a:pt x="309095" y="190538"/>
                  </a:lnTo>
                  <a:lnTo>
                    <a:pt x="334500" y="186304"/>
                  </a:lnTo>
                  <a:lnTo>
                    <a:pt x="334500" y="165133"/>
                  </a:lnTo>
                  <a:lnTo>
                    <a:pt x="359905" y="152430"/>
                  </a:lnTo>
                  <a:lnTo>
                    <a:pt x="364139" y="135494"/>
                  </a:lnTo>
                  <a:lnTo>
                    <a:pt x="355671" y="122791"/>
                  </a:lnTo>
                  <a:lnTo>
                    <a:pt x="359905" y="97386"/>
                  </a:lnTo>
                  <a:lnTo>
                    <a:pt x="372608" y="88918"/>
                  </a:lnTo>
                  <a:lnTo>
                    <a:pt x="359905" y="59278"/>
                  </a:lnTo>
                  <a:lnTo>
                    <a:pt x="364139" y="33873"/>
                  </a:lnTo>
                  <a:lnTo>
                    <a:pt x="334500" y="33873"/>
                  </a:lnTo>
                  <a:lnTo>
                    <a:pt x="326032" y="38108"/>
                  </a:lnTo>
                  <a:lnTo>
                    <a:pt x="296392" y="29639"/>
                  </a:lnTo>
                  <a:lnTo>
                    <a:pt x="287924" y="12703"/>
                  </a:lnTo>
                  <a:lnTo>
                    <a:pt x="279456" y="12703"/>
                  </a:lnTo>
                  <a:lnTo>
                    <a:pt x="262519" y="29639"/>
                  </a:lnTo>
                  <a:lnTo>
                    <a:pt x="258285" y="12703"/>
                  </a:lnTo>
                  <a:lnTo>
                    <a:pt x="224411" y="12703"/>
                  </a:lnTo>
                  <a:lnTo>
                    <a:pt x="215943" y="4234"/>
                  </a:lnTo>
                  <a:lnTo>
                    <a:pt x="20747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6EEC1FF-F26B-1E1D-3431-BB24223F8211}"/>
                </a:ext>
              </a:extLst>
            </p:cNvPr>
            <p:cNvSpPr/>
            <p:nvPr/>
          </p:nvSpPr>
          <p:spPr>
            <a:xfrm>
              <a:off x="3706364" y="1617272"/>
              <a:ext cx="529272" cy="351436"/>
            </a:xfrm>
            <a:custGeom>
              <a:avLst/>
              <a:gdLst>
                <a:gd name="connsiteX0" fmla="*/ 63513 w 529272"/>
                <a:gd name="connsiteY0" fmla="*/ 0 h 351436"/>
                <a:gd name="connsiteX1" fmla="*/ 59278 w 529272"/>
                <a:gd name="connsiteY1" fmla="*/ 50810 h 351436"/>
                <a:gd name="connsiteX2" fmla="*/ 93152 w 529272"/>
                <a:gd name="connsiteY2" fmla="*/ 80449 h 351436"/>
                <a:gd name="connsiteX3" fmla="*/ 93152 w 529272"/>
                <a:gd name="connsiteY3" fmla="*/ 97386 h 351436"/>
                <a:gd name="connsiteX4" fmla="*/ 50810 w 529272"/>
                <a:gd name="connsiteY4" fmla="*/ 71981 h 351436"/>
                <a:gd name="connsiteX5" fmla="*/ 0 w 529272"/>
                <a:gd name="connsiteY5" fmla="*/ 131259 h 351436"/>
                <a:gd name="connsiteX6" fmla="*/ 12703 w 529272"/>
                <a:gd name="connsiteY6" fmla="*/ 135494 h 351436"/>
                <a:gd name="connsiteX7" fmla="*/ 29639 w 529272"/>
                <a:gd name="connsiteY7" fmla="*/ 135494 h 351436"/>
                <a:gd name="connsiteX8" fmla="*/ 38108 w 529272"/>
                <a:gd name="connsiteY8" fmla="*/ 152430 h 351436"/>
                <a:gd name="connsiteX9" fmla="*/ 105854 w 529272"/>
                <a:gd name="connsiteY9" fmla="*/ 215943 h 351436"/>
                <a:gd name="connsiteX10" fmla="*/ 110089 w 529272"/>
                <a:gd name="connsiteY10" fmla="*/ 245582 h 351436"/>
                <a:gd name="connsiteX11" fmla="*/ 127025 w 529272"/>
                <a:gd name="connsiteY11" fmla="*/ 270987 h 351436"/>
                <a:gd name="connsiteX12" fmla="*/ 118557 w 529272"/>
                <a:gd name="connsiteY12" fmla="*/ 279455 h 351436"/>
                <a:gd name="connsiteX13" fmla="*/ 139728 w 529272"/>
                <a:gd name="connsiteY13" fmla="*/ 279455 h 351436"/>
                <a:gd name="connsiteX14" fmla="*/ 143962 w 529272"/>
                <a:gd name="connsiteY14" fmla="*/ 283690 h 351436"/>
                <a:gd name="connsiteX15" fmla="*/ 143962 w 529272"/>
                <a:gd name="connsiteY15" fmla="*/ 300626 h 351436"/>
                <a:gd name="connsiteX16" fmla="*/ 152430 w 529272"/>
                <a:gd name="connsiteY16" fmla="*/ 304861 h 351436"/>
                <a:gd name="connsiteX17" fmla="*/ 173601 w 529272"/>
                <a:gd name="connsiteY17" fmla="*/ 300626 h 351436"/>
                <a:gd name="connsiteX18" fmla="*/ 199006 w 529272"/>
                <a:gd name="connsiteY18" fmla="*/ 300626 h 351436"/>
                <a:gd name="connsiteX19" fmla="*/ 211709 w 529272"/>
                <a:gd name="connsiteY19" fmla="*/ 309095 h 351436"/>
                <a:gd name="connsiteX20" fmla="*/ 266753 w 529272"/>
                <a:gd name="connsiteY20" fmla="*/ 304861 h 351436"/>
                <a:gd name="connsiteX21" fmla="*/ 304861 w 529272"/>
                <a:gd name="connsiteY21" fmla="*/ 317563 h 351436"/>
                <a:gd name="connsiteX22" fmla="*/ 326032 w 529272"/>
                <a:gd name="connsiteY22" fmla="*/ 338734 h 351436"/>
                <a:gd name="connsiteX23" fmla="*/ 355671 w 529272"/>
                <a:gd name="connsiteY23" fmla="*/ 338734 h 351436"/>
                <a:gd name="connsiteX24" fmla="*/ 381076 w 529272"/>
                <a:gd name="connsiteY24" fmla="*/ 351436 h 351436"/>
                <a:gd name="connsiteX25" fmla="*/ 419183 w 529272"/>
                <a:gd name="connsiteY25" fmla="*/ 317563 h 351436"/>
                <a:gd name="connsiteX26" fmla="*/ 457291 w 529272"/>
                <a:gd name="connsiteY26" fmla="*/ 304861 h 351436"/>
                <a:gd name="connsiteX27" fmla="*/ 478462 w 529272"/>
                <a:gd name="connsiteY27" fmla="*/ 309095 h 351436"/>
                <a:gd name="connsiteX28" fmla="*/ 512335 w 529272"/>
                <a:gd name="connsiteY28" fmla="*/ 304861 h 351436"/>
                <a:gd name="connsiteX29" fmla="*/ 508101 w 529272"/>
                <a:gd name="connsiteY29" fmla="*/ 287924 h 351436"/>
                <a:gd name="connsiteX30" fmla="*/ 499633 w 529272"/>
                <a:gd name="connsiteY30" fmla="*/ 258285 h 351436"/>
                <a:gd name="connsiteX31" fmla="*/ 499633 w 529272"/>
                <a:gd name="connsiteY31" fmla="*/ 241348 h 351436"/>
                <a:gd name="connsiteX32" fmla="*/ 512335 w 529272"/>
                <a:gd name="connsiteY32" fmla="*/ 224411 h 351436"/>
                <a:gd name="connsiteX33" fmla="*/ 512335 w 529272"/>
                <a:gd name="connsiteY33" fmla="*/ 203240 h 351436"/>
                <a:gd name="connsiteX34" fmla="*/ 529272 w 529272"/>
                <a:gd name="connsiteY34" fmla="*/ 182069 h 351436"/>
                <a:gd name="connsiteX35" fmla="*/ 529272 w 529272"/>
                <a:gd name="connsiteY35" fmla="*/ 160899 h 351436"/>
                <a:gd name="connsiteX36" fmla="*/ 516570 w 529272"/>
                <a:gd name="connsiteY36" fmla="*/ 156664 h 351436"/>
                <a:gd name="connsiteX37" fmla="*/ 499633 w 529272"/>
                <a:gd name="connsiteY37" fmla="*/ 143962 h 351436"/>
                <a:gd name="connsiteX38" fmla="*/ 465759 w 529272"/>
                <a:gd name="connsiteY38" fmla="*/ 143962 h 351436"/>
                <a:gd name="connsiteX39" fmla="*/ 440354 w 529272"/>
                <a:gd name="connsiteY39" fmla="*/ 156664 h 351436"/>
                <a:gd name="connsiteX40" fmla="*/ 440354 w 529272"/>
                <a:gd name="connsiteY40" fmla="*/ 143962 h 351436"/>
                <a:gd name="connsiteX41" fmla="*/ 436120 w 529272"/>
                <a:gd name="connsiteY41" fmla="*/ 135494 h 351436"/>
                <a:gd name="connsiteX42" fmla="*/ 423418 w 529272"/>
                <a:gd name="connsiteY42" fmla="*/ 139728 h 351436"/>
                <a:gd name="connsiteX43" fmla="*/ 406481 w 529272"/>
                <a:gd name="connsiteY43" fmla="*/ 148196 h 351436"/>
                <a:gd name="connsiteX44" fmla="*/ 414949 w 529272"/>
                <a:gd name="connsiteY44" fmla="*/ 135494 h 351436"/>
                <a:gd name="connsiteX45" fmla="*/ 414949 w 529272"/>
                <a:gd name="connsiteY45" fmla="*/ 122791 h 351436"/>
                <a:gd name="connsiteX46" fmla="*/ 393778 w 529272"/>
                <a:gd name="connsiteY46" fmla="*/ 110089 h 351436"/>
                <a:gd name="connsiteX47" fmla="*/ 393778 w 529272"/>
                <a:gd name="connsiteY47" fmla="*/ 127025 h 351436"/>
                <a:gd name="connsiteX48" fmla="*/ 381076 w 529272"/>
                <a:gd name="connsiteY48" fmla="*/ 127025 h 351436"/>
                <a:gd name="connsiteX49" fmla="*/ 347202 w 529272"/>
                <a:gd name="connsiteY49" fmla="*/ 114323 h 351436"/>
                <a:gd name="connsiteX50" fmla="*/ 334500 w 529272"/>
                <a:gd name="connsiteY50" fmla="*/ 105854 h 351436"/>
                <a:gd name="connsiteX51" fmla="*/ 321797 w 529272"/>
                <a:gd name="connsiteY51" fmla="*/ 114323 h 351436"/>
                <a:gd name="connsiteX52" fmla="*/ 317563 w 529272"/>
                <a:gd name="connsiteY52" fmla="*/ 127025 h 351436"/>
                <a:gd name="connsiteX53" fmla="*/ 309095 w 529272"/>
                <a:gd name="connsiteY53" fmla="*/ 127025 h 351436"/>
                <a:gd name="connsiteX54" fmla="*/ 300627 w 529272"/>
                <a:gd name="connsiteY54" fmla="*/ 118557 h 351436"/>
                <a:gd name="connsiteX55" fmla="*/ 300627 w 529272"/>
                <a:gd name="connsiteY55" fmla="*/ 97386 h 351436"/>
                <a:gd name="connsiteX56" fmla="*/ 326032 w 529272"/>
                <a:gd name="connsiteY56" fmla="*/ 80449 h 351436"/>
                <a:gd name="connsiteX57" fmla="*/ 317563 w 529272"/>
                <a:gd name="connsiteY57" fmla="*/ 67747 h 351436"/>
                <a:gd name="connsiteX58" fmla="*/ 296392 w 529272"/>
                <a:gd name="connsiteY58" fmla="*/ 76215 h 351436"/>
                <a:gd name="connsiteX59" fmla="*/ 287924 w 529272"/>
                <a:gd name="connsiteY59" fmla="*/ 67747 h 351436"/>
                <a:gd name="connsiteX60" fmla="*/ 249816 w 529272"/>
                <a:gd name="connsiteY60" fmla="*/ 71981 h 351436"/>
                <a:gd name="connsiteX61" fmla="*/ 232880 w 529272"/>
                <a:gd name="connsiteY61" fmla="*/ 80449 h 351436"/>
                <a:gd name="connsiteX62" fmla="*/ 211709 w 529272"/>
                <a:gd name="connsiteY62" fmla="*/ 71981 h 351436"/>
                <a:gd name="connsiteX63" fmla="*/ 211709 w 529272"/>
                <a:gd name="connsiteY63" fmla="*/ 55044 h 351436"/>
                <a:gd name="connsiteX64" fmla="*/ 182070 w 529272"/>
                <a:gd name="connsiteY64" fmla="*/ 42342 h 351436"/>
                <a:gd name="connsiteX65" fmla="*/ 173601 w 529272"/>
                <a:gd name="connsiteY65" fmla="*/ 25405 h 351436"/>
                <a:gd name="connsiteX66" fmla="*/ 165133 w 529272"/>
                <a:gd name="connsiteY66" fmla="*/ 29639 h 351436"/>
                <a:gd name="connsiteX67" fmla="*/ 135494 w 529272"/>
                <a:gd name="connsiteY67" fmla="*/ 8468 h 351436"/>
                <a:gd name="connsiteX68" fmla="*/ 122791 w 529272"/>
                <a:gd name="connsiteY68" fmla="*/ 4234 h 351436"/>
                <a:gd name="connsiteX69" fmla="*/ 110089 w 529272"/>
                <a:gd name="connsiteY69" fmla="*/ 16937 h 351436"/>
                <a:gd name="connsiteX70" fmla="*/ 93152 w 529272"/>
                <a:gd name="connsiteY70" fmla="*/ 21171 h 351436"/>
                <a:gd name="connsiteX71" fmla="*/ 84684 w 529272"/>
                <a:gd name="connsiteY71" fmla="*/ 4234 h 351436"/>
                <a:gd name="connsiteX72" fmla="*/ 63513 w 529272"/>
                <a:gd name="connsiteY72" fmla="*/ 0 h 351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529272" h="351436">
                  <a:moveTo>
                    <a:pt x="63513" y="0"/>
                  </a:moveTo>
                  <a:lnTo>
                    <a:pt x="59278" y="50810"/>
                  </a:lnTo>
                  <a:lnTo>
                    <a:pt x="93152" y="80449"/>
                  </a:lnTo>
                  <a:lnTo>
                    <a:pt x="93152" y="97386"/>
                  </a:lnTo>
                  <a:lnTo>
                    <a:pt x="50810" y="71981"/>
                  </a:lnTo>
                  <a:lnTo>
                    <a:pt x="0" y="131259"/>
                  </a:lnTo>
                  <a:lnTo>
                    <a:pt x="12703" y="135494"/>
                  </a:lnTo>
                  <a:lnTo>
                    <a:pt x="29639" y="135494"/>
                  </a:lnTo>
                  <a:lnTo>
                    <a:pt x="38108" y="152430"/>
                  </a:lnTo>
                  <a:lnTo>
                    <a:pt x="105854" y="215943"/>
                  </a:lnTo>
                  <a:lnTo>
                    <a:pt x="110089" y="245582"/>
                  </a:lnTo>
                  <a:lnTo>
                    <a:pt x="127025" y="270987"/>
                  </a:lnTo>
                  <a:lnTo>
                    <a:pt x="118557" y="279455"/>
                  </a:lnTo>
                  <a:lnTo>
                    <a:pt x="139728" y="279455"/>
                  </a:lnTo>
                  <a:lnTo>
                    <a:pt x="143962" y="283690"/>
                  </a:lnTo>
                  <a:lnTo>
                    <a:pt x="143962" y="300626"/>
                  </a:lnTo>
                  <a:lnTo>
                    <a:pt x="152430" y="304861"/>
                  </a:lnTo>
                  <a:lnTo>
                    <a:pt x="173601" y="300626"/>
                  </a:lnTo>
                  <a:lnTo>
                    <a:pt x="199006" y="300626"/>
                  </a:lnTo>
                  <a:lnTo>
                    <a:pt x="211709" y="309095"/>
                  </a:lnTo>
                  <a:lnTo>
                    <a:pt x="266753" y="304861"/>
                  </a:lnTo>
                  <a:lnTo>
                    <a:pt x="304861" y="317563"/>
                  </a:lnTo>
                  <a:lnTo>
                    <a:pt x="326032" y="338734"/>
                  </a:lnTo>
                  <a:lnTo>
                    <a:pt x="355671" y="338734"/>
                  </a:lnTo>
                  <a:lnTo>
                    <a:pt x="381076" y="351436"/>
                  </a:lnTo>
                  <a:lnTo>
                    <a:pt x="419183" y="317563"/>
                  </a:lnTo>
                  <a:lnTo>
                    <a:pt x="457291" y="304861"/>
                  </a:lnTo>
                  <a:lnTo>
                    <a:pt x="478462" y="309095"/>
                  </a:lnTo>
                  <a:lnTo>
                    <a:pt x="512335" y="304861"/>
                  </a:lnTo>
                  <a:lnTo>
                    <a:pt x="508101" y="287924"/>
                  </a:lnTo>
                  <a:lnTo>
                    <a:pt x="499633" y="258285"/>
                  </a:lnTo>
                  <a:lnTo>
                    <a:pt x="499633" y="241348"/>
                  </a:lnTo>
                  <a:lnTo>
                    <a:pt x="512335" y="224411"/>
                  </a:lnTo>
                  <a:lnTo>
                    <a:pt x="512335" y="203240"/>
                  </a:lnTo>
                  <a:lnTo>
                    <a:pt x="529272" y="182069"/>
                  </a:lnTo>
                  <a:lnTo>
                    <a:pt x="529272" y="160899"/>
                  </a:lnTo>
                  <a:lnTo>
                    <a:pt x="516570" y="156664"/>
                  </a:lnTo>
                  <a:lnTo>
                    <a:pt x="499633" y="143962"/>
                  </a:lnTo>
                  <a:lnTo>
                    <a:pt x="465759" y="143962"/>
                  </a:lnTo>
                  <a:lnTo>
                    <a:pt x="440354" y="156664"/>
                  </a:lnTo>
                  <a:lnTo>
                    <a:pt x="440354" y="143962"/>
                  </a:lnTo>
                  <a:lnTo>
                    <a:pt x="436120" y="135494"/>
                  </a:lnTo>
                  <a:lnTo>
                    <a:pt x="423418" y="139728"/>
                  </a:lnTo>
                  <a:lnTo>
                    <a:pt x="406481" y="148196"/>
                  </a:lnTo>
                  <a:lnTo>
                    <a:pt x="414949" y="135494"/>
                  </a:lnTo>
                  <a:lnTo>
                    <a:pt x="414949" y="122791"/>
                  </a:lnTo>
                  <a:lnTo>
                    <a:pt x="393778" y="110089"/>
                  </a:lnTo>
                  <a:lnTo>
                    <a:pt x="393778" y="127025"/>
                  </a:lnTo>
                  <a:lnTo>
                    <a:pt x="381076" y="127025"/>
                  </a:lnTo>
                  <a:lnTo>
                    <a:pt x="347202" y="114323"/>
                  </a:lnTo>
                  <a:lnTo>
                    <a:pt x="334500" y="105854"/>
                  </a:lnTo>
                  <a:lnTo>
                    <a:pt x="321797" y="114323"/>
                  </a:lnTo>
                  <a:lnTo>
                    <a:pt x="317563" y="127025"/>
                  </a:lnTo>
                  <a:lnTo>
                    <a:pt x="309095" y="127025"/>
                  </a:lnTo>
                  <a:lnTo>
                    <a:pt x="300627" y="118557"/>
                  </a:lnTo>
                  <a:lnTo>
                    <a:pt x="300627" y="97386"/>
                  </a:lnTo>
                  <a:lnTo>
                    <a:pt x="326032" y="80449"/>
                  </a:lnTo>
                  <a:lnTo>
                    <a:pt x="317563" y="67747"/>
                  </a:lnTo>
                  <a:lnTo>
                    <a:pt x="296392" y="76215"/>
                  </a:lnTo>
                  <a:lnTo>
                    <a:pt x="287924" y="67747"/>
                  </a:lnTo>
                  <a:lnTo>
                    <a:pt x="249816" y="71981"/>
                  </a:lnTo>
                  <a:lnTo>
                    <a:pt x="232880" y="80449"/>
                  </a:lnTo>
                  <a:lnTo>
                    <a:pt x="211709" y="71981"/>
                  </a:lnTo>
                  <a:lnTo>
                    <a:pt x="211709" y="55044"/>
                  </a:lnTo>
                  <a:lnTo>
                    <a:pt x="182070" y="42342"/>
                  </a:lnTo>
                  <a:lnTo>
                    <a:pt x="173601" y="25405"/>
                  </a:lnTo>
                  <a:lnTo>
                    <a:pt x="165133" y="29639"/>
                  </a:lnTo>
                  <a:lnTo>
                    <a:pt x="135494" y="8468"/>
                  </a:lnTo>
                  <a:lnTo>
                    <a:pt x="122791" y="4234"/>
                  </a:lnTo>
                  <a:lnTo>
                    <a:pt x="110089" y="16937"/>
                  </a:lnTo>
                  <a:lnTo>
                    <a:pt x="93152" y="21171"/>
                  </a:lnTo>
                  <a:lnTo>
                    <a:pt x="84684" y="4234"/>
                  </a:lnTo>
                  <a:lnTo>
                    <a:pt x="63513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5800024-8E1A-17C6-5DBC-50C451AFD6F6}"/>
                </a:ext>
              </a:extLst>
            </p:cNvPr>
            <p:cNvSpPr/>
            <p:nvPr/>
          </p:nvSpPr>
          <p:spPr>
            <a:xfrm>
              <a:off x="4481218" y="1701955"/>
              <a:ext cx="385310" cy="414949"/>
            </a:xfrm>
            <a:custGeom>
              <a:avLst/>
              <a:gdLst>
                <a:gd name="connsiteX0" fmla="*/ 207475 w 385310"/>
                <a:gd name="connsiteY0" fmla="*/ 4234 h 414949"/>
                <a:gd name="connsiteX1" fmla="*/ 194772 w 385310"/>
                <a:gd name="connsiteY1" fmla="*/ 25405 h 414949"/>
                <a:gd name="connsiteX2" fmla="*/ 177835 w 385310"/>
                <a:gd name="connsiteY2" fmla="*/ 38108 h 414949"/>
                <a:gd name="connsiteX3" fmla="*/ 177835 w 385310"/>
                <a:gd name="connsiteY3" fmla="*/ 71981 h 414949"/>
                <a:gd name="connsiteX4" fmla="*/ 160899 w 385310"/>
                <a:gd name="connsiteY4" fmla="*/ 84683 h 414949"/>
                <a:gd name="connsiteX5" fmla="*/ 127025 w 385310"/>
                <a:gd name="connsiteY5" fmla="*/ 93152 h 414949"/>
                <a:gd name="connsiteX6" fmla="*/ 110089 w 385310"/>
                <a:gd name="connsiteY6" fmla="*/ 101620 h 414949"/>
                <a:gd name="connsiteX7" fmla="*/ 88918 w 385310"/>
                <a:gd name="connsiteY7" fmla="*/ 84683 h 414949"/>
                <a:gd name="connsiteX8" fmla="*/ 59278 w 385310"/>
                <a:gd name="connsiteY8" fmla="*/ 84683 h 414949"/>
                <a:gd name="connsiteX9" fmla="*/ 55044 w 385310"/>
                <a:gd name="connsiteY9" fmla="*/ 114323 h 414949"/>
                <a:gd name="connsiteX10" fmla="*/ 67747 w 385310"/>
                <a:gd name="connsiteY10" fmla="*/ 139728 h 414949"/>
                <a:gd name="connsiteX11" fmla="*/ 55044 w 385310"/>
                <a:gd name="connsiteY11" fmla="*/ 152430 h 414949"/>
                <a:gd name="connsiteX12" fmla="*/ 55044 w 385310"/>
                <a:gd name="connsiteY12" fmla="*/ 173601 h 414949"/>
                <a:gd name="connsiteX13" fmla="*/ 59278 w 385310"/>
                <a:gd name="connsiteY13" fmla="*/ 186304 h 414949"/>
                <a:gd name="connsiteX14" fmla="*/ 55044 w 385310"/>
                <a:gd name="connsiteY14" fmla="*/ 203240 h 414949"/>
                <a:gd name="connsiteX15" fmla="*/ 29639 w 385310"/>
                <a:gd name="connsiteY15" fmla="*/ 215943 h 414949"/>
                <a:gd name="connsiteX16" fmla="*/ 29639 w 385310"/>
                <a:gd name="connsiteY16" fmla="*/ 237114 h 414949"/>
                <a:gd name="connsiteX17" fmla="*/ 4234 w 385310"/>
                <a:gd name="connsiteY17" fmla="*/ 241348 h 414949"/>
                <a:gd name="connsiteX18" fmla="*/ 0 w 385310"/>
                <a:gd name="connsiteY18" fmla="*/ 254050 h 414949"/>
                <a:gd name="connsiteX19" fmla="*/ 16937 w 385310"/>
                <a:gd name="connsiteY19" fmla="*/ 266753 h 414949"/>
                <a:gd name="connsiteX20" fmla="*/ 12703 w 385310"/>
                <a:gd name="connsiteY20" fmla="*/ 283690 h 414949"/>
                <a:gd name="connsiteX21" fmla="*/ 8468 w 385310"/>
                <a:gd name="connsiteY21" fmla="*/ 304861 h 414949"/>
                <a:gd name="connsiteX22" fmla="*/ 8468 w 385310"/>
                <a:gd name="connsiteY22" fmla="*/ 342968 h 414949"/>
                <a:gd name="connsiteX23" fmla="*/ 46576 w 385310"/>
                <a:gd name="connsiteY23" fmla="*/ 342968 h 414949"/>
                <a:gd name="connsiteX24" fmla="*/ 76215 w 385310"/>
                <a:gd name="connsiteY24" fmla="*/ 364139 h 414949"/>
                <a:gd name="connsiteX25" fmla="*/ 84684 w 385310"/>
                <a:gd name="connsiteY25" fmla="*/ 372607 h 414949"/>
                <a:gd name="connsiteX26" fmla="*/ 101620 w 385310"/>
                <a:gd name="connsiteY26" fmla="*/ 376842 h 414949"/>
                <a:gd name="connsiteX27" fmla="*/ 127025 w 385310"/>
                <a:gd name="connsiteY27" fmla="*/ 398012 h 414949"/>
                <a:gd name="connsiteX28" fmla="*/ 143962 w 385310"/>
                <a:gd name="connsiteY28" fmla="*/ 398012 h 414949"/>
                <a:gd name="connsiteX29" fmla="*/ 152430 w 385310"/>
                <a:gd name="connsiteY29" fmla="*/ 393778 h 414949"/>
                <a:gd name="connsiteX30" fmla="*/ 169367 w 385310"/>
                <a:gd name="connsiteY30" fmla="*/ 393778 h 414949"/>
                <a:gd name="connsiteX31" fmla="*/ 182070 w 385310"/>
                <a:gd name="connsiteY31" fmla="*/ 414949 h 414949"/>
                <a:gd name="connsiteX32" fmla="*/ 190538 w 385310"/>
                <a:gd name="connsiteY32" fmla="*/ 414949 h 414949"/>
                <a:gd name="connsiteX33" fmla="*/ 199006 w 385310"/>
                <a:gd name="connsiteY33" fmla="*/ 402247 h 414949"/>
                <a:gd name="connsiteX34" fmla="*/ 232880 w 385310"/>
                <a:gd name="connsiteY34" fmla="*/ 406481 h 414949"/>
                <a:gd name="connsiteX35" fmla="*/ 241348 w 385310"/>
                <a:gd name="connsiteY35" fmla="*/ 414949 h 414949"/>
                <a:gd name="connsiteX36" fmla="*/ 245582 w 385310"/>
                <a:gd name="connsiteY36" fmla="*/ 414949 h 414949"/>
                <a:gd name="connsiteX37" fmla="*/ 262519 w 385310"/>
                <a:gd name="connsiteY37" fmla="*/ 398012 h 414949"/>
                <a:gd name="connsiteX38" fmla="*/ 275221 w 385310"/>
                <a:gd name="connsiteY38" fmla="*/ 410715 h 414949"/>
                <a:gd name="connsiteX39" fmla="*/ 275221 w 385310"/>
                <a:gd name="connsiteY39" fmla="*/ 402247 h 414949"/>
                <a:gd name="connsiteX40" fmla="*/ 296392 w 385310"/>
                <a:gd name="connsiteY40" fmla="*/ 393778 h 414949"/>
                <a:gd name="connsiteX41" fmla="*/ 304861 w 385310"/>
                <a:gd name="connsiteY41" fmla="*/ 385310 h 414949"/>
                <a:gd name="connsiteX42" fmla="*/ 296392 w 385310"/>
                <a:gd name="connsiteY42" fmla="*/ 368373 h 414949"/>
                <a:gd name="connsiteX43" fmla="*/ 296392 w 385310"/>
                <a:gd name="connsiteY43" fmla="*/ 359905 h 414949"/>
                <a:gd name="connsiteX44" fmla="*/ 313329 w 385310"/>
                <a:gd name="connsiteY44" fmla="*/ 347202 h 414949"/>
                <a:gd name="connsiteX45" fmla="*/ 317563 w 385310"/>
                <a:gd name="connsiteY45" fmla="*/ 313329 h 414949"/>
                <a:gd name="connsiteX46" fmla="*/ 300627 w 385310"/>
                <a:gd name="connsiteY46" fmla="*/ 292158 h 414949"/>
                <a:gd name="connsiteX47" fmla="*/ 304861 w 385310"/>
                <a:gd name="connsiteY47" fmla="*/ 279455 h 414949"/>
                <a:gd name="connsiteX48" fmla="*/ 321797 w 385310"/>
                <a:gd name="connsiteY48" fmla="*/ 254050 h 414949"/>
                <a:gd name="connsiteX49" fmla="*/ 326032 w 385310"/>
                <a:gd name="connsiteY49" fmla="*/ 258285 h 414949"/>
                <a:gd name="connsiteX50" fmla="*/ 351437 w 385310"/>
                <a:gd name="connsiteY50" fmla="*/ 258285 h 414949"/>
                <a:gd name="connsiteX51" fmla="*/ 359905 w 385310"/>
                <a:gd name="connsiteY51" fmla="*/ 266753 h 414949"/>
                <a:gd name="connsiteX52" fmla="*/ 372608 w 385310"/>
                <a:gd name="connsiteY52" fmla="*/ 258285 h 414949"/>
                <a:gd name="connsiteX53" fmla="*/ 385310 w 385310"/>
                <a:gd name="connsiteY53" fmla="*/ 241348 h 414949"/>
                <a:gd name="connsiteX54" fmla="*/ 372608 w 385310"/>
                <a:gd name="connsiteY54" fmla="*/ 241348 h 414949"/>
                <a:gd name="connsiteX55" fmla="*/ 368373 w 385310"/>
                <a:gd name="connsiteY55" fmla="*/ 211709 h 414949"/>
                <a:gd name="connsiteX56" fmla="*/ 355671 w 385310"/>
                <a:gd name="connsiteY56" fmla="*/ 199006 h 414949"/>
                <a:gd name="connsiteX57" fmla="*/ 313329 w 385310"/>
                <a:gd name="connsiteY57" fmla="*/ 194772 h 414949"/>
                <a:gd name="connsiteX58" fmla="*/ 304861 w 385310"/>
                <a:gd name="connsiteY58" fmla="*/ 177835 h 414949"/>
                <a:gd name="connsiteX59" fmla="*/ 292158 w 385310"/>
                <a:gd name="connsiteY59" fmla="*/ 165133 h 414949"/>
                <a:gd name="connsiteX60" fmla="*/ 241348 w 385310"/>
                <a:gd name="connsiteY60" fmla="*/ 160899 h 414949"/>
                <a:gd name="connsiteX61" fmla="*/ 237114 w 385310"/>
                <a:gd name="connsiteY61" fmla="*/ 127025 h 414949"/>
                <a:gd name="connsiteX62" fmla="*/ 245582 w 385310"/>
                <a:gd name="connsiteY62" fmla="*/ 118557 h 414949"/>
                <a:gd name="connsiteX63" fmla="*/ 245582 w 385310"/>
                <a:gd name="connsiteY63" fmla="*/ 105854 h 414949"/>
                <a:gd name="connsiteX64" fmla="*/ 220177 w 385310"/>
                <a:gd name="connsiteY64" fmla="*/ 88918 h 414949"/>
                <a:gd name="connsiteX65" fmla="*/ 224411 w 385310"/>
                <a:gd name="connsiteY65" fmla="*/ 71981 h 414949"/>
                <a:gd name="connsiteX66" fmla="*/ 232880 w 385310"/>
                <a:gd name="connsiteY66" fmla="*/ 59278 h 414949"/>
                <a:gd name="connsiteX67" fmla="*/ 220177 w 385310"/>
                <a:gd name="connsiteY67" fmla="*/ 50810 h 414949"/>
                <a:gd name="connsiteX68" fmla="*/ 237114 w 385310"/>
                <a:gd name="connsiteY68" fmla="*/ 33873 h 414949"/>
                <a:gd name="connsiteX69" fmla="*/ 237114 w 385310"/>
                <a:gd name="connsiteY69" fmla="*/ 8468 h 414949"/>
                <a:gd name="connsiteX70" fmla="*/ 232880 w 385310"/>
                <a:gd name="connsiteY70" fmla="*/ 0 h 414949"/>
                <a:gd name="connsiteX71" fmla="*/ 207475 w 385310"/>
                <a:gd name="connsiteY71" fmla="*/ 0 h 414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385310" h="414949">
                  <a:moveTo>
                    <a:pt x="207475" y="4234"/>
                  </a:moveTo>
                  <a:lnTo>
                    <a:pt x="194772" y="25405"/>
                  </a:lnTo>
                  <a:lnTo>
                    <a:pt x="177835" y="38108"/>
                  </a:lnTo>
                  <a:lnTo>
                    <a:pt x="177835" y="71981"/>
                  </a:lnTo>
                  <a:lnTo>
                    <a:pt x="160899" y="84683"/>
                  </a:lnTo>
                  <a:lnTo>
                    <a:pt x="127025" y="93152"/>
                  </a:lnTo>
                  <a:lnTo>
                    <a:pt x="110089" y="101620"/>
                  </a:lnTo>
                  <a:lnTo>
                    <a:pt x="88918" y="84683"/>
                  </a:lnTo>
                  <a:lnTo>
                    <a:pt x="59278" y="84683"/>
                  </a:lnTo>
                  <a:lnTo>
                    <a:pt x="55044" y="114323"/>
                  </a:lnTo>
                  <a:lnTo>
                    <a:pt x="67747" y="139728"/>
                  </a:lnTo>
                  <a:lnTo>
                    <a:pt x="55044" y="152430"/>
                  </a:lnTo>
                  <a:lnTo>
                    <a:pt x="55044" y="173601"/>
                  </a:lnTo>
                  <a:lnTo>
                    <a:pt x="59278" y="186304"/>
                  </a:lnTo>
                  <a:lnTo>
                    <a:pt x="55044" y="203240"/>
                  </a:lnTo>
                  <a:lnTo>
                    <a:pt x="29639" y="215943"/>
                  </a:lnTo>
                  <a:lnTo>
                    <a:pt x="29639" y="237114"/>
                  </a:lnTo>
                  <a:lnTo>
                    <a:pt x="4234" y="241348"/>
                  </a:lnTo>
                  <a:lnTo>
                    <a:pt x="0" y="254050"/>
                  </a:lnTo>
                  <a:lnTo>
                    <a:pt x="16937" y="266753"/>
                  </a:lnTo>
                  <a:lnTo>
                    <a:pt x="12703" y="283690"/>
                  </a:lnTo>
                  <a:lnTo>
                    <a:pt x="8468" y="304861"/>
                  </a:lnTo>
                  <a:lnTo>
                    <a:pt x="8468" y="342968"/>
                  </a:lnTo>
                  <a:lnTo>
                    <a:pt x="46576" y="342968"/>
                  </a:lnTo>
                  <a:lnTo>
                    <a:pt x="76215" y="364139"/>
                  </a:lnTo>
                  <a:lnTo>
                    <a:pt x="84684" y="372607"/>
                  </a:lnTo>
                  <a:lnTo>
                    <a:pt x="101620" y="376842"/>
                  </a:lnTo>
                  <a:lnTo>
                    <a:pt x="127025" y="398012"/>
                  </a:lnTo>
                  <a:lnTo>
                    <a:pt x="143962" y="398012"/>
                  </a:lnTo>
                  <a:lnTo>
                    <a:pt x="152430" y="393778"/>
                  </a:lnTo>
                  <a:lnTo>
                    <a:pt x="169367" y="393778"/>
                  </a:lnTo>
                  <a:lnTo>
                    <a:pt x="182070" y="414949"/>
                  </a:lnTo>
                  <a:lnTo>
                    <a:pt x="190538" y="414949"/>
                  </a:lnTo>
                  <a:lnTo>
                    <a:pt x="199006" y="402247"/>
                  </a:lnTo>
                  <a:lnTo>
                    <a:pt x="232880" y="406481"/>
                  </a:lnTo>
                  <a:lnTo>
                    <a:pt x="241348" y="414949"/>
                  </a:lnTo>
                  <a:lnTo>
                    <a:pt x="245582" y="414949"/>
                  </a:lnTo>
                  <a:lnTo>
                    <a:pt x="262519" y="398012"/>
                  </a:lnTo>
                  <a:lnTo>
                    <a:pt x="275221" y="410715"/>
                  </a:lnTo>
                  <a:lnTo>
                    <a:pt x="275221" y="402247"/>
                  </a:lnTo>
                  <a:lnTo>
                    <a:pt x="296392" y="393778"/>
                  </a:lnTo>
                  <a:lnTo>
                    <a:pt x="304861" y="385310"/>
                  </a:lnTo>
                  <a:lnTo>
                    <a:pt x="296392" y="368373"/>
                  </a:lnTo>
                  <a:lnTo>
                    <a:pt x="296392" y="359905"/>
                  </a:lnTo>
                  <a:lnTo>
                    <a:pt x="313329" y="347202"/>
                  </a:lnTo>
                  <a:lnTo>
                    <a:pt x="317563" y="313329"/>
                  </a:lnTo>
                  <a:lnTo>
                    <a:pt x="300627" y="292158"/>
                  </a:lnTo>
                  <a:lnTo>
                    <a:pt x="304861" y="279455"/>
                  </a:lnTo>
                  <a:lnTo>
                    <a:pt x="321797" y="254050"/>
                  </a:lnTo>
                  <a:lnTo>
                    <a:pt x="326032" y="258285"/>
                  </a:lnTo>
                  <a:lnTo>
                    <a:pt x="351437" y="258285"/>
                  </a:lnTo>
                  <a:lnTo>
                    <a:pt x="359905" y="266753"/>
                  </a:lnTo>
                  <a:lnTo>
                    <a:pt x="372608" y="258285"/>
                  </a:lnTo>
                  <a:lnTo>
                    <a:pt x="385310" y="241348"/>
                  </a:lnTo>
                  <a:lnTo>
                    <a:pt x="372608" y="241348"/>
                  </a:lnTo>
                  <a:lnTo>
                    <a:pt x="368373" y="211709"/>
                  </a:lnTo>
                  <a:lnTo>
                    <a:pt x="355671" y="199006"/>
                  </a:lnTo>
                  <a:lnTo>
                    <a:pt x="313329" y="194772"/>
                  </a:lnTo>
                  <a:lnTo>
                    <a:pt x="304861" y="177835"/>
                  </a:lnTo>
                  <a:lnTo>
                    <a:pt x="292158" y="165133"/>
                  </a:lnTo>
                  <a:lnTo>
                    <a:pt x="241348" y="160899"/>
                  </a:lnTo>
                  <a:lnTo>
                    <a:pt x="237114" y="127025"/>
                  </a:lnTo>
                  <a:lnTo>
                    <a:pt x="245582" y="118557"/>
                  </a:lnTo>
                  <a:lnTo>
                    <a:pt x="245582" y="105854"/>
                  </a:lnTo>
                  <a:lnTo>
                    <a:pt x="220177" y="88918"/>
                  </a:lnTo>
                  <a:lnTo>
                    <a:pt x="224411" y="71981"/>
                  </a:lnTo>
                  <a:lnTo>
                    <a:pt x="232880" y="59278"/>
                  </a:lnTo>
                  <a:lnTo>
                    <a:pt x="220177" y="50810"/>
                  </a:lnTo>
                  <a:lnTo>
                    <a:pt x="237114" y="33873"/>
                  </a:lnTo>
                  <a:lnTo>
                    <a:pt x="237114" y="8468"/>
                  </a:lnTo>
                  <a:lnTo>
                    <a:pt x="232880" y="0"/>
                  </a:lnTo>
                  <a:lnTo>
                    <a:pt x="207475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BEC8F06-ECCD-152A-174C-F463304DE032}"/>
                </a:ext>
              </a:extLst>
            </p:cNvPr>
            <p:cNvSpPr/>
            <p:nvPr/>
          </p:nvSpPr>
          <p:spPr>
            <a:xfrm>
              <a:off x="4307617" y="2354018"/>
              <a:ext cx="436120" cy="347202"/>
            </a:xfrm>
            <a:custGeom>
              <a:avLst/>
              <a:gdLst>
                <a:gd name="connsiteX0" fmla="*/ 237114 w 436120"/>
                <a:gd name="connsiteY0" fmla="*/ 0 h 347202"/>
                <a:gd name="connsiteX1" fmla="*/ 207475 w 436120"/>
                <a:gd name="connsiteY1" fmla="*/ 16937 h 347202"/>
                <a:gd name="connsiteX2" fmla="*/ 182070 w 436120"/>
                <a:gd name="connsiteY2" fmla="*/ 33873 h 347202"/>
                <a:gd name="connsiteX3" fmla="*/ 156665 w 436120"/>
                <a:gd name="connsiteY3" fmla="*/ 33873 h 347202"/>
                <a:gd name="connsiteX4" fmla="*/ 110089 w 436120"/>
                <a:gd name="connsiteY4" fmla="*/ 63513 h 347202"/>
                <a:gd name="connsiteX5" fmla="*/ 76215 w 436120"/>
                <a:gd name="connsiteY5" fmla="*/ 71981 h 347202"/>
                <a:gd name="connsiteX6" fmla="*/ 46576 w 436120"/>
                <a:gd name="connsiteY6" fmla="*/ 42342 h 347202"/>
                <a:gd name="connsiteX7" fmla="*/ 42342 w 436120"/>
                <a:gd name="connsiteY7" fmla="*/ 42342 h 347202"/>
                <a:gd name="connsiteX8" fmla="*/ 42342 w 436120"/>
                <a:gd name="connsiteY8" fmla="*/ 46576 h 347202"/>
                <a:gd name="connsiteX9" fmla="*/ 21171 w 436120"/>
                <a:gd name="connsiteY9" fmla="*/ 59278 h 347202"/>
                <a:gd name="connsiteX10" fmla="*/ 21171 w 436120"/>
                <a:gd name="connsiteY10" fmla="*/ 76215 h 347202"/>
                <a:gd name="connsiteX11" fmla="*/ 8468 w 436120"/>
                <a:gd name="connsiteY11" fmla="*/ 88918 h 347202"/>
                <a:gd name="connsiteX12" fmla="*/ 0 w 436120"/>
                <a:gd name="connsiteY12" fmla="*/ 122791 h 347202"/>
                <a:gd name="connsiteX13" fmla="*/ 0 w 436120"/>
                <a:gd name="connsiteY13" fmla="*/ 143962 h 347202"/>
                <a:gd name="connsiteX14" fmla="*/ 8468 w 436120"/>
                <a:gd name="connsiteY14" fmla="*/ 152430 h 347202"/>
                <a:gd name="connsiteX15" fmla="*/ 25405 w 436120"/>
                <a:gd name="connsiteY15" fmla="*/ 152430 h 347202"/>
                <a:gd name="connsiteX16" fmla="*/ 67747 w 436120"/>
                <a:gd name="connsiteY16" fmla="*/ 194772 h 347202"/>
                <a:gd name="connsiteX17" fmla="*/ 59278 w 436120"/>
                <a:gd name="connsiteY17" fmla="*/ 237114 h 347202"/>
                <a:gd name="connsiteX18" fmla="*/ 88918 w 436120"/>
                <a:gd name="connsiteY18" fmla="*/ 258285 h 347202"/>
                <a:gd name="connsiteX19" fmla="*/ 105854 w 436120"/>
                <a:gd name="connsiteY19" fmla="*/ 245582 h 347202"/>
                <a:gd name="connsiteX20" fmla="*/ 127025 w 436120"/>
                <a:gd name="connsiteY20" fmla="*/ 275221 h 347202"/>
                <a:gd name="connsiteX21" fmla="*/ 131259 w 436120"/>
                <a:gd name="connsiteY21" fmla="*/ 304861 h 347202"/>
                <a:gd name="connsiteX22" fmla="*/ 148196 w 436120"/>
                <a:gd name="connsiteY22" fmla="*/ 326031 h 347202"/>
                <a:gd name="connsiteX23" fmla="*/ 156665 w 436120"/>
                <a:gd name="connsiteY23" fmla="*/ 342968 h 347202"/>
                <a:gd name="connsiteX24" fmla="*/ 215943 w 436120"/>
                <a:gd name="connsiteY24" fmla="*/ 347202 h 347202"/>
                <a:gd name="connsiteX25" fmla="*/ 249816 w 436120"/>
                <a:gd name="connsiteY25" fmla="*/ 330266 h 347202"/>
                <a:gd name="connsiteX26" fmla="*/ 258285 w 436120"/>
                <a:gd name="connsiteY26" fmla="*/ 347202 h 347202"/>
                <a:gd name="connsiteX27" fmla="*/ 266753 w 436120"/>
                <a:gd name="connsiteY27" fmla="*/ 347202 h 347202"/>
                <a:gd name="connsiteX28" fmla="*/ 275221 w 436120"/>
                <a:gd name="connsiteY28" fmla="*/ 330266 h 347202"/>
                <a:gd name="connsiteX29" fmla="*/ 326032 w 436120"/>
                <a:gd name="connsiteY29" fmla="*/ 330266 h 347202"/>
                <a:gd name="connsiteX30" fmla="*/ 347202 w 436120"/>
                <a:gd name="connsiteY30" fmla="*/ 321797 h 347202"/>
                <a:gd name="connsiteX31" fmla="*/ 347202 w 436120"/>
                <a:gd name="connsiteY31" fmla="*/ 300626 h 347202"/>
                <a:gd name="connsiteX32" fmla="*/ 393778 w 436120"/>
                <a:gd name="connsiteY32" fmla="*/ 300626 h 347202"/>
                <a:gd name="connsiteX33" fmla="*/ 398013 w 436120"/>
                <a:gd name="connsiteY33" fmla="*/ 304861 h 347202"/>
                <a:gd name="connsiteX34" fmla="*/ 393778 w 436120"/>
                <a:gd name="connsiteY34" fmla="*/ 283690 h 347202"/>
                <a:gd name="connsiteX35" fmla="*/ 381076 w 436120"/>
                <a:gd name="connsiteY35" fmla="*/ 275221 h 347202"/>
                <a:gd name="connsiteX36" fmla="*/ 398013 w 436120"/>
                <a:gd name="connsiteY36" fmla="*/ 262519 h 347202"/>
                <a:gd name="connsiteX37" fmla="*/ 423418 w 436120"/>
                <a:gd name="connsiteY37" fmla="*/ 258285 h 347202"/>
                <a:gd name="connsiteX38" fmla="*/ 436120 w 436120"/>
                <a:gd name="connsiteY38" fmla="*/ 245582 h 347202"/>
                <a:gd name="connsiteX39" fmla="*/ 431886 w 436120"/>
                <a:gd name="connsiteY39" fmla="*/ 190538 h 347202"/>
                <a:gd name="connsiteX40" fmla="*/ 427652 w 436120"/>
                <a:gd name="connsiteY40" fmla="*/ 156664 h 347202"/>
                <a:gd name="connsiteX41" fmla="*/ 398013 w 436120"/>
                <a:gd name="connsiteY41" fmla="*/ 148196 h 347202"/>
                <a:gd name="connsiteX42" fmla="*/ 372608 w 436120"/>
                <a:gd name="connsiteY42" fmla="*/ 110089 h 347202"/>
                <a:gd name="connsiteX43" fmla="*/ 372608 w 436120"/>
                <a:gd name="connsiteY43" fmla="*/ 84683 h 347202"/>
                <a:gd name="connsiteX44" fmla="*/ 381076 w 436120"/>
                <a:gd name="connsiteY44" fmla="*/ 67747 h 347202"/>
                <a:gd name="connsiteX45" fmla="*/ 368373 w 436120"/>
                <a:gd name="connsiteY45" fmla="*/ 63513 h 347202"/>
                <a:gd name="connsiteX46" fmla="*/ 326032 w 436120"/>
                <a:gd name="connsiteY46" fmla="*/ 71981 h 347202"/>
                <a:gd name="connsiteX47" fmla="*/ 292158 w 436120"/>
                <a:gd name="connsiteY47" fmla="*/ 71981 h 347202"/>
                <a:gd name="connsiteX48" fmla="*/ 266753 w 436120"/>
                <a:gd name="connsiteY48" fmla="*/ 29639 h 347202"/>
                <a:gd name="connsiteX49" fmla="*/ 262519 w 436120"/>
                <a:gd name="connsiteY49" fmla="*/ 0 h 347202"/>
                <a:gd name="connsiteX50" fmla="*/ 237114 w 436120"/>
                <a:gd name="connsiteY50" fmla="*/ 0 h 34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436120" h="347202">
                  <a:moveTo>
                    <a:pt x="237114" y="0"/>
                  </a:moveTo>
                  <a:lnTo>
                    <a:pt x="207475" y="16937"/>
                  </a:lnTo>
                  <a:lnTo>
                    <a:pt x="182070" y="33873"/>
                  </a:lnTo>
                  <a:lnTo>
                    <a:pt x="156665" y="33873"/>
                  </a:lnTo>
                  <a:lnTo>
                    <a:pt x="110089" y="63513"/>
                  </a:lnTo>
                  <a:lnTo>
                    <a:pt x="76215" y="71981"/>
                  </a:lnTo>
                  <a:lnTo>
                    <a:pt x="46576" y="42342"/>
                  </a:lnTo>
                  <a:lnTo>
                    <a:pt x="42342" y="42342"/>
                  </a:lnTo>
                  <a:lnTo>
                    <a:pt x="42342" y="46576"/>
                  </a:lnTo>
                  <a:lnTo>
                    <a:pt x="21171" y="59278"/>
                  </a:lnTo>
                  <a:lnTo>
                    <a:pt x="21171" y="76215"/>
                  </a:lnTo>
                  <a:lnTo>
                    <a:pt x="8468" y="88918"/>
                  </a:lnTo>
                  <a:lnTo>
                    <a:pt x="0" y="122791"/>
                  </a:lnTo>
                  <a:lnTo>
                    <a:pt x="0" y="143962"/>
                  </a:lnTo>
                  <a:lnTo>
                    <a:pt x="8468" y="152430"/>
                  </a:lnTo>
                  <a:lnTo>
                    <a:pt x="25405" y="152430"/>
                  </a:lnTo>
                  <a:lnTo>
                    <a:pt x="67747" y="194772"/>
                  </a:lnTo>
                  <a:lnTo>
                    <a:pt x="59278" y="237114"/>
                  </a:lnTo>
                  <a:lnTo>
                    <a:pt x="88918" y="258285"/>
                  </a:lnTo>
                  <a:lnTo>
                    <a:pt x="105854" y="245582"/>
                  </a:lnTo>
                  <a:lnTo>
                    <a:pt x="127025" y="275221"/>
                  </a:lnTo>
                  <a:lnTo>
                    <a:pt x="131259" y="304861"/>
                  </a:lnTo>
                  <a:lnTo>
                    <a:pt x="148196" y="326031"/>
                  </a:lnTo>
                  <a:lnTo>
                    <a:pt x="156665" y="342968"/>
                  </a:lnTo>
                  <a:lnTo>
                    <a:pt x="215943" y="347202"/>
                  </a:lnTo>
                  <a:lnTo>
                    <a:pt x="249816" y="330266"/>
                  </a:lnTo>
                  <a:lnTo>
                    <a:pt x="258285" y="347202"/>
                  </a:lnTo>
                  <a:lnTo>
                    <a:pt x="266753" y="347202"/>
                  </a:lnTo>
                  <a:lnTo>
                    <a:pt x="275221" y="330266"/>
                  </a:lnTo>
                  <a:lnTo>
                    <a:pt x="326032" y="330266"/>
                  </a:lnTo>
                  <a:lnTo>
                    <a:pt x="347202" y="321797"/>
                  </a:lnTo>
                  <a:lnTo>
                    <a:pt x="347202" y="300626"/>
                  </a:lnTo>
                  <a:lnTo>
                    <a:pt x="393778" y="300626"/>
                  </a:lnTo>
                  <a:lnTo>
                    <a:pt x="398013" y="304861"/>
                  </a:lnTo>
                  <a:lnTo>
                    <a:pt x="393778" y="283690"/>
                  </a:lnTo>
                  <a:lnTo>
                    <a:pt x="381076" y="275221"/>
                  </a:lnTo>
                  <a:lnTo>
                    <a:pt x="398013" y="262519"/>
                  </a:lnTo>
                  <a:lnTo>
                    <a:pt x="423418" y="258285"/>
                  </a:lnTo>
                  <a:lnTo>
                    <a:pt x="436120" y="245582"/>
                  </a:lnTo>
                  <a:lnTo>
                    <a:pt x="431886" y="190538"/>
                  </a:lnTo>
                  <a:lnTo>
                    <a:pt x="427652" y="156664"/>
                  </a:lnTo>
                  <a:lnTo>
                    <a:pt x="398013" y="148196"/>
                  </a:lnTo>
                  <a:lnTo>
                    <a:pt x="372608" y="110089"/>
                  </a:lnTo>
                  <a:lnTo>
                    <a:pt x="372608" y="84683"/>
                  </a:lnTo>
                  <a:lnTo>
                    <a:pt x="381076" y="67747"/>
                  </a:lnTo>
                  <a:lnTo>
                    <a:pt x="368373" y="63513"/>
                  </a:lnTo>
                  <a:lnTo>
                    <a:pt x="326032" y="71981"/>
                  </a:lnTo>
                  <a:lnTo>
                    <a:pt x="292158" y="71981"/>
                  </a:lnTo>
                  <a:lnTo>
                    <a:pt x="266753" y="29639"/>
                  </a:lnTo>
                  <a:lnTo>
                    <a:pt x="262519" y="0"/>
                  </a:lnTo>
                  <a:lnTo>
                    <a:pt x="23711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328BA71-B541-863C-080F-98AE4735CA9E}"/>
                </a:ext>
              </a:extLst>
            </p:cNvPr>
            <p:cNvSpPr/>
            <p:nvPr/>
          </p:nvSpPr>
          <p:spPr>
            <a:xfrm>
              <a:off x="4680224" y="2362486"/>
              <a:ext cx="372607" cy="482695"/>
            </a:xfrm>
            <a:custGeom>
              <a:avLst/>
              <a:gdLst>
                <a:gd name="connsiteX0" fmla="*/ 97386 w 372607"/>
                <a:gd name="connsiteY0" fmla="*/ 0 h 482695"/>
                <a:gd name="connsiteX1" fmla="*/ 63513 w 372607"/>
                <a:gd name="connsiteY1" fmla="*/ 4234 h 482695"/>
                <a:gd name="connsiteX2" fmla="*/ 59278 w 372607"/>
                <a:gd name="connsiteY2" fmla="*/ 42342 h 482695"/>
                <a:gd name="connsiteX3" fmla="*/ 25405 w 372607"/>
                <a:gd name="connsiteY3" fmla="*/ 67747 h 482695"/>
                <a:gd name="connsiteX4" fmla="*/ 8468 w 372607"/>
                <a:gd name="connsiteY4" fmla="*/ 59278 h 482695"/>
                <a:gd name="connsiteX5" fmla="*/ 0 w 372607"/>
                <a:gd name="connsiteY5" fmla="*/ 76215 h 482695"/>
                <a:gd name="connsiteX6" fmla="*/ 0 w 372607"/>
                <a:gd name="connsiteY6" fmla="*/ 101620 h 482695"/>
                <a:gd name="connsiteX7" fmla="*/ 25405 w 372607"/>
                <a:gd name="connsiteY7" fmla="*/ 139728 h 482695"/>
                <a:gd name="connsiteX8" fmla="*/ 55044 w 372607"/>
                <a:gd name="connsiteY8" fmla="*/ 148196 h 482695"/>
                <a:gd name="connsiteX9" fmla="*/ 59278 w 372607"/>
                <a:gd name="connsiteY9" fmla="*/ 182069 h 482695"/>
                <a:gd name="connsiteX10" fmla="*/ 63513 w 372607"/>
                <a:gd name="connsiteY10" fmla="*/ 237114 h 482695"/>
                <a:gd name="connsiteX11" fmla="*/ 50810 w 372607"/>
                <a:gd name="connsiteY11" fmla="*/ 249816 h 482695"/>
                <a:gd name="connsiteX12" fmla="*/ 25405 w 372607"/>
                <a:gd name="connsiteY12" fmla="*/ 254050 h 482695"/>
                <a:gd name="connsiteX13" fmla="*/ 8468 w 372607"/>
                <a:gd name="connsiteY13" fmla="*/ 266753 h 482695"/>
                <a:gd name="connsiteX14" fmla="*/ 21171 w 372607"/>
                <a:gd name="connsiteY14" fmla="*/ 275221 h 482695"/>
                <a:gd name="connsiteX15" fmla="*/ 25405 w 372607"/>
                <a:gd name="connsiteY15" fmla="*/ 296392 h 482695"/>
                <a:gd name="connsiteX16" fmla="*/ 46576 w 372607"/>
                <a:gd name="connsiteY16" fmla="*/ 304861 h 482695"/>
                <a:gd name="connsiteX17" fmla="*/ 71981 w 372607"/>
                <a:gd name="connsiteY17" fmla="*/ 334500 h 482695"/>
                <a:gd name="connsiteX18" fmla="*/ 105854 w 372607"/>
                <a:gd name="connsiteY18" fmla="*/ 381076 h 482695"/>
                <a:gd name="connsiteX19" fmla="*/ 88918 w 372607"/>
                <a:gd name="connsiteY19" fmla="*/ 402247 h 482695"/>
                <a:gd name="connsiteX20" fmla="*/ 101620 w 372607"/>
                <a:gd name="connsiteY20" fmla="*/ 410715 h 482695"/>
                <a:gd name="connsiteX21" fmla="*/ 101620 w 372607"/>
                <a:gd name="connsiteY21" fmla="*/ 440354 h 482695"/>
                <a:gd name="connsiteX22" fmla="*/ 127025 w 372607"/>
                <a:gd name="connsiteY22" fmla="*/ 436120 h 482695"/>
                <a:gd name="connsiteX23" fmla="*/ 135494 w 372607"/>
                <a:gd name="connsiteY23" fmla="*/ 448822 h 482695"/>
                <a:gd name="connsiteX24" fmla="*/ 152430 w 372607"/>
                <a:gd name="connsiteY24" fmla="*/ 448822 h 482695"/>
                <a:gd name="connsiteX25" fmla="*/ 165133 w 372607"/>
                <a:gd name="connsiteY25" fmla="*/ 444588 h 482695"/>
                <a:gd name="connsiteX26" fmla="*/ 190538 w 372607"/>
                <a:gd name="connsiteY26" fmla="*/ 474228 h 482695"/>
                <a:gd name="connsiteX27" fmla="*/ 194772 w 372607"/>
                <a:gd name="connsiteY27" fmla="*/ 482696 h 482695"/>
                <a:gd name="connsiteX28" fmla="*/ 228646 w 372607"/>
                <a:gd name="connsiteY28" fmla="*/ 474228 h 482695"/>
                <a:gd name="connsiteX29" fmla="*/ 232880 w 372607"/>
                <a:gd name="connsiteY29" fmla="*/ 457291 h 482695"/>
                <a:gd name="connsiteX30" fmla="*/ 232880 w 372607"/>
                <a:gd name="connsiteY30" fmla="*/ 440354 h 482695"/>
                <a:gd name="connsiteX31" fmla="*/ 254051 w 372607"/>
                <a:gd name="connsiteY31" fmla="*/ 436120 h 482695"/>
                <a:gd name="connsiteX32" fmla="*/ 279456 w 372607"/>
                <a:gd name="connsiteY32" fmla="*/ 440354 h 482695"/>
                <a:gd name="connsiteX33" fmla="*/ 304861 w 372607"/>
                <a:gd name="connsiteY33" fmla="*/ 436120 h 482695"/>
                <a:gd name="connsiteX34" fmla="*/ 317563 w 372607"/>
                <a:gd name="connsiteY34" fmla="*/ 436120 h 482695"/>
                <a:gd name="connsiteX35" fmla="*/ 321797 w 372607"/>
                <a:gd name="connsiteY35" fmla="*/ 402247 h 482695"/>
                <a:gd name="connsiteX36" fmla="*/ 330266 w 372607"/>
                <a:gd name="connsiteY36" fmla="*/ 393778 h 482695"/>
                <a:gd name="connsiteX37" fmla="*/ 313329 w 372607"/>
                <a:gd name="connsiteY37" fmla="*/ 393778 h 482695"/>
                <a:gd name="connsiteX38" fmla="*/ 313329 w 372607"/>
                <a:gd name="connsiteY38" fmla="*/ 372607 h 482695"/>
                <a:gd name="connsiteX39" fmla="*/ 334500 w 372607"/>
                <a:gd name="connsiteY39" fmla="*/ 368373 h 482695"/>
                <a:gd name="connsiteX40" fmla="*/ 334500 w 372607"/>
                <a:gd name="connsiteY40" fmla="*/ 359905 h 482695"/>
                <a:gd name="connsiteX41" fmla="*/ 359905 w 372607"/>
                <a:gd name="connsiteY41" fmla="*/ 359905 h 482695"/>
                <a:gd name="connsiteX42" fmla="*/ 359905 w 372607"/>
                <a:gd name="connsiteY42" fmla="*/ 338734 h 482695"/>
                <a:gd name="connsiteX43" fmla="*/ 372608 w 372607"/>
                <a:gd name="connsiteY43" fmla="*/ 330266 h 482695"/>
                <a:gd name="connsiteX44" fmla="*/ 368373 w 372607"/>
                <a:gd name="connsiteY44" fmla="*/ 317563 h 482695"/>
                <a:gd name="connsiteX45" fmla="*/ 372608 w 372607"/>
                <a:gd name="connsiteY45" fmla="*/ 317563 h 482695"/>
                <a:gd name="connsiteX46" fmla="*/ 359905 w 372607"/>
                <a:gd name="connsiteY46" fmla="*/ 304861 h 482695"/>
                <a:gd name="connsiteX47" fmla="*/ 342968 w 372607"/>
                <a:gd name="connsiteY47" fmla="*/ 309095 h 482695"/>
                <a:gd name="connsiteX48" fmla="*/ 342968 w 372607"/>
                <a:gd name="connsiteY48" fmla="*/ 279455 h 482695"/>
                <a:gd name="connsiteX49" fmla="*/ 300627 w 372607"/>
                <a:gd name="connsiteY49" fmla="*/ 258285 h 482695"/>
                <a:gd name="connsiteX50" fmla="*/ 309095 w 372607"/>
                <a:gd name="connsiteY50" fmla="*/ 215943 h 482695"/>
                <a:gd name="connsiteX51" fmla="*/ 326032 w 372607"/>
                <a:gd name="connsiteY51" fmla="*/ 207475 h 482695"/>
                <a:gd name="connsiteX52" fmla="*/ 321797 w 372607"/>
                <a:gd name="connsiteY52" fmla="*/ 194772 h 482695"/>
                <a:gd name="connsiteX53" fmla="*/ 300627 w 372607"/>
                <a:gd name="connsiteY53" fmla="*/ 190538 h 482695"/>
                <a:gd name="connsiteX54" fmla="*/ 296392 w 372607"/>
                <a:gd name="connsiteY54" fmla="*/ 169367 h 482695"/>
                <a:gd name="connsiteX55" fmla="*/ 275221 w 372607"/>
                <a:gd name="connsiteY55" fmla="*/ 169367 h 482695"/>
                <a:gd name="connsiteX56" fmla="*/ 254051 w 372607"/>
                <a:gd name="connsiteY56" fmla="*/ 143962 h 482695"/>
                <a:gd name="connsiteX57" fmla="*/ 232880 w 372607"/>
                <a:gd name="connsiteY57" fmla="*/ 139728 h 482695"/>
                <a:gd name="connsiteX58" fmla="*/ 220177 w 372607"/>
                <a:gd name="connsiteY58" fmla="*/ 122791 h 482695"/>
                <a:gd name="connsiteX59" fmla="*/ 232880 w 372607"/>
                <a:gd name="connsiteY59" fmla="*/ 110089 h 482695"/>
                <a:gd name="connsiteX60" fmla="*/ 203240 w 372607"/>
                <a:gd name="connsiteY60" fmla="*/ 76215 h 482695"/>
                <a:gd name="connsiteX61" fmla="*/ 186304 w 372607"/>
                <a:gd name="connsiteY61" fmla="*/ 71981 h 482695"/>
                <a:gd name="connsiteX62" fmla="*/ 152430 w 372607"/>
                <a:gd name="connsiteY62" fmla="*/ 55044 h 482695"/>
                <a:gd name="connsiteX63" fmla="*/ 131259 w 372607"/>
                <a:gd name="connsiteY63" fmla="*/ 33873 h 482695"/>
                <a:gd name="connsiteX64" fmla="*/ 101620 w 372607"/>
                <a:gd name="connsiteY64" fmla="*/ 29639 h 482695"/>
                <a:gd name="connsiteX65" fmla="*/ 97386 w 372607"/>
                <a:gd name="connsiteY65" fmla="*/ 0 h 482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372607" h="482695">
                  <a:moveTo>
                    <a:pt x="97386" y="0"/>
                  </a:moveTo>
                  <a:lnTo>
                    <a:pt x="63513" y="4234"/>
                  </a:lnTo>
                  <a:lnTo>
                    <a:pt x="59278" y="42342"/>
                  </a:lnTo>
                  <a:lnTo>
                    <a:pt x="25405" y="67747"/>
                  </a:lnTo>
                  <a:lnTo>
                    <a:pt x="8468" y="59278"/>
                  </a:lnTo>
                  <a:lnTo>
                    <a:pt x="0" y="76215"/>
                  </a:lnTo>
                  <a:lnTo>
                    <a:pt x="0" y="101620"/>
                  </a:lnTo>
                  <a:lnTo>
                    <a:pt x="25405" y="139728"/>
                  </a:lnTo>
                  <a:lnTo>
                    <a:pt x="55044" y="148196"/>
                  </a:lnTo>
                  <a:lnTo>
                    <a:pt x="59278" y="182069"/>
                  </a:lnTo>
                  <a:lnTo>
                    <a:pt x="63513" y="237114"/>
                  </a:lnTo>
                  <a:lnTo>
                    <a:pt x="50810" y="249816"/>
                  </a:lnTo>
                  <a:lnTo>
                    <a:pt x="25405" y="254050"/>
                  </a:lnTo>
                  <a:lnTo>
                    <a:pt x="8468" y="266753"/>
                  </a:lnTo>
                  <a:lnTo>
                    <a:pt x="21171" y="275221"/>
                  </a:lnTo>
                  <a:lnTo>
                    <a:pt x="25405" y="296392"/>
                  </a:lnTo>
                  <a:lnTo>
                    <a:pt x="46576" y="304861"/>
                  </a:lnTo>
                  <a:lnTo>
                    <a:pt x="71981" y="334500"/>
                  </a:lnTo>
                  <a:lnTo>
                    <a:pt x="105854" y="381076"/>
                  </a:lnTo>
                  <a:lnTo>
                    <a:pt x="88918" y="402247"/>
                  </a:lnTo>
                  <a:lnTo>
                    <a:pt x="101620" y="410715"/>
                  </a:lnTo>
                  <a:lnTo>
                    <a:pt x="101620" y="440354"/>
                  </a:lnTo>
                  <a:lnTo>
                    <a:pt x="127025" y="436120"/>
                  </a:lnTo>
                  <a:lnTo>
                    <a:pt x="135494" y="448822"/>
                  </a:lnTo>
                  <a:lnTo>
                    <a:pt x="152430" y="448822"/>
                  </a:lnTo>
                  <a:lnTo>
                    <a:pt x="165133" y="444588"/>
                  </a:lnTo>
                  <a:lnTo>
                    <a:pt x="190538" y="474228"/>
                  </a:lnTo>
                  <a:lnTo>
                    <a:pt x="194772" y="482696"/>
                  </a:lnTo>
                  <a:lnTo>
                    <a:pt x="228646" y="474228"/>
                  </a:lnTo>
                  <a:lnTo>
                    <a:pt x="232880" y="457291"/>
                  </a:lnTo>
                  <a:lnTo>
                    <a:pt x="232880" y="440354"/>
                  </a:lnTo>
                  <a:lnTo>
                    <a:pt x="254051" y="436120"/>
                  </a:lnTo>
                  <a:lnTo>
                    <a:pt x="279456" y="440354"/>
                  </a:lnTo>
                  <a:lnTo>
                    <a:pt x="304861" y="436120"/>
                  </a:lnTo>
                  <a:lnTo>
                    <a:pt x="317563" y="436120"/>
                  </a:lnTo>
                  <a:lnTo>
                    <a:pt x="321797" y="402247"/>
                  </a:lnTo>
                  <a:lnTo>
                    <a:pt x="330266" y="393778"/>
                  </a:lnTo>
                  <a:lnTo>
                    <a:pt x="313329" y="393778"/>
                  </a:lnTo>
                  <a:lnTo>
                    <a:pt x="313329" y="372607"/>
                  </a:lnTo>
                  <a:lnTo>
                    <a:pt x="334500" y="368373"/>
                  </a:lnTo>
                  <a:lnTo>
                    <a:pt x="334500" y="359905"/>
                  </a:lnTo>
                  <a:lnTo>
                    <a:pt x="359905" y="359905"/>
                  </a:lnTo>
                  <a:lnTo>
                    <a:pt x="359905" y="338734"/>
                  </a:lnTo>
                  <a:lnTo>
                    <a:pt x="372608" y="330266"/>
                  </a:lnTo>
                  <a:lnTo>
                    <a:pt x="368373" y="317563"/>
                  </a:lnTo>
                  <a:lnTo>
                    <a:pt x="372608" y="317563"/>
                  </a:lnTo>
                  <a:lnTo>
                    <a:pt x="359905" y="304861"/>
                  </a:lnTo>
                  <a:lnTo>
                    <a:pt x="342968" y="309095"/>
                  </a:lnTo>
                  <a:lnTo>
                    <a:pt x="342968" y="279455"/>
                  </a:lnTo>
                  <a:lnTo>
                    <a:pt x="300627" y="258285"/>
                  </a:lnTo>
                  <a:lnTo>
                    <a:pt x="309095" y="215943"/>
                  </a:lnTo>
                  <a:lnTo>
                    <a:pt x="326032" y="207475"/>
                  </a:lnTo>
                  <a:lnTo>
                    <a:pt x="321797" y="194772"/>
                  </a:lnTo>
                  <a:lnTo>
                    <a:pt x="300627" y="190538"/>
                  </a:lnTo>
                  <a:lnTo>
                    <a:pt x="296392" y="169367"/>
                  </a:lnTo>
                  <a:lnTo>
                    <a:pt x="275221" y="169367"/>
                  </a:lnTo>
                  <a:lnTo>
                    <a:pt x="254051" y="143962"/>
                  </a:lnTo>
                  <a:lnTo>
                    <a:pt x="232880" y="139728"/>
                  </a:lnTo>
                  <a:lnTo>
                    <a:pt x="220177" y="122791"/>
                  </a:lnTo>
                  <a:lnTo>
                    <a:pt x="232880" y="110089"/>
                  </a:lnTo>
                  <a:lnTo>
                    <a:pt x="203240" y="76215"/>
                  </a:lnTo>
                  <a:lnTo>
                    <a:pt x="186304" y="71981"/>
                  </a:lnTo>
                  <a:lnTo>
                    <a:pt x="152430" y="55044"/>
                  </a:lnTo>
                  <a:lnTo>
                    <a:pt x="131259" y="33873"/>
                  </a:lnTo>
                  <a:lnTo>
                    <a:pt x="101620" y="29639"/>
                  </a:lnTo>
                  <a:lnTo>
                    <a:pt x="9738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CD185276-402A-FEC6-95E8-42813343E163}"/>
                </a:ext>
              </a:extLst>
            </p:cNvPr>
            <p:cNvSpPr/>
            <p:nvPr/>
          </p:nvSpPr>
          <p:spPr>
            <a:xfrm>
              <a:off x="5344990" y="2146543"/>
              <a:ext cx="372607" cy="423417"/>
            </a:xfrm>
            <a:custGeom>
              <a:avLst/>
              <a:gdLst>
                <a:gd name="connsiteX0" fmla="*/ 228646 w 372607"/>
                <a:gd name="connsiteY0" fmla="*/ 0 h 423417"/>
                <a:gd name="connsiteX1" fmla="*/ 199006 w 372607"/>
                <a:gd name="connsiteY1" fmla="*/ 8468 h 423417"/>
                <a:gd name="connsiteX2" fmla="*/ 186304 w 372607"/>
                <a:gd name="connsiteY2" fmla="*/ 29639 h 423417"/>
                <a:gd name="connsiteX3" fmla="*/ 186304 w 372607"/>
                <a:gd name="connsiteY3" fmla="*/ 55044 h 423417"/>
                <a:gd name="connsiteX4" fmla="*/ 173601 w 372607"/>
                <a:gd name="connsiteY4" fmla="*/ 63513 h 423417"/>
                <a:gd name="connsiteX5" fmla="*/ 165133 w 372607"/>
                <a:gd name="connsiteY5" fmla="*/ 63513 h 423417"/>
                <a:gd name="connsiteX6" fmla="*/ 143962 w 372607"/>
                <a:gd name="connsiteY6" fmla="*/ 50810 h 423417"/>
                <a:gd name="connsiteX7" fmla="*/ 127025 w 372607"/>
                <a:gd name="connsiteY7" fmla="*/ 63513 h 423417"/>
                <a:gd name="connsiteX8" fmla="*/ 110089 w 372607"/>
                <a:gd name="connsiteY8" fmla="*/ 63513 h 423417"/>
                <a:gd name="connsiteX9" fmla="*/ 93152 w 372607"/>
                <a:gd name="connsiteY9" fmla="*/ 46576 h 423417"/>
                <a:gd name="connsiteX10" fmla="*/ 63513 w 372607"/>
                <a:gd name="connsiteY10" fmla="*/ 42342 h 423417"/>
                <a:gd name="connsiteX11" fmla="*/ 50810 w 372607"/>
                <a:gd name="connsiteY11" fmla="*/ 33873 h 423417"/>
                <a:gd name="connsiteX12" fmla="*/ 42342 w 372607"/>
                <a:gd name="connsiteY12" fmla="*/ 12703 h 423417"/>
                <a:gd name="connsiteX13" fmla="*/ 29639 w 372607"/>
                <a:gd name="connsiteY13" fmla="*/ 25405 h 423417"/>
                <a:gd name="connsiteX14" fmla="*/ 21171 w 372607"/>
                <a:gd name="connsiteY14" fmla="*/ 63513 h 423417"/>
                <a:gd name="connsiteX15" fmla="*/ 0 w 372607"/>
                <a:gd name="connsiteY15" fmla="*/ 67747 h 423417"/>
                <a:gd name="connsiteX16" fmla="*/ 0 w 372607"/>
                <a:gd name="connsiteY16" fmla="*/ 88918 h 423417"/>
                <a:gd name="connsiteX17" fmla="*/ 21171 w 372607"/>
                <a:gd name="connsiteY17" fmla="*/ 97386 h 423417"/>
                <a:gd name="connsiteX18" fmla="*/ 38108 w 372607"/>
                <a:gd name="connsiteY18" fmla="*/ 105854 h 423417"/>
                <a:gd name="connsiteX19" fmla="*/ 29639 w 372607"/>
                <a:gd name="connsiteY19" fmla="*/ 122791 h 423417"/>
                <a:gd name="connsiteX20" fmla="*/ 42342 w 372607"/>
                <a:gd name="connsiteY20" fmla="*/ 131259 h 423417"/>
                <a:gd name="connsiteX21" fmla="*/ 67747 w 372607"/>
                <a:gd name="connsiteY21" fmla="*/ 114323 h 423417"/>
                <a:gd name="connsiteX22" fmla="*/ 110089 w 372607"/>
                <a:gd name="connsiteY22" fmla="*/ 135494 h 423417"/>
                <a:gd name="connsiteX23" fmla="*/ 93152 w 372607"/>
                <a:gd name="connsiteY23" fmla="*/ 169367 h 423417"/>
                <a:gd name="connsiteX24" fmla="*/ 93152 w 372607"/>
                <a:gd name="connsiteY24" fmla="*/ 182069 h 423417"/>
                <a:gd name="connsiteX25" fmla="*/ 105854 w 372607"/>
                <a:gd name="connsiteY25" fmla="*/ 194772 h 423417"/>
                <a:gd name="connsiteX26" fmla="*/ 97386 w 372607"/>
                <a:gd name="connsiteY26" fmla="*/ 224411 h 423417"/>
                <a:gd name="connsiteX27" fmla="*/ 67747 w 372607"/>
                <a:gd name="connsiteY27" fmla="*/ 258285 h 423417"/>
                <a:gd name="connsiteX28" fmla="*/ 50810 w 372607"/>
                <a:gd name="connsiteY28" fmla="*/ 254050 h 423417"/>
                <a:gd name="connsiteX29" fmla="*/ 63513 w 372607"/>
                <a:gd name="connsiteY29" fmla="*/ 266753 h 423417"/>
                <a:gd name="connsiteX30" fmla="*/ 55044 w 372607"/>
                <a:gd name="connsiteY30" fmla="*/ 292158 h 423417"/>
                <a:gd name="connsiteX31" fmla="*/ 63513 w 372607"/>
                <a:gd name="connsiteY31" fmla="*/ 334500 h 423417"/>
                <a:gd name="connsiteX32" fmla="*/ 88918 w 372607"/>
                <a:gd name="connsiteY32" fmla="*/ 342968 h 423417"/>
                <a:gd name="connsiteX33" fmla="*/ 88918 w 372607"/>
                <a:gd name="connsiteY33" fmla="*/ 347202 h 423417"/>
                <a:gd name="connsiteX34" fmla="*/ 110089 w 372607"/>
                <a:gd name="connsiteY34" fmla="*/ 347202 h 423417"/>
                <a:gd name="connsiteX35" fmla="*/ 122791 w 372607"/>
                <a:gd name="connsiteY35" fmla="*/ 359905 h 423417"/>
                <a:gd name="connsiteX36" fmla="*/ 135494 w 372607"/>
                <a:gd name="connsiteY36" fmla="*/ 376842 h 423417"/>
                <a:gd name="connsiteX37" fmla="*/ 165133 w 372607"/>
                <a:gd name="connsiteY37" fmla="*/ 376842 h 423417"/>
                <a:gd name="connsiteX38" fmla="*/ 177835 w 372607"/>
                <a:gd name="connsiteY38" fmla="*/ 414949 h 423417"/>
                <a:gd name="connsiteX39" fmla="*/ 203240 w 372607"/>
                <a:gd name="connsiteY39" fmla="*/ 423417 h 423417"/>
                <a:gd name="connsiteX40" fmla="*/ 203240 w 372607"/>
                <a:gd name="connsiteY40" fmla="*/ 419183 h 423417"/>
                <a:gd name="connsiteX41" fmla="*/ 241348 w 372607"/>
                <a:gd name="connsiteY41" fmla="*/ 342968 h 423417"/>
                <a:gd name="connsiteX42" fmla="*/ 237114 w 372607"/>
                <a:gd name="connsiteY42" fmla="*/ 296392 h 423417"/>
                <a:gd name="connsiteX43" fmla="*/ 258285 w 372607"/>
                <a:gd name="connsiteY43" fmla="*/ 237114 h 423417"/>
                <a:gd name="connsiteX44" fmla="*/ 262519 w 372607"/>
                <a:gd name="connsiteY44" fmla="*/ 186304 h 423417"/>
                <a:gd name="connsiteX45" fmla="*/ 300627 w 372607"/>
                <a:gd name="connsiteY45" fmla="*/ 156664 h 423417"/>
                <a:gd name="connsiteX46" fmla="*/ 300627 w 372607"/>
                <a:gd name="connsiteY46" fmla="*/ 139728 h 423417"/>
                <a:gd name="connsiteX47" fmla="*/ 317563 w 372607"/>
                <a:gd name="connsiteY47" fmla="*/ 118557 h 423417"/>
                <a:gd name="connsiteX48" fmla="*/ 326032 w 372607"/>
                <a:gd name="connsiteY48" fmla="*/ 118557 h 423417"/>
                <a:gd name="connsiteX49" fmla="*/ 342968 w 372607"/>
                <a:gd name="connsiteY49" fmla="*/ 105854 h 423417"/>
                <a:gd name="connsiteX50" fmla="*/ 338734 w 372607"/>
                <a:gd name="connsiteY50" fmla="*/ 80449 h 423417"/>
                <a:gd name="connsiteX51" fmla="*/ 351437 w 372607"/>
                <a:gd name="connsiteY51" fmla="*/ 42342 h 423417"/>
                <a:gd name="connsiteX52" fmla="*/ 372608 w 372607"/>
                <a:gd name="connsiteY52" fmla="*/ 38108 h 423417"/>
                <a:gd name="connsiteX53" fmla="*/ 351437 w 372607"/>
                <a:gd name="connsiteY53" fmla="*/ 21171 h 423417"/>
                <a:gd name="connsiteX54" fmla="*/ 313329 w 372607"/>
                <a:gd name="connsiteY54" fmla="*/ 16937 h 423417"/>
                <a:gd name="connsiteX55" fmla="*/ 279456 w 372607"/>
                <a:gd name="connsiteY55" fmla="*/ 0 h 423417"/>
                <a:gd name="connsiteX56" fmla="*/ 258285 w 372607"/>
                <a:gd name="connsiteY56" fmla="*/ 12703 h 423417"/>
                <a:gd name="connsiteX57" fmla="*/ 245582 w 372607"/>
                <a:gd name="connsiteY57" fmla="*/ 0 h 423417"/>
                <a:gd name="connsiteX58" fmla="*/ 228646 w 372607"/>
                <a:gd name="connsiteY58" fmla="*/ 0 h 42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372607" h="423417">
                  <a:moveTo>
                    <a:pt x="228646" y="0"/>
                  </a:moveTo>
                  <a:lnTo>
                    <a:pt x="199006" y="8468"/>
                  </a:lnTo>
                  <a:lnTo>
                    <a:pt x="186304" y="29639"/>
                  </a:lnTo>
                  <a:lnTo>
                    <a:pt x="186304" y="55044"/>
                  </a:lnTo>
                  <a:lnTo>
                    <a:pt x="173601" y="63513"/>
                  </a:lnTo>
                  <a:lnTo>
                    <a:pt x="165133" y="63513"/>
                  </a:lnTo>
                  <a:lnTo>
                    <a:pt x="143962" y="50810"/>
                  </a:lnTo>
                  <a:lnTo>
                    <a:pt x="127025" y="63513"/>
                  </a:lnTo>
                  <a:lnTo>
                    <a:pt x="110089" y="63513"/>
                  </a:lnTo>
                  <a:lnTo>
                    <a:pt x="93152" y="46576"/>
                  </a:lnTo>
                  <a:lnTo>
                    <a:pt x="63513" y="42342"/>
                  </a:lnTo>
                  <a:lnTo>
                    <a:pt x="50810" y="33873"/>
                  </a:lnTo>
                  <a:lnTo>
                    <a:pt x="42342" y="12703"/>
                  </a:lnTo>
                  <a:lnTo>
                    <a:pt x="29639" y="25405"/>
                  </a:lnTo>
                  <a:lnTo>
                    <a:pt x="21171" y="63513"/>
                  </a:lnTo>
                  <a:lnTo>
                    <a:pt x="0" y="67747"/>
                  </a:lnTo>
                  <a:lnTo>
                    <a:pt x="0" y="88918"/>
                  </a:lnTo>
                  <a:lnTo>
                    <a:pt x="21171" y="97386"/>
                  </a:lnTo>
                  <a:lnTo>
                    <a:pt x="38108" y="105854"/>
                  </a:lnTo>
                  <a:lnTo>
                    <a:pt x="29639" y="122791"/>
                  </a:lnTo>
                  <a:lnTo>
                    <a:pt x="42342" y="131259"/>
                  </a:lnTo>
                  <a:lnTo>
                    <a:pt x="67747" y="114323"/>
                  </a:lnTo>
                  <a:lnTo>
                    <a:pt x="110089" y="135494"/>
                  </a:lnTo>
                  <a:lnTo>
                    <a:pt x="93152" y="169367"/>
                  </a:lnTo>
                  <a:lnTo>
                    <a:pt x="93152" y="182069"/>
                  </a:lnTo>
                  <a:lnTo>
                    <a:pt x="105854" y="194772"/>
                  </a:lnTo>
                  <a:lnTo>
                    <a:pt x="97386" y="224411"/>
                  </a:lnTo>
                  <a:lnTo>
                    <a:pt x="67747" y="258285"/>
                  </a:lnTo>
                  <a:lnTo>
                    <a:pt x="50810" y="254050"/>
                  </a:lnTo>
                  <a:lnTo>
                    <a:pt x="63513" y="266753"/>
                  </a:lnTo>
                  <a:lnTo>
                    <a:pt x="55044" y="292158"/>
                  </a:lnTo>
                  <a:lnTo>
                    <a:pt x="63513" y="334500"/>
                  </a:lnTo>
                  <a:lnTo>
                    <a:pt x="88918" y="342968"/>
                  </a:lnTo>
                  <a:lnTo>
                    <a:pt x="88918" y="347202"/>
                  </a:lnTo>
                  <a:lnTo>
                    <a:pt x="110089" y="347202"/>
                  </a:lnTo>
                  <a:lnTo>
                    <a:pt x="122791" y="359905"/>
                  </a:lnTo>
                  <a:lnTo>
                    <a:pt x="135494" y="376842"/>
                  </a:lnTo>
                  <a:lnTo>
                    <a:pt x="165133" y="376842"/>
                  </a:lnTo>
                  <a:lnTo>
                    <a:pt x="177835" y="414949"/>
                  </a:lnTo>
                  <a:lnTo>
                    <a:pt x="203240" y="423417"/>
                  </a:lnTo>
                  <a:lnTo>
                    <a:pt x="203240" y="419183"/>
                  </a:lnTo>
                  <a:lnTo>
                    <a:pt x="241348" y="342968"/>
                  </a:lnTo>
                  <a:lnTo>
                    <a:pt x="237114" y="296392"/>
                  </a:lnTo>
                  <a:lnTo>
                    <a:pt x="258285" y="237114"/>
                  </a:lnTo>
                  <a:lnTo>
                    <a:pt x="262519" y="186304"/>
                  </a:lnTo>
                  <a:lnTo>
                    <a:pt x="300627" y="156664"/>
                  </a:lnTo>
                  <a:lnTo>
                    <a:pt x="300627" y="139728"/>
                  </a:lnTo>
                  <a:lnTo>
                    <a:pt x="317563" y="118557"/>
                  </a:lnTo>
                  <a:lnTo>
                    <a:pt x="326032" y="118557"/>
                  </a:lnTo>
                  <a:lnTo>
                    <a:pt x="342968" y="105854"/>
                  </a:lnTo>
                  <a:lnTo>
                    <a:pt x="338734" y="80449"/>
                  </a:lnTo>
                  <a:lnTo>
                    <a:pt x="351437" y="42342"/>
                  </a:lnTo>
                  <a:lnTo>
                    <a:pt x="372608" y="38108"/>
                  </a:lnTo>
                  <a:lnTo>
                    <a:pt x="351437" y="21171"/>
                  </a:lnTo>
                  <a:lnTo>
                    <a:pt x="313329" y="16937"/>
                  </a:lnTo>
                  <a:lnTo>
                    <a:pt x="279456" y="0"/>
                  </a:lnTo>
                  <a:lnTo>
                    <a:pt x="258285" y="12703"/>
                  </a:lnTo>
                  <a:lnTo>
                    <a:pt x="245582" y="0"/>
                  </a:lnTo>
                  <a:lnTo>
                    <a:pt x="22864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409244A-5618-BAE8-D76F-505687502355}"/>
                </a:ext>
              </a:extLst>
            </p:cNvPr>
            <p:cNvSpPr/>
            <p:nvPr/>
          </p:nvSpPr>
          <p:spPr>
            <a:xfrm>
              <a:off x="4900401" y="1960240"/>
              <a:ext cx="516569" cy="529271"/>
            </a:xfrm>
            <a:custGeom>
              <a:avLst/>
              <a:gdLst>
                <a:gd name="connsiteX0" fmla="*/ 55044 w 516569"/>
                <a:gd name="connsiteY0" fmla="*/ 0 h 529271"/>
                <a:gd name="connsiteX1" fmla="*/ 38108 w 516569"/>
                <a:gd name="connsiteY1" fmla="*/ 16937 h 529271"/>
                <a:gd name="connsiteX2" fmla="*/ 8468 w 516569"/>
                <a:gd name="connsiteY2" fmla="*/ 16937 h 529271"/>
                <a:gd name="connsiteX3" fmla="*/ 0 w 516569"/>
                <a:gd name="connsiteY3" fmla="*/ 25405 h 529271"/>
                <a:gd name="connsiteX4" fmla="*/ 0 w 516569"/>
                <a:gd name="connsiteY4" fmla="*/ 46576 h 529271"/>
                <a:gd name="connsiteX5" fmla="*/ 8468 w 516569"/>
                <a:gd name="connsiteY5" fmla="*/ 59278 h 529271"/>
                <a:gd name="connsiteX6" fmla="*/ 4234 w 516569"/>
                <a:gd name="connsiteY6" fmla="*/ 67747 h 529271"/>
                <a:gd name="connsiteX7" fmla="*/ 0 w 516569"/>
                <a:gd name="connsiteY7" fmla="*/ 80449 h 529271"/>
                <a:gd name="connsiteX8" fmla="*/ 4234 w 516569"/>
                <a:gd name="connsiteY8" fmla="*/ 84683 h 529271"/>
                <a:gd name="connsiteX9" fmla="*/ 12703 w 516569"/>
                <a:gd name="connsiteY9" fmla="*/ 80449 h 529271"/>
                <a:gd name="connsiteX10" fmla="*/ 16937 w 516569"/>
                <a:gd name="connsiteY10" fmla="*/ 67747 h 529271"/>
                <a:gd name="connsiteX11" fmla="*/ 33873 w 516569"/>
                <a:gd name="connsiteY11" fmla="*/ 63513 h 529271"/>
                <a:gd name="connsiteX12" fmla="*/ 59278 w 516569"/>
                <a:gd name="connsiteY12" fmla="*/ 59278 h 529271"/>
                <a:gd name="connsiteX13" fmla="*/ 71981 w 516569"/>
                <a:gd name="connsiteY13" fmla="*/ 67747 h 529271"/>
                <a:gd name="connsiteX14" fmla="*/ 76215 w 516569"/>
                <a:gd name="connsiteY14" fmla="*/ 80449 h 529271"/>
                <a:gd name="connsiteX15" fmla="*/ 80449 w 516569"/>
                <a:gd name="connsiteY15" fmla="*/ 93152 h 529271"/>
                <a:gd name="connsiteX16" fmla="*/ 80449 w 516569"/>
                <a:gd name="connsiteY16" fmla="*/ 105854 h 529271"/>
                <a:gd name="connsiteX17" fmla="*/ 88918 w 516569"/>
                <a:gd name="connsiteY17" fmla="*/ 114323 h 529271"/>
                <a:gd name="connsiteX18" fmla="*/ 88918 w 516569"/>
                <a:gd name="connsiteY18" fmla="*/ 122791 h 529271"/>
                <a:gd name="connsiteX19" fmla="*/ 80449 w 516569"/>
                <a:gd name="connsiteY19" fmla="*/ 131259 h 529271"/>
                <a:gd name="connsiteX20" fmla="*/ 80449 w 516569"/>
                <a:gd name="connsiteY20" fmla="*/ 152430 h 529271"/>
                <a:gd name="connsiteX21" fmla="*/ 88918 w 516569"/>
                <a:gd name="connsiteY21" fmla="*/ 160899 h 529271"/>
                <a:gd name="connsiteX22" fmla="*/ 88918 w 516569"/>
                <a:gd name="connsiteY22" fmla="*/ 173601 h 529271"/>
                <a:gd name="connsiteX23" fmla="*/ 88918 w 516569"/>
                <a:gd name="connsiteY23" fmla="*/ 190538 h 529271"/>
                <a:gd name="connsiteX24" fmla="*/ 97386 w 516569"/>
                <a:gd name="connsiteY24" fmla="*/ 199006 h 529271"/>
                <a:gd name="connsiteX25" fmla="*/ 110089 w 516569"/>
                <a:gd name="connsiteY25" fmla="*/ 207475 h 529271"/>
                <a:gd name="connsiteX26" fmla="*/ 105854 w 516569"/>
                <a:gd name="connsiteY26" fmla="*/ 215943 h 529271"/>
                <a:gd name="connsiteX27" fmla="*/ 122791 w 516569"/>
                <a:gd name="connsiteY27" fmla="*/ 232880 h 529271"/>
                <a:gd name="connsiteX28" fmla="*/ 110089 w 516569"/>
                <a:gd name="connsiteY28" fmla="*/ 249816 h 529271"/>
                <a:gd name="connsiteX29" fmla="*/ 110089 w 516569"/>
                <a:gd name="connsiteY29" fmla="*/ 258285 h 529271"/>
                <a:gd name="connsiteX30" fmla="*/ 127025 w 516569"/>
                <a:gd name="connsiteY30" fmla="*/ 266753 h 529271"/>
                <a:gd name="connsiteX31" fmla="*/ 127025 w 516569"/>
                <a:gd name="connsiteY31" fmla="*/ 275221 h 529271"/>
                <a:gd name="connsiteX32" fmla="*/ 110089 w 516569"/>
                <a:gd name="connsiteY32" fmla="*/ 275221 h 529271"/>
                <a:gd name="connsiteX33" fmla="*/ 101620 w 516569"/>
                <a:gd name="connsiteY33" fmla="*/ 283690 h 529271"/>
                <a:gd name="connsiteX34" fmla="*/ 101620 w 516569"/>
                <a:gd name="connsiteY34" fmla="*/ 292158 h 529271"/>
                <a:gd name="connsiteX35" fmla="*/ 114323 w 516569"/>
                <a:gd name="connsiteY35" fmla="*/ 304861 h 529271"/>
                <a:gd name="connsiteX36" fmla="*/ 101620 w 516569"/>
                <a:gd name="connsiteY36" fmla="*/ 334500 h 529271"/>
                <a:gd name="connsiteX37" fmla="*/ 93152 w 516569"/>
                <a:gd name="connsiteY37" fmla="*/ 359905 h 529271"/>
                <a:gd name="connsiteX38" fmla="*/ 97386 w 516569"/>
                <a:gd name="connsiteY38" fmla="*/ 376842 h 529271"/>
                <a:gd name="connsiteX39" fmla="*/ 97386 w 516569"/>
                <a:gd name="connsiteY39" fmla="*/ 402247 h 529271"/>
                <a:gd name="connsiteX40" fmla="*/ 101620 w 516569"/>
                <a:gd name="connsiteY40" fmla="*/ 414949 h 529271"/>
                <a:gd name="connsiteX41" fmla="*/ 110089 w 516569"/>
                <a:gd name="connsiteY41" fmla="*/ 414949 h 529271"/>
                <a:gd name="connsiteX42" fmla="*/ 118557 w 516569"/>
                <a:gd name="connsiteY42" fmla="*/ 423417 h 529271"/>
                <a:gd name="connsiteX43" fmla="*/ 101620 w 516569"/>
                <a:gd name="connsiteY43" fmla="*/ 423417 h 529271"/>
                <a:gd name="connsiteX44" fmla="*/ 93152 w 516569"/>
                <a:gd name="connsiteY44" fmla="*/ 431886 h 529271"/>
                <a:gd name="connsiteX45" fmla="*/ 93152 w 516569"/>
                <a:gd name="connsiteY45" fmla="*/ 440354 h 529271"/>
                <a:gd name="connsiteX46" fmla="*/ 105854 w 516569"/>
                <a:gd name="connsiteY46" fmla="*/ 453057 h 529271"/>
                <a:gd name="connsiteX47" fmla="*/ 105854 w 516569"/>
                <a:gd name="connsiteY47" fmla="*/ 474228 h 529271"/>
                <a:gd name="connsiteX48" fmla="*/ 122791 w 516569"/>
                <a:gd name="connsiteY48" fmla="*/ 469993 h 529271"/>
                <a:gd name="connsiteX49" fmla="*/ 143962 w 516569"/>
                <a:gd name="connsiteY49" fmla="*/ 469993 h 529271"/>
                <a:gd name="connsiteX50" fmla="*/ 143962 w 516569"/>
                <a:gd name="connsiteY50" fmla="*/ 495398 h 529271"/>
                <a:gd name="connsiteX51" fmla="*/ 152430 w 516569"/>
                <a:gd name="connsiteY51" fmla="*/ 495398 h 529271"/>
                <a:gd name="connsiteX52" fmla="*/ 143962 w 516569"/>
                <a:gd name="connsiteY52" fmla="*/ 503867 h 529271"/>
                <a:gd name="connsiteX53" fmla="*/ 143962 w 516569"/>
                <a:gd name="connsiteY53" fmla="*/ 512335 h 529271"/>
                <a:gd name="connsiteX54" fmla="*/ 156665 w 516569"/>
                <a:gd name="connsiteY54" fmla="*/ 516569 h 529271"/>
                <a:gd name="connsiteX55" fmla="*/ 169367 w 516569"/>
                <a:gd name="connsiteY55" fmla="*/ 529272 h 529271"/>
                <a:gd name="connsiteX56" fmla="*/ 220177 w 516569"/>
                <a:gd name="connsiteY56" fmla="*/ 525038 h 529271"/>
                <a:gd name="connsiteX57" fmla="*/ 228646 w 516569"/>
                <a:gd name="connsiteY57" fmla="*/ 508101 h 529271"/>
                <a:gd name="connsiteX58" fmla="*/ 254051 w 516569"/>
                <a:gd name="connsiteY58" fmla="*/ 508101 h 529271"/>
                <a:gd name="connsiteX59" fmla="*/ 262519 w 516569"/>
                <a:gd name="connsiteY59" fmla="*/ 499633 h 529271"/>
                <a:gd name="connsiteX60" fmla="*/ 275221 w 516569"/>
                <a:gd name="connsiteY60" fmla="*/ 508101 h 529271"/>
                <a:gd name="connsiteX61" fmla="*/ 287924 w 516569"/>
                <a:gd name="connsiteY61" fmla="*/ 503867 h 529271"/>
                <a:gd name="connsiteX62" fmla="*/ 309095 w 516569"/>
                <a:gd name="connsiteY62" fmla="*/ 503867 h 529271"/>
                <a:gd name="connsiteX63" fmla="*/ 326032 w 516569"/>
                <a:gd name="connsiteY63" fmla="*/ 499633 h 529271"/>
                <a:gd name="connsiteX64" fmla="*/ 342968 w 516569"/>
                <a:gd name="connsiteY64" fmla="*/ 486930 h 529271"/>
                <a:gd name="connsiteX65" fmla="*/ 351437 w 516569"/>
                <a:gd name="connsiteY65" fmla="*/ 495398 h 529271"/>
                <a:gd name="connsiteX66" fmla="*/ 351437 w 516569"/>
                <a:gd name="connsiteY66" fmla="*/ 474228 h 529271"/>
                <a:gd name="connsiteX67" fmla="*/ 364139 w 516569"/>
                <a:gd name="connsiteY67" fmla="*/ 469993 h 529271"/>
                <a:gd name="connsiteX68" fmla="*/ 368373 w 516569"/>
                <a:gd name="connsiteY68" fmla="*/ 491164 h 529271"/>
                <a:gd name="connsiteX69" fmla="*/ 389544 w 516569"/>
                <a:gd name="connsiteY69" fmla="*/ 491164 h 529271"/>
                <a:gd name="connsiteX70" fmla="*/ 406481 w 516569"/>
                <a:gd name="connsiteY70" fmla="*/ 495398 h 529271"/>
                <a:gd name="connsiteX71" fmla="*/ 414949 w 516569"/>
                <a:gd name="connsiteY71" fmla="*/ 495398 h 529271"/>
                <a:gd name="connsiteX72" fmla="*/ 440354 w 516569"/>
                <a:gd name="connsiteY72" fmla="*/ 486930 h 529271"/>
                <a:gd name="connsiteX73" fmla="*/ 453057 w 516569"/>
                <a:gd name="connsiteY73" fmla="*/ 474228 h 529271"/>
                <a:gd name="connsiteX74" fmla="*/ 465759 w 516569"/>
                <a:gd name="connsiteY74" fmla="*/ 461525 h 529271"/>
                <a:gd name="connsiteX75" fmla="*/ 486930 w 516569"/>
                <a:gd name="connsiteY75" fmla="*/ 453057 h 529271"/>
                <a:gd name="connsiteX76" fmla="*/ 503867 w 516569"/>
                <a:gd name="connsiteY76" fmla="*/ 448822 h 529271"/>
                <a:gd name="connsiteX77" fmla="*/ 495399 w 516569"/>
                <a:gd name="connsiteY77" fmla="*/ 440354 h 529271"/>
                <a:gd name="connsiteX78" fmla="*/ 512335 w 516569"/>
                <a:gd name="connsiteY78" fmla="*/ 440354 h 529271"/>
                <a:gd name="connsiteX79" fmla="*/ 516570 w 516569"/>
                <a:gd name="connsiteY79" fmla="*/ 440354 h 529271"/>
                <a:gd name="connsiteX80" fmla="*/ 495399 w 516569"/>
                <a:gd name="connsiteY80" fmla="*/ 431886 h 529271"/>
                <a:gd name="connsiteX81" fmla="*/ 469994 w 516569"/>
                <a:gd name="connsiteY81" fmla="*/ 414949 h 529271"/>
                <a:gd name="connsiteX82" fmla="*/ 448823 w 516569"/>
                <a:gd name="connsiteY82" fmla="*/ 398012 h 529271"/>
                <a:gd name="connsiteX83" fmla="*/ 423418 w 516569"/>
                <a:gd name="connsiteY83" fmla="*/ 398012 h 529271"/>
                <a:gd name="connsiteX84" fmla="*/ 393778 w 516569"/>
                <a:gd name="connsiteY84" fmla="*/ 381076 h 529271"/>
                <a:gd name="connsiteX85" fmla="*/ 372608 w 516569"/>
                <a:gd name="connsiteY85" fmla="*/ 381076 h 529271"/>
                <a:gd name="connsiteX86" fmla="*/ 372608 w 516569"/>
                <a:gd name="connsiteY86" fmla="*/ 372607 h 529271"/>
                <a:gd name="connsiteX87" fmla="*/ 338734 w 516569"/>
                <a:gd name="connsiteY87" fmla="*/ 355671 h 529271"/>
                <a:gd name="connsiteX88" fmla="*/ 296392 w 516569"/>
                <a:gd name="connsiteY88" fmla="*/ 338734 h 529271"/>
                <a:gd name="connsiteX89" fmla="*/ 279456 w 516569"/>
                <a:gd name="connsiteY89" fmla="*/ 338734 h 529271"/>
                <a:gd name="connsiteX90" fmla="*/ 270987 w 516569"/>
                <a:gd name="connsiteY90" fmla="*/ 317563 h 529271"/>
                <a:gd name="connsiteX91" fmla="*/ 241348 w 516569"/>
                <a:gd name="connsiteY91" fmla="*/ 279455 h 529271"/>
                <a:gd name="connsiteX92" fmla="*/ 211709 w 516569"/>
                <a:gd name="connsiteY92" fmla="*/ 279455 h 529271"/>
                <a:gd name="connsiteX93" fmla="*/ 199006 w 516569"/>
                <a:gd name="connsiteY93" fmla="*/ 262519 h 529271"/>
                <a:gd name="connsiteX94" fmla="*/ 173601 w 516569"/>
                <a:gd name="connsiteY94" fmla="*/ 262519 h 529271"/>
                <a:gd name="connsiteX95" fmla="*/ 177835 w 516569"/>
                <a:gd name="connsiteY95" fmla="*/ 237114 h 529271"/>
                <a:gd name="connsiteX96" fmla="*/ 143962 w 516569"/>
                <a:gd name="connsiteY96" fmla="*/ 220177 h 529271"/>
                <a:gd name="connsiteX97" fmla="*/ 148196 w 516569"/>
                <a:gd name="connsiteY97" fmla="*/ 199006 h 529271"/>
                <a:gd name="connsiteX98" fmla="*/ 165133 w 516569"/>
                <a:gd name="connsiteY98" fmla="*/ 199006 h 529271"/>
                <a:gd name="connsiteX99" fmla="*/ 165133 w 516569"/>
                <a:gd name="connsiteY99" fmla="*/ 182069 h 529271"/>
                <a:gd name="connsiteX100" fmla="*/ 169367 w 516569"/>
                <a:gd name="connsiteY100" fmla="*/ 169367 h 529271"/>
                <a:gd name="connsiteX101" fmla="*/ 156665 w 516569"/>
                <a:gd name="connsiteY101" fmla="*/ 156664 h 529271"/>
                <a:gd name="connsiteX102" fmla="*/ 169367 w 516569"/>
                <a:gd name="connsiteY102" fmla="*/ 135494 h 529271"/>
                <a:gd name="connsiteX103" fmla="*/ 160899 w 516569"/>
                <a:gd name="connsiteY103" fmla="*/ 114323 h 529271"/>
                <a:gd name="connsiteX104" fmla="*/ 152430 w 516569"/>
                <a:gd name="connsiteY104" fmla="*/ 105854 h 529271"/>
                <a:gd name="connsiteX105" fmla="*/ 131259 w 516569"/>
                <a:gd name="connsiteY105" fmla="*/ 63513 h 529271"/>
                <a:gd name="connsiteX106" fmla="*/ 139728 w 516569"/>
                <a:gd name="connsiteY106" fmla="*/ 50810 h 529271"/>
                <a:gd name="connsiteX107" fmla="*/ 139728 w 516569"/>
                <a:gd name="connsiteY107" fmla="*/ 29639 h 529271"/>
                <a:gd name="connsiteX108" fmla="*/ 118557 w 516569"/>
                <a:gd name="connsiteY108" fmla="*/ 29639 h 529271"/>
                <a:gd name="connsiteX109" fmla="*/ 88918 w 516569"/>
                <a:gd name="connsiteY109" fmla="*/ 0 h 529271"/>
                <a:gd name="connsiteX110" fmla="*/ 55044 w 516569"/>
                <a:gd name="connsiteY110" fmla="*/ 0 h 529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516569" h="529271">
                  <a:moveTo>
                    <a:pt x="55044" y="0"/>
                  </a:moveTo>
                  <a:lnTo>
                    <a:pt x="38108" y="16937"/>
                  </a:lnTo>
                  <a:lnTo>
                    <a:pt x="8468" y="16937"/>
                  </a:lnTo>
                  <a:lnTo>
                    <a:pt x="0" y="25405"/>
                  </a:lnTo>
                  <a:lnTo>
                    <a:pt x="0" y="46576"/>
                  </a:lnTo>
                  <a:lnTo>
                    <a:pt x="8468" y="59278"/>
                  </a:lnTo>
                  <a:lnTo>
                    <a:pt x="4234" y="67747"/>
                  </a:lnTo>
                  <a:lnTo>
                    <a:pt x="0" y="80449"/>
                  </a:lnTo>
                  <a:lnTo>
                    <a:pt x="4234" y="84683"/>
                  </a:lnTo>
                  <a:lnTo>
                    <a:pt x="12703" y="80449"/>
                  </a:lnTo>
                  <a:lnTo>
                    <a:pt x="16937" y="67747"/>
                  </a:lnTo>
                  <a:lnTo>
                    <a:pt x="33873" y="63513"/>
                  </a:lnTo>
                  <a:lnTo>
                    <a:pt x="59278" y="59278"/>
                  </a:lnTo>
                  <a:lnTo>
                    <a:pt x="71981" y="67747"/>
                  </a:lnTo>
                  <a:lnTo>
                    <a:pt x="76215" y="80449"/>
                  </a:lnTo>
                  <a:lnTo>
                    <a:pt x="80449" y="93152"/>
                  </a:lnTo>
                  <a:lnTo>
                    <a:pt x="80449" y="105854"/>
                  </a:lnTo>
                  <a:lnTo>
                    <a:pt x="88918" y="114323"/>
                  </a:lnTo>
                  <a:lnTo>
                    <a:pt x="88918" y="122791"/>
                  </a:lnTo>
                  <a:lnTo>
                    <a:pt x="80449" y="131259"/>
                  </a:lnTo>
                  <a:lnTo>
                    <a:pt x="80449" y="152430"/>
                  </a:lnTo>
                  <a:lnTo>
                    <a:pt x="88918" y="160899"/>
                  </a:lnTo>
                  <a:lnTo>
                    <a:pt x="88918" y="173601"/>
                  </a:lnTo>
                  <a:lnTo>
                    <a:pt x="88918" y="190538"/>
                  </a:lnTo>
                  <a:lnTo>
                    <a:pt x="97386" y="199006"/>
                  </a:lnTo>
                  <a:lnTo>
                    <a:pt x="110089" y="207475"/>
                  </a:lnTo>
                  <a:lnTo>
                    <a:pt x="105854" y="215943"/>
                  </a:lnTo>
                  <a:lnTo>
                    <a:pt x="122791" y="232880"/>
                  </a:lnTo>
                  <a:lnTo>
                    <a:pt x="110089" y="249816"/>
                  </a:lnTo>
                  <a:lnTo>
                    <a:pt x="110089" y="258285"/>
                  </a:lnTo>
                  <a:lnTo>
                    <a:pt x="127025" y="266753"/>
                  </a:lnTo>
                  <a:lnTo>
                    <a:pt x="127025" y="275221"/>
                  </a:lnTo>
                  <a:lnTo>
                    <a:pt x="110089" y="275221"/>
                  </a:lnTo>
                  <a:lnTo>
                    <a:pt x="101620" y="283690"/>
                  </a:lnTo>
                  <a:lnTo>
                    <a:pt x="101620" y="292158"/>
                  </a:lnTo>
                  <a:lnTo>
                    <a:pt x="114323" y="304861"/>
                  </a:lnTo>
                  <a:lnTo>
                    <a:pt x="101620" y="334500"/>
                  </a:lnTo>
                  <a:lnTo>
                    <a:pt x="93152" y="359905"/>
                  </a:lnTo>
                  <a:lnTo>
                    <a:pt x="97386" y="376842"/>
                  </a:lnTo>
                  <a:lnTo>
                    <a:pt x="97386" y="402247"/>
                  </a:lnTo>
                  <a:lnTo>
                    <a:pt x="101620" y="414949"/>
                  </a:lnTo>
                  <a:lnTo>
                    <a:pt x="110089" y="414949"/>
                  </a:lnTo>
                  <a:lnTo>
                    <a:pt x="118557" y="423417"/>
                  </a:lnTo>
                  <a:lnTo>
                    <a:pt x="101620" y="423417"/>
                  </a:lnTo>
                  <a:lnTo>
                    <a:pt x="93152" y="431886"/>
                  </a:lnTo>
                  <a:lnTo>
                    <a:pt x="93152" y="440354"/>
                  </a:lnTo>
                  <a:lnTo>
                    <a:pt x="105854" y="453057"/>
                  </a:lnTo>
                  <a:lnTo>
                    <a:pt x="105854" y="474228"/>
                  </a:lnTo>
                  <a:lnTo>
                    <a:pt x="122791" y="469993"/>
                  </a:lnTo>
                  <a:lnTo>
                    <a:pt x="143962" y="469993"/>
                  </a:lnTo>
                  <a:lnTo>
                    <a:pt x="143962" y="495398"/>
                  </a:lnTo>
                  <a:lnTo>
                    <a:pt x="152430" y="495398"/>
                  </a:lnTo>
                  <a:lnTo>
                    <a:pt x="143962" y="503867"/>
                  </a:lnTo>
                  <a:lnTo>
                    <a:pt x="143962" y="512335"/>
                  </a:lnTo>
                  <a:lnTo>
                    <a:pt x="156665" y="516569"/>
                  </a:lnTo>
                  <a:lnTo>
                    <a:pt x="169367" y="529272"/>
                  </a:lnTo>
                  <a:lnTo>
                    <a:pt x="220177" y="525038"/>
                  </a:lnTo>
                  <a:lnTo>
                    <a:pt x="228646" y="508101"/>
                  </a:lnTo>
                  <a:lnTo>
                    <a:pt x="254051" y="508101"/>
                  </a:lnTo>
                  <a:lnTo>
                    <a:pt x="262519" y="499633"/>
                  </a:lnTo>
                  <a:lnTo>
                    <a:pt x="275221" y="508101"/>
                  </a:lnTo>
                  <a:lnTo>
                    <a:pt x="287924" y="503867"/>
                  </a:lnTo>
                  <a:lnTo>
                    <a:pt x="309095" y="503867"/>
                  </a:lnTo>
                  <a:lnTo>
                    <a:pt x="326032" y="499633"/>
                  </a:lnTo>
                  <a:lnTo>
                    <a:pt x="342968" y="486930"/>
                  </a:lnTo>
                  <a:lnTo>
                    <a:pt x="351437" y="495398"/>
                  </a:lnTo>
                  <a:lnTo>
                    <a:pt x="351437" y="474228"/>
                  </a:lnTo>
                  <a:lnTo>
                    <a:pt x="364139" y="469993"/>
                  </a:lnTo>
                  <a:lnTo>
                    <a:pt x="368373" y="491164"/>
                  </a:lnTo>
                  <a:lnTo>
                    <a:pt x="389544" y="491164"/>
                  </a:lnTo>
                  <a:lnTo>
                    <a:pt x="406481" y="495398"/>
                  </a:lnTo>
                  <a:lnTo>
                    <a:pt x="414949" y="495398"/>
                  </a:lnTo>
                  <a:lnTo>
                    <a:pt x="440354" y="486930"/>
                  </a:lnTo>
                  <a:lnTo>
                    <a:pt x="453057" y="474228"/>
                  </a:lnTo>
                  <a:lnTo>
                    <a:pt x="465759" y="461525"/>
                  </a:lnTo>
                  <a:lnTo>
                    <a:pt x="486930" y="453057"/>
                  </a:lnTo>
                  <a:lnTo>
                    <a:pt x="503867" y="448822"/>
                  </a:lnTo>
                  <a:lnTo>
                    <a:pt x="495399" y="440354"/>
                  </a:lnTo>
                  <a:lnTo>
                    <a:pt x="512335" y="440354"/>
                  </a:lnTo>
                  <a:lnTo>
                    <a:pt x="516570" y="440354"/>
                  </a:lnTo>
                  <a:lnTo>
                    <a:pt x="495399" y="431886"/>
                  </a:lnTo>
                  <a:lnTo>
                    <a:pt x="469994" y="414949"/>
                  </a:lnTo>
                  <a:lnTo>
                    <a:pt x="448823" y="398012"/>
                  </a:lnTo>
                  <a:lnTo>
                    <a:pt x="423418" y="398012"/>
                  </a:lnTo>
                  <a:lnTo>
                    <a:pt x="393778" y="381076"/>
                  </a:lnTo>
                  <a:lnTo>
                    <a:pt x="372608" y="381076"/>
                  </a:lnTo>
                  <a:lnTo>
                    <a:pt x="372608" y="372607"/>
                  </a:lnTo>
                  <a:lnTo>
                    <a:pt x="338734" y="355671"/>
                  </a:lnTo>
                  <a:lnTo>
                    <a:pt x="296392" y="338734"/>
                  </a:lnTo>
                  <a:lnTo>
                    <a:pt x="279456" y="338734"/>
                  </a:lnTo>
                  <a:lnTo>
                    <a:pt x="270987" y="317563"/>
                  </a:lnTo>
                  <a:lnTo>
                    <a:pt x="241348" y="279455"/>
                  </a:lnTo>
                  <a:lnTo>
                    <a:pt x="211709" y="279455"/>
                  </a:lnTo>
                  <a:lnTo>
                    <a:pt x="199006" y="262519"/>
                  </a:lnTo>
                  <a:lnTo>
                    <a:pt x="173601" y="262519"/>
                  </a:lnTo>
                  <a:lnTo>
                    <a:pt x="177835" y="237114"/>
                  </a:lnTo>
                  <a:lnTo>
                    <a:pt x="143962" y="220177"/>
                  </a:lnTo>
                  <a:lnTo>
                    <a:pt x="148196" y="199006"/>
                  </a:lnTo>
                  <a:lnTo>
                    <a:pt x="165133" y="199006"/>
                  </a:lnTo>
                  <a:lnTo>
                    <a:pt x="165133" y="182069"/>
                  </a:lnTo>
                  <a:lnTo>
                    <a:pt x="169367" y="169367"/>
                  </a:lnTo>
                  <a:lnTo>
                    <a:pt x="156665" y="156664"/>
                  </a:lnTo>
                  <a:lnTo>
                    <a:pt x="169367" y="135494"/>
                  </a:lnTo>
                  <a:lnTo>
                    <a:pt x="160899" y="114323"/>
                  </a:lnTo>
                  <a:lnTo>
                    <a:pt x="152430" y="105854"/>
                  </a:lnTo>
                  <a:lnTo>
                    <a:pt x="131259" y="63513"/>
                  </a:lnTo>
                  <a:lnTo>
                    <a:pt x="139728" y="50810"/>
                  </a:lnTo>
                  <a:lnTo>
                    <a:pt x="139728" y="29639"/>
                  </a:lnTo>
                  <a:lnTo>
                    <a:pt x="118557" y="29639"/>
                  </a:lnTo>
                  <a:lnTo>
                    <a:pt x="88918" y="0"/>
                  </a:lnTo>
                  <a:lnTo>
                    <a:pt x="55044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BC04BC2-392E-59E2-61D4-82F36D689785}"/>
                </a:ext>
              </a:extLst>
            </p:cNvPr>
            <p:cNvSpPr/>
            <p:nvPr/>
          </p:nvSpPr>
          <p:spPr>
            <a:xfrm>
              <a:off x="4019693" y="2180417"/>
              <a:ext cx="330265" cy="448822"/>
            </a:xfrm>
            <a:custGeom>
              <a:avLst/>
              <a:gdLst>
                <a:gd name="connsiteX0" fmla="*/ 199006 w 330265"/>
                <a:gd name="connsiteY0" fmla="*/ 0 h 448822"/>
                <a:gd name="connsiteX1" fmla="*/ 190538 w 330265"/>
                <a:gd name="connsiteY1" fmla="*/ 4234 h 448822"/>
                <a:gd name="connsiteX2" fmla="*/ 173601 w 330265"/>
                <a:gd name="connsiteY2" fmla="*/ 16937 h 448822"/>
                <a:gd name="connsiteX3" fmla="*/ 160899 w 330265"/>
                <a:gd name="connsiteY3" fmla="*/ 12703 h 448822"/>
                <a:gd name="connsiteX4" fmla="*/ 135494 w 330265"/>
                <a:gd name="connsiteY4" fmla="*/ 21171 h 448822"/>
                <a:gd name="connsiteX5" fmla="*/ 114323 w 330265"/>
                <a:gd name="connsiteY5" fmla="*/ 8468 h 448822"/>
                <a:gd name="connsiteX6" fmla="*/ 105854 w 330265"/>
                <a:gd name="connsiteY6" fmla="*/ 21171 h 448822"/>
                <a:gd name="connsiteX7" fmla="*/ 88918 w 330265"/>
                <a:gd name="connsiteY7" fmla="*/ 21171 h 448822"/>
                <a:gd name="connsiteX8" fmla="*/ 80449 w 330265"/>
                <a:gd name="connsiteY8" fmla="*/ 16937 h 448822"/>
                <a:gd name="connsiteX9" fmla="*/ 63513 w 330265"/>
                <a:gd name="connsiteY9" fmla="*/ 8468 h 448822"/>
                <a:gd name="connsiteX10" fmla="*/ 46576 w 330265"/>
                <a:gd name="connsiteY10" fmla="*/ 21171 h 448822"/>
                <a:gd name="connsiteX11" fmla="*/ 46576 w 330265"/>
                <a:gd name="connsiteY11" fmla="*/ 16937 h 448822"/>
                <a:gd name="connsiteX12" fmla="*/ 38108 w 330265"/>
                <a:gd name="connsiteY12" fmla="*/ 59278 h 448822"/>
                <a:gd name="connsiteX13" fmla="*/ 50810 w 330265"/>
                <a:gd name="connsiteY13" fmla="*/ 114323 h 448822"/>
                <a:gd name="connsiteX14" fmla="*/ 50810 w 330265"/>
                <a:gd name="connsiteY14" fmla="*/ 148196 h 448822"/>
                <a:gd name="connsiteX15" fmla="*/ 38108 w 330265"/>
                <a:gd name="connsiteY15" fmla="*/ 182069 h 448822"/>
                <a:gd name="connsiteX16" fmla="*/ 38108 w 330265"/>
                <a:gd name="connsiteY16" fmla="*/ 199006 h 448822"/>
                <a:gd name="connsiteX17" fmla="*/ 25405 w 330265"/>
                <a:gd name="connsiteY17" fmla="*/ 211709 h 448822"/>
                <a:gd name="connsiteX18" fmla="*/ 33873 w 330265"/>
                <a:gd name="connsiteY18" fmla="*/ 254050 h 448822"/>
                <a:gd name="connsiteX19" fmla="*/ 29639 w 330265"/>
                <a:gd name="connsiteY19" fmla="*/ 262519 h 448822"/>
                <a:gd name="connsiteX20" fmla="*/ 21171 w 330265"/>
                <a:gd name="connsiteY20" fmla="*/ 300626 h 448822"/>
                <a:gd name="connsiteX21" fmla="*/ 33873 w 330265"/>
                <a:gd name="connsiteY21" fmla="*/ 313329 h 448822"/>
                <a:gd name="connsiteX22" fmla="*/ 0 w 330265"/>
                <a:gd name="connsiteY22" fmla="*/ 338734 h 448822"/>
                <a:gd name="connsiteX23" fmla="*/ 0 w 330265"/>
                <a:gd name="connsiteY23" fmla="*/ 368373 h 448822"/>
                <a:gd name="connsiteX24" fmla="*/ 8468 w 330265"/>
                <a:gd name="connsiteY24" fmla="*/ 381076 h 448822"/>
                <a:gd name="connsiteX25" fmla="*/ 25405 w 330265"/>
                <a:gd name="connsiteY25" fmla="*/ 389544 h 448822"/>
                <a:gd name="connsiteX26" fmla="*/ 29639 w 330265"/>
                <a:gd name="connsiteY26" fmla="*/ 419183 h 448822"/>
                <a:gd name="connsiteX27" fmla="*/ 4234 w 330265"/>
                <a:gd name="connsiteY27" fmla="*/ 436120 h 448822"/>
                <a:gd name="connsiteX28" fmla="*/ 16937 w 330265"/>
                <a:gd name="connsiteY28" fmla="*/ 448822 h 448822"/>
                <a:gd name="connsiteX29" fmla="*/ 33873 w 330265"/>
                <a:gd name="connsiteY29" fmla="*/ 436120 h 448822"/>
                <a:gd name="connsiteX30" fmla="*/ 76215 w 330265"/>
                <a:gd name="connsiteY30" fmla="*/ 436120 h 448822"/>
                <a:gd name="connsiteX31" fmla="*/ 93152 w 330265"/>
                <a:gd name="connsiteY31" fmla="*/ 436120 h 448822"/>
                <a:gd name="connsiteX32" fmla="*/ 97386 w 330265"/>
                <a:gd name="connsiteY32" fmla="*/ 423417 h 448822"/>
                <a:gd name="connsiteX33" fmla="*/ 114323 w 330265"/>
                <a:gd name="connsiteY33" fmla="*/ 423417 h 448822"/>
                <a:gd name="connsiteX34" fmla="*/ 114323 w 330265"/>
                <a:gd name="connsiteY34" fmla="*/ 436120 h 448822"/>
                <a:gd name="connsiteX35" fmla="*/ 152430 w 330265"/>
                <a:gd name="connsiteY35" fmla="*/ 414949 h 448822"/>
                <a:gd name="connsiteX36" fmla="*/ 169367 w 330265"/>
                <a:gd name="connsiteY36" fmla="*/ 398012 h 448822"/>
                <a:gd name="connsiteX37" fmla="*/ 186304 w 330265"/>
                <a:gd name="connsiteY37" fmla="*/ 376842 h 448822"/>
                <a:gd name="connsiteX38" fmla="*/ 173601 w 330265"/>
                <a:gd name="connsiteY38" fmla="*/ 364139 h 448822"/>
                <a:gd name="connsiteX39" fmla="*/ 186304 w 330265"/>
                <a:gd name="connsiteY39" fmla="*/ 338734 h 448822"/>
                <a:gd name="connsiteX40" fmla="*/ 211709 w 330265"/>
                <a:gd name="connsiteY40" fmla="*/ 326031 h 448822"/>
                <a:gd name="connsiteX41" fmla="*/ 270987 w 330265"/>
                <a:gd name="connsiteY41" fmla="*/ 330266 h 448822"/>
                <a:gd name="connsiteX42" fmla="*/ 283690 w 330265"/>
                <a:gd name="connsiteY42" fmla="*/ 317563 h 448822"/>
                <a:gd name="connsiteX43" fmla="*/ 287924 w 330265"/>
                <a:gd name="connsiteY43" fmla="*/ 317563 h 448822"/>
                <a:gd name="connsiteX44" fmla="*/ 287924 w 330265"/>
                <a:gd name="connsiteY44" fmla="*/ 292158 h 448822"/>
                <a:gd name="connsiteX45" fmla="*/ 296392 w 330265"/>
                <a:gd name="connsiteY45" fmla="*/ 262519 h 448822"/>
                <a:gd name="connsiteX46" fmla="*/ 309095 w 330265"/>
                <a:gd name="connsiteY46" fmla="*/ 249816 h 448822"/>
                <a:gd name="connsiteX47" fmla="*/ 309095 w 330265"/>
                <a:gd name="connsiteY47" fmla="*/ 232880 h 448822"/>
                <a:gd name="connsiteX48" fmla="*/ 330266 w 330265"/>
                <a:gd name="connsiteY48" fmla="*/ 220177 h 448822"/>
                <a:gd name="connsiteX49" fmla="*/ 330266 w 330265"/>
                <a:gd name="connsiteY49" fmla="*/ 211709 h 448822"/>
                <a:gd name="connsiteX50" fmla="*/ 304861 w 330265"/>
                <a:gd name="connsiteY50" fmla="*/ 211709 h 448822"/>
                <a:gd name="connsiteX51" fmla="*/ 300627 w 330265"/>
                <a:gd name="connsiteY51" fmla="*/ 199006 h 448822"/>
                <a:gd name="connsiteX52" fmla="*/ 309095 w 330265"/>
                <a:gd name="connsiteY52" fmla="*/ 186304 h 448822"/>
                <a:gd name="connsiteX53" fmla="*/ 304861 w 330265"/>
                <a:gd name="connsiteY53" fmla="*/ 165133 h 448822"/>
                <a:gd name="connsiteX54" fmla="*/ 292158 w 330265"/>
                <a:gd name="connsiteY54" fmla="*/ 156664 h 448822"/>
                <a:gd name="connsiteX55" fmla="*/ 296392 w 330265"/>
                <a:gd name="connsiteY55" fmla="*/ 135494 h 448822"/>
                <a:gd name="connsiteX56" fmla="*/ 309095 w 330265"/>
                <a:gd name="connsiteY56" fmla="*/ 127025 h 448822"/>
                <a:gd name="connsiteX57" fmla="*/ 304861 w 330265"/>
                <a:gd name="connsiteY57" fmla="*/ 118557 h 448822"/>
                <a:gd name="connsiteX58" fmla="*/ 309095 w 330265"/>
                <a:gd name="connsiteY58" fmla="*/ 114323 h 448822"/>
                <a:gd name="connsiteX59" fmla="*/ 283690 w 330265"/>
                <a:gd name="connsiteY59" fmla="*/ 105854 h 448822"/>
                <a:gd name="connsiteX60" fmla="*/ 275221 w 330265"/>
                <a:gd name="connsiteY60" fmla="*/ 88918 h 448822"/>
                <a:gd name="connsiteX61" fmla="*/ 262519 w 330265"/>
                <a:gd name="connsiteY61" fmla="*/ 84683 h 448822"/>
                <a:gd name="connsiteX62" fmla="*/ 220177 w 330265"/>
                <a:gd name="connsiteY62" fmla="*/ 46576 h 448822"/>
                <a:gd name="connsiteX63" fmla="*/ 215943 w 330265"/>
                <a:gd name="connsiteY63" fmla="*/ 12703 h 448822"/>
                <a:gd name="connsiteX64" fmla="*/ 199006 w 330265"/>
                <a:gd name="connsiteY64" fmla="*/ 0 h 44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330265" h="448822">
                  <a:moveTo>
                    <a:pt x="199006" y="0"/>
                  </a:moveTo>
                  <a:lnTo>
                    <a:pt x="190538" y="4234"/>
                  </a:lnTo>
                  <a:lnTo>
                    <a:pt x="173601" y="16937"/>
                  </a:lnTo>
                  <a:lnTo>
                    <a:pt x="160899" y="12703"/>
                  </a:lnTo>
                  <a:lnTo>
                    <a:pt x="135494" y="21171"/>
                  </a:lnTo>
                  <a:lnTo>
                    <a:pt x="114323" y="8468"/>
                  </a:lnTo>
                  <a:lnTo>
                    <a:pt x="105854" y="21171"/>
                  </a:lnTo>
                  <a:lnTo>
                    <a:pt x="88918" y="21171"/>
                  </a:lnTo>
                  <a:lnTo>
                    <a:pt x="80449" y="16937"/>
                  </a:lnTo>
                  <a:lnTo>
                    <a:pt x="63513" y="8468"/>
                  </a:lnTo>
                  <a:lnTo>
                    <a:pt x="46576" y="21171"/>
                  </a:lnTo>
                  <a:lnTo>
                    <a:pt x="46576" y="16937"/>
                  </a:lnTo>
                  <a:lnTo>
                    <a:pt x="38108" y="59278"/>
                  </a:lnTo>
                  <a:lnTo>
                    <a:pt x="50810" y="114323"/>
                  </a:lnTo>
                  <a:lnTo>
                    <a:pt x="50810" y="148196"/>
                  </a:lnTo>
                  <a:lnTo>
                    <a:pt x="38108" y="182069"/>
                  </a:lnTo>
                  <a:lnTo>
                    <a:pt x="38108" y="199006"/>
                  </a:lnTo>
                  <a:lnTo>
                    <a:pt x="25405" y="211709"/>
                  </a:lnTo>
                  <a:lnTo>
                    <a:pt x="33873" y="254050"/>
                  </a:lnTo>
                  <a:lnTo>
                    <a:pt x="29639" y="262519"/>
                  </a:lnTo>
                  <a:lnTo>
                    <a:pt x="21171" y="300626"/>
                  </a:lnTo>
                  <a:lnTo>
                    <a:pt x="33873" y="313329"/>
                  </a:lnTo>
                  <a:lnTo>
                    <a:pt x="0" y="338734"/>
                  </a:lnTo>
                  <a:lnTo>
                    <a:pt x="0" y="368373"/>
                  </a:lnTo>
                  <a:lnTo>
                    <a:pt x="8468" y="381076"/>
                  </a:lnTo>
                  <a:lnTo>
                    <a:pt x="25405" y="389544"/>
                  </a:lnTo>
                  <a:lnTo>
                    <a:pt x="29639" y="419183"/>
                  </a:lnTo>
                  <a:lnTo>
                    <a:pt x="4234" y="436120"/>
                  </a:lnTo>
                  <a:lnTo>
                    <a:pt x="16937" y="448822"/>
                  </a:lnTo>
                  <a:lnTo>
                    <a:pt x="33873" y="436120"/>
                  </a:lnTo>
                  <a:lnTo>
                    <a:pt x="76215" y="436120"/>
                  </a:lnTo>
                  <a:lnTo>
                    <a:pt x="93152" y="436120"/>
                  </a:lnTo>
                  <a:lnTo>
                    <a:pt x="97386" y="423417"/>
                  </a:lnTo>
                  <a:lnTo>
                    <a:pt x="114323" y="423417"/>
                  </a:lnTo>
                  <a:lnTo>
                    <a:pt x="114323" y="436120"/>
                  </a:lnTo>
                  <a:lnTo>
                    <a:pt x="152430" y="414949"/>
                  </a:lnTo>
                  <a:lnTo>
                    <a:pt x="169367" y="398012"/>
                  </a:lnTo>
                  <a:lnTo>
                    <a:pt x="186304" y="376842"/>
                  </a:lnTo>
                  <a:lnTo>
                    <a:pt x="173601" y="364139"/>
                  </a:lnTo>
                  <a:lnTo>
                    <a:pt x="186304" y="338734"/>
                  </a:lnTo>
                  <a:lnTo>
                    <a:pt x="211709" y="326031"/>
                  </a:lnTo>
                  <a:lnTo>
                    <a:pt x="270987" y="330266"/>
                  </a:lnTo>
                  <a:lnTo>
                    <a:pt x="283690" y="317563"/>
                  </a:lnTo>
                  <a:lnTo>
                    <a:pt x="287924" y="317563"/>
                  </a:lnTo>
                  <a:lnTo>
                    <a:pt x="287924" y="292158"/>
                  </a:lnTo>
                  <a:lnTo>
                    <a:pt x="296392" y="262519"/>
                  </a:lnTo>
                  <a:lnTo>
                    <a:pt x="309095" y="249816"/>
                  </a:lnTo>
                  <a:lnTo>
                    <a:pt x="309095" y="232880"/>
                  </a:lnTo>
                  <a:lnTo>
                    <a:pt x="330266" y="220177"/>
                  </a:lnTo>
                  <a:lnTo>
                    <a:pt x="330266" y="211709"/>
                  </a:lnTo>
                  <a:lnTo>
                    <a:pt x="304861" y="211709"/>
                  </a:lnTo>
                  <a:lnTo>
                    <a:pt x="300627" y="199006"/>
                  </a:lnTo>
                  <a:lnTo>
                    <a:pt x="309095" y="186304"/>
                  </a:lnTo>
                  <a:lnTo>
                    <a:pt x="304861" y="165133"/>
                  </a:lnTo>
                  <a:lnTo>
                    <a:pt x="292158" y="156664"/>
                  </a:lnTo>
                  <a:lnTo>
                    <a:pt x="296392" y="135494"/>
                  </a:lnTo>
                  <a:lnTo>
                    <a:pt x="309095" y="127025"/>
                  </a:lnTo>
                  <a:lnTo>
                    <a:pt x="304861" y="118557"/>
                  </a:lnTo>
                  <a:lnTo>
                    <a:pt x="309095" y="114323"/>
                  </a:lnTo>
                  <a:lnTo>
                    <a:pt x="283690" y="105854"/>
                  </a:lnTo>
                  <a:lnTo>
                    <a:pt x="275221" y="88918"/>
                  </a:lnTo>
                  <a:lnTo>
                    <a:pt x="262519" y="84683"/>
                  </a:lnTo>
                  <a:lnTo>
                    <a:pt x="220177" y="46576"/>
                  </a:lnTo>
                  <a:lnTo>
                    <a:pt x="215943" y="12703"/>
                  </a:lnTo>
                  <a:lnTo>
                    <a:pt x="19900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B4081B2-9F55-3ED6-89CB-EFF72B25381A}"/>
                </a:ext>
              </a:extLst>
            </p:cNvPr>
            <p:cNvSpPr/>
            <p:nvPr/>
          </p:nvSpPr>
          <p:spPr>
            <a:xfrm>
              <a:off x="5344990" y="2493746"/>
              <a:ext cx="220177" cy="389544"/>
            </a:xfrm>
            <a:custGeom>
              <a:avLst/>
              <a:gdLst>
                <a:gd name="connsiteX0" fmla="*/ 110089 w 220177"/>
                <a:gd name="connsiteY0" fmla="*/ 0 h 389544"/>
                <a:gd name="connsiteX1" fmla="*/ 88918 w 220177"/>
                <a:gd name="connsiteY1" fmla="*/ 0 h 389544"/>
                <a:gd name="connsiteX2" fmla="*/ 71981 w 220177"/>
                <a:gd name="connsiteY2" fmla="*/ 33873 h 389544"/>
                <a:gd name="connsiteX3" fmla="*/ 55044 w 220177"/>
                <a:gd name="connsiteY3" fmla="*/ 67747 h 389544"/>
                <a:gd name="connsiteX4" fmla="*/ 59278 w 220177"/>
                <a:gd name="connsiteY4" fmla="*/ 93152 h 389544"/>
                <a:gd name="connsiteX5" fmla="*/ 42342 w 220177"/>
                <a:gd name="connsiteY5" fmla="*/ 127025 h 389544"/>
                <a:gd name="connsiteX6" fmla="*/ 16937 w 220177"/>
                <a:gd name="connsiteY6" fmla="*/ 148196 h 389544"/>
                <a:gd name="connsiteX7" fmla="*/ 16937 w 220177"/>
                <a:gd name="connsiteY7" fmla="*/ 207475 h 389544"/>
                <a:gd name="connsiteX8" fmla="*/ 0 w 220177"/>
                <a:gd name="connsiteY8" fmla="*/ 224411 h 389544"/>
                <a:gd name="connsiteX9" fmla="*/ 0 w 220177"/>
                <a:gd name="connsiteY9" fmla="*/ 228645 h 389544"/>
                <a:gd name="connsiteX10" fmla="*/ 4234 w 220177"/>
                <a:gd name="connsiteY10" fmla="*/ 237114 h 389544"/>
                <a:gd name="connsiteX11" fmla="*/ 29639 w 220177"/>
                <a:gd name="connsiteY11" fmla="*/ 241348 h 389544"/>
                <a:gd name="connsiteX12" fmla="*/ 55044 w 220177"/>
                <a:gd name="connsiteY12" fmla="*/ 262519 h 389544"/>
                <a:gd name="connsiteX13" fmla="*/ 63513 w 220177"/>
                <a:gd name="connsiteY13" fmla="*/ 270987 h 389544"/>
                <a:gd name="connsiteX14" fmla="*/ 59278 w 220177"/>
                <a:gd name="connsiteY14" fmla="*/ 287924 h 389544"/>
                <a:gd name="connsiteX15" fmla="*/ 50810 w 220177"/>
                <a:gd name="connsiteY15" fmla="*/ 304861 h 389544"/>
                <a:gd name="connsiteX16" fmla="*/ 55044 w 220177"/>
                <a:gd name="connsiteY16" fmla="*/ 321797 h 389544"/>
                <a:gd name="connsiteX17" fmla="*/ 76215 w 220177"/>
                <a:gd name="connsiteY17" fmla="*/ 317563 h 389544"/>
                <a:gd name="connsiteX18" fmla="*/ 80449 w 220177"/>
                <a:gd name="connsiteY18" fmla="*/ 334500 h 389544"/>
                <a:gd name="connsiteX19" fmla="*/ 88918 w 220177"/>
                <a:gd name="connsiteY19" fmla="*/ 368373 h 389544"/>
                <a:gd name="connsiteX20" fmla="*/ 105854 w 220177"/>
                <a:gd name="connsiteY20" fmla="*/ 364139 h 389544"/>
                <a:gd name="connsiteX21" fmla="*/ 101620 w 220177"/>
                <a:gd name="connsiteY21" fmla="*/ 381076 h 389544"/>
                <a:gd name="connsiteX22" fmla="*/ 114323 w 220177"/>
                <a:gd name="connsiteY22" fmla="*/ 389544 h 389544"/>
                <a:gd name="connsiteX23" fmla="*/ 169367 w 220177"/>
                <a:gd name="connsiteY23" fmla="*/ 389544 h 389544"/>
                <a:gd name="connsiteX24" fmla="*/ 199006 w 220177"/>
                <a:gd name="connsiteY24" fmla="*/ 368373 h 389544"/>
                <a:gd name="connsiteX25" fmla="*/ 203240 w 220177"/>
                <a:gd name="connsiteY25" fmla="*/ 334500 h 389544"/>
                <a:gd name="connsiteX26" fmla="*/ 215943 w 220177"/>
                <a:gd name="connsiteY26" fmla="*/ 313329 h 389544"/>
                <a:gd name="connsiteX27" fmla="*/ 194772 w 220177"/>
                <a:gd name="connsiteY27" fmla="*/ 292158 h 389544"/>
                <a:gd name="connsiteX28" fmla="*/ 186304 w 220177"/>
                <a:gd name="connsiteY28" fmla="*/ 266753 h 389544"/>
                <a:gd name="connsiteX29" fmla="*/ 199006 w 220177"/>
                <a:gd name="connsiteY29" fmla="*/ 249816 h 389544"/>
                <a:gd name="connsiteX30" fmla="*/ 199006 w 220177"/>
                <a:gd name="connsiteY30" fmla="*/ 211709 h 389544"/>
                <a:gd name="connsiteX31" fmla="*/ 207475 w 220177"/>
                <a:gd name="connsiteY31" fmla="*/ 194772 h 389544"/>
                <a:gd name="connsiteX32" fmla="*/ 207475 w 220177"/>
                <a:gd name="connsiteY32" fmla="*/ 160899 h 389544"/>
                <a:gd name="connsiteX33" fmla="*/ 220177 w 220177"/>
                <a:gd name="connsiteY33" fmla="*/ 143962 h 389544"/>
                <a:gd name="connsiteX34" fmla="*/ 203240 w 220177"/>
                <a:gd name="connsiteY34" fmla="*/ 122791 h 389544"/>
                <a:gd name="connsiteX35" fmla="*/ 203240 w 220177"/>
                <a:gd name="connsiteY35" fmla="*/ 76215 h 389544"/>
                <a:gd name="connsiteX36" fmla="*/ 182070 w 220177"/>
                <a:gd name="connsiteY36" fmla="*/ 67747 h 389544"/>
                <a:gd name="connsiteX37" fmla="*/ 165133 w 220177"/>
                <a:gd name="connsiteY37" fmla="*/ 29639 h 389544"/>
                <a:gd name="connsiteX38" fmla="*/ 135494 w 220177"/>
                <a:gd name="connsiteY38" fmla="*/ 29639 h 389544"/>
                <a:gd name="connsiteX39" fmla="*/ 122791 w 220177"/>
                <a:gd name="connsiteY39" fmla="*/ 12703 h 389544"/>
                <a:gd name="connsiteX40" fmla="*/ 110089 w 220177"/>
                <a:gd name="connsiteY40" fmla="*/ 0 h 38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20177" h="389544">
                  <a:moveTo>
                    <a:pt x="110089" y="0"/>
                  </a:moveTo>
                  <a:lnTo>
                    <a:pt x="88918" y="0"/>
                  </a:lnTo>
                  <a:lnTo>
                    <a:pt x="71981" y="33873"/>
                  </a:lnTo>
                  <a:lnTo>
                    <a:pt x="55044" y="67747"/>
                  </a:lnTo>
                  <a:lnTo>
                    <a:pt x="59278" y="93152"/>
                  </a:lnTo>
                  <a:lnTo>
                    <a:pt x="42342" y="127025"/>
                  </a:lnTo>
                  <a:lnTo>
                    <a:pt x="16937" y="148196"/>
                  </a:lnTo>
                  <a:lnTo>
                    <a:pt x="16937" y="207475"/>
                  </a:lnTo>
                  <a:lnTo>
                    <a:pt x="0" y="224411"/>
                  </a:lnTo>
                  <a:lnTo>
                    <a:pt x="0" y="228645"/>
                  </a:lnTo>
                  <a:lnTo>
                    <a:pt x="4234" y="237114"/>
                  </a:lnTo>
                  <a:lnTo>
                    <a:pt x="29639" y="241348"/>
                  </a:lnTo>
                  <a:lnTo>
                    <a:pt x="55044" y="262519"/>
                  </a:lnTo>
                  <a:lnTo>
                    <a:pt x="63513" y="270987"/>
                  </a:lnTo>
                  <a:lnTo>
                    <a:pt x="59278" y="287924"/>
                  </a:lnTo>
                  <a:lnTo>
                    <a:pt x="50810" y="304861"/>
                  </a:lnTo>
                  <a:lnTo>
                    <a:pt x="55044" y="321797"/>
                  </a:lnTo>
                  <a:lnTo>
                    <a:pt x="76215" y="317563"/>
                  </a:lnTo>
                  <a:lnTo>
                    <a:pt x="80449" y="334500"/>
                  </a:lnTo>
                  <a:lnTo>
                    <a:pt x="88918" y="368373"/>
                  </a:lnTo>
                  <a:lnTo>
                    <a:pt x="105854" y="364139"/>
                  </a:lnTo>
                  <a:lnTo>
                    <a:pt x="101620" y="381076"/>
                  </a:lnTo>
                  <a:lnTo>
                    <a:pt x="114323" y="389544"/>
                  </a:lnTo>
                  <a:lnTo>
                    <a:pt x="169367" y="389544"/>
                  </a:lnTo>
                  <a:lnTo>
                    <a:pt x="199006" y="368373"/>
                  </a:lnTo>
                  <a:lnTo>
                    <a:pt x="203240" y="334500"/>
                  </a:lnTo>
                  <a:lnTo>
                    <a:pt x="215943" y="313329"/>
                  </a:lnTo>
                  <a:lnTo>
                    <a:pt x="194772" y="292158"/>
                  </a:lnTo>
                  <a:lnTo>
                    <a:pt x="186304" y="266753"/>
                  </a:lnTo>
                  <a:lnTo>
                    <a:pt x="199006" y="249816"/>
                  </a:lnTo>
                  <a:lnTo>
                    <a:pt x="199006" y="211709"/>
                  </a:lnTo>
                  <a:lnTo>
                    <a:pt x="207475" y="194772"/>
                  </a:lnTo>
                  <a:lnTo>
                    <a:pt x="207475" y="160899"/>
                  </a:lnTo>
                  <a:lnTo>
                    <a:pt x="220177" y="143962"/>
                  </a:lnTo>
                  <a:lnTo>
                    <a:pt x="203240" y="122791"/>
                  </a:lnTo>
                  <a:lnTo>
                    <a:pt x="203240" y="76215"/>
                  </a:lnTo>
                  <a:lnTo>
                    <a:pt x="182070" y="67747"/>
                  </a:lnTo>
                  <a:lnTo>
                    <a:pt x="165133" y="29639"/>
                  </a:lnTo>
                  <a:lnTo>
                    <a:pt x="135494" y="29639"/>
                  </a:lnTo>
                  <a:lnTo>
                    <a:pt x="122791" y="12703"/>
                  </a:lnTo>
                  <a:lnTo>
                    <a:pt x="11008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F0FFEC9-EAA3-04CB-47F3-7547FFA70590}"/>
                </a:ext>
              </a:extLst>
            </p:cNvPr>
            <p:cNvSpPr/>
            <p:nvPr/>
          </p:nvSpPr>
          <p:spPr>
            <a:xfrm>
              <a:off x="4747971" y="1943303"/>
              <a:ext cx="279455" cy="533505"/>
            </a:xfrm>
            <a:custGeom>
              <a:avLst/>
              <a:gdLst>
                <a:gd name="connsiteX0" fmla="*/ 118557 w 279455"/>
                <a:gd name="connsiteY0" fmla="*/ 0 h 533505"/>
                <a:gd name="connsiteX1" fmla="*/ 105854 w 279455"/>
                <a:gd name="connsiteY1" fmla="*/ 21171 h 533505"/>
                <a:gd name="connsiteX2" fmla="*/ 93152 w 279455"/>
                <a:gd name="connsiteY2" fmla="*/ 29639 h 533505"/>
                <a:gd name="connsiteX3" fmla="*/ 80449 w 279455"/>
                <a:gd name="connsiteY3" fmla="*/ 16937 h 533505"/>
                <a:gd name="connsiteX4" fmla="*/ 59278 w 279455"/>
                <a:gd name="connsiteY4" fmla="*/ 16937 h 533505"/>
                <a:gd name="connsiteX5" fmla="*/ 55044 w 279455"/>
                <a:gd name="connsiteY5" fmla="*/ 12703 h 533505"/>
                <a:gd name="connsiteX6" fmla="*/ 38108 w 279455"/>
                <a:gd name="connsiteY6" fmla="*/ 42342 h 533505"/>
                <a:gd name="connsiteX7" fmla="*/ 33873 w 279455"/>
                <a:gd name="connsiteY7" fmla="*/ 50810 h 533505"/>
                <a:gd name="connsiteX8" fmla="*/ 50810 w 279455"/>
                <a:gd name="connsiteY8" fmla="*/ 76215 h 533505"/>
                <a:gd name="connsiteX9" fmla="*/ 46576 w 279455"/>
                <a:gd name="connsiteY9" fmla="*/ 105854 h 533505"/>
                <a:gd name="connsiteX10" fmla="*/ 29639 w 279455"/>
                <a:gd name="connsiteY10" fmla="*/ 118557 h 533505"/>
                <a:gd name="connsiteX11" fmla="*/ 29639 w 279455"/>
                <a:gd name="connsiteY11" fmla="*/ 127025 h 533505"/>
                <a:gd name="connsiteX12" fmla="*/ 38108 w 279455"/>
                <a:gd name="connsiteY12" fmla="*/ 143962 h 533505"/>
                <a:gd name="connsiteX13" fmla="*/ 29639 w 279455"/>
                <a:gd name="connsiteY13" fmla="*/ 152430 h 533505"/>
                <a:gd name="connsiteX14" fmla="*/ 8468 w 279455"/>
                <a:gd name="connsiteY14" fmla="*/ 160899 h 533505"/>
                <a:gd name="connsiteX15" fmla="*/ 12703 w 279455"/>
                <a:gd name="connsiteY15" fmla="*/ 177835 h 533505"/>
                <a:gd name="connsiteX16" fmla="*/ 21171 w 279455"/>
                <a:gd name="connsiteY16" fmla="*/ 182069 h 533505"/>
                <a:gd name="connsiteX17" fmla="*/ 8468 w 279455"/>
                <a:gd name="connsiteY17" fmla="*/ 194772 h 533505"/>
                <a:gd name="connsiteX18" fmla="*/ 16937 w 279455"/>
                <a:gd name="connsiteY18" fmla="*/ 215943 h 533505"/>
                <a:gd name="connsiteX19" fmla="*/ 29639 w 279455"/>
                <a:gd name="connsiteY19" fmla="*/ 249816 h 533505"/>
                <a:gd name="connsiteX20" fmla="*/ 12703 w 279455"/>
                <a:gd name="connsiteY20" fmla="*/ 266753 h 533505"/>
                <a:gd name="connsiteX21" fmla="*/ 38108 w 279455"/>
                <a:gd name="connsiteY21" fmla="*/ 262519 h 533505"/>
                <a:gd name="connsiteX22" fmla="*/ 25405 w 279455"/>
                <a:gd name="connsiteY22" fmla="*/ 300626 h 533505"/>
                <a:gd name="connsiteX23" fmla="*/ 8468 w 279455"/>
                <a:gd name="connsiteY23" fmla="*/ 309095 h 533505"/>
                <a:gd name="connsiteX24" fmla="*/ 0 w 279455"/>
                <a:gd name="connsiteY24" fmla="*/ 334500 h 533505"/>
                <a:gd name="connsiteX25" fmla="*/ 8468 w 279455"/>
                <a:gd name="connsiteY25" fmla="*/ 338734 h 533505"/>
                <a:gd name="connsiteX26" fmla="*/ 0 w 279455"/>
                <a:gd name="connsiteY26" fmla="*/ 359905 h 533505"/>
                <a:gd name="connsiteX27" fmla="*/ 0 w 279455"/>
                <a:gd name="connsiteY27" fmla="*/ 372607 h 533505"/>
                <a:gd name="connsiteX28" fmla="*/ 29639 w 279455"/>
                <a:gd name="connsiteY28" fmla="*/ 393778 h 533505"/>
                <a:gd name="connsiteX29" fmla="*/ 33873 w 279455"/>
                <a:gd name="connsiteY29" fmla="*/ 448822 h 533505"/>
                <a:gd name="connsiteX30" fmla="*/ 63513 w 279455"/>
                <a:gd name="connsiteY30" fmla="*/ 453057 h 533505"/>
                <a:gd name="connsiteX31" fmla="*/ 84684 w 279455"/>
                <a:gd name="connsiteY31" fmla="*/ 474228 h 533505"/>
                <a:gd name="connsiteX32" fmla="*/ 118557 w 279455"/>
                <a:gd name="connsiteY32" fmla="*/ 491164 h 533505"/>
                <a:gd name="connsiteX33" fmla="*/ 135494 w 279455"/>
                <a:gd name="connsiteY33" fmla="*/ 495398 h 533505"/>
                <a:gd name="connsiteX34" fmla="*/ 165133 w 279455"/>
                <a:gd name="connsiteY34" fmla="*/ 529272 h 533505"/>
                <a:gd name="connsiteX35" fmla="*/ 160899 w 279455"/>
                <a:gd name="connsiteY35" fmla="*/ 533506 h 533505"/>
                <a:gd name="connsiteX36" fmla="*/ 190538 w 279455"/>
                <a:gd name="connsiteY36" fmla="*/ 529272 h 533505"/>
                <a:gd name="connsiteX37" fmla="*/ 190538 w 279455"/>
                <a:gd name="connsiteY37" fmla="*/ 516569 h 533505"/>
                <a:gd name="connsiteX38" fmla="*/ 220177 w 279455"/>
                <a:gd name="connsiteY38" fmla="*/ 512335 h 533505"/>
                <a:gd name="connsiteX39" fmla="*/ 220177 w 279455"/>
                <a:gd name="connsiteY39" fmla="*/ 499633 h 533505"/>
                <a:gd name="connsiteX40" fmla="*/ 228646 w 279455"/>
                <a:gd name="connsiteY40" fmla="*/ 499633 h 533505"/>
                <a:gd name="connsiteX41" fmla="*/ 228646 w 279455"/>
                <a:gd name="connsiteY41" fmla="*/ 508101 h 533505"/>
                <a:gd name="connsiteX42" fmla="*/ 249816 w 279455"/>
                <a:gd name="connsiteY42" fmla="*/ 503867 h 533505"/>
                <a:gd name="connsiteX43" fmla="*/ 262519 w 279455"/>
                <a:gd name="connsiteY43" fmla="*/ 491164 h 533505"/>
                <a:gd name="connsiteX44" fmla="*/ 258285 w 279455"/>
                <a:gd name="connsiteY44" fmla="*/ 491164 h 533505"/>
                <a:gd name="connsiteX45" fmla="*/ 258285 w 279455"/>
                <a:gd name="connsiteY45" fmla="*/ 469993 h 533505"/>
                <a:gd name="connsiteX46" fmla="*/ 241348 w 279455"/>
                <a:gd name="connsiteY46" fmla="*/ 457291 h 533505"/>
                <a:gd name="connsiteX47" fmla="*/ 241348 w 279455"/>
                <a:gd name="connsiteY47" fmla="*/ 448822 h 533505"/>
                <a:gd name="connsiteX48" fmla="*/ 254051 w 279455"/>
                <a:gd name="connsiteY48" fmla="*/ 440354 h 533505"/>
                <a:gd name="connsiteX49" fmla="*/ 270987 w 279455"/>
                <a:gd name="connsiteY49" fmla="*/ 440354 h 533505"/>
                <a:gd name="connsiteX50" fmla="*/ 262519 w 279455"/>
                <a:gd name="connsiteY50" fmla="*/ 431886 h 533505"/>
                <a:gd name="connsiteX51" fmla="*/ 258285 w 279455"/>
                <a:gd name="connsiteY51" fmla="*/ 431886 h 533505"/>
                <a:gd name="connsiteX52" fmla="*/ 249816 w 279455"/>
                <a:gd name="connsiteY52" fmla="*/ 419183 h 533505"/>
                <a:gd name="connsiteX53" fmla="*/ 249816 w 279455"/>
                <a:gd name="connsiteY53" fmla="*/ 393778 h 533505"/>
                <a:gd name="connsiteX54" fmla="*/ 245582 w 279455"/>
                <a:gd name="connsiteY54" fmla="*/ 376842 h 533505"/>
                <a:gd name="connsiteX55" fmla="*/ 254051 w 279455"/>
                <a:gd name="connsiteY55" fmla="*/ 351436 h 533505"/>
                <a:gd name="connsiteX56" fmla="*/ 266753 w 279455"/>
                <a:gd name="connsiteY56" fmla="*/ 321797 h 533505"/>
                <a:gd name="connsiteX57" fmla="*/ 254051 w 279455"/>
                <a:gd name="connsiteY57" fmla="*/ 309095 h 533505"/>
                <a:gd name="connsiteX58" fmla="*/ 254051 w 279455"/>
                <a:gd name="connsiteY58" fmla="*/ 300626 h 533505"/>
                <a:gd name="connsiteX59" fmla="*/ 262519 w 279455"/>
                <a:gd name="connsiteY59" fmla="*/ 292158 h 533505"/>
                <a:gd name="connsiteX60" fmla="*/ 279456 w 279455"/>
                <a:gd name="connsiteY60" fmla="*/ 292158 h 533505"/>
                <a:gd name="connsiteX61" fmla="*/ 279456 w 279455"/>
                <a:gd name="connsiteY61" fmla="*/ 283690 h 533505"/>
                <a:gd name="connsiteX62" fmla="*/ 262519 w 279455"/>
                <a:gd name="connsiteY62" fmla="*/ 275221 h 533505"/>
                <a:gd name="connsiteX63" fmla="*/ 262519 w 279455"/>
                <a:gd name="connsiteY63" fmla="*/ 266753 h 533505"/>
                <a:gd name="connsiteX64" fmla="*/ 275221 w 279455"/>
                <a:gd name="connsiteY64" fmla="*/ 249816 h 533505"/>
                <a:gd name="connsiteX65" fmla="*/ 258285 w 279455"/>
                <a:gd name="connsiteY65" fmla="*/ 232880 h 533505"/>
                <a:gd name="connsiteX66" fmla="*/ 262519 w 279455"/>
                <a:gd name="connsiteY66" fmla="*/ 224411 h 533505"/>
                <a:gd name="connsiteX67" fmla="*/ 249816 w 279455"/>
                <a:gd name="connsiteY67" fmla="*/ 215943 h 533505"/>
                <a:gd name="connsiteX68" fmla="*/ 241348 w 279455"/>
                <a:gd name="connsiteY68" fmla="*/ 207475 h 533505"/>
                <a:gd name="connsiteX69" fmla="*/ 241348 w 279455"/>
                <a:gd name="connsiteY69" fmla="*/ 190538 h 533505"/>
                <a:gd name="connsiteX70" fmla="*/ 241348 w 279455"/>
                <a:gd name="connsiteY70" fmla="*/ 177835 h 533505"/>
                <a:gd name="connsiteX71" fmla="*/ 232880 w 279455"/>
                <a:gd name="connsiteY71" fmla="*/ 169367 h 533505"/>
                <a:gd name="connsiteX72" fmla="*/ 232880 w 279455"/>
                <a:gd name="connsiteY72" fmla="*/ 148196 h 533505"/>
                <a:gd name="connsiteX73" fmla="*/ 241348 w 279455"/>
                <a:gd name="connsiteY73" fmla="*/ 139728 h 533505"/>
                <a:gd name="connsiteX74" fmla="*/ 241348 w 279455"/>
                <a:gd name="connsiteY74" fmla="*/ 131259 h 533505"/>
                <a:gd name="connsiteX75" fmla="*/ 232880 w 279455"/>
                <a:gd name="connsiteY75" fmla="*/ 127025 h 533505"/>
                <a:gd name="connsiteX76" fmla="*/ 232880 w 279455"/>
                <a:gd name="connsiteY76" fmla="*/ 110089 h 533505"/>
                <a:gd name="connsiteX77" fmla="*/ 228646 w 279455"/>
                <a:gd name="connsiteY77" fmla="*/ 97386 h 533505"/>
                <a:gd name="connsiteX78" fmla="*/ 224411 w 279455"/>
                <a:gd name="connsiteY78" fmla="*/ 84683 h 533505"/>
                <a:gd name="connsiteX79" fmla="*/ 211709 w 279455"/>
                <a:gd name="connsiteY79" fmla="*/ 76215 h 533505"/>
                <a:gd name="connsiteX80" fmla="*/ 186304 w 279455"/>
                <a:gd name="connsiteY80" fmla="*/ 84683 h 533505"/>
                <a:gd name="connsiteX81" fmla="*/ 169367 w 279455"/>
                <a:gd name="connsiteY81" fmla="*/ 84683 h 533505"/>
                <a:gd name="connsiteX82" fmla="*/ 160899 w 279455"/>
                <a:gd name="connsiteY82" fmla="*/ 97386 h 533505"/>
                <a:gd name="connsiteX83" fmla="*/ 156665 w 279455"/>
                <a:gd name="connsiteY83" fmla="*/ 105854 h 533505"/>
                <a:gd name="connsiteX84" fmla="*/ 152430 w 279455"/>
                <a:gd name="connsiteY84" fmla="*/ 97386 h 533505"/>
                <a:gd name="connsiteX85" fmla="*/ 156665 w 279455"/>
                <a:gd name="connsiteY85" fmla="*/ 88918 h 533505"/>
                <a:gd name="connsiteX86" fmla="*/ 160899 w 279455"/>
                <a:gd name="connsiteY86" fmla="*/ 76215 h 533505"/>
                <a:gd name="connsiteX87" fmla="*/ 152430 w 279455"/>
                <a:gd name="connsiteY87" fmla="*/ 63513 h 533505"/>
                <a:gd name="connsiteX88" fmla="*/ 152430 w 279455"/>
                <a:gd name="connsiteY88" fmla="*/ 46576 h 533505"/>
                <a:gd name="connsiteX89" fmla="*/ 143962 w 279455"/>
                <a:gd name="connsiteY89" fmla="*/ 46576 h 533505"/>
                <a:gd name="connsiteX90" fmla="*/ 139728 w 279455"/>
                <a:gd name="connsiteY90" fmla="*/ 16937 h 533505"/>
                <a:gd name="connsiteX91" fmla="*/ 127025 w 279455"/>
                <a:gd name="connsiteY91" fmla="*/ 4234 h 533505"/>
                <a:gd name="connsiteX92" fmla="*/ 118557 w 279455"/>
                <a:gd name="connsiteY92" fmla="*/ 4234 h 53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79455" h="533505">
                  <a:moveTo>
                    <a:pt x="118557" y="0"/>
                  </a:moveTo>
                  <a:lnTo>
                    <a:pt x="105854" y="21171"/>
                  </a:lnTo>
                  <a:lnTo>
                    <a:pt x="93152" y="29639"/>
                  </a:lnTo>
                  <a:lnTo>
                    <a:pt x="80449" y="16937"/>
                  </a:lnTo>
                  <a:lnTo>
                    <a:pt x="59278" y="16937"/>
                  </a:lnTo>
                  <a:lnTo>
                    <a:pt x="55044" y="12703"/>
                  </a:lnTo>
                  <a:lnTo>
                    <a:pt x="38108" y="42342"/>
                  </a:lnTo>
                  <a:lnTo>
                    <a:pt x="33873" y="50810"/>
                  </a:lnTo>
                  <a:lnTo>
                    <a:pt x="50810" y="76215"/>
                  </a:lnTo>
                  <a:lnTo>
                    <a:pt x="46576" y="105854"/>
                  </a:lnTo>
                  <a:lnTo>
                    <a:pt x="29639" y="118557"/>
                  </a:lnTo>
                  <a:lnTo>
                    <a:pt x="29639" y="127025"/>
                  </a:lnTo>
                  <a:lnTo>
                    <a:pt x="38108" y="143962"/>
                  </a:lnTo>
                  <a:lnTo>
                    <a:pt x="29639" y="152430"/>
                  </a:lnTo>
                  <a:lnTo>
                    <a:pt x="8468" y="160899"/>
                  </a:lnTo>
                  <a:lnTo>
                    <a:pt x="12703" y="177835"/>
                  </a:lnTo>
                  <a:lnTo>
                    <a:pt x="21171" y="182069"/>
                  </a:lnTo>
                  <a:lnTo>
                    <a:pt x="8468" y="194772"/>
                  </a:lnTo>
                  <a:lnTo>
                    <a:pt x="16937" y="215943"/>
                  </a:lnTo>
                  <a:lnTo>
                    <a:pt x="29639" y="249816"/>
                  </a:lnTo>
                  <a:lnTo>
                    <a:pt x="12703" y="266753"/>
                  </a:lnTo>
                  <a:lnTo>
                    <a:pt x="38108" y="262519"/>
                  </a:lnTo>
                  <a:lnTo>
                    <a:pt x="25405" y="300626"/>
                  </a:lnTo>
                  <a:lnTo>
                    <a:pt x="8468" y="309095"/>
                  </a:lnTo>
                  <a:lnTo>
                    <a:pt x="0" y="334500"/>
                  </a:lnTo>
                  <a:lnTo>
                    <a:pt x="8468" y="338734"/>
                  </a:lnTo>
                  <a:lnTo>
                    <a:pt x="0" y="359905"/>
                  </a:lnTo>
                  <a:lnTo>
                    <a:pt x="0" y="372607"/>
                  </a:lnTo>
                  <a:lnTo>
                    <a:pt x="29639" y="393778"/>
                  </a:lnTo>
                  <a:lnTo>
                    <a:pt x="33873" y="448822"/>
                  </a:lnTo>
                  <a:lnTo>
                    <a:pt x="63513" y="453057"/>
                  </a:lnTo>
                  <a:lnTo>
                    <a:pt x="84684" y="474228"/>
                  </a:lnTo>
                  <a:lnTo>
                    <a:pt x="118557" y="491164"/>
                  </a:lnTo>
                  <a:lnTo>
                    <a:pt x="135494" y="495398"/>
                  </a:lnTo>
                  <a:lnTo>
                    <a:pt x="165133" y="529272"/>
                  </a:lnTo>
                  <a:lnTo>
                    <a:pt x="160899" y="533506"/>
                  </a:lnTo>
                  <a:lnTo>
                    <a:pt x="190538" y="529272"/>
                  </a:lnTo>
                  <a:lnTo>
                    <a:pt x="190538" y="516569"/>
                  </a:lnTo>
                  <a:lnTo>
                    <a:pt x="220177" y="512335"/>
                  </a:lnTo>
                  <a:lnTo>
                    <a:pt x="220177" y="499633"/>
                  </a:lnTo>
                  <a:lnTo>
                    <a:pt x="228646" y="499633"/>
                  </a:lnTo>
                  <a:lnTo>
                    <a:pt x="228646" y="508101"/>
                  </a:lnTo>
                  <a:lnTo>
                    <a:pt x="249816" y="503867"/>
                  </a:lnTo>
                  <a:lnTo>
                    <a:pt x="262519" y="491164"/>
                  </a:lnTo>
                  <a:lnTo>
                    <a:pt x="258285" y="491164"/>
                  </a:lnTo>
                  <a:lnTo>
                    <a:pt x="258285" y="469993"/>
                  </a:lnTo>
                  <a:lnTo>
                    <a:pt x="241348" y="457291"/>
                  </a:lnTo>
                  <a:lnTo>
                    <a:pt x="241348" y="448822"/>
                  </a:lnTo>
                  <a:lnTo>
                    <a:pt x="254051" y="440354"/>
                  </a:lnTo>
                  <a:lnTo>
                    <a:pt x="270987" y="440354"/>
                  </a:lnTo>
                  <a:lnTo>
                    <a:pt x="262519" y="431886"/>
                  </a:lnTo>
                  <a:lnTo>
                    <a:pt x="258285" y="431886"/>
                  </a:lnTo>
                  <a:lnTo>
                    <a:pt x="249816" y="419183"/>
                  </a:lnTo>
                  <a:lnTo>
                    <a:pt x="249816" y="393778"/>
                  </a:lnTo>
                  <a:lnTo>
                    <a:pt x="245582" y="376842"/>
                  </a:lnTo>
                  <a:lnTo>
                    <a:pt x="254051" y="351436"/>
                  </a:lnTo>
                  <a:lnTo>
                    <a:pt x="266753" y="321797"/>
                  </a:lnTo>
                  <a:lnTo>
                    <a:pt x="254051" y="309095"/>
                  </a:lnTo>
                  <a:lnTo>
                    <a:pt x="254051" y="300626"/>
                  </a:lnTo>
                  <a:lnTo>
                    <a:pt x="262519" y="292158"/>
                  </a:lnTo>
                  <a:lnTo>
                    <a:pt x="279456" y="292158"/>
                  </a:lnTo>
                  <a:lnTo>
                    <a:pt x="279456" y="283690"/>
                  </a:lnTo>
                  <a:lnTo>
                    <a:pt x="262519" y="275221"/>
                  </a:lnTo>
                  <a:lnTo>
                    <a:pt x="262519" y="266753"/>
                  </a:lnTo>
                  <a:lnTo>
                    <a:pt x="275221" y="249816"/>
                  </a:lnTo>
                  <a:lnTo>
                    <a:pt x="258285" y="232880"/>
                  </a:lnTo>
                  <a:lnTo>
                    <a:pt x="262519" y="224411"/>
                  </a:lnTo>
                  <a:lnTo>
                    <a:pt x="249816" y="215943"/>
                  </a:lnTo>
                  <a:lnTo>
                    <a:pt x="241348" y="207475"/>
                  </a:lnTo>
                  <a:lnTo>
                    <a:pt x="241348" y="190538"/>
                  </a:lnTo>
                  <a:lnTo>
                    <a:pt x="241348" y="177835"/>
                  </a:lnTo>
                  <a:lnTo>
                    <a:pt x="232880" y="169367"/>
                  </a:lnTo>
                  <a:lnTo>
                    <a:pt x="232880" y="148196"/>
                  </a:lnTo>
                  <a:lnTo>
                    <a:pt x="241348" y="139728"/>
                  </a:lnTo>
                  <a:lnTo>
                    <a:pt x="241348" y="131259"/>
                  </a:lnTo>
                  <a:lnTo>
                    <a:pt x="232880" y="127025"/>
                  </a:lnTo>
                  <a:lnTo>
                    <a:pt x="232880" y="110089"/>
                  </a:lnTo>
                  <a:lnTo>
                    <a:pt x="228646" y="97386"/>
                  </a:lnTo>
                  <a:lnTo>
                    <a:pt x="224411" y="84683"/>
                  </a:lnTo>
                  <a:lnTo>
                    <a:pt x="211709" y="76215"/>
                  </a:lnTo>
                  <a:lnTo>
                    <a:pt x="186304" y="84683"/>
                  </a:lnTo>
                  <a:lnTo>
                    <a:pt x="169367" y="84683"/>
                  </a:lnTo>
                  <a:lnTo>
                    <a:pt x="160899" y="97386"/>
                  </a:lnTo>
                  <a:lnTo>
                    <a:pt x="156665" y="105854"/>
                  </a:lnTo>
                  <a:lnTo>
                    <a:pt x="152430" y="97386"/>
                  </a:lnTo>
                  <a:lnTo>
                    <a:pt x="156665" y="88918"/>
                  </a:lnTo>
                  <a:lnTo>
                    <a:pt x="160899" y="76215"/>
                  </a:lnTo>
                  <a:lnTo>
                    <a:pt x="152430" y="63513"/>
                  </a:lnTo>
                  <a:lnTo>
                    <a:pt x="152430" y="46576"/>
                  </a:lnTo>
                  <a:lnTo>
                    <a:pt x="143962" y="46576"/>
                  </a:lnTo>
                  <a:lnTo>
                    <a:pt x="139728" y="16937"/>
                  </a:lnTo>
                  <a:lnTo>
                    <a:pt x="127025" y="4234"/>
                  </a:lnTo>
                  <a:lnTo>
                    <a:pt x="118557" y="4234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D7CB692-0D70-9A86-18E1-14280C6E62CB}"/>
                </a:ext>
              </a:extLst>
            </p:cNvPr>
            <p:cNvSpPr/>
            <p:nvPr/>
          </p:nvSpPr>
          <p:spPr>
            <a:xfrm>
              <a:off x="5031661" y="1977176"/>
              <a:ext cx="512335" cy="423417"/>
            </a:xfrm>
            <a:custGeom>
              <a:avLst/>
              <a:gdLst>
                <a:gd name="connsiteX0" fmla="*/ 88918 w 512335"/>
                <a:gd name="connsiteY0" fmla="*/ 0 h 423417"/>
                <a:gd name="connsiteX1" fmla="*/ 67747 w 512335"/>
                <a:gd name="connsiteY1" fmla="*/ 0 h 423417"/>
                <a:gd name="connsiteX2" fmla="*/ 50810 w 512335"/>
                <a:gd name="connsiteY2" fmla="*/ 16937 h 423417"/>
                <a:gd name="connsiteX3" fmla="*/ 46576 w 512335"/>
                <a:gd name="connsiteY3" fmla="*/ 21171 h 423417"/>
                <a:gd name="connsiteX4" fmla="*/ 21171 w 512335"/>
                <a:gd name="connsiteY4" fmla="*/ 21171 h 423417"/>
                <a:gd name="connsiteX5" fmla="*/ 12703 w 512335"/>
                <a:gd name="connsiteY5" fmla="*/ 12703 h 423417"/>
                <a:gd name="connsiteX6" fmla="*/ 8468 w 512335"/>
                <a:gd name="connsiteY6" fmla="*/ 12703 h 423417"/>
                <a:gd name="connsiteX7" fmla="*/ 8468 w 512335"/>
                <a:gd name="connsiteY7" fmla="*/ 38108 h 423417"/>
                <a:gd name="connsiteX8" fmla="*/ 0 w 512335"/>
                <a:gd name="connsiteY8" fmla="*/ 46576 h 423417"/>
                <a:gd name="connsiteX9" fmla="*/ 21171 w 512335"/>
                <a:gd name="connsiteY9" fmla="*/ 88918 h 423417"/>
                <a:gd name="connsiteX10" fmla="*/ 29639 w 512335"/>
                <a:gd name="connsiteY10" fmla="*/ 97386 h 423417"/>
                <a:gd name="connsiteX11" fmla="*/ 38108 w 512335"/>
                <a:gd name="connsiteY11" fmla="*/ 118557 h 423417"/>
                <a:gd name="connsiteX12" fmla="*/ 25405 w 512335"/>
                <a:gd name="connsiteY12" fmla="*/ 139728 h 423417"/>
                <a:gd name="connsiteX13" fmla="*/ 38108 w 512335"/>
                <a:gd name="connsiteY13" fmla="*/ 152430 h 423417"/>
                <a:gd name="connsiteX14" fmla="*/ 33873 w 512335"/>
                <a:gd name="connsiteY14" fmla="*/ 165133 h 423417"/>
                <a:gd name="connsiteX15" fmla="*/ 33873 w 512335"/>
                <a:gd name="connsiteY15" fmla="*/ 182069 h 423417"/>
                <a:gd name="connsiteX16" fmla="*/ 16937 w 512335"/>
                <a:gd name="connsiteY16" fmla="*/ 182069 h 423417"/>
                <a:gd name="connsiteX17" fmla="*/ 16937 w 512335"/>
                <a:gd name="connsiteY17" fmla="*/ 203240 h 423417"/>
                <a:gd name="connsiteX18" fmla="*/ 46576 w 512335"/>
                <a:gd name="connsiteY18" fmla="*/ 220177 h 423417"/>
                <a:gd name="connsiteX19" fmla="*/ 46576 w 512335"/>
                <a:gd name="connsiteY19" fmla="*/ 245582 h 423417"/>
                <a:gd name="connsiteX20" fmla="*/ 67747 w 512335"/>
                <a:gd name="connsiteY20" fmla="*/ 245582 h 423417"/>
                <a:gd name="connsiteX21" fmla="*/ 80449 w 512335"/>
                <a:gd name="connsiteY21" fmla="*/ 262519 h 423417"/>
                <a:gd name="connsiteX22" fmla="*/ 110089 w 512335"/>
                <a:gd name="connsiteY22" fmla="*/ 262519 h 423417"/>
                <a:gd name="connsiteX23" fmla="*/ 139728 w 512335"/>
                <a:gd name="connsiteY23" fmla="*/ 300626 h 423417"/>
                <a:gd name="connsiteX24" fmla="*/ 148196 w 512335"/>
                <a:gd name="connsiteY24" fmla="*/ 321797 h 423417"/>
                <a:gd name="connsiteX25" fmla="*/ 169367 w 512335"/>
                <a:gd name="connsiteY25" fmla="*/ 321797 h 423417"/>
                <a:gd name="connsiteX26" fmla="*/ 207475 w 512335"/>
                <a:gd name="connsiteY26" fmla="*/ 338734 h 423417"/>
                <a:gd name="connsiteX27" fmla="*/ 241348 w 512335"/>
                <a:gd name="connsiteY27" fmla="*/ 355671 h 423417"/>
                <a:gd name="connsiteX28" fmla="*/ 241348 w 512335"/>
                <a:gd name="connsiteY28" fmla="*/ 364139 h 423417"/>
                <a:gd name="connsiteX29" fmla="*/ 262519 w 512335"/>
                <a:gd name="connsiteY29" fmla="*/ 364139 h 423417"/>
                <a:gd name="connsiteX30" fmla="*/ 292158 w 512335"/>
                <a:gd name="connsiteY30" fmla="*/ 381076 h 423417"/>
                <a:gd name="connsiteX31" fmla="*/ 317563 w 512335"/>
                <a:gd name="connsiteY31" fmla="*/ 381076 h 423417"/>
                <a:gd name="connsiteX32" fmla="*/ 342968 w 512335"/>
                <a:gd name="connsiteY32" fmla="*/ 398012 h 423417"/>
                <a:gd name="connsiteX33" fmla="*/ 364139 w 512335"/>
                <a:gd name="connsiteY33" fmla="*/ 414949 h 423417"/>
                <a:gd name="connsiteX34" fmla="*/ 385310 w 512335"/>
                <a:gd name="connsiteY34" fmla="*/ 423417 h 423417"/>
                <a:gd name="connsiteX35" fmla="*/ 410715 w 512335"/>
                <a:gd name="connsiteY35" fmla="*/ 393778 h 423417"/>
                <a:gd name="connsiteX36" fmla="*/ 419183 w 512335"/>
                <a:gd name="connsiteY36" fmla="*/ 364139 h 423417"/>
                <a:gd name="connsiteX37" fmla="*/ 410715 w 512335"/>
                <a:gd name="connsiteY37" fmla="*/ 351436 h 423417"/>
                <a:gd name="connsiteX38" fmla="*/ 406481 w 512335"/>
                <a:gd name="connsiteY38" fmla="*/ 338734 h 423417"/>
                <a:gd name="connsiteX39" fmla="*/ 427652 w 512335"/>
                <a:gd name="connsiteY39" fmla="*/ 304861 h 423417"/>
                <a:gd name="connsiteX40" fmla="*/ 385310 w 512335"/>
                <a:gd name="connsiteY40" fmla="*/ 283690 h 423417"/>
                <a:gd name="connsiteX41" fmla="*/ 359905 w 512335"/>
                <a:gd name="connsiteY41" fmla="*/ 300626 h 423417"/>
                <a:gd name="connsiteX42" fmla="*/ 342968 w 512335"/>
                <a:gd name="connsiteY42" fmla="*/ 292158 h 423417"/>
                <a:gd name="connsiteX43" fmla="*/ 351437 w 512335"/>
                <a:gd name="connsiteY43" fmla="*/ 275221 h 423417"/>
                <a:gd name="connsiteX44" fmla="*/ 334500 w 512335"/>
                <a:gd name="connsiteY44" fmla="*/ 266753 h 423417"/>
                <a:gd name="connsiteX45" fmla="*/ 313329 w 512335"/>
                <a:gd name="connsiteY45" fmla="*/ 258285 h 423417"/>
                <a:gd name="connsiteX46" fmla="*/ 313329 w 512335"/>
                <a:gd name="connsiteY46" fmla="*/ 237114 h 423417"/>
                <a:gd name="connsiteX47" fmla="*/ 334500 w 512335"/>
                <a:gd name="connsiteY47" fmla="*/ 232880 h 423417"/>
                <a:gd name="connsiteX48" fmla="*/ 342968 w 512335"/>
                <a:gd name="connsiteY48" fmla="*/ 194772 h 423417"/>
                <a:gd name="connsiteX49" fmla="*/ 355671 w 512335"/>
                <a:gd name="connsiteY49" fmla="*/ 182069 h 423417"/>
                <a:gd name="connsiteX50" fmla="*/ 364139 w 512335"/>
                <a:gd name="connsiteY50" fmla="*/ 203240 h 423417"/>
                <a:gd name="connsiteX51" fmla="*/ 381076 w 512335"/>
                <a:gd name="connsiteY51" fmla="*/ 211709 h 423417"/>
                <a:gd name="connsiteX52" fmla="*/ 410715 w 512335"/>
                <a:gd name="connsiteY52" fmla="*/ 215943 h 423417"/>
                <a:gd name="connsiteX53" fmla="*/ 423418 w 512335"/>
                <a:gd name="connsiteY53" fmla="*/ 232880 h 423417"/>
                <a:gd name="connsiteX54" fmla="*/ 440354 w 512335"/>
                <a:gd name="connsiteY54" fmla="*/ 232880 h 423417"/>
                <a:gd name="connsiteX55" fmla="*/ 457291 w 512335"/>
                <a:gd name="connsiteY55" fmla="*/ 220177 h 423417"/>
                <a:gd name="connsiteX56" fmla="*/ 478462 w 512335"/>
                <a:gd name="connsiteY56" fmla="*/ 232880 h 423417"/>
                <a:gd name="connsiteX57" fmla="*/ 486930 w 512335"/>
                <a:gd name="connsiteY57" fmla="*/ 232880 h 423417"/>
                <a:gd name="connsiteX58" fmla="*/ 499633 w 512335"/>
                <a:gd name="connsiteY58" fmla="*/ 224411 h 423417"/>
                <a:gd name="connsiteX59" fmla="*/ 499633 w 512335"/>
                <a:gd name="connsiteY59" fmla="*/ 199006 h 423417"/>
                <a:gd name="connsiteX60" fmla="*/ 512335 w 512335"/>
                <a:gd name="connsiteY60" fmla="*/ 177835 h 423417"/>
                <a:gd name="connsiteX61" fmla="*/ 499633 w 512335"/>
                <a:gd name="connsiteY61" fmla="*/ 165133 h 423417"/>
                <a:gd name="connsiteX62" fmla="*/ 469994 w 512335"/>
                <a:gd name="connsiteY62" fmla="*/ 143962 h 423417"/>
                <a:gd name="connsiteX63" fmla="*/ 457291 w 512335"/>
                <a:gd name="connsiteY63" fmla="*/ 127025 h 423417"/>
                <a:gd name="connsiteX64" fmla="*/ 423418 w 512335"/>
                <a:gd name="connsiteY64" fmla="*/ 131259 h 423417"/>
                <a:gd name="connsiteX65" fmla="*/ 402247 w 512335"/>
                <a:gd name="connsiteY65" fmla="*/ 152430 h 423417"/>
                <a:gd name="connsiteX66" fmla="*/ 347202 w 512335"/>
                <a:gd name="connsiteY66" fmla="*/ 152430 h 423417"/>
                <a:gd name="connsiteX67" fmla="*/ 334500 w 512335"/>
                <a:gd name="connsiteY67" fmla="*/ 143962 h 423417"/>
                <a:gd name="connsiteX68" fmla="*/ 317563 w 512335"/>
                <a:gd name="connsiteY68" fmla="*/ 122791 h 423417"/>
                <a:gd name="connsiteX69" fmla="*/ 313329 w 512335"/>
                <a:gd name="connsiteY69" fmla="*/ 122791 h 423417"/>
                <a:gd name="connsiteX70" fmla="*/ 292158 w 512335"/>
                <a:gd name="connsiteY70" fmla="*/ 114323 h 423417"/>
                <a:gd name="connsiteX71" fmla="*/ 270987 w 512335"/>
                <a:gd name="connsiteY71" fmla="*/ 122791 h 423417"/>
                <a:gd name="connsiteX72" fmla="*/ 270987 w 512335"/>
                <a:gd name="connsiteY72" fmla="*/ 139728 h 423417"/>
                <a:gd name="connsiteX73" fmla="*/ 245582 w 512335"/>
                <a:gd name="connsiteY73" fmla="*/ 143962 h 423417"/>
                <a:gd name="connsiteX74" fmla="*/ 228646 w 512335"/>
                <a:gd name="connsiteY74" fmla="*/ 114323 h 423417"/>
                <a:gd name="connsiteX75" fmla="*/ 220177 w 512335"/>
                <a:gd name="connsiteY75" fmla="*/ 110089 h 423417"/>
                <a:gd name="connsiteX76" fmla="*/ 220177 w 512335"/>
                <a:gd name="connsiteY76" fmla="*/ 88918 h 423417"/>
                <a:gd name="connsiteX77" fmla="*/ 199006 w 512335"/>
                <a:gd name="connsiteY77" fmla="*/ 80449 h 423417"/>
                <a:gd name="connsiteX78" fmla="*/ 194772 w 512335"/>
                <a:gd name="connsiteY78" fmla="*/ 42342 h 423417"/>
                <a:gd name="connsiteX79" fmla="*/ 182070 w 512335"/>
                <a:gd name="connsiteY79" fmla="*/ 29639 h 423417"/>
                <a:gd name="connsiteX80" fmla="*/ 148196 w 512335"/>
                <a:gd name="connsiteY80" fmla="*/ 12703 h 423417"/>
                <a:gd name="connsiteX81" fmla="*/ 135494 w 512335"/>
                <a:gd name="connsiteY81" fmla="*/ 12703 h 423417"/>
                <a:gd name="connsiteX82" fmla="*/ 131259 w 512335"/>
                <a:gd name="connsiteY82" fmla="*/ 16937 h 423417"/>
                <a:gd name="connsiteX83" fmla="*/ 114323 w 512335"/>
                <a:gd name="connsiteY83" fmla="*/ 16937 h 423417"/>
                <a:gd name="connsiteX84" fmla="*/ 93152 w 512335"/>
                <a:gd name="connsiteY84" fmla="*/ 0 h 423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12335" h="423417">
                  <a:moveTo>
                    <a:pt x="88918" y="0"/>
                  </a:moveTo>
                  <a:lnTo>
                    <a:pt x="67747" y="0"/>
                  </a:lnTo>
                  <a:lnTo>
                    <a:pt x="50810" y="16937"/>
                  </a:lnTo>
                  <a:lnTo>
                    <a:pt x="46576" y="21171"/>
                  </a:lnTo>
                  <a:lnTo>
                    <a:pt x="21171" y="21171"/>
                  </a:lnTo>
                  <a:lnTo>
                    <a:pt x="12703" y="12703"/>
                  </a:lnTo>
                  <a:lnTo>
                    <a:pt x="8468" y="12703"/>
                  </a:lnTo>
                  <a:lnTo>
                    <a:pt x="8468" y="38108"/>
                  </a:lnTo>
                  <a:lnTo>
                    <a:pt x="0" y="46576"/>
                  </a:lnTo>
                  <a:lnTo>
                    <a:pt x="21171" y="88918"/>
                  </a:lnTo>
                  <a:lnTo>
                    <a:pt x="29639" y="97386"/>
                  </a:lnTo>
                  <a:lnTo>
                    <a:pt x="38108" y="118557"/>
                  </a:lnTo>
                  <a:lnTo>
                    <a:pt x="25405" y="139728"/>
                  </a:lnTo>
                  <a:lnTo>
                    <a:pt x="38108" y="152430"/>
                  </a:lnTo>
                  <a:lnTo>
                    <a:pt x="33873" y="165133"/>
                  </a:lnTo>
                  <a:lnTo>
                    <a:pt x="33873" y="182069"/>
                  </a:lnTo>
                  <a:lnTo>
                    <a:pt x="16937" y="182069"/>
                  </a:lnTo>
                  <a:lnTo>
                    <a:pt x="16937" y="203240"/>
                  </a:lnTo>
                  <a:lnTo>
                    <a:pt x="46576" y="220177"/>
                  </a:lnTo>
                  <a:lnTo>
                    <a:pt x="46576" y="245582"/>
                  </a:lnTo>
                  <a:lnTo>
                    <a:pt x="67747" y="245582"/>
                  </a:lnTo>
                  <a:lnTo>
                    <a:pt x="80449" y="262519"/>
                  </a:lnTo>
                  <a:lnTo>
                    <a:pt x="110089" y="262519"/>
                  </a:lnTo>
                  <a:lnTo>
                    <a:pt x="139728" y="300626"/>
                  </a:lnTo>
                  <a:lnTo>
                    <a:pt x="148196" y="321797"/>
                  </a:lnTo>
                  <a:lnTo>
                    <a:pt x="169367" y="321797"/>
                  </a:lnTo>
                  <a:lnTo>
                    <a:pt x="207475" y="338734"/>
                  </a:lnTo>
                  <a:lnTo>
                    <a:pt x="241348" y="355671"/>
                  </a:lnTo>
                  <a:lnTo>
                    <a:pt x="241348" y="364139"/>
                  </a:lnTo>
                  <a:lnTo>
                    <a:pt x="262519" y="364139"/>
                  </a:lnTo>
                  <a:lnTo>
                    <a:pt x="292158" y="381076"/>
                  </a:lnTo>
                  <a:lnTo>
                    <a:pt x="317563" y="381076"/>
                  </a:lnTo>
                  <a:lnTo>
                    <a:pt x="342968" y="398012"/>
                  </a:lnTo>
                  <a:lnTo>
                    <a:pt x="364139" y="414949"/>
                  </a:lnTo>
                  <a:lnTo>
                    <a:pt x="385310" y="423417"/>
                  </a:lnTo>
                  <a:lnTo>
                    <a:pt x="410715" y="393778"/>
                  </a:lnTo>
                  <a:lnTo>
                    <a:pt x="419183" y="364139"/>
                  </a:lnTo>
                  <a:lnTo>
                    <a:pt x="410715" y="351436"/>
                  </a:lnTo>
                  <a:lnTo>
                    <a:pt x="406481" y="338734"/>
                  </a:lnTo>
                  <a:lnTo>
                    <a:pt x="427652" y="304861"/>
                  </a:lnTo>
                  <a:lnTo>
                    <a:pt x="385310" y="283690"/>
                  </a:lnTo>
                  <a:lnTo>
                    <a:pt x="359905" y="300626"/>
                  </a:lnTo>
                  <a:lnTo>
                    <a:pt x="342968" y="292158"/>
                  </a:lnTo>
                  <a:lnTo>
                    <a:pt x="351437" y="275221"/>
                  </a:lnTo>
                  <a:lnTo>
                    <a:pt x="334500" y="266753"/>
                  </a:lnTo>
                  <a:lnTo>
                    <a:pt x="313329" y="258285"/>
                  </a:lnTo>
                  <a:lnTo>
                    <a:pt x="313329" y="237114"/>
                  </a:lnTo>
                  <a:lnTo>
                    <a:pt x="334500" y="232880"/>
                  </a:lnTo>
                  <a:lnTo>
                    <a:pt x="342968" y="194772"/>
                  </a:lnTo>
                  <a:lnTo>
                    <a:pt x="355671" y="182069"/>
                  </a:lnTo>
                  <a:lnTo>
                    <a:pt x="364139" y="203240"/>
                  </a:lnTo>
                  <a:lnTo>
                    <a:pt x="381076" y="211709"/>
                  </a:lnTo>
                  <a:lnTo>
                    <a:pt x="410715" y="215943"/>
                  </a:lnTo>
                  <a:lnTo>
                    <a:pt x="423418" y="232880"/>
                  </a:lnTo>
                  <a:lnTo>
                    <a:pt x="440354" y="232880"/>
                  </a:lnTo>
                  <a:lnTo>
                    <a:pt x="457291" y="220177"/>
                  </a:lnTo>
                  <a:lnTo>
                    <a:pt x="478462" y="232880"/>
                  </a:lnTo>
                  <a:lnTo>
                    <a:pt x="486930" y="232880"/>
                  </a:lnTo>
                  <a:lnTo>
                    <a:pt x="499633" y="224411"/>
                  </a:lnTo>
                  <a:lnTo>
                    <a:pt x="499633" y="199006"/>
                  </a:lnTo>
                  <a:lnTo>
                    <a:pt x="512335" y="177835"/>
                  </a:lnTo>
                  <a:lnTo>
                    <a:pt x="499633" y="165133"/>
                  </a:lnTo>
                  <a:lnTo>
                    <a:pt x="469994" y="143962"/>
                  </a:lnTo>
                  <a:lnTo>
                    <a:pt x="457291" y="127025"/>
                  </a:lnTo>
                  <a:lnTo>
                    <a:pt x="423418" y="131259"/>
                  </a:lnTo>
                  <a:lnTo>
                    <a:pt x="402247" y="152430"/>
                  </a:lnTo>
                  <a:lnTo>
                    <a:pt x="347202" y="152430"/>
                  </a:lnTo>
                  <a:lnTo>
                    <a:pt x="334500" y="143962"/>
                  </a:lnTo>
                  <a:cubicBezTo>
                    <a:pt x="330566" y="135693"/>
                    <a:pt x="324770" y="128444"/>
                    <a:pt x="317563" y="122791"/>
                  </a:cubicBezTo>
                  <a:lnTo>
                    <a:pt x="313329" y="122791"/>
                  </a:lnTo>
                  <a:cubicBezTo>
                    <a:pt x="304861" y="122791"/>
                    <a:pt x="292158" y="114323"/>
                    <a:pt x="292158" y="114323"/>
                  </a:cubicBezTo>
                  <a:lnTo>
                    <a:pt x="270987" y="122791"/>
                  </a:lnTo>
                  <a:lnTo>
                    <a:pt x="270987" y="139728"/>
                  </a:lnTo>
                  <a:lnTo>
                    <a:pt x="245582" y="143962"/>
                  </a:lnTo>
                  <a:lnTo>
                    <a:pt x="228646" y="114323"/>
                  </a:lnTo>
                  <a:lnTo>
                    <a:pt x="220177" y="110089"/>
                  </a:lnTo>
                  <a:lnTo>
                    <a:pt x="220177" y="88918"/>
                  </a:lnTo>
                  <a:lnTo>
                    <a:pt x="199006" y="80449"/>
                  </a:lnTo>
                  <a:lnTo>
                    <a:pt x="194772" y="42342"/>
                  </a:lnTo>
                  <a:lnTo>
                    <a:pt x="182070" y="29639"/>
                  </a:lnTo>
                  <a:lnTo>
                    <a:pt x="148196" y="12703"/>
                  </a:lnTo>
                  <a:lnTo>
                    <a:pt x="135494" y="12703"/>
                  </a:lnTo>
                  <a:lnTo>
                    <a:pt x="131259" y="16937"/>
                  </a:lnTo>
                  <a:lnTo>
                    <a:pt x="114323" y="16937"/>
                  </a:lnTo>
                  <a:lnTo>
                    <a:pt x="9315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C7B5A1E-0EE3-4868-02F0-9BD7EC5113BF}"/>
                </a:ext>
              </a:extLst>
            </p:cNvPr>
            <p:cNvSpPr/>
            <p:nvPr/>
          </p:nvSpPr>
          <p:spPr>
            <a:xfrm>
              <a:off x="4900401" y="2409062"/>
              <a:ext cx="533506" cy="309094"/>
            </a:xfrm>
            <a:custGeom>
              <a:avLst/>
              <a:gdLst>
                <a:gd name="connsiteX0" fmla="*/ 503867 w 533506"/>
                <a:gd name="connsiteY0" fmla="*/ 0 h 309094"/>
                <a:gd name="connsiteX1" fmla="*/ 486930 w 533506"/>
                <a:gd name="connsiteY1" fmla="*/ 4234 h 309094"/>
                <a:gd name="connsiteX2" fmla="*/ 465759 w 533506"/>
                <a:gd name="connsiteY2" fmla="*/ 12703 h 309094"/>
                <a:gd name="connsiteX3" fmla="*/ 453057 w 533506"/>
                <a:gd name="connsiteY3" fmla="*/ 29639 h 309094"/>
                <a:gd name="connsiteX4" fmla="*/ 440354 w 533506"/>
                <a:gd name="connsiteY4" fmla="*/ 38108 h 309094"/>
                <a:gd name="connsiteX5" fmla="*/ 414949 w 533506"/>
                <a:gd name="connsiteY5" fmla="*/ 46576 h 309094"/>
                <a:gd name="connsiteX6" fmla="*/ 406481 w 533506"/>
                <a:gd name="connsiteY6" fmla="*/ 46576 h 309094"/>
                <a:gd name="connsiteX7" fmla="*/ 389544 w 533506"/>
                <a:gd name="connsiteY7" fmla="*/ 42342 h 309094"/>
                <a:gd name="connsiteX8" fmla="*/ 368373 w 533506"/>
                <a:gd name="connsiteY8" fmla="*/ 42342 h 309094"/>
                <a:gd name="connsiteX9" fmla="*/ 364139 w 533506"/>
                <a:gd name="connsiteY9" fmla="*/ 21171 h 309094"/>
                <a:gd name="connsiteX10" fmla="*/ 351437 w 533506"/>
                <a:gd name="connsiteY10" fmla="*/ 25405 h 309094"/>
                <a:gd name="connsiteX11" fmla="*/ 351437 w 533506"/>
                <a:gd name="connsiteY11" fmla="*/ 46576 h 309094"/>
                <a:gd name="connsiteX12" fmla="*/ 342968 w 533506"/>
                <a:gd name="connsiteY12" fmla="*/ 38108 h 309094"/>
                <a:gd name="connsiteX13" fmla="*/ 326032 w 533506"/>
                <a:gd name="connsiteY13" fmla="*/ 50810 h 309094"/>
                <a:gd name="connsiteX14" fmla="*/ 309095 w 533506"/>
                <a:gd name="connsiteY14" fmla="*/ 55044 h 309094"/>
                <a:gd name="connsiteX15" fmla="*/ 287924 w 533506"/>
                <a:gd name="connsiteY15" fmla="*/ 55044 h 309094"/>
                <a:gd name="connsiteX16" fmla="*/ 275221 w 533506"/>
                <a:gd name="connsiteY16" fmla="*/ 59278 h 309094"/>
                <a:gd name="connsiteX17" fmla="*/ 262519 w 533506"/>
                <a:gd name="connsiteY17" fmla="*/ 50810 h 309094"/>
                <a:gd name="connsiteX18" fmla="*/ 254051 w 533506"/>
                <a:gd name="connsiteY18" fmla="*/ 59278 h 309094"/>
                <a:gd name="connsiteX19" fmla="*/ 228646 w 533506"/>
                <a:gd name="connsiteY19" fmla="*/ 59278 h 309094"/>
                <a:gd name="connsiteX20" fmla="*/ 220177 w 533506"/>
                <a:gd name="connsiteY20" fmla="*/ 76215 h 309094"/>
                <a:gd name="connsiteX21" fmla="*/ 169367 w 533506"/>
                <a:gd name="connsiteY21" fmla="*/ 80449 h 309094"/>
                <a:gd name="connsiteX22" fmla="*/ 160899 w 533506"/>
                <a:gd name="connsiteY22" fmla="*/ 67747 h 309094"/>
                <a:gd name="connsiteX23" fmla="*/ 143962 w 533506"/>
                <a:gd name="connsiteY23" fmla="*/ 63513 h 309094"/>
                <a:gd name="connsiteX24" fmla="*/ 143962 w 533506"/>
                <a:gd name="connsiteY24" fmla="*/ 55044 h 309094"/>
                <a:gd name="connsiteX25" fmla="*/ 152430 w 533506"/>
                <a:gd name="connsiteY25" fmla="*/ 46576 h 309094"/>
                <a:gd name="connsiteX26" fmla="*/ 143962 w 533506"/>
                <a:gd name="connsiteY26" fmla="*/ 46576 h 309094"/>
                <a:gd name="connsiteX27" fmla="*/ 143962 w 533506"/>
                <a:gd name="connsiteY27" fmla="*/ 21171 h 309094"/>
                <a:gd name="connsiteX28" fmla="*/ 118557 w 533506"/>
                <a:gd name="connsiteY28" fmla="*/ 21171 h 309094"/>
                <a:gd name="connsiteX29" fmla="*/ 110089 w 533506"/>
                <a:gd name="connsiteY29" fmla="*/ 25405 h 309094"/>
                <a:gd name="connsiteX30" fmla="*/ 97386 w 533506"/>
                <a:gd name="connsiteY30" fmla="*/ 38108 h 309094"/>
                <a:gd name="connsiteX31" fmla="*/ 76215 w 533506"/>
                <a:gd name="connsiteY31" fmla="*/ 46576 h 309094"/>
                <a:gd name="connsiteX32" fmla="*/ 76215 w 533506"/>
                <a:gd name="connsiteY32" fmla="*/ 33873 h 309094"/>
                <a:gd name="connsiteX33" fmla="*/ 67747 w 533506"/>
                <a:gd name="connsiteY33" fmla="*/ 33873 h 309094"/>
                <a:gd name="connsiteX34" fmla="*/ 67747 w 533506"/>
                <a:gd name="connsiteY34" fmla="*/ 46576 h 309094"/>
                <a:gd name="connsiteX35" fmla="*/ 38108 w 533506"/>
                <a:gd name="connsiteY35" fmla="*/ 50810 h 309094"/>
                <a:gd name="connsiteX36" fmla="*/ 38108 w 533506"/>
                <a:gd name="connsiteY36" fmla="*/ 63513 h 309094"/>
                <a:gd name="connsiteX37" fmla="*/ 8468 w 533506"/>
                <a:gd name="connsiteY37" fmla="*/ 67747 h 309094"/>
                <a:gd name="connsiteX38" fmla="*/ 0 w 533506"/>
                <a:gd name="connsiteY38" fmla="*/ 80449 h 309094"/>
                <a:gd name="connsiteX39" fmla="*/ 12703 w 533506"/>
                <a:gd name="connsiteY39" fmla="*/ 93152 h 309094"/>
                <a:gd name="connsiteX40" fmla="*/ 33873 w 533506"/>
                <a:gd name="connsiteY40" fmla="*/ 97386 h 309094"/>
                <a:gd name="connsiteX41" fmla="*/ 55044 w 533506"/>
                <a:gd name="connsiteY41" fmla="*/ 122791 h 309094"/>
                <a:gd name="connsiteX42" fmla="*/ 76215 w 533506"/>
                <a:gd name="connsiteY42" fmla="*/ 122791 h 309094"/>
                <a:gd name="connsiteX43" fmla="*/ 80449 w 533506"/>
                <a:gd name="connsiteY43" fmla="*/ 143962 h 309094"/>
                <a:gd name="connsiteX44" fmla="*/ 101620 w 533506"/>
                <a:gd name="connsiteY44" fmla="*/ 148196 h 309094"/>
                <a:gd name="connsiteX45" fmla="*/ 105854 w 533506"/>
                <a:gd name="connsiteY45" fmla="*/ 160899 h 309094"/>
                <a:gd name="connsiteX46" fmla="*/ 88918 w 533506"/>
                <a:gd name="connsiteY46" fmla="*/ 169367 h 309094"/>
                <a:gd name="connsiteX47" fmla="*/ 80449 w 533506"/>
                <a:gd name="connsiteY47" fmla="*/ 211709 h 309094"/>
                <a:gd name="connsiteX48" fmla="*/ 122791 w 533506"/>
                <a:gd name="connsiteY48" fmla="*/ 232880 h 309094"/>
                <a:gd name="connsiteX49" fmla="*/ 122791 w 533506"/>
                <a:gd name="connsiteY49" fmla="*/ 262519 h 309094"/>
                <a:gd name="connsiteX50" fmla="*/ 139728 w 533506"/>
                <a:gd name="connsiteY50" fmla="*/ 258285 h 309094"/>
                <a:gd name="connsiteX51" fmla="*/ 152430 w 533506"/>
                <a:gd name="connsiteY51" fmla="*/ 270987 h 309094"/>
                <a:gd name="connsiteX52" fmla="*/ 165133 w 533506"/>
                <a:gd name="connsiteY52" fmla="*/ 262519 h 309094"/>
                <a:gd name="connsiteX53" fmla="*/ 160899 w 533506"/>
                <a:gd name="connsiteY53" fmla="*/ 254050 h 309094"/>
                <a:gd name="connsiteX54" fmla="*/ 165133 w 533506"/>
                <a:gd name="connsiteY54" fmla="*/ 249816 h 309094"/>
                <a:gd name="connsiteX55" fmla="*/ 177835 w 533506"/>
                <a:gd name="connsiteY55" fmla="*/ 262519 h 309094"/>
                <a:gd name="connsiteX56" fmla="*/ 194772 w 533506"/>
                <a:gd name="connsiteY56" fmla="*/ 249816 h 309094"/>
                <a:gd name="connsiteX57" fmla="*/ 199006 w 533506"/>
                <a:gd name="connsiteY57" fmla="*/ 237114 h 309094"/>
                <a:gd name="connsiteX58" fmla="*/ 224411 w 533506"/>
                <a:gd name="connsiteY58" fmla="*/ 232880 h 309094"/>
                <a:gd name="connsiteX59" fmla="*/ 232880 w 533506"/>
                <a:gd name="connsiteY59" fmla="*/ 237114 h 309094"/>
                <a:gd name="connsiteX60" fmla="*/ 232880 w 533506"/>
                <a:gd name="connsiteY60" fmla="*/ 254050 h 309094"/>
                <a:gd name="connsiteX61" fmla="*/ 254051 w 533506"/>
                <a:gd name="connsiteY61" fmla="*/ 270987 h 309094"/>
                <a:gd name="connsiteX62" fmla="*/ 262519 w 533506"/>
                <a:gd name="connsiteY62" fmla="*/ 266753 h 309094"/>
                <a:gd name="connsiteX63" fmla="*/ 279456 w 533506"/>
                <a:gd name="connsiteY63" fmla="*/ 258285 h 309094"/>
                <a:gd name="connsiteX64" fmla="*/ 309095 w 533506"/>
                <a:gd name="connsiteY64" fmla="*/ 258285 h 309094"/>
                <a:gd name="connsiteX65" fmla="*/ 334500 w 533506"/>
                <a:gd name="connsiteY65" fmla="*/ 283690 h 309094"/>
                <a:gd name="connsiteX66" fmla="*/ 342968 w 533506"/>
                <a:gd name="connsiteY66" fmla="*/ 283690 h 309094"/>
                <a:gd name="connsiteX67" fmla="*/ 351437 w 533506"/>
                <a:gd name="connsiteY67" fmla="*/ 275221 h 309094"/>
                <a:gd name="connsiteX68" fmla="*/ 355671 w 533506"/>
                <a:gd name="connsiteY68" fmla="*/ 266753 h 309094"/>
                <a:gd name="connsiteX69" fmla="*/ 368373 w 533506"/>
                <a:gd name="connsiteY69" fmla="*/ 262519 h 309094"/>
                <a:gd name="connsiteX70" fmla="*/ 381076 w 533506"/>
                <a:gd name="connsiteY70" fmla="*/ 270987 h 309094"/>
                <a:gd name="connsiteX71" fmla="*/ 393778 w 533506"/>
                <a:gd name="connsiteY71" fmla="*/ 283690 h 309094"/>
                <a:gd name="connsiteX72" fmla="*/ 444589 w 533506"/>
                <a:gd name="connsiteY72" fmla="*/ 309095 h 309094"/>
                <a:gd name="connsiteX73" fmla="*/ 461525 w 533506"/>
                <a:gd name="connsiteY73" fmla="*/ 292158 h 309094"/>
                <a:gd name="connsiteX74" fmla="*/ 461525 w 533506"/>
                <a:gd name="connsiteY74" fmla="*/ 232880 h 309094"/>
                <a:gd name="connsiteX75" fmla="*/ 486930 w 533506"/>
                <a:gd name="connsiteY75" fmla="*/ 211709 h 309094"/>
                <a:gd name="connsiteX76" fmla="*/ 503867 w 533506"/>
                <a:gd name="connsiteY76" fmla="*/ 177835 h 309094"/>
                <a:gd name="connsiteX77" fmla="*/ 499633 w 533506"/>
                <a:gd name="connsiteY77" fmla="*/ 152430 h 309094"/>
                <a:gd name="connsiteX78" fmla="*/ 516570 w 533506"/>
                <a:gd name="connsiteY78" fmla="*/ 118557 h 309094"/>
                <a:gd name="connsiteX79" fmla="*/ 533506 w 533506"/>
                <a:gd name="connsiteY79" fmla="*/ 80449 h 309094"/>
                <a:gd name="connsiteX80" fmla="*/ 503867 w 533506"/>
                <a:gd name="connsiteY80" fmla="*/ 71981 h 309094"/>
                <a:gd name="connsiteX81" fmla="*/ 499633 w 533506"/>
                <a:gd name="connsiteY81" fmla="*/ 29639 h 309094"/>
                <a:gd name="connsiteX82" fmla="*/ 508101 w 533506"/>
                <a:gd name="connsiteY82" fmla="*/ 4234 h 309094"/>
                <a:gd name="connsiteX83" fmla="*/ 503867 w 533506"/>
                <a:gd name="connsiteY83" fmla="*/ 0 h 30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533506" h="309094">
                  <a:moveTo>
                    <a:pt x="503867" y="0"/>
                  </a:moveTo>
                  <a:lnTo>
                    <a:pt x="486930" y="4234"/>
                  </a:lnTo>
                  <a:lnTo>
                    <a:pt x="465759" y="12703"/>
                  </a:lnTo>
                  <a:lnTo>
                    <a:pt x="453057" y="29639"/>
                  </a:lnTo>
                  <a:lnTo>
                    <a:pt x="440354" y="38108"/>
                  </a:lnTo>
                  <a:lnTo>
                    <a:pt x="414949" y="46576"/>
                  </a:lnTo>
                  <a:lnTo>
                    <a:pt x="406481" y="46576"/>
                  </a:lnTo>
                  <a:lnTo>
                    <a:pt x="389544" y="42342"/>
                  </a:lnTo>
                  <a:lnTo>
                    <a:pt x="368373" y="42342"/>
                  </a:lnTo>
                  <a:lnTo>
                    <a:pt x="364139" y="21171"/>
                  </a:lnTo>
                  <a:lnTo>
                    <a:pt x="351437" y="25405"/>
                  </a:lnTo>
                  <a:lnTo>
                    <a:pt x="351437" y="46576"/>
                  </a:lnTo>
                  <a:lnTo>
                    <a:pt x="342968" y="38108"/>
                  </a:lnTo>
                  <a:lnTo>
                    <a:pt x="326032" y="50810"/>
                  </a:lnTo>
                  <a:lnTo>
                    <a:pt x="309095" y="55044"/>
                  </a:lnTo>
                  <a:lnTo>
                    <a:pt x="287924" y="55044"/>
                  </a:lnTo>
                  <a:lnTo>
                    <a:pt x="275221" y="59278"/>
                  </a:lnTo>
                  <a:lnTo>
                    <a:pt x="262519" y="50810"/>
                  </a:lnTo>
                  <a:lnTo>
                    <a:pt x="254051" y="59278"/>
                  </a:lnTo>
                  <a:lnTo>
                    <a:pt x="228646" y="59278"/>
                  </a:lnTo>
                  <a:lnTo>
                    <a:pt x="220177" y="76215"/>
                  </a:lnTo>
                  <a:lnTo>
                    <a:pt x="169367" y="80449"/>
                  </a:lnTo>
                  <a:lnTo>
                    <a:pt x="160899" y="67747"/>
                  </a:lnTo>
                  <a:lnTo>
                    <a:pt x="143962" y="63513"/>
                  </a:lnTo>
                  <a:lnTo>
                    <a:pt x="143962" y="55044"/>
                  </a:lnTo>
                  <a:lnTo>
                    <a:pt x="152430" y="46576"/>
                  </a:lnTo>
                  <a:lnTo>
                    <a:pt x="143962" y="46576"/>
                  </a:lnTo>
                  <a:lnTo>
                    <a:pt x="143962" y="21171"/>
                  </a:lnTo>
                  <a:lnTo>
                    <a:pt x="118557" y="21171"/>
                  </a:lnTo>
                  <a:lnTo>
                    <a:pt x="110089" y="25405"/>
                  </a:lnTo>
                  <a:lnTo>
                    <a:pt x="97386" y="38108"/>
                  </a:lnTo>
                  <a:lnTo>
                    <a:pt x="76215" y="46576"/>
                  </a:lnTo>
                  <a:lnTo>
                    <a:pt x="76215" y="33873"/>
                  </a:lnTo>
                  <a:lnTo>
                    <a:pt x="67747" y="33873"/>
                  </a:lnTo>
                  <a:lnTo>
                    <a:pt x="67747" y="46576"/>
                  </a:lnTo>
                  <a:lnTo>
                    <a:pt x="38108" y="50810"/>
                  </a:lnTo>
                  <a:lnTo>
                    <a:pt x="38108" y="63513"/>
                  </a:lnTo>
                  <a:lnTo>
                    <a:pt x="8468" y="67747"/>
                  </a:lnTo>
                  <a:lnTo>
                    <a:pt x="0" y="80449"/>
                  </a:lnTo>
                  <a:lnTo>
                    <a:pt x="12703" y="93152"/>
                  </a:lnTo>
                  <a:lnTo>
                    <a:pt x="33873" y="97386"/>
                  </a:lnTo>
                  <a:lnTo>
                    <a:pt x="55044" y="122791"/>
                  </a:lnTo>
                  <a:lnTo>
                    <a:pt x="76215" y="122791"/>
                  </a:lnTo>
                  <a:lnTo>
                    <a:pt x="80449" y="143962"/>
                  </a:lnTo>
                  <a:lnTo>
                    <a:pt x="101620" y="148196"/>
                  </a:lnTo>
                  <a:lnTo>
                    <a:pt x="105854" y="160899"/>
                  </a:lnTo>
                  <a:lnTo>
                    <a:pt x="88918" y="169367"/>
                  </a:lnTo>
                  <a:lnTo>
                    <a:pt x="80449" y="211709"/>
                  </a:lnTo>
                  <a:lnTo>
                    <a:pt x="122791" y="232880"/>
                  </a:lnTo>
                  <a:lnTo>
                    <a:pt x="122791" y="262519"/>
                  </a:lnTo>
                  <a:lnTo>
                    <a:pt x="139728" y="258285"/>
                  </a:lnTo>
                  <a:lnTo>
                    <a:pt x="152430" y="270987"/>
                  </a:lnTo>
                  <a:lnTo>
                    <a:pt x="165133" y="262519"/>
                  </a:lnTo>
                  <a:lnTo>
                    <a:pt x="160899" y="254050"/>
                  </a:lnTo>
                  <a:lnTo>
                    <a:pt x="165133" y="249816"/>
                  </a:lnTo>
                  <a:lnTo>
                    <a:pt x="177835" y="262519"/>
                  </a:lnTo>
                  <a:lnTo>
                    <a:pt x="194772" y="249816"/>
                  </a:lnTo>
                  <a:lnTo>
                    <a:pt x="199006" y="237114"/>
                  </a:lnTo>
                  <a:lnTo>
                    <a:pt x="224411" y="232880"/>
                  </a:lnTo>
                  <a:lnTo>
                    <a:pt x="232880" y="237114"/>
                  </a:lnTo>
                  <a:lnTo>
                    <a:pt x="232880" y="254050"/>
                  </a:lnTo>
                  <a:lnTo>
                    <a:pt x="254051" y="270987"/>
                  </a:lnTo>
                  <a:lnTo>
                    <a:pt x="262519" y="266753"/>
                  </a:lnTo>
                  <a:lnTo>
                    <a:pt x="279456" y="258285"/>
                  </a:lnTo>
                  <a:lnTo>
                    <a:pt x="309095" y="258285"/>
                  </a:lnTo>
                  <a:lnTo>
                    <a:pt x="334500" y="283690"/>
                  </a:lnTo>
                  <a:lnTo>
                    <a:pt x="342968" y="283690"/>
                  </a:lnTo>
                  <a:lnTo>
                    <a:pt x="351437" y="275221"/>
                  </a:lnTo>
                  <a:lnTo>
                    <a:pt x="355671" y="266753"/>
                  </a:lnTo>
                  <a:lnTo>
                    <a:pt x="368373" y="262519"/>
                  </a:lnTo>
                  <a:lnTo>
                    <a:pt x="381076" y="270987"/>
                  </a:lnTo>
                  <a:lnTo>
                    <a:pt x="393778" y="283690"/>
                  </a:lnTo>
                  <a:lnTo>
                    <a:pt x="444589" y="309095"/>
                  </a:lnTo>
                  <a:lnTo>
                    <a:pt x="461525" y="292158"/>
                  </a:lnTo>
                  <a:lnTo>
                    <a:pt x="461525" y="232880"/>
                  </a:lnTo>
                  <a:lnTo>
                    <a:pt x="486930" y="211709"/>
                  </a:lnTo>
                  <a:lnTo>
                    <a:pt x="503867" y="177835"/>
                  </a:lnTo>
                  <a:lnTo>
                    <a:pt x="499633" y="152430"/>
                  </a:lnTo>
                  <a:lnTo>
                    <a:pt x="516570" y="118557"/>
                  </a:lnTo>
                  <a:lnTo>
                    <a:pt x="533506" y="80449"/>
                  </a:lnTo>
                  <a:lnTo>
                    <a:pt x="503867" y="71981"/>
                  </a:lnTo>
                  <a:lnTo>
                    <a:pt x="499633" y="29639"/>
                  </a:lnTo>
                  <a:lnTo>
                    <a:pt x="508101" y="4234"/>
                  </a:lnTo>
                  <a:lnTo>
                    <a:pt x="503867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42B0D91D-2ACF-E4F8-7397-F197AAA456B3}"/>
                </a:ext>
              </a:extLst>
            </p:cNvPr>
            <p:cNvSpPr/>
            <p:nvPr/>
          </p:nvSpPr>
          <p:spPr>
            <a:xfrm>
              <a:off x="3871497" y="2332847"/>
              <a:ext cx="186303" cy="215942"/>
            </a:xfrm>
            <a:custGeom>
              <a:avLst/>
              <a:gdLst>
                <a:gd name="connsiteX0" fmla="*/ 88918 w 186303"/>
                <a:gd name="connsiteY0" fmla="*/ 0 h 215942"/>
                <a:gd name="connsiteX1" fmla="*/ 76215 w 186303"/>
                <a:gd name="connsiteY1" fmla="*/ 8468 h 215942"/>
                <a:gd name="connsiteX2" fmla="*/ 59278 w 186303"/>
                <a:gd name="connsiteY2" fmla="*/ 12703 h 215942"/>
                <a:gd name="connsiteX3" fmla="*/ 55044 w 186303"/>
                <a:gd name="connsiteY3" fmla="*/ 29639 h 215942"/>
                <a:gd name="connsiteX4" fmla="*/ 33873 w 186303"/>
                <a:gd name="connsiteY4" fmla="*/ 42342 h 215942"/>
                <a:gd name="connsiteX5" fmla="*/ 29639 w 186303"/>
                <a:gd name="connsiteY5" fmla="*/ 59278 h 215942"/>
                <a:gd name="connsiteX6" fmla="*/ 42342 w 186303"/>
                <a:gd name="connsiteY6" fmla="*/ 76215 h 215942"/>
                <a:gd name="connsiteX7" fmla="*/ 25405 w 186303"/>
                <a:gd name="connsiteY7" fmla="*/ 97386 h 215942"/>
                <a:gd name="connsiteX8" fmla="*/ 4234 w 186303"/>
                <a:gd name="connsiteY8" fmla="*/ 97386 h 215942"/>
                <a:gd name="connsiteX9" fmla="*/ 12703 w 186303"/>
                <a:gd name="connsiteY9" fmla="*/ 110089 h 215942"/>
                <a:gd name="connsiteX10" fmla="*/ 4234 w 186303"/>
                <a:gd name="connsiteY10" fmla="*/ 122791 h 215942"/>
                <a:gd name="connsiteX11" fmla="*/ 0 w 186303"/>
                <a:gd name="connsiteY11" fmla="*/ 143962 h 215942"/>
                <a:gd name="connsiteX12" fmla="*/ 8468 w 186303"/>
                <a:gd name="connsiteY12" fmla="*/ 148196 h 215942"/>
                <a:gd name="connsiteX13" fmla="*/ 8468 w 186303"/>
                <a:gd name="connsiteY13" fmla="*/ 165133 h 215942"/>
                <a:gd name="connsiteX14" fmla="*/ 12703 w 186303"/>
                <a:gd name="connsiteY14" fmla="*/ 173601 h 215942"/>
                <a:gd name="connsiteX15" fmla="*/ 16937 w 186303"/>
                <a:gd name="connsiteY15" fmla="*/ 211709 h 215942"/>
                <a:gd name="connsiteX16" fmla="*/ 63513 w 186303"/>
                <a:gd name="connsiteY16" fmla="*/ 207475 h 215942"/>
                <a:gd name="connsiteX17" fmla="*/ 84684 w 186303"/>
                <a:gd name="connsiteY17" fmla="*/ 190538 h 215942"/>
                <a:gd name="connsiteX18" fmla="*/ 101620 w 186303"/>
                <a:gd name="connsiteY18" fmla="*/ 203240 h 215942"/>
                <a:gd name="connsiteX19" fmla="*/ 139728 w 186303"/>
                <a:gd name="connsiteY19" fmla="*/ 207475 h 215942"/>
                <a:gd name="connsiteX20" fmla="*/ 148196 w 186303"/>
                <a:gd name="connsiteY20" fmla="*/ 215943 h 215942"/>
                <a:gd name="connsiteX21" fmla="*/ 148196 w 186303"/>
                <a:gd name="connsiteY21" fmla="*/ 186304 h 215942"/>
                <a:gd name="connsiteX22" fmla="*/ 182070 w 186303"/>
                <a:gd name="connsiteY22" fmla="*/ 160899 h 215942"/>
                <a:gd name="connsiteX23" fmla="*/ 169367 w 186303"/>
                <a:gd name="connsiteY23" fmla="*/ 148196 h 215942"/>
                <a:gd name="connsiteX24" fmla="*/ 177835 w 186303"/>
                <a:gd name="connsiteY24" fmla="*/ 110089 h 215942"/>
                <a:gd name="connsiteX25" fmla="*/ 182070 w 186303"/>
                <a:gd name="connsiteY25" fmla="*/ 101620 h 215942"/>
                <a:gd name="connsiteX26" fmla="*/ 173601 w 186303"/>
                <a:gd name="connsiteY26" fmla="*/ 59278 h 215942"/>
                <a:gd name="connsiteX27" fmla="*/ 186304 w 186303"/>
                <a:gd name="connsiteY27" fmla="*/ 46576 h 215942"/>
                <a:gd name="connsiteX28" fmla="*/ 186304 w 186303"/>
                <a:gd name="connsiteY28" fmla="*/ 29639 h 215942"/>
                <a:gd name="connsiteX29" fmla="*/ 169367 w 186303"/>
                <a:gd name="connsiteY29" fmla="*/ 21171 h 215942"/>
                <a:gd name="connsiteX30" fmla="*/ 139728 w 186303"/>
                <a:gd name="connsiteY30" fmla="*/ 21171 h 215942"/>
                <a:gd name="connsiteX31" fmla="*/ 127025 w 186303"/>
                <a:gd name="connsiteY31" fmla="*/ 12703 h 215942"/>
                <a:gd name="connsiteX32" fmla="*/ 114323 w 186303"/>
                <a:gd name="connsiteY32" fmla="*/ 16937 h 215942"/>
                <a:gd name="connsiteX33" fmla="*/ 88918 w 186303"/>
                <a:gd name="connsiteY33" fmla="*/ 4234 h 215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86303" h="215942">
                  <a:moveTo>
                    <a:pt x="88918" y="0"/>
                  </a:moveTo>
                  <a:lnTo>
                    <a:pt x="76215" y="8468"/>
                  </a:lnTo>
                  <a:lnTo>
                    <a:pt x="59278" y="12703"/>
                  </a:lnTo>
                  <a:lnTo>
                    <a:pt x="55044" y="29639"/>
                  </a:lnTo>
                  <a:lnTo>
                    <a:pt x="33873" y="42342"/>
                  </a:lnTo>
                  <a:lnTo>
                    <a:pt x="29639" y="59278"/>
                  </a:lnTo>
                  <a:lnTo>
                    <a:pt x="42342" y="76215"/>
                  </a:lnTo>
                  <a:lnTo>
                    <a:pt x="25405" y="97386"/>
                  </a:lnTo>
                  <a:lnTo>
                    <a:pt x="4234" y="97386"/>
                  </a:lnTo>
                  <a:lnTo>
                    <a:pt x="12703" y="110089"/>
                  </a:lnTo>
                  <a:lnTo>
                    <a:pt x="4234" y="122791"/>
                  </a:lnTo>
                  <a:lnTo>
                    <a:pt x="0" y="143962"/>
                  </a:lnTo>
                  <a:lnTo>
                    <a:pt x="8468" y="148196"/>
                  </a:lnTo>
                  <a:lnTo>
                    <a:pt x="8468" y="165133"/>
                  </a:lnTo>
                  <a:lnTo>
                    <a:pt x="12703" y="173601"/>
                  </a:lnTo>
                  <a:lnTo>
                    <a:pt x="16937" y="211709"/>
                  </a:lnTo>
                  <a:lnTo>
                    <a:pt x="63513" y="207475"/>
                  </a:lnTo>
                  <a:lnTo>
                    <a:pt x="84684" y="190538"/>
                  </a:lnTo>
                  <a:lnTo>
                    <a:pt x="101620" y="203240"/>
                  </a:lnTo>
                  <a:lnTo>
                    <a:pt x="139728" y="207475"/>
                  </a:lnTo>
                  <a:lnTo>
                    <a:pt x="148196" y="215943"/>
                  </a:lnTo>
                  <a:lnTo>
                    <a:pt x="148196" y="186304"/>
                  </a:lnTo>
                  <a:lnTo>
                    <a:pt x="182070" y="160899"/>
                  </a:lnTo>
                  <a:lnTo>
                    <a:pt x="169367" y="148196"/>
                  </a:lnTo>
                  <a:lnTo>
                    <a:pt x="177835" y="110089"/>
                  </a:lnTo>
                  <a:lnTo>
                    <a:pt x="182070" y="101620"/>
                  </a:lnTo>
                  <a:lnTo>
                    <a:pt x="173601" y="59278"/>
                  </a:lnTo>
                  <a:lnTo>
                    <a:pt x="186304" y="46576"/>
                  </a:lnTo>
                  <a:lnTo>
                    <a:pt x="186304" y="29639"/>
                  </a:lnTo>
                  <a:lnTo>
                    <a:pt x="169367" y="21171"/>
                  </a:lnTo>
                  <a:lnTo>
                    <a:pt x="139728" y="21171"/>
                  </a:lnTo>
                  <a:lnTo>
                    <a:pt x="127025" y="12703"/>
                  </a:lnTo>
                  <a:lnTo>
                    <a:pt x="114323" y="16937"/>
                  </a:lnTo>
                  <a:lnTo>
                    <a:pt x="88918" y="4234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67927BB-2CB9-67B9-B9A5-51B495C478C7}"/>
                </a:ext>
              </a:extLst>
            </p:cNvPr>
            <p:cNvSpPr/>
            <p:nvPr/>
          </p:nvSpPr>
          <p:spPr>
            <a:xfrm>
              <a:off x="3731769" y="2193119"/>
              <a:ext cx="228645" cy="283689"/>
            </a:xfrm>
            <a:custGeom>
              <a:avLst/>
              <a:gdLst>
                <a:gd name="connsiteX0" fmla="*/ 50810 w 228645"/>
                <a:gd name="connsiteY0" fmla="*/ 0 h 283689"/>
                <a:gd name="connsiteX1" fmla="*/ 8468 w 228645"/>
                <a:gd name="connsiteY1" fmla="*/ 12703 h 283689"/>
                <a:gd name="connsiteX2" fmla="*/ 0 w 228645"/>
                <a:gd name="connsiteY2" fmla="*/ 21171 h 283689"/>
                <a:gd name="connsiteX3" fmla="*/ 8468 w 228645"/>
                <a:gd name="connsiteY3" fmla="*/ 33873 h 283689"/>
                <a:gd name="connsiteX4" fmla="*/ 8468 w 228645"/>
                <a:gd name="connsiteY4" fmla="*/ 42342 h 283689"/>
                <a:gd name="connsiteX5" fmla="*/ 21171 w 228645"/>
                <a:gd name="connsiteY5" fmla="*/ 46576 h 283689"/>
                <a:gd name="connsiteX6" fmla="*/ 12703 w 228645"/>
                <a:gd name="connsiteY6" fmla="*/ 55044 h 283689"/>
                <a:gd name="connsiteX7" fmla="*/ 12703 w 228645"/>
                <a:gd name="connsiteY7" fmla="*/ 63513 h 283689"/>
                <a:gd name="connsiteX8" fmla="*/ 16937 w 228645"/>
                <a:gd name="connsiteY8" fmla="*/ 59278 h 283689"/>
                <a:gd name="connsiteX9" fmla="*/ 29639 w 228645"/>
                <a:gd name="connsiteY9" fmla="*/ 76215 h 283689"/>
                <a:gd name="connsiteX10" fmla="*/ 33873 w 228645"/>
                <a:gd name="connsiteY10" fmla="*/ 93152 h 283689"/>
                <a:gd name="connsiteX11" fmla="*/ 46576 w 228645"/>
                <a:gd name="connsiteY11" fmla="*/ 105854 h 283689"/>
                <a:gd name="connsiteX12" fmla="*/ 42342 w 228645"/>
                <a:gd name="connsiteY12" fmla="*/ 122791 h 283689"/>
                <a:gd name="connsiteX13" fmla="*/ 42342 w 228645"/>
                <a:gd name="connsiteY13" fmla="*/ 139728 h 283689"/>
                <a:gd name="connsiteX14" fmla="*/ 50810 w 228645"/>
                <a:gd name="connsiteY14" fmla="*/ 152430 h 283689"/>
                <a:gd name="connsiteX15" fmla="*/ 42342 w 228645"/>
                <a:gd name="connsiteY15" fmla="*/ 169367 h 283689"/>
                <a:gd name="connsiteX16" fmla="*/ 50810 w 228645"/>
                <a:gd name="connsiteY16" fmla="*/ 194772 h 283689"/>
                <a:gd name="connsiteX17" fmla="*/ 76215 w 228645"/>
                <a:gd name="connsiteY17" fmla="*/ 211709 h 283689"/>
                <a:gd name="connsiteX18" fmla="*/ 76215 w 228645"/>
                <a:gd name="connsiteY18" fmla="*/ 228645 h 283689"/>
                <a:gd name="connsiteX19" fmla="*/ 97386 w 228645"/>
                <a:gd name="connsiteY19" fmla="*/ 228645 h 283689"/>
                <a:gd name="connsiteX20" fmla="*/ 101620 w 228645"/>
                <a:gd name="connsiteY20" fmla="*/ 262519 h 283689"/>
                <a:gd name="connsiteX21" fmla="*/ 114323 w 228645"/>
                <a:gd name="connsiteY21" fmla="*/ 279455 h 283689"/>
                <a:gd name="connsiteX22" fmla="*/ 139728 w 228645"/>
                <a:gd name="connsiteY22" fmla="*/ 283690 h 283689"/>
                <a:gd name="connsiteX23" fmla="*/ 143962 w 228645"/>
                <a:gd name="connsiteY23" fmla="*/ 262519 h 283689"/>
                <a:gd name="connsiteX24" fmla="*/ 152430 w 228645"/>
                <a:gd name="connsiteY24" fmla="*/ 249816 h 283689"/>
                <a:gd name="connsiteX25" fmla="*/ 143962 w 228645"/>
                <a:gd name="connsiteY25" fmla="*/ 237114 h 283689"/>
                <a:gd name="connsiteX26" fmla="*/ 165133 w 228645"/>
                <a:gd name="connsiteY26" fmla="*/ 237114 h 283689"/>
                <a:gd name="connsiteX27" fmla="*/ 182070 w 228645"/>
                <a:gd name="connsiteY27" fmla="*/ 215943 h 283689"/>
                <a:gd name="connsiteX28" fmla="*/ 169367 w 228645"/>
                <a:gd name="connsiteY28" fmla="*/ 199006 h 283689"/>
                <a:gd name="connsiteX29" fmla="*/ 173601 w 228645"/>
                <a:gd name="connsiteY29" fmla="*/ 182069 h 283689"/>
                <a:gd name="connsiteX30" fmla="*/ 194772 w 228645"/>
                <a:gd name="connsiteY30" fmla="*/ 169367 h 283689"/>
                <a:gd name="connsiteX31" fmla="*/ 199006 w 228645"/>
                <a:gd name="connsiteY31" fmla="*/ 152430 h 283689"/>
                <a:gd name="connsiteX32" fmla="*/ 215943 w 228645"/>
                <a:gd name="connsiteY32" fmla="*/ 148196 h 283689"/>
                <a:gd name="connsiteX33" fmla="*/ 228646 w 228645"/>
                <a:gd name="connsiteY33" fmla="*/ 139728 h 283689"/>
                <a:gd name="connsiteX34" fmla="*/ 228646 w 228645"/>
                <a:gd name="connsiteY34" fmla="*/ 143962 h 283689"/>
                <a:gd name="connsiteX35" fmla="*/ 228646 w 228645"/>
                <a:gd name="connsiteY35" fmla="*/ 139728 h 283689"/>
                <a:gd name="connsiteX36" fmla="*/ 215943 w 228645"/>
                <a:gd name="connsiteY36" fmla="*/ 127025 h 283689"/>
                <a:gd name="connsiteX37" fmla="*/ 207475 w 228645"/>
                <a:gd name="connsiteY37" fmla="*/ 101620 h 283689"/>
                <a:gd name="connsiteX38" fmla="*/ 220177 w 228645"/>
                <a:gd name="connsiteY38" fmla="*/ 71981 h 283689"/>
                <a:gd name="connsiteX39" fmla="*/ 215943 w 228645"/>
                <a:gd name="connsiteY39" fmla="*/ 50810 h 283689"/>
                <a:gd name="connsiteX40" fmla="*/ 186304 w 228645"/>
                <a:gd name="connsiteY40" fmla="*/ 33873 h 283689"/>
                <a:gd name="connsiteX41" fmla="*/ 152430 w 228645"/>
                <a:gd name="connsiteY41" fmla="*/ 33873 h 283689"/>
                <a:gd name="connsiteX42" fmla="*/ 114323 w 228645"/>
                <a:gd name="connsiteY42" fmla="*/ 8468 h 283689"/>
                <a:gd name="connsiteX43" fmla="*/ 88918 w 228645"/>
                <a:gd name="connsiteY43" fmla="*/ 16937 h 283689"/>
                <a:gd name="connsiteX44" fmla="*/ 50810 w 228645"/>
                <a:gd name="connsiteY44" fmla="*/ 0 h 283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228645" h="283689">
                  <a:moveTo>
                    <a:pt x="50810" y="0"/>
                  </a:moveTo>
                  <a:lnTo>
                    <a:pt x="8468" y="12703"/>
                  </a:lnTo>
                  <a:lnTo>
                    <a:pt x="0" y="21171"/>
                  </a:lnTo>
                  <a:lnTo>
                    <a:pt x="8468" y="33873"/>
                  </a:lnTo>
                  <a:lnTo>
                    <a:pt x="8468" y="42342"/>
                  </a:lnTo>
                  <a:lnTo>
                    <a:pt x="21171" y="46576"/>
                  </a:lnTo>
                  <a:lnTo>
                    <a:pt x="12703" y="55044"/>
                  </a:lnTo>
                  <a:lnTo>
                    <a:pt x="12703" y="63513"/>
                  </a:lnTo>
                  <a:lnTo>
                    <a:pt x="16937" y="59278"/>
                  </a:lnTo>
                  <a:lnTo>
                    <a:pt x="29639" y="76215"/>
                  </a:lnTo>
                  <a:lnTo>
                    <a:pt x="33873" y="93152"/>
                  </a:lnTo>
                  <a:lnTo>
                    <a:pt x="46576" y="105854"/>
                  </a:lnTo>
                  <a:lnTo>
                    <a:pt x="42342" y="122791"/>
                  </a:lnTo>
                  <a:lnTo>
                    <a:pt x="42342" y="139728"/>
                  </a:lnTo>
                  <a:lnTo>
                    <a:pt x="50810" y="152430"/>
                  </a:lnTo>
                  <a:lnTo>
                    <a:pt x="42342" y="169367"/>
                  </a:lnTo>
                  <a:lnTo>
                    <a:pt x="50810" y="194772"/>
                  </a:lnTo>
                  <a:lnTo>
                    <a:pt x="76215" y="211709"/>
                  </a:lnTo>
                  <a:lnTo>
                    <a:pt x="76215" y="228645"/>
                  </a:lnTo>
                  <a:lnTo>
                    <a:pt x="97386" y="228645"/>
                  </a:lnTo>
                  <a:lnTo>
                    <a:pt x="101620" y="262519"/>
                  </a:lnTo>
                  <a:lnTo>
                    <a:pt x="114323" y="279455"/>
                  </a:lnTo>
                  <a:lnTo>
                    <a:pt x="139728" y="283690"/>
                  </a:lnTo>
                  <a:lnTo>
                    <a:pt x="143962" y="262519"/>
                  </a:lnTo>
                  <a:lnTo>
                    <a:pt x="152430" y="249816"/>
                  </a:lnTo>
                  <a:lnTo>
                    <a:pt x="143962" y="237114"/>
                  </a:lnTo>
                  <a:lnTo>
                    <a:pt x="165133" y="237114"/>
                  </a:lnTo>
                  <a:lnTo>
                    <a:pt x="182070" y="215943"/>
                  </a:lnTo>
                  <a:lnTo>
                    <a:pt x="169367" y="199006"/>
                  </a:lnTo>
                  <a:lnTo>
                    <a:pt x="173601" y="182069"/>
                  </a:lnTo>
                  <a:lnTo>
                    <a:pt x="194772" y="169367"/>
                  </a:lnTo>
                  <a:lnTo>
                    <a:pt x="199006" y="152430"/>
                  </a:lnTo>
                  <a:lnTo>
                    <a:pt x="215943" y="148196"/>
                  </a:lnTo>
                  <a:lnTo>
                    <a:pt x="228646" y="139728"/>
                  </a:lnTo>
                  <a:lnTo>
                    <a:pt x="228646" y="143962"/>
                  </a:lnTo>
                  <a:lnTo>
                    <a:pt x="228646" y="139728"/>
                  </a:lnTo>
                  <a:lnTo>
                    <a:pt x="215943" y="127025"/>
                  </a:lnTo>
                  <a:lnTo>
                    <a:pt x="207475" y="101620"/>
                  </a:lnTo>
                  <a:lnTo>
                    <a:pt x="220177" y="71981"/>
                  </a:lnTo>
                  <a:lnTo>
                    <a:pt x="215943" y="50810"/>
                  </a:lnTo>
                  <a:lnTo>
                    <a:pt x="186304" y="33873"/>
                  </a:lnTo>
                  <a:lnTo>
                    <a:pt x="152430" y="33873"/>
                  </a:lnTo>
                  <a:lnTo>
                    <a:pt x="114323" y="8468"/>
                  </a:lnTo>
                  <a:lnTo>
                    <a:pt x="88918" y="16937"/>
                  </a:lnTo>
                  <a:lnTo>
                    <a:pt x="50810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6631DDE-51FA-DE54-F34C-98E053E4015B}"/>
                </a:ext>
              </a:extLst>
            </p:cNvPr>
            <p:cNvSpPr/>
            <p:nvPr/>
          </p:nvSpPr>
          <p:spPr>
            <a:xfrm>
              <a:off x="3782579" y="2125372"/>
              <a:ext cx="283689" cy="139727"/>
            </a:xfrm>
            <a:custGeom>
              <a:avLst/>
              <a:gdLst>
                <a:gd name="connsiteX0" fmla="*/ 29639 w 283689"/>
                <a:gd name="connsiteY0" fmla="*/ 0 h 139727"/>
                <a:gd name="connsiteX1" fmla="*/ 16937 w 283689"/>
                <a:gd name="connsiteY1" fmla="*/ 16937 h 139727"/>
                <a:gd name="connsiteX2" fmla="*/ 8468 w 283689"/>
                <a:gd name="connsiteY2" fmla="*/ 50810 h 139727"/>
                <a:gd name="connsiteX3" fmla="*/ 0 w 283689"/>
                <a:gd name="connsiteY3" fmla="*/ 67747 h 139727"/>
                <a:gd name="connsiteX4" fmla="*/ 38108 w 283689"/>
                <a:gd name="connsiteY4" fmla="*/ 84683 h 139727"/>
                <a:gd name="connsiteX5" fmla="*/ 63513 w 283689"/>
                <a:gd name="connsiteY5" fmla="*/ 76215 h 139727"/>
                <a:gd name="connsiteX6" fmla="*/ 101620 w 283689"/>
                <a:gd name="connsiteY6" fmla="*/ 101620 h 139727"/>
                <a:gd name="connsiteX7" fmla="*/ 135494 w 283689"/>
                <a:gd name="connsiteY7" fmla="*/ 101620 h 139727"/>
                <a:gd name="connsiteX8" fmla="*/ 165133 w 283689"/>
                <a:gd name="connsiteY8" fmla="*/ 118557 h 139727"/>
                <a:gd name="connsiteX9" fmla="*/ 169367 w 283689"/>
                <a:gd name="connsiteY9" fmla="*/ 139728 h 139727"/>
                <a:gd name="connsiteX10" fmla="*/ 173601 w 283689"/>
                <a:gd name="connsiteY10" fmla="*/ 139728 h 139727"/>
                <a:gd name="connsiteX11" fmla="*/ 199006 w 283689"/>
                <a:gd name="connsiteY11" fmla="*/ 127025 h 139727"/>
                <a:gd name="connsiteX12" fmla="*/ 241348 w 283689"/>
                <a:gd name="connsiteY12" fmla="*/ 122791 h 139727"/>
                <a:gd name="connsiteX13" fmla="*/ 262519 w 283689"/>
                <a:gd name="connsiteY13" fmla="*/ 114323 h 139727"/>
                <a:gd name="connsiteX14" fmla="*/ 279456 w 283689"/>
                <a:gd name="connsiteY14" fmla="*/ 101620 h 139727"/>
                <a:gd name="connsiteX15" fmla="*/ 283690 w 283689"/>
                <a:gd name="connsiteY15" fmla="*/ 71981 h 139727"/>
                <a:gd name="connsiteX16" fmla="*/ 275221 w 283689"/>
                <a:gd name="connsiteY16" fmla="*/ 63513 h 139727"/>
                <a:gd name="connsiteX17" fmla="*/ 241348 w 283689"/>
                <a:gd name="connsiteY17" fmla="*/ 42342 h 139727"/>
                <a:gd name="connsiteX18" fmla="*/ 207475 w 283689"/>
                <a:gd name="connsiteY18" fmla="*/ 25405 h 139727"/>
                <a:gd name="connsiteX19" fmla="*/ 190538 w 283689"/>
                <a:gd name="connsiteY19" fmla="*/ 33873 h 139727"/>
                <a:gd name="connsiteX20" fmla="*/ 173601 w 283689"/>
                <a:gd name="connsiteY20" fmla="*/ 38108 h 139727"/>
                <a:gd name="connsiteX21" fmla="*/ 160899 w 283689"/>
                <a:gd name="connsiteY21" fmla="*/ 29639 h 139727"/>
                <a:gd name="connsiteX22" fmla="*/ 135494 w 283689"/>
                <a:gd name="connsiteY22" fmla="*/ 12703 h 139727"/>
                <a:gd name="connsiteX23" fmla="*/ 118557 w 283689"/>
                <a:gd name="connsiteY23" fmla="*/ 29639 h 139727"/>
                <a:gd name="connsiteX24" fmla="*/ 88918 w 283689"/>
                <a:gd name="connsiteY24" fmla="*/ 33873 h 139727"/>
                <a:gd name="connsiteX25" fmla="*/ 46576 w 283689"/>
                <a:gd name="connsiteY25" fmla="*/ 29639 h 139727"/>
                <a:gd name="connsiteX26" fmla="*/ 38108 w 283689"/>
                <a:gd name="connsiteY26" fmla="*/ 12703 h 139727"/>
                <a:gd name="connsiteX27" fmla="*/ 29639 w 283689"/>
                <a:gd name="connsiteY27" fmla="*/ 0 h 13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83689" h="139727">
                  <a:moveTo>
                    <a:pt x="29639" y="0"/>
                  </a:moveTo>
                  <a:lnTo>
                    <a:pt x="16937" y="16937"/>
                  </a:lnTo>
                  <a:lnTo>
                    <a:pt x="8468" y="50810"/>
                  </a:lnTo>
                  <a:lnTo>
                    <a:pt x="0" y="67747"/>
                  </a:lnTo>
                  <a:lnTo>
                    <a:pt x="38108" y="84683"/>
                  </a:lnTo>
                  <a:lnTo>
                    <a:pt x="63513" y="76215"/>
                  </a:lnTo>
                  <a:lnTo>
                    <a:pt x="101620" y="101620"/>
                  </a:lnTo>
                  <a:lnTo>
                    <a:pt x="135494" y="101620"/>
                  </a:lnTo>
                  <a:lnTo>
                    <a:pt x="165133" y="118557"/>
                  </a:lnTo>
                  <a:lnTo>
                    <a:pt x="169367" y="139728"/>
                  </a:lnTo>
                  <a:lnTo>
                    <a:pt x="173601" y="139728"/>
                  </a:lnTo>
                  <a:lnTo>
                    <a:pt x="199006" y="127025"/>
                  </a:lnTo>
                  <a:lnTo>
                    <a:pt x="241348" y="122791"/>
                  </a:lnTo>
                  <a:lnTo>
                    <a:pt x="262519" y="114323"/>
                  </a:lnTo>
                  <a:lnTo>
                    <a:pt x="279456" y="101620"/>
                  </a:lnTo>
                  <a:lnTo>
                    <a:pt x="283690" y="71981"/>
                  </a:lnTo>
                  <a:lnTo>
                    <a:pt x="275221" y="63513"/>
                  </a:lnTo>
                  <a:lnTo>
                    <a:pt x="241348" y="42342"/>
                  </a:lnTo>
                  <a:lnTo>
                    <a:pt x="207475" y="25405"/>
                  </a:lnTo>
                  <a:lnTo>
                    <a:pt x="190538" y="33873"/>
                  </a:lnTo>
                  <a:lnTo>
                    <a:pt x="173601" y="38108"/>
                  </a:lnTo>
                  <a:lnTo>
                    <a:pt x="160899" y="29639"/>
                  </a:lnTo>
                  <a:lnTo>
                    <a:pt x="135494" y="12703"/>
                  </a:lnTo>
                  <a:lnTo>
                    <a:pt x="118557" y="29639"/>
                  </a:lnTo>
                  <a:lnTo>
                    <a:pt x="88918" y="33873"/>
                  </a:lnTo>
                  <a:lnTo>
                    <a:pt x="46576" y="29639"/>
                  </a:lnTo>
                  <a:lnTo>
                    <a:pt x="38108" y="12703"/>
                  </a:lnTo>
                  <a:lnTo>
                    <a:pt x="2963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1F8F6B0-A74F-7699-3546-F5E7E75D9A87}"/>
                </a:ext>
              </a:extLst>
            </p:cNvPr>
            <p:cNvSpPr/>
            <p:nvPr/>
          </p:nvSpPr>
          <p:spPr>
            <a:xfrm>
              <a:off x="3981585" y="2226993"/>
              <a:ext cx="88917" cy="88917"/>
            </a:xfrm>
            <a:custGeom>
              <a:avLst/>
              <a:gdLst>
                <a:gd name="connsiteX0" fmla="*/ 80449 w 88917"/>
                <a:gd name="connsiteY0" fmla="*/ 0 h 88917"/>
                <a:gd name="connsiteX1" fmla="*/ 63513 w 88917"/>
                <a:gd name="connsiteY1" fmla="*/ 12703 h 88917"/>
                <a:gd name="connsiteX2" fmla="*/ 42342 w 88917"/>
                <a:gd name="connsiteY2" fmla="*/ 21171 h 88917"/>
                <a:gd name="connsiteX3" fmla="*/ 0 w 88917"/>
                <a:gd name="connsiteY3" fmla="*/ 25405 h 88917"/>
                <a:gd name="connsiteX4" fmla="*/ 4234 w 88917"/>
                <a:gd name="connsiteY4" fmla="*/ 29639 h 88917"/>
                <a:gd name="connsiteX5" fmla="*/ 8468 w 88917"/>
                <a:gd name="connsiteY5" fmla="*/ 29639 h 88917"/>
                <a:gd name="connsiteX6" fmla="*/ 8468 w 88917"/>
                <a:gd name="connsiteY6" fmla="*/ 33873 h 88917"/>
                <a:gd name="connsiteX7" fmla="*/ 8468 w 88917"/>
                <a:gd name="connsiteY7" fmla="*/ 42342 h 88917"/>
                <a:gd name="connsiteX8" fmla="*/ 4234 w 88917"/>
                <a:gd name="connsiteY8" fmla="*/ 42342 h 88917"/>
                <a:gd name="connsiteX9" fmla="*/ 4234 w 88917"/>
                <a:gd name="connsiteY9" fmla="*/ 50810 h 88917"/>
                <a:gd name="connsiteX10" fmla="*/ 25405 w 88917"/>
                <a:gd name="connsiteY10" fmla="*/ 50810 h 88917"/>
                <a:gd name="connsiteX11" fmla="*/ 29639 w 88917"/>
                <a:gd name="connsiteY11" fmla="*/ 59278 h 88917"/>
                <a:gd name="connsiteX12" fmla="*/ 33873 w 88917"/>
                <a:gd name="connsiteY12" fmla="*/ 76215 h 88917"/>
                <a:gd name="connsiteX13" fmla="*/ 38108 w 88917"/>
                <a:gd name="connsiteY13" fmla="*/ 71981 h 88917"/>
                <a:gd name="connsiteX14" fmla="*/ 46576 w 88917"/>
                <a:gd name="connsiteY14" fmla="*/ 67747 h 88917"/>
                <a:gd name="connsiteX15" fmla="*/ 55044 w 88917"/>
                <a:gd name="connsiteY15" fmla="*/ 67747 h 88917"/>
                <a:gd name="connsiteX16" fmla="*/ 67747 w 88917"/>
                <a:gd name="connsiteY16" fmla="*/ 76215 h 88917"/>
                <a:gd name="connsiteX17" fmla="*/ 76215 w 88917"/>
                <a:gd name="connsiteY17" fmla="*/ 84683 h 88917"/>
                <a:gd name="connsiteX18" fmla="*/ 80449 w 88917"/>
                <a:gd name="connsiteY18" fmla="*/ 88918 h 88917"/>
                <a:gd name="connsiteX19" fmla="*/ 88918 w 88917"/>
                <a:gd name="connsiteY19" fmla="*/ 88918 h 88917"/>
                <a:gd name="connsiteX20" fmla="*/ 88918 w 88917"/>
                <a:gd name="connsiteY20" fmla="*/ 67747 h 88917"/>
                <a:gd name="connsiteX21" fmla="*/ 76215 w 88917"/>
                <a:gd name="connsiteY21" fmla="*/ 12703 h 88917"/>
                <a:gd name="connsiteX22" fmla="*/ 80449 w 88917"/>
                <a:gd name="connsiteY22" fmla="*/ 0 h 8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8917" h="88917">
                  <a:moveTo>
                    <a:pt x="80449" y="0"/>
                  </a:moveTo>
                  <a:lnTo>
                    <a:pt x="63513" y="12703"/>
                  </a:lnTo>
                  <a:lnTo>
                    <a:pt x="42342" y="21171"/>
                  </a:lnTo>
                  <a:lnTo>
                    <a:pt x="0" y="25405"/>
                  </a:lnTo>
                  <a:lnTo>
                    <a:pt x="4234" y="29639"/>
                  </a:lnTo>
                  <a:lnTo>
                    <a:pt x="8468" y="29639"/>
                  </a:lnTo>
                  <a:lnTo>
                    <a:pt x="8468" y="33873"/>
                  </a:lnTo>
                  <a:lnTo>
                    <a:pt x="8468" y="42342"/>
                  </a:lnTo>
                  <a:lnTo>
                    <a:pt x="4234" y="42342"/>
                  </a:lnTo>
                  <a:lnTo>
                    <a:pt x="4234" y="50810"/>
                  </a:lnTo>
                  <a:lnTo>
                    <a:pt x="25405" y="50810"/>
                  </a:lnTo>
                  <a:lnTo>
                    <a:pt x="29639" y="59278"/>
                  </a:lnTo>
                  <a:lnTo>
                    <a:pt x="33873" y="76215"/>
                  </a:lnTo>
                  <a:lnTo>
                    <a:pt x="38108" y="71981"/>
                  </a:lnTo>
                  <a:lnTo>
                    <a:pt x="46576" y="67747"/>
                  </a:lnTo>
                  <a:lnTo>
                    <a:pt x="55044" y="67747"/>
                  </a:lnTo>
                  <a:lnTo>
                    <a:pt x="67747" y="76215"/>
                  </a:lnTo>
                  <a:lnTo>
                    <a:pt x="76215" y="84683"/>
                  </a:lnTo>
                  <a:lnTo>
                    <a:pt x="80449" y="88918"/>
                  </a:lnTo>
                  <a:lnTo>
                    <a:pt x="88918" y="88918"/>
                  </a:lnTo>
                  <a:lnTo>
                    <a:pt x="88918" y="67747"/>
                  </a:lnTo>
                  <a:lnTo>
                    <a:pt x="76215" y="12703"/>
                  </a:lnTo>
                  <a:lnTo>
                    <a:pt x="8044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CA516EC-49ED-231F-FA61-A248E3DF35D6}"/>
                </a:ext>
              </a:extLst>
            </p:cNvPr>
            <p:cNvSpPr/>
            <p:nvPr/>
          </p:nvSpPr>
          <p:spPr>
            <a:xfrm>
              <a:off x="3960414" y="2277803"/>
              <a:ext cx="67746" cy="38107"/>
            </a:xfrm>
            <a:custGeom>
              <a:avLst/>
              <a:gdLst>
                <a:gd name="connsiteX0" fmla="*/ 46576 w 67746"/>
                <a:gd name="connsiteY0" fmla="*/ 0 h 38107"/>
                <a:gd name="connsiteX1" fmla="*/ 25405 w 67746"/>
                <a:gd name="connsiteY1" fmla="*/ 0 h 38107"/>
                <a:gd name="connsiteX2" fmla="*/ 16937 w 67746"/>
                <a:gd name="connsiteY2" fmla="*/ 4234 h 38107"/>
                <a:gd name="connsiteX3" fmla="*/ 12703 w 67746"/>
                <a:gd name="connsiteY3" fmla="*/ 8468 h 38107"/>
                <a:gd name="connsiteX4" fmla="*/ 8468 w 67746"/>
                <a:gd name="connsiteY4" fmla="*/ 8468 h 38107"/>
                <a:gd name="connsiteX5" fmla="*/ 0 w 67746"/>
                <a:gd name="connsiteY5" fmla="*/ 16937 h 38107"/>
                <a:gd name="connsiteX6" fmla="*/ 0 w 67746"/>
                <a:gd name="connsiteY6" fmla="*/ 21171 h 38107"/>
                <a:gd name="connsiteX7" fmla="*/ 0 w 67746"/>
                <a:gd name="connsiteY7" fmla="*/ 25405 h 38107"/>
                <a:gd name="connsiteX8" fmla="*/ 12703 w 67746"/>
                <a:gd name="connsiteY8" fmla="*/ 29639 h 38107"/>
                <a:gd name="connsiteX9" fmla="*/ 29639 w 67746"/>
                <a:gd name="connsiteY9" fmla="*/ 38108 h 38107"/>
                <a:gd name="connsiteX10" fmla="*/ 38108 w 67746"/>
                <a:gd name="connsiteY10" fmla="*/ 38108 h 38107"/>
                <a:gd name="connsiteX11" fmla="*/ 42342 w 67746"/>
                <a:gd name="connsiteY11" fmla="*/ 38108 h 38107"/>
                <a:gd name="connsiteX12" fmla="*/ 50810 w 67746"/>
                <a:gd name="connsiteY12" fmla="*/ 33873 h 38107"/>
                <a:gd name="connsiteX13" fmla="*/ 67747 w 67746"/>
                <a:gd name="connsiteY13" fmla="*/ 38108 h 38107"/>
                <a:gd name="connsiteX14" fmla="*/ 67747 w 67746"/>
                <a:gd name="connsiteY14" fmla="*/ 29639 h 38107"/>
                <a:gd name="connsiteX15" fmla="*/ 67747 w 67746"/>
                <a:gd name="connsiteY15" fmla="*/ 25405 h 38107"/>
                <a:gd name="connsiteX16" fmla="*/ 55044 w 67746"/>
                <a:gd name="connsiteY16" fmla="*/ 25405 h 38107"/>
                <a:gd name="connsiteX17" fmla="*/ 59278 w 67746"/>
                <a:gd name="connsiteY17" fmla="*/ 29639 h 38107"/>
                <a:gd name="connsiteX18" fmla="*/ 55044 w 67746"/>
                <a:gd name="connsiteY18" fmla="*/ 29639 h 38107"/>
                <a:gd name="connsiteX19" fmla="*/ 50810 w 67746"/>
                <a:gd name="connsiteY19" fmla="*/ 29639 h 38107"/>
                <a:gd name="connsiteX20" fmla="*/ 55044 w 67746"/>
                <a:gd name="connsiteY20" fmla="*/ 25405 h 38107"/>
                <a:gd name="connsiteX21" fmla="*/ 50810 w 67746"/>
                <a:gd name="connsiteY21" fmla="*/ 8468 h 38107"/>
                <a:gd name="connsiteX22" fmla="*/ 46576 w 67746"/>
                <a:gd name="connsiteY22" fmla="*/ 0 h 38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67746" h="38107">
                  <a:moveTo>
                    <a:pt x="46576" y="0"/>
                  </a:moveTo>
                  <a:lnTo>
                    <a:pt x="25405" y="0"/>
                  </a:lnTo>
                  <a:lnTo>
                    <a:pt x="16937" y="4234"/>
                  </a:lnTo>
                  <a:lnTo>
                    <a:pt x="12703" y="8468"/>
                  </a:lnTo>
                  <a:lnTo>
                    <a:pt x="8468" y="8468"/>
                  </a:lnTo>
                  <a:lnTo>
                    <a:pt x="0" y="16937"/>
                  </a:lnTo>
                  <a:lnTo>
                    <a:pt x="0" y="21171"/>
                  </a:lnTo>
                  <a:lnTo>
                    <a:pt x="0" y="25405"/>
                  </a:lnTo>
                  <a:lnTo>
                    <a:pt x="12703" y="29639"/>
                  </a:lnTo>
                  <a:lnTo>
                    <a:pt x="29639" y="38108"/>
                  </a:lnTo>
                  <a:lnTo>
                    <a:pt x="38108" y="38108"/>
                  </a:lnTo>
                  <a:lnTo>
                    <a:pt x="42342" y="38108"/>
                  </a:lnTo>
                  <a:lnTo>
                    <a:pt x="50810" y="33873"/>
                  </a:lnTo>
                  <a:lnTo>
                    <a:pt x="67747" y="38108"/>
                  </a:lnTo>
                  <a:lnTo>
                    <a:pt x="67747" y="29639"/>
                  </a:lnTo>
                  <a:lnTo>
                    <a:pt x="67747" y="25405"/>
                  </a:lnTo>
                  <a:lnTo>
                    <a:pt x="55044" y="25405"/>
                  </a:lnTo>
                  <a:lnTo>
                    <a:pt x="59278" y="29639"/>
                  </a:lnTo>
                  <a:lnTo>
                    <a:pt x="55044" y="29639"/>
                  </a:lnTo>
                  <a:lnTo>
                    <a:pt x="50810" y="29639"/>
                  </a:lnTo>
                  <a:lnTo>
                    <a:pt x="55044" y="25405"/>
                  </a:lnTo>
                  <a:lnTo>
                    <a:pt x="50810" y="8468"/>
                  </a:lnTo>
                  <a:lnTo>
                    <a:pt x="46576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7AEECE5-705F-B146-4C61-ED295F37C304}"/>
                </a:ext>
              </a:extLst>
            </p:cNvPr>
            <p:cNvSpPr/>
            <p:nvPr/>
          </p:nvSpPr>
          <p:spPr>
            <a:xfrm>
              <a:off x="3939243" y="2252398"/>
              <a:ext cx="50810" cy="101620"/>
            </a:xfrm>
            <a:custGeom>
              <a:avLst/>
              <a:gdLst>
                <a:gd name="connsiteX0" fmla="*/ 42342 w 50810"/>
                <a:gd name="connsiteY0" fmla="*/ 0 h 101620"/>
                <a:gd name="connsiteX1" fmla="*/ 16937 w 50810"/>
                <a:gd name="connsiteY1" fmla="*/ 12703 h 101620"/>
                <a:gd name="connsiteX2" fmla="*/ 12703 w 50810"/>
                <a:gd name="connsiteY2" fmla="*/ 12703 h 101620"/>
                <a:gd name="connsiteX3" fmla="*/ 0 w 50810"/>
                <a:gd name="connsiteY3" fmla="*/ 42342 h 101620"/>
                <a:gd name="connsiteX4" fmla="*/ 8468 w 50810"/>
                <a:gd name="connsiteY4" fmla="*/ 67747 h 101620"/>
                <a:gd name="connsiteX5" fmla="*/ 21171 w 50810"/>
                <a:gd name="connsiteY5" fmla="*/ 84683 h 101620"/>
                <a:gd name="connsiteX6" fmla="*/ 42342 w 50810"/>
                <a:gd name="connsiteY6" fmla="*/ 101620 h 101620"/>
                <a:gd name="connsiteX7" fmla="*/ 50810 w 50810"/>
                <a:gd name="connsiteY7" fmla="*/ 97386 h 101620"/>
                <a:gd name="connsiteX8" fmla="*/ 46576 w 50810"/>
                <a:gd name="connsiteY8" fmla="*/ 88918 h 101620"/>
                <a:gd name="connsiteX9" fmla="*/ 50810 w 50810"/>
                <a:gd name="connsiteY9" fmla="*/ 76215 h 101620"/>
                <a:gd name="connsiteX10" fmla="*/ 46576 w 50810"/>
                <a:gd name="connsiteY10" fmla="*/ 71981 h 101620"/>
                <a:gd name="connsiteX11" fmla="*/ 50810 w 50810"/>
                <a:gd name="connsiteY11" fmla="*/ 63513 h 101620"/>
                <a:gd name="connsiteX12" fmla="*/ 33873 w 50810"/>
                <a:gd name="connsiteY12" fmla="*/ 55044 h 101620"/>
                <a:gd name="connsiteX13" fmla="*/ 21171 w 50810"/>
                <a:gd name="connsiteY13" fmla="*/ 50810 h 101620"/>
                <a:gd name="connsiteX14" fmla="*/ 21171 w 50810"/>
                <a:gd name="connsiteY14" fmla="*/ 46576 h 101620"/>
                <a:gd name="connsiteX15" fmla="*/ 21171 w 50810"/>
                <a:gd name="connsiteY15" fmla="*/ 42342 h 101620"/>
                <a:gd name="connsiteX16" fmla="*/ 29639 w 50810"/>
                <a:gd name="connsiteY16" fmla="*/ 33873 h 101620"/>
                <a:gd name="connsiteX17" fmla="*/ 33873 w 50810"/>
                <a:gd name="connsiteY17" fmla="*/ 33873 h 101620"/>
                <a:gd name="connsiteX18" fmla="*/ 38108 w 50810"/>
                <a:gd name="connsiteY18" fmla="*/ 29639 h 101620"/>
                <a:gd name="connsiteX19" fmla="*/ 46576 w 50810"/>
                <a:gd name="connsiteY19" fmla="*/ 25405 h 101620"/>
                <a:gd name="connsiteX20" fmla="*/ 46576 w 50810"/>
                <a:gd name="connsiteY20" fmla="*/ 16937 h 101620"/>
                <a:gd name="connsiteX21" fmla="*/ 50810 w 50810"/>
                <a:gd name="connsiteY21" fmla="*/ 16937 h 101620"/>
                <a:gd name="connsiteX22" fmla="*/ 50810 w 50810"/>
                <a:gd name="connsiteY22" fmla="*/ 8468 h 101620"/>
                <a:gd name="connsiteX23" fmla="*/ 50810 w 50810"/>
                <a:gd name="connsiteY23" fmla="*/ 4234 h 101620"/>
                <a:gd name="connsiteX24" fmla="*/ 46576 w 50810"/>
                <a:gd name="connsiteY24" fmla="*/ 4234 h 101620"/>
                <a:gd name="connsiteX25" fmla="*/ 42342 w 50810"/>
                <a:gd name="connsiteY25" fmla="*/ 0 h 101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0810" h="101620">
                  <a:moveTo>
                    <a:pt x="42342" y="0"/>
                  </a:moveTo>
                  <a:lnTo>
                    <a:pt x="16937" y="12703"/>
                  </a:lnTo>
                  <a:lnTo>
                    <a:pt x="12703" y="12703"/>
                  </a:lnTo>
                  <a:lnTo>
                    <a:pt x="0" y="42342"/>
                  </a:lnTo>
                  <a:lnTo>
                    <a:pt x="8468" y="67747"/>
                  </a:lnTo>
                  <a:lnTo>
                    <a:pt x="21171" y="84683"/>
                  </a:lnTo>
                  <a:lnTo>
                    <a:pt x="42342" y="101620"/>
                  </a:lnTo>
                  <a:lnTo>
                    <a:pt x="50810" y="97386"/>
                  </a:lnTo>
                  <a:lnTo>
                    <a:pt x="46576" y="88918"/>
                  </a:lnTo>
                  <a:lnTo>
                    <a:pt x="50810" y="76215"/>
                  </a:lnTo>
                  <a:lnTo>
                    <a:pt x="46576" y="71981"/>
                  </a:lnTo>
                  <a:lnTo>
                    <a:pt x="50810" y="63513"/>
                  </a:lnTo>
                  <a:lnTo>
                    <a:pt x="33873" y="55044"/>
                  </a:lnTo>
                  <a:lnTo>
                    <a:pt x="21171" y="50810"/>
                  </a:lnTo>
                  <a:lnTo>
                    <a:pt x="21171" y="46576"/>
                  </a:lnTo>
                  <a:lnTo>
                    <a:pt x="21171" y="42342"/>
                  </a:lnTo>
                  <a:lnTo>
                    <a:pt x="29639" y="33873"/>
                  </a:lnTo>
                  <a:lnTo>
                    <a:pt x="33873" y="33873"/>
                  </a:lnTo>
                  <a:lnTo>
                    <a:pt x="38108" y="29639"/>
                  </a:lnTo>
                  <a:lnTo>
                    <a:pt x="46576" y="25405"/>
                  </a:lnTo>
                  <a:lnTo>
                    <a:pt x="46576" y="16937"/>
                  </a:lnTo>
                  <a:lnTo>
                    <a:pt x="50810" y="16937"/>
                  </a:lnTo>
                  <a:lnTo>
                    <a:pt x="50810" y="8468"/>
                  </a:lnTo>
                  <a:lnTo>
                    <a:pt x="50810" y="4234"/>
                  </a:lnTo>
                  <a:lnTo>
                    <a:pt x="46576" y="4234"/>
                  </a:lnTo>
                  <a:lnTo>
                    <a:pt x="4234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970AAF9-91BB-87BB-C77E-708D2BE1FC6D}"/>
                </a:ext>
              </a:extLst>
            </p:cNvPr>
            <p:cNvSpPr/>
            <p:nvPr/>
          </p:nvSpPr>
          <p:spPr>
            <a:xfrm>
              <a:off x="3985819" y="2294739"/>
              <a:ext cx="84683" cy="67746"/>
            </a:xfrm>
            <a:custGeom>
              <a:avLst/>
              <a:gdLst>
                <a:gd name="connsiteX0" fmla="*/ 42342 w 84683"/>
                <a:gd name="connsiteY0" fmla="*/ 0 h 67746"/>
                <a:gd name="connsiteX1" fmla="*/ 33873 w 84683"/>
                <a:gd name="connsiteY1" fmla="*/ 4234 h 67746"/>
                <a:gd name="connsiteX2" fmla="*/ 29639 w 84683"/>
                <a:gd name="connsiteY2" fmla="*/ 8468 h 67746"/>
                <a:gd name="connsiteX3" fmla="*/ 25405 w 84683"/>
                <a:gd name="connsiteY3" fmla="*/ 12703 h 67746"/>
                <a:gd name="connsiteX4" fmla="*/ 29639 w 84683"/>
                <a:gd name="connsiteY4" fmla="*/ 12703 h 67746"/>
                <a:gd name="connsiteX5" fmla="*/ 33873 w 84683"/>
                <a:gd name="connsiteY5" fmla="*/ 12703 h 67746"/>
                <a:gd name="connsiteX6" fmla="*/ 33873 w 84683"/>
                <a:gd name="connsiteY6" fmla="*/ 8468 h 67746"/>
                <a:gd name="connsiteX7" fmla="*/ 42342 w 84683"/>
                <a:gd name="connsiteY7" fmla="*/ 8468 h 67746"/>
                <a:gd name="connsiteX8" fmla="*/ 42342 w 84683"/>
                <a:gd name="connsiteY8" fmla="*/ 12703 h 67746"/>
                <a:gd name="connsiteX9" fmla="*/ 42342 w 84683"/>
                <a:gd name="connsiteY9" fmla="*/ 21171 h 67746"/>
                <a:gd name="connsiteX10" fmla="*/ 25405 w 84683"/>
                <a:gd name="connsiteY10" fmla="*/ 16937 h 67746"/>
                <a:gd name="connsiteX11" fmla="*/ 16937 w 84683"/>
                <a:gd name="connsiteY11" fmla="*/ 21171 h 67746"/>
                <a:gd name="connsiteX12" fmla="*/ 12703 w 84683"/>
                <a:gd name="connsiteY12" fmla="*/ 21171 h 67746"/>
                <a:gd name="connsiteX13" fmla="*/ 4234 w 84683"/>
                <a:gd name="connsiteY13" fmla="*/ 21171 h 67746"/>
                <a:gd name="connsiteX14" fmla="*/ 0 w 84683"/>
                <a:gd name="connsiteY14" fmla="*/ 29639 h 67746"/>
                <a:gd name="connsiteX15" fmla="*/ 4234 w 84683"/>
                <a:gd name="connsiteY15" fmla="*/ 33873 h 67746"/>
                <a:gd name="connsiteX16" fmla="*/ 0 w 84683"/>
                <a:gd name="connsiteY16" fmla="*/ 46576 h 67746"/>
                <a:gd name="connsiteX17" fmla="*/ 4234 w 84683"/>
                <a:gd name="connsiteY17" fmla="*/ 55044 h 67746"/>
                <a:gd name="connsiteX18" fmla="*/ 8468 w 84683"/>
                <a:gd name="connsiteY18" fmla="*/ 50810 h 67746"/>
                <a:gd name="connsiteX19" fmla="*/ 25405 w 84683"/>
                <a:gd name="connsiteY19" fmla="*/ 59278 h 67746"/>
                <a:gd name="connsiteX20" fmla="*/ 55044 w 84683"/>
                <a:gd name="connsiteY20" fmla="*/ 59278 h 67746"/>
                <a:gd name="connsiteX21" fmla="*/ 71981 w 84683"/>
                <a:gd name="connsiteY21" fmla="*/ 67747 h 67746"/>
                <a:gd name="connsiteX22" fmla="*/ 84684 w 84683"/>
                <a:gd name="connsiteY22" fmla="*/ 33873 h 67746"/>
                <a:gd name="connsiteX23" fmla="*/ 84684 w 84683"/>
                <a:gd name="connsiteY23" fmla="*/ 21171 h 67746"/>
                <a:gd name="connsiteX24" fmla="*/ 76215 w 84683"/>
                <a:gd name="connsiteY24" fmla="*/ 21171 h 67746"/>
                <a:gd name="connsiteX25" fmla="*/ 71981 w 84683"/>
                <a:gd name="connsiteY25" fmla="*/ 16937 h 67746"/>
                <a:gd name="connsiteX26" fmla="*/ 63513 w 84683"/>
                <a:gd name="connsiteY26" fmla="*/ 8468 h 67746"/>
                <a:gd name="connsiteX27" fmla="*/ 50810 w 84683"/>
                <a:gd name="connsiteY27" fmla="*/ 0 h 67746"/>
                <a:gd name="connsiteX28" fmla="*/ 42342 w 84683"/>
                <a:gd name="connsiteY28" fmla="*/ 0 h 67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4683" h="67746">
                  <a:moveTo>
                    <a:pt x="42342" y="0"/>
                  </a:moveTo>
                  <a:lnTo>
                    <a:pt x="33873" y="4234"/>
                  </a:lnTo>
                  <a:lnTo>
                    <a:pt x="29639" y="8468"/>
                  </a:lnTo>
                  <a:lnTo>
                    <a:pt x="25405" y="12703"/>
                  </a:lnTo>
                  <a:lnTo>
                    <a:pt x="29639" y="12703"/>
                  </a:lnTo>
                  <a:lnTo>
                    <a:pt x="33873" y="12703"/>
                  </a:lnTo>
                  <a:lnTo>
                    <a:pt x="33873" y="8468"/>
                  </a:lnTo>
                  <a:lnTo>
                    <a:pt x="42342" y="8468"/>
                  </a:lnTo>
                  <a:lnTo>
                    <a:pt x="42342" y="12703"/>
                  </a:lnTo>
                  <a:lnTo>
                    <a:pt x="42342" y="21171"/>
                  </a:lnTo>
                  <a:lnTo>
                    <a:pt x="25405" y="16937"/>
                  </a:lnTo>
                  <a:lnTo>
                    <a:pt x="16937" y="21171"/>
                  </a:lnTo>
                  <a:lnTo>
                    <a:pt x="12703" y="21171"/>
                  </a:lnTo>
                  <a:lnTo>
                    <a:pt x="4234" y="21171"/>
                  </a:lnTo>
                  <a:lnTo>
                    <a:pt x="0" y="29639"/>
                  </a:lnTo>
                  <a:lnTo>
                    <a:pt x="4234" y="33873"/>
                  </a:lnTo>
                  <a:lnTo>
                    <a:pt x="0" y="46576"/>
                  </a:lnTo>
                  <a:lnTo>
                    <a:pt x="4234" y="55044"/>
                  </a:lnTo>
                  <a:lnTo>
                    <a:pt x="8468" y="50810"/>
                  </a:lnTo>
                  <a:lnTo>
                    <a:pt x="25405" y="59278"/>
                  </a:lnTo>
                  <a:lnTo>
                    <a:pt x="55044" y="59278"/>
                  </a:lnTo>
                  <a:lnTo>
                    <a:pt x="71981" y="67747"/>
                  </a:lnTo>
                  <a:lnTo>
                    <a:pt x="84684" y="33873"/>
                  </a:lnTo>
                  <a:lnTo>
                    <a:pt x="84684" y="21171"/>
                  </a:lnTo>
                  <a:lnTo>
                    <a:pt x="76215" y="21171"/>
                  </a:lnTo>
                  <a:lnTo>
                    <a:pt x="71981" y="16937"/>
                  </a:lnTo>
                  <a:lnTo>
                    <a:pt x="63513" y="8468"/>
                  </a:lnTo>
                  <a:lnTo>
                    <a:pt x="50810" y="0"/>
                  </a:lnTo>
                  <a:lnTo>
                    <a:pt x="4234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5B21AE0-47C7-8178-0885-64C804E8BAD5}"/>
                </a:ext>
              </a:extLst>
            </p:cNvPr>
            <p:cNvSpPr/>
            <p:nvPr/>
          </p:nvSpPr>
          <p:spPr>
            <a:xfrm>
              <a:off x="5018958" y="2828245"/>
              <a:ext cx="402246" cy="448822"/>
            </a:xfrm>
            <a:custGeom>
              <a:avLst/>
              <a:gdLst>
                <a:gd name="connsiteX0" fmla="*/ 296392 w 402246"/>
                <a:gd name="connsiteY0" fmla="*/ 0 h 448822"/>
                <a:gd name="connsiteX1" fmla="*/ 292158 w 402246"/>
                <a:gd name="connsiteY1" fmla="*/ 4234 h 448822"/>
                <a:gd name="connsiteX2" fmla="*/ 275221 w 402246"/>
                <a:gd name="connsiteY2" fmla="*/ 4234 h 448822"/>
                <a:gd name="connsiteX3" fmla="*/ 266753 w 402246"/>
                <a:gd name="connsiteY3" fmla="*/ 16937 h 448822"/>
                <a:gd name="connsiteX4" fmla="*/ 254051 w 402246"/>
                <a:gd name="connsiteY4" fmla="*/ 21171 h 448822"/>
                <a:gd name="connsiteX5" fmla="*/ 254051 w 402246"/>
                <a:gd name="connsiteY5" fmla="*/ 38108 h 448822"/>
                <a:gd name="connsiteX6" fmla="*/ 224411 w 402246"/>
                <a:gd name="connsiteY6" fmla="*/ 42342 h 448822"/>
                <a:gd name="connsiteX7" fmla="*/ 211709 w 402246"/>
                <a:gd name="connsiteY7" fmla="*/ 29639 h 448822"/>
                <a:gd name="connsiteX8" fmla="*/ 190538 w 402246"/>
                <a:gd name="connsiteY8" fmla="*/ 33873 h 448822"/>
                <a:gd name="connsiteX9" fmla="*/ 169367 w 402246"/>
                <a:gd name="connsiteY9" fmla="*/ 50810 h 448822"/>
                <a:gd name="connsiteX10" fmla="*/ 156665 w 402246"/>
                <a:gd name="connsiteY10" fmla="*/ 71981 h 448822"/>
                <a:gd name="connsiteX11" fmla="*/ 143962 w 402246"/>
                <a:gd name="connsiteY11" fmla="*/ 76215 h 448822"/>
                <a:gd name="connsiteX12" fmla="*/ 135494 w 402246"/>
                <a:gd name="connsiteY12" fmla="*/ 93152 h 448822"/>
                <a:gd name="connsiteX13" fmla="*/ 118557 w 402246"/>
                <a:gd name="connsiteY13" fmla="*/ 97386 h 448822"/>
                <a:gd name="connsiteX14" fmla="*/ 93152 w 402246"/>
                <a:gd name="connsiteY14" fmla="*/ 118557 h 448822"/>
                <a:gd name="connsiteX15" fmla="*/ 63513 w 402246"/>
                <a:gd name="connsiteY15" fmla="*/ 118557 h 448822"/>
                <a:gd name="connsiteX16" fmla="*/ 50810 w 402246"/>
                <a:gd name="connsiteY16" fmla="*/ 122791 h 448822"/>
                <a:gd name="connsiteX17" fmla="*/ 42342 w 402246"/>
                <a:gd name="connsiteY17" fmla="*/ 122791 h 448822"/>
                <a:gd name="connsiteX18" fmla="*/ 12703 w 402246"/>
                <a:gd name="connsiteY18" fmla="*/ 148196 h 448822"/>
                <a:gd name="connsiteX19" fmla="*/ 0 w 402246"/>
                <a:gd name="connsiteY19" fmla="*/ 148196 h 448822"/>
                <a:gd name="connsiteX20" fmla="*/ 0 w 402246"/>
                <a:gd name="connsiteY20" fmla="*/ 156664 h 448822"/>
                <a:gd name="connsiteX21" fmla="*/ 0 w 402246"/>
                <a:gd name="connsiteY21" fmla="*/ 173601 h 448822"/>
                <a:gd name="connsiteX22" fmla="*/ 21171 w 402246"/>
                <a:gd name="connsiteY22" fmla="*/ 186304 h 448822"/>
                <a:gd name="connsiteX23" fmla="*/ 29639 w 402246"/>
                <a:gd name="connsiteY23" fmla="*/ 199006 h 448822"/>
                <a:gd name="connsiteX24" fmla="*/ 29639 w 402246"/>
                <a:gd name="connsiteY24" fmla="*/ 215943 h 448822"/>
                <a:gd name="connsiteX25" fmla="*/ 16937 w 402246"/>
                <a:gd name="connsiteY25" fmla="*/ 241348 h 448822"/>
                <a:gd name="connsiteX26" fmla="*/ 12703 w 402246"/>
                <a:gd name="connsiteY26" fmla="*/ 254050 h 448822"/>
                <a:gd name="connsiteX27" fmla="*/ 55044 w 402246"/>
                <a:gd name="connsiteY27" fmla="*/ 270987 h 448822"/>
                <a:gd name="connsiteX28" fmla="*/ 80449 w 402246"/>
                <a:gd name="connsiteY28" fmla="*/ 266753 h 448822"/>
                <a:gd name="connsiteX29" fmla="*/ 84684 w 402246"/>
                <a:gd name="connsiteY29" fmla="*/ 292158 h 448822"/>
                <a:gd name="connsiteX30" fmla="*/ 84684 w 402246"/>
                <a:gd name="connsiteY30" fmla="*/ 321797 h 448822"/>
                <a:gd name="connsiteX31" fmla="*/ 118557 w 402246"/>
                <a:gd name="connsiteY31" fmla="*/ 330266 h 448822"/>
                <a:gd name="connsiteX32" fmla="*/ 135494 w 402246"/>
                <a:gd name="connsiteY32" fmla="*/ 334500 h 448822"/>
                <a:gd name="connsiteX33" fmla="*/ 156665 w 402246"/>
                <a:gd name="connsiteY33" fmla="*/ 355671 h 448822"/>
                <a:gd name="connsiteX34" fmla="*/ 152430 w 402246"/>
                <a:gd name="connsiteY34" fmla="*/ 372607 h 448822"/>
                <a:gd name="connsiteX35" fmla="*/ 143962 w 402246"/>
                <a:gd name="connsiteY35" fmla="*/ 389544 h 448822"/>
                <a:gd name="connsiteX36" fmla="*/ 114323 w 402246"/>
                <a:gd name="connsiteY36" fmla="*/ 398012 h 448822"/>
                <a:gd name="connsiteX37" fmla="*/ 122791 w 402246"/>
                <a:gd name="connsiteY37" fmla="*/ 414949 h 448822"/>
                <a:gd name="connsiteX38" fmla="*/ 127025 w 402246"/>
                <a:gd name="connsiteY38" fmla="*/ 423417 h 448822"/>
                <a:gd name="connsiteX39" fmla="*/ 114323 w 402246"/>
                <a:gd name="connsiteY39" fmla="*/ 436120 h 448822"/>
                <a:gd name="connsiteX40" fmla="*/ 114323 w 402246"/>
                <a:gd name="connsiteY40" fmla="*/ 448822 h 448822"/>
                <a:gd name="connsiteX41" fmla="*/ 135494 w 402246"/>
                <a:gd name="connsiteY41" fmla="*/ 448822 h 448822"/>
                <a:gd name="connsiteX42" fmla="*/ 228646 w 402246"/>
                <a:gd name="connsiteY42" fmla="*/ 359905 h 448822"/>
                <a:gd name="connsiteX43" fmla="*/ 224411 w 402246"/>
                <a:gd name="connsiteY43" fmla="*/ 287924 h 448822"/>
                <a:gd name="connsiteX44" fmla="*/ 258285 w 402246"/>
                <a:gd name="connsiteY44" fmla="*/ 270987 h 448822"/>
                <a:gd name="connsiteX45" fmla="*/ 283690 w 402246"/>
                <a:gd name="connsiteY45" fmla="*/ 258285 h 448822"/>
                <a:gd name="connsiteX46" fmla="*/ 304861 w 402246"/>
                <a:gd name="connsiteY46" fmla="*/ 241348 h 448822"/>
                <a:gd name="connsiteX47" fmla="*/ 304861 w 402246"/>
                <a:gd name="connsiteY47" fmla="*/ 207475 h 448822"/>
                <a:gd name="connsiteX48" fmla="*/ 326032 w 402246"/>
                <a:gd name="connsiteY48" fmla="*/ 199006 h 448822"/>
                <a:gd name="connsiteX49" fmla="*/ 376842 w 402246"/>
                <a:gd name="connsiteY49" fmla="*/ 143962 h 448822"/>
                <a:gd name="connsiteX50" fmla="*/ 368373 w 402246"/>
                <a:gd name="connsiteY50" fmla="*/ 122791 h 448822"/>
                <a:gd name="connsiteX51" fmla="*/ 385310 w 402246"/>
                <a:gd name="connsiteY51" fmla="*/ 118557 h 448822"/>
                <a:gd name="connsiteX52" fmla="*/ 402247 w 402246"/>
                <a:gd name="connsiteY52" fmla="*/ 93152 h 448822"/>
                <a:gd name="connsiteX53" fmla="*/ 393778 w 402246"/>
                <a:gd name="connsiteY53" fmla="*/ 80449 h 448822"/>
                <a:gd name="connsiteX54" fmla="*/ 355671 w 402246"/>
                <a:gd name="connsiteY54" fmla="*/ 88918 h 448822"/>
                <a:gd name="connsiteX55" fmla="*/ 355671 w 402246"/>
                <a:gd name="connsiteY55" fmla="*/ 84683 h 448822"/>
                <a:gd name="connsiteX56" fmla="*/ 389544 w 402246"/>
                <a:gd name="connsiteY56" fmla="*/ 42342 h 448822"/>
                <a:gd name="connsiteX57" fmla="*/ 296392 w 402246"/>
                <a:gd name="connsiteY57" fmla="*/ 0 h 44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402246" h="448822">
                  <a:moveTo>
                    <a:pt x="296392" y="0"/>
                  </a:moveTo>
                  <a:lnTo>
                    <a:pt x="292158" y="4234"/>
                  </a:lnTo>
                  <a:lnTo>
                    <a:pt x="275221" y="4234"/>
                  </a:lnTo>
                  <a:lnTo>
                    <a:pt x="266753" y="16937"/>
                  </a:lnTo>
                  <a:lnTo>
                    <a:pt x="254051" y="21171"/>
                  </a:lnTo>
                  <a:lnTo>
                    <a:pt x="254051" y="38108"/>
                  </a:lnTo>
                  <a:lnTo>
                    <a:pt x="224411" y="42342"/>
                  </a:lnTo>
                  <a:lnTo>
                    <a:pt x="211709" y="29639"/>
                  </a:lnTo>
                  <a:lnTo>
                    <a:pt x="190538" y="33873"/>
                  </a:lnTo>
                  <a:lnTo>
                    <a:pt x="169367" y="50810"/>
                  </a:lnTo>
                  <a:lnTo>
                    <a:pt x="156665" y="71981"/>
                  </a:lnTo>
                  <a:lnTo>
                    <a:pt x="143962" y="76215"/>
                  </a:lnTo>
                  <a:lnTo>
                    <a:pt x="135494" y="93152"/>
                  </a:lnTo>
                  <a:lnTo>
                    <a:pt x="118557" y="97386"/>
                  </a:lnTo>
                  <a:lnTo>
                    <a:pt x="93152" y="118557"/>
                  </a:lnTo>
                  <a:lnTo>
                    <a:pt x="63513" y="118557"/>
                  </a:lnTo>
                  <a:lnTo>
                    <a:pt x="50810" y="122791"/>
                  </a:lnTo>
                  <a:lnTo>
                    <a:pt x="42342" y="122791"/>
                  </a:lnTo>
                  <a:lnTo>
                    <a:pt x="12703" y="148196"/>
                  </a:lnTo>
                  <a:lnTo>
                    <a:pt x="0" y="148196"/>
                  </a:lnTo>
                  <a:lnTo>
                    <a:pt x="0" y="156664"/>
                  </a:lnTo>
                  <a:lnTo>
                    <a:pt x="0" y="173601"/>
                  </a:lnTo>
                  <a:lnTo>
                    <a:pt x="21171" y="186304"/>
                  </a:lnTo>
                  <a:lnTo>
                    <a:pt x="29639" y="199006"/>
                  </a:lnTo>
                  <a:lnTo>
                    <a:pt x="29639" y="215943"/>
                  </a:lnTo>
                  <a:lnTo>
                    <a:pt x="16937" y="241348"/>
                  </a:lnTo>
                  <a:lnTo>
                    <a:pt x="12703" y="254050"/>
                  </a:lnTo>
                  <a:lnTo>
                    <a:pt x="55044" y="270987"/>
                  </a:lnTo>
                  <a:lnTo>
                    <a:pt x="80449" y="266753"/>
                  </a:lnTo>
                  <a:lnTo>
                    <a:pt x="84684" y="292158"/>
                  </a:lnTo>
                  <a:lnTo>
                    <a:pt x="84684" y="321797"/>
                  </a:lnTo>
                  <a:lnTo>
                    <a:pt x="118557" y="330266"/>
                  </a:lnTo>
                  <a:lnTo>
                    <a:pt x="135494" y="334500"/>
                  </a:lnTo>
                  <a:lnTo>
                    <a:pt x="156665" y="355671"/>
                  </a:lnTo>
                  <a:lnTo>
                    <a:pt x="152430" y="372607"/>
                  </a:lnTo>
                  <a:lnTo>
                    <a:pt x="143962" y="389544"/>
                  </a:lnTo>
                  <a:lnTo>
                    <a:pt x="114323" y="398012"/>
                  </a:lnTo>
                  <a:lnTo>
                    <a:pt x="122791" y="414949"/>
                  </a:lnTo>
                  <a:lnTo>
                    <a:pt x="127025" y="423417"/>
                  </a:lnTo>
                  <a:lnTo>
                    <a:pt x="114323" y="436120"/>
                  </a:lnTo>
                  <a:lnTo>
                    <a:pt x="114323" y="448822"/>
                  </a:lnTo>
                  <a:lnTo>
                    <a:pt x="135494" y="448822"/>
                  </a:lnTo>
                  <a:lnTo>
                    <a:pt x="228646" y="359905"/>
                  </a:lnTo>
                  <a:lnTo>
                    <a:pt x="224411" y="287924"/>
                  </a:lnTo>
                  <a:lnTo>
                    <a:pt x="258285" y="270987"/>
                  </a:lnTo>
                  <a:lnTo>
                    <a:pt x="283690" y="258285"/>
                  </a:lnTo>
                  <a:lnTo>
                    <a:pt x="304861" y="241348"/>
                  </a:lnTo>
                  <a:lnTo>
                    <a:pt x="304861" y="207475"/>
                  </a:lnTo>
                  <a:lnTo>
                    <a:pt x="326032" y="199006"/>
                  </a:lnTo>
                  <a:lnTo>
                    <a:pt x="376842" y="143962"/>
                  </a:lnTo>
                  <a:lnTo>
                    <a:pt x="368373" y="122791"/>
                  </a:lnTo>
                  <a:lnTo>
                    <a:pt x="385310" y="118557"/>
                  </a:lnTo>
                  <a:lnTo>
                    <a:pt x="402247" y="93152"/>
                  </a:lnTo>
                  <a:lnTo>
                    <a:pt x="393778" y="80449"/>
                  </a:lnTo>
                  <a:lnTo>
                    <a:pt x="355671" y="88918"/>
                  </a:lnTo>
                  <a:lnTo>
                    <a:pt x="355671" y="84683"/>
                  </a:lnTo>
                  <a:lnTo>
                    <a:pt x="389544" y="42342"/>
                  </a:lnTo>
                  <a:lnTo>
                    <a:pt x="296392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8AD5636-233C-D1B4-4088-32A0269D0432}"/>
                </a:ext>
              </a:extLst>
            </p:cNvPr>
            <p:cNvSpPr/>
            <p:nvPr/>
          </p:nvSpPr>
          <p:spPr>
            <a:xfrm>
              <a:off x="5315351" y="2722391"/>
              <a:ext cx="118556" cy="152430"/>
            </a:xfrm>
            <a:custGeom>
              <a:avLst/>
              <a:gdLst>
                <a:gd name="connsiteX0" fmla="*/ 29639 w 118556"/>
                <a:gd name="connsiteY0" fmla="*/ 0 h 152430"/>
                <a:gd name="connsiteX1" fmla="*/ 16937 w 118556"/>
                <a:gd name="connsiteY1" fmla="*/ 8468 h 152430"/>
                <a:gd name="connsiteX2" fmla="*/ 4234 w 118556"/>
                <a:gd name="connsiteY2" fmla="*/ 16937 h 152430"/>
                <a:gd name="connsiteX3" fmla="*/ 4234 w 118556"/>
                <a:gd name="connsiteY3" fmla="*/ 38108 h 152430"/>
                <a:gd name="connsiteX4" fmla="*/ 8468 w 118556"/>
                <a:gd name="connsiteY4" fmla="*/ 59278 h 152430"/>
                <a:gd name="connsiteX5" fmla="*/ 8468 w 118556"/>
                <a:gd name="connsiteY5" fmla="*/ 76215 h 152430"/>
                <a:gd name="connsiteX6" fmla="*/ 8468 w 118556"/>
                <a:gd name="connsiteY6" fmla="*/ 97386 h 152430"/>
                <a:gd name="connsiteX7" fmla="*/ 0 w 118556"/>
                <a:gd name="connsiteY7" fmla="*/ 105854 h 152430"/>
                <a:gd name="connsiteX8" fmla="*/ 93152 w 118556"/>
                <a:gd name="connsiteY8" fmla="*/ 152430 h 152430"/>
                <a:gd name="connsiteX9" fmla="*/ 97386 w 118556"/>
                <a:gd name="connsiteY9" fmla="*/ 143962 h 152430"/>
                <a:gd name="connsiteX10" fmla="*/ 118557 w 118556"/>
                <a:gd name="connsiteY10" fmla="*/ 139728 h 152430"/>
                <a:gd name="connsiteX11" fmla="*/ 110089 w 118556"/>
                <a:gd name="connsiteY11" fmla="*/ 105854 h 152430"/>
                <a:gd name="connsiteX12" fmla="*/ 105854 w 118556"/>
                <a:gd name="connsiteY12" fmla="*/ 88918 h 152430"/>
                <a:gd name="connsiteX13" fmla="*/ 84684 w 118556"/>
                <a:gd name="connsiteY13" fmla="*/ 93152 h 152430"/>
                <a:gd name="connsiteX14" fmla="*/ 80449 w 118556"/>
                <a:gd name="connsiteY14" fmla="*/ 76215 h 152430"/>
                <a:gd name="connsiteX15" fmla="*/ 88918 w 118556"/>
                <a:gd name="connsiteY15" fmla="*/ 59278 h 152430"/>
                <a:gd name="connsiteX16" fmla="*/ 88918 w 118556"/>
                <a:gd name="connsiteY16" fmla="*/ 42342 h 152430"/>
                <a:gd name="connsiteX17" fmla="*/ 84684 w 118556"/>
                <a:gd name="connsiteY17" fmla="*/ 33873 h 152430"/>
                <a:gd name="connsiteX18" fmla="*/ 59278 w 118556"/>
                <a:gd name="connsiteY18" fmla="*/ 12703 h 152430"/>
                <a:gd name="connsiteX19" fmla="*/ 33873 w 118556"/>
                <a:gd name="connsiteY19" fmla="*/ 8468 h 152430"/>
                <a:gd name="connsiteX20" fmla="*/ 29639 w 118556"/>
                <a:gd name="connsiteY20" fmla="*/ 0 h 15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8556" h="152430">
                  <a:moveTo>
                    <a:pt x="29639" y="0"/>
                  </a:moveTo>
                  <a:lnTo>
                    <a:pt x="16937" y="8468"/>
                  </a:lnTo>
                  <a:lnTo>
                    <a:pt x="4234" y="16937"/>
                  </a:lnTo>
                  <a:lnTo>
                    <a:pt x="4234" y="38108"/>
                  </a:lnTo>
                  <a:lnTo>
                    <a:pt x="8468" y="59278"/>
                  </a:lnTo>
                  <a:lnTo>
                    <a:pt x="8468" y="76215"/>
                  </a:lnTo>
                  <a:lnTo>
                    <a:pt x="8468" y="97386"/>
                  </a:lnTo>
                  <a:lnTo>
                    <a:pt x="0" y="105854"/>
                  </a:lnTo>
                  <a:lnTo>
                    <a:pt x="93152" y="152430"/>
                  </a:lnTo>
                  <a:lnTo>
                    <a:pt x="97386" y="143962"/>
                  </a:lnTo>
                  <a:lnTo>
                    <a:pt x="118557" y="139728"/>
                  </a:lnTo>
                  <a:lnTo>
                    <a:pt x="110089" y="105854"/>
                  </a:lnTo>
                  <a:lnTo>
                    <a:pt x="105854" y="88918"/>
                  </a:lnTo>
                  <a:lnTo>
                    <a:pt x="84684" y="93152"/>
                  </a:lnTo>
                  <a:lnTo>
                    <a:pt x="80449" y="76215"/>
                  </a:lnTo>
                  <a:lnTo>
                    <a:pt x="88918" y="59278"/>
                  </a:lnTo>
                  <a:lnTo>
                    <a:pt x="88918" y="42342"/>
                  </a:lnTo>
                  <a:lnTo>
                    <a:pt x="84684" y="33873"/>
                  </a:lnTo>
                  <a:lnTo>
                    <a:pt x="59278" y="12703"/>
                  </a:lnTo>
                  <a:lnTo>
                    <a:pt x="33873" y="8468"/>
                  </a:lnTo>
                  <a:lnTo>
                    <a:pt x="29639" y="0"/>
                  </a:lnTo>
                  <a:close/>
                </a:path>
              </a:pathLst>
            </a:custGeom>
            <a:solidFill>
              <a:srgbClr val="C6C4FF"/>
            </a:solidFill>
            <a:ln w="211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3" name="ZoneTexte 1">
            <a:extLst>
              <a:ext uri="{FF2B5EF4-FFF2-40B4-BE49-F238E27FC236}">
                <a16:creationId xmlns:a16="http://schemas.microsoft.com/office/drawing/2014/main" id="{100E4C4E-5E6E-05AF-5DF9-39C314E07588}"/>
              </a:ext>
            </a:extLst>
          </p:cNvPr>
          <p:cNvSpPr txBox="1"/>
          <p:nvPr/>
        </p:nvSpPr>
        <p:spPr>
          <a:xfrm>
            <a:off x="7032005" y="235038"/>
            <a:ext cx="4409829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300" b="1" dirty="0">
                <a:solidFill>
                  <a:srgbClr val="434343"/>
                </a:solidFill>
                <a:latin typeface="PT Sans" panose="020B0503020203020204" pitchFamily="34" charset="0"/>
              </a:rPr>
              <a:t>99% </a:t>
            </a:r>
            <a:r>
              <a:rPr lang="fr-FR" sz="2400" b="1" dirty="0">
                <a:solidFill>
                  <a:srgbClr val="434343"/>
                </a:solidFill>
                <a:latin typeface="PT Sans" panose="020B0503020203020204" pitchFamily="34" charset="0"/>
              </a:rPr>
              <a:t>pratiques une activité en ligne</a:t>
            </a:r>
          </a:p>
        </p:txBody>
      </p:sp>
    </p:spTree>
    <p:extLst>
      <p:ext uri="{BB962C8B-B14F-4D97-AF65-F5344CB8AC3E}">
        <p14:creationId xmlns:p14="http://schemas.microsoft.com/office/powerpoint/2010/main" val="218936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335;p57">
            <a:extLst>
              <a:ext uri="{FF2B5EF4-FFF2-40B4-BE49-F238E27FC236}">
                <a16:creationId xmlns:a16="http://schemas.microsoft.com/office/drawing/2014/main" id="{15508265-1ABE-3B1A-52B2-5EEC516BEBB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654319" cy="165431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F39556-434B-666D-65EE-F4F082866B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890075"/>
              </p:ext>
            </p:extLst>
          </p:nvPr>
        </p:nvGraphicFramePr>
        <p:xfrm>
          <a:off x="2371725" y="381794"/>
          <a:ext cx="7334250" cy="1173480"/>
        </p:xfrm>
        <a:graphic>
          <a:graphicData uri="http://schemas.openxmlformats.org/drawingml/2006/table">
            <a:tbl>
              <a:tblPr/>
              <a:tblGrid>
                <a:gridCol w="1566961">
                  <a:extLst>
                    <a:ext uri="{9D8B030D-6E8A-4147-A177-3AD203B41FA5}">
                      <a16:colId xmlns:a16="http://schemas.microsoft.com/office/drawing/2014/main" val="3981460947"/>
                    </a:ext>
                  </a:extLst>
                </a:gridCol>
                <a:gridCol w="2154572">
                  <a:extLst>
                    <a:ext uri="{9D8B030D-6E8A-4147-A177-3AD203B41FA5}">
                      <a16:colId xmlns:a16="http://schemas.microsoft.com/office/drawing/2014/main" val="3907594748"/>
                    </a:ext>
                  </a:extLst>
                </a:gridCol>
                <a:gridCol w="1621370">
                  <a:extLst>
                    <a:ext uri="{9D8B030D-6E8A-4147-A177-3AD203B41FA5}">
                      <a16:colId xmlns:a16="http://schemas.microsoft.com/office/drawing/2014/main" val="632866906"/>
                    </a:ext>
                  </a:extLst>
                </a:gridCol>
                <a:gridCol w="1991347">
                  <a:extLst>
                    <a:ext uri="{9D8B030D-6E8A-4147-A177-3AD203B41FA5}">
                      <a16:colId xmlns:a16="http://schemas.microsoft.com/office/drawing/2014/main" val="331413016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ctr"/>
                      <a:r>
                        <a:rPr lang="en-US" sz="1200" dirty="0">
                          <a:effectLst/>
                        </a:rPr>
                        <a:t>Types </a:t>
                      </a:r>
                      <a:r>
                        <a:rPr lang="en-US" sz="1200" dirty="0" err="1">
                          <a:effectLst/>
                        </a:rPr>
                        <a:t>d’activités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en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 err="1">
                          <a:effectLst/>
                        </a:rPr>
                        <a:t>ligne</a:t>
                      </a:r>
                      <a:endParaRPr lang="en-US" sz="1200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200" dirty="0">
                          <a:effectLst/>
                        </a:rPr>
                        <a:t>Identifier les principales activités pratiquées en ligne par les jeunes et leur diversité.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200">
                          <a:effectLst/>
                        </a:rPr>
                        <a:t>Quels types d’activités les jeunes pratiquent-ils le plus en ligne ?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200">
                          <a:effectLst/>
                        </a:rPr>
                        <a:t>Données sur les activités pratiquées en ligne (jeux, réseaux sociaux, lecture, vidéo, etc.)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0679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ctr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endParaRPr lang="en-US" sz="120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fr-FR" sz="1200" dirty="0">
                          <a:effectLst/>
                        </a:rPr>
                        <a:t>% de jeunes qui disent pratiquer chaque activité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12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41218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363</Words>
  <Application>Microsoft Office PowerPoint</Application>
  <PresentationFormat>Widescreen</PresentationFormat>
  <Paragraphs>78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PT Sans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OPmobility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MONEYRON, Pierre (ext)</dc:creator>
  <cp:lastModifiedBy>MONEYRON, Pierre (ext)</cp:lastModifiedBy>
  <cp:revision>1</cp:revision>
  <dcterms:created xsi:type="dcterms:W3CDTF">2025-03-20T20:28:01Z</dcterms:created>
  <dcterms:modified xsi:type="dcterms:W3CDTF">2025-03-31T16:55:23Z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26af384-74fa-4222-b636-fc8f834be956_Enabled">
    <vt:lpwstr>true</vt:lpwstr>
  </property>
  <property fmtid="{D5CDD505-2E9C-101B-9397-08002B2CF9AE}" pid="3" name="MSIP_Label_c26af384-74fa-4222-b636-fc8f834be956_SetDate">
    <vt:lpwstr>2025-03-20T20:51:51Z</vt:lpwstr>
  </property>
  <property fmtid="{D5CDD505-2E9C-101B-9397-08002B2CF9AE}" pid="4" name="MSIP_Label_c26af384-74fa-4222-b636-fc8f834be956_Method">
    <vt:lpwstr>Standard</vt:lpwstr>
  </property>
  <property fmtid="{D5CDD505-2E9C-101B-9397-08002B2CF9AE}" pid="5" name="MSIP_Label_c26af384-74fa-4222-b636-fc8f834be956_Name">
    <vt:lpwstr>C2 - Confidential – Internal distribution</vt:lpwstr>
  </property>
  <property fmtid="{D5CDD505-2E9C-101B-9397-08002B2CF9AE}" pid="6" name="MSIP_Label_c26af384-74fa-4222-b636-fc8f834be956_SiteId">
    <vt:lpwstr>2696ce3d-b7da-4bf4-8f6d-b4df854adfcd</vt:lpwstr>
  </property>
  <property fmtid="{D5CDD505-2E9C-101B-9397-08002B2CF9AE}" pid="7" name="MSIP_Label_c26af384-74fa-4222-b636-fc8f834be956_ActionId">
    <vt:lpwstr>2dda0476-4959-458e-8aaa-bfc84171be12</vt:lpwstr>
  </property>
  <property fmtid="{D5CDD505-2E9C-101B-9397-08002B2CF9AE}" pid="8" name="MSIP_Label_c26af384-74fa-4222-b636-fc8f834be956_ContentBits">
    <vt:lpwstr>2</vt:lpwstr>
  </property>
  <property fmtid="{D5CDD505-2E9C-101B-9397-08002B2CF9AE}" pid="9" name="MSIP_Label_c26af384-74fa-4222-b636-fc8f834be956_Tag">
    <vt:lpwstr>10, 3, 0, 1</vt:lpwstr>
  </property>
  <property fmtid="{D5CDD505-2E9C-101B-9397-08002B2CF9AE}" pid="10" name="ClassificationContentMarkingFooterLocations">
    <vt:lpwstr>Thème Office:8</vt:lpwstr>
  </property>
  <property fmtid="{D5CDD505-2E9C-101B-9397-08002B2CF9AE}" pid="11" name="ClassificationContentMarkingFooterText">
    <vt:lpwstr>Confidential -C2- Internal</vt:lpwstr>
  </property>
</Properties>
</file>