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embeddedFontLst>
    <p:embeddedFont>
      <p:font typeface="Play" panose="020B0604020202020204" charset="0"/>
      <p:regular r:id="rId25"/>
      <p:bold r:id="rId26"/>
    </p:embeddedFont>
    <p:embeddedFont>
      <p:font typeface="PT Sans" panose="020B05030202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qagK6kz94abHHP39BSuvk7py9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BEC9D-B9E6-4535-AD48-0E9BC5EF6CD6}" v="40" dt="2025-05-22T16:27:57.109"/>
  </p1510:revLst>
</p1510:revInfo>
</file>

<file path=ppt/tableStyles.xml><?xml version="1.0" encoding="utf-8"?>
<a:tblStyleLst xmlns:a="http://schemas.openxmlformats.org/drawingml/2006/main" def="{285D991A-EF46-4BEF-9B7F-7819CFFDECFD}">
  <a:tblStyle styleId="{285D991A-EF46-4BEF-9B7F-7819CFFDECF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0" d="100"/>
          <a:sy n="400" d="100"/>
        </p:scale>
        <p:origin x="-10992" y="-12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EYRON, Pierre (ext)" userId="2e1ede0b-fdd9-4e2b-8fe3-7042fcd5741a" providerId="ADAL" clId="{186BEC9D-B9E6-4535-AD48-0E9BC5EF6CD6}"/>
    <pc:docChg chg="undo custSel addSld modSld">
      <pc:chgData name="MONEYRON, Pierre (ext)" userId="2e1ede0b-fdd9-4e2b-8fe3-7042fcd5741a" providerId="ADAL" clId="{186BEC9D-B9E6-4535-AD48-0E9BC5EF6CD6}" dt="2025-05-22T16:28:13.603" v="252" actId="1038"/>
      <pc:docMkLst>
        <pc:docMk/>
      </pc:docMkLst>
      <pc:sldChg chg="modSp mod">
        <pc:chgData name="MONEYRON, Pierre (ext)" userId="2e1ede0b-fdd9-4e2b-8fe3-7042fcd5741a" providerId="ADAL" clId="{186BEC9D-B9E6-4535-AD48-0E9BC5EF6CD6}" dt="2025-05-02T07:46:04.017" v="2" actId="465"/>
        <pc:sldMkLst>
          <pc:docMk/>
          <pc:sldMk cId="0" sldId="257"/>
        </pc:sldMkLst>
        <pc:grpChg chg="mod">
          <ac:chgData name="MONEYRON, Pierre (ext)" userId="2e1ede0b-fdd9-4e2b-8fe3-7042fcd5741a" providerId="ADAL" clId="{186BEC9D-B9E6-4535-AD48-0E9BC5EF6CD6}" dt="2025-05-02T07:45:47.109" v="0" actId="1076"/>
          <ac:grpSpMkLst>
            <pc:docMk/>
            <pc:sldMk cId="0" sldId="257"/>
            <ac:grpSpMk id="344" creationId="{00000000-0000-0000-0000-000000000000}"/>
          </ac:grpSpMkLst>
        </pc:grpChg>
        <pc:grpChg chg="mod">
          <ac:chgData name="MONEYRON, Pierre (ext)" userId="2e1ede0b-fdd9-4e2b-8fe3-7042fcd5741a" providerId="ADAL" clId="{186BEC9D-B9E6-4535-AD48-0E9BC5EF6CD6}" dt="2025-05-02T07:46:04.017" v="2" actId="465"/>
          <ac:grpSpMkLst>
            <pc:docMk/>
            <pc:sldMk cId="0" sldId="257"/>
            <ac:grpSpMk id="360" creationId="{00000000-0000-0000-0000-000000000000}"/>
          </ac:grpSpMkLst>
        </pc:grpChg>
        <pc:grpChg chg="mod">
          <ac:chgData name="MONEYRON, Pierre (ext)" userId="2e1ede0b-fdd9-4e2b-8fe3-7042fcd5741a" providerId="ADAL" clId="{186BEC9D-B9E6-4535-AD48-0E9BC5EF6CD6}" dt="2025-05-02T07:45:54.591" v="1" actId="1076"/>
          <ac:grpSpMkLst>
            <pc:docMk/>
            <pc:sldMk cId="0" sldId="257"/>
            <ac:grpSpMk id="378" creationId="{00000000-0000-0000-0000-000000000000}"/>
          </ac:grpSpMkLst>
        </pc:grpChg>
      </pc:sldChg>
      <pc:sldChg chg="addSp delSp modSp mod">
        <pc:chgData name="MONEYRON, Pierre (ext)" userId="2e1ede0b-fdd9-4e2b-8fe3-7042fcd5741a" providerId="ADAL" clId="{186BEC9D-B9E6-4535-AD48-0E9BC5EF6CD6}" dt="2025-05-22T16:28:13.603" v="252" actId="1038"/>
        <pc:sldMkLst>
          <pc:docMk/>
          <pc:sldMk cId="0" sldId="275"/>
        </pc:sldMkLst>
        <pc:spChg chg="add mod">
          <ac:chgData name="MONEYRON, Pierre (ext)" userId="2e1ede0b-fdd9-4e2b-8fe3-7042fcd5741a" providerId="ADAL" clId="{186BEC9D-B9E6-4535-AD48-0E9BC5EF6CD6}" dt="2025-05-15T19:54:22.226" v="157" actId="1076"/>
          <ac:spMkLst>
            <pc:docMk/>
            <pc:sldMk cId="0" sldId="275"/>
            <ac:spMk id="4" creationId="{86DADA9B-9614-D004-9D4E-B8E754BD3058}"/>
          </ac:spMkLst>
        </pc:spChg>
        <pc:spChg chg="add mod">
          <ac:chgData name="MONEYRON, Pierre (ext)" userId="2e1ede0b-fdd9-4e2b-8fe3-7042fcd5741a" providerId="ADAL" clId="{186BEC9D-B9E6-4535-AD48-0E9BC5EF6CD6}" dt="2025-05-15T19:54:22.226" v="157" actId="1076"/>
          <ac:spMkLst>
            <pc:docMk/>
            <pc:sldMk cId="0" sldId="275"/>
            <ac:spMk id="8" creationId="{112D624F-7D8A-68B7-FA90-B065E94A10E6}"/>
          </ac:spMkLst>
        </pc:spChg>
        <pc:spChg chg="add mod">
          <ac:chgData name="MONEYRON, Pierre (ext)" userId="2e1ede0b-fdd9-4e2b-8fe3-7042fcd5741a" providerId="ADAL" clId="{186BEC9D-B9E6-4535-AD48-0E9BC5EF6CD6}" dt="2025-05-15T19:54:22.226" v="157" actId="1076"/>
          <ac:spMkLst>
            <pc:docMk/>
            <pc:sldMk cId="0" sldId="275"/>
            <ac:spMk id="10" creationId="{5C290968-ADD8-D59E-92F9-B021BB825A7A}"/>
          </ac:spMkLst>
        </pc:spChg>
        <pc:spChg chg="add mod">
          <ac:chgData name="MONEYRON, Pierre (ext)" userId="2e1ede0b-fdd9-4e2b-8fe3-7042fcd5741a" providerId="ADAL" clId="{186BEC9D-B9E6-4535-AD48-0E9BC5EF6CD6}" dt="2025-05-15T19:54:22.226" v="157" actId="1076"/>
          <ac:spMkLst>
            <pc:docMk/>
            <pc:sldMk cId="0" sldId="275"/>
            <ac:spMk id="13" creationId="{1E0388BB-3AC0-2A31-C3DB-9E2311698556}"/>
          </ac:spMkLst>
        </pc:spChg>
        <pc:spChg chg="add mod">
          <ac:chgData name="MONEYRON, Pierre (ext)" userId="2e1ede0b-fdd9-4e2b-8fe3-7042fcd5741a" providerId="ADAL" clId="{186BEC9D-B9E6-4535-AD48-0E9BC5EF6CD6}" dt="2025-05-15T19:54:32.841" v="159" actId="1076"/>
          <ac:spMkLst>
            <pc:docMk/>
            <pc:sldMk cId="0" sldId="275"/>
            <ac:spMk id="26" creationId="{4CAF6056-1549-3F6C-7123-0FE5A58421D8}"/>
          </ac:spMkLst>
        </pc:spChg>
        <pc:spChg chg="add mod">
          <ac:chgData name="MONEYRON, Pierre (ext)" userId="2e1ede0b-fdd9-4e2b-8fe3-7042fcd5741a" providerId="ADAL" clId="{186BEC9D-B9E6-4535-AD48-0E9BC5EF6CD6}" dt="2025-05-15T19:56:53.079" v="236" actId="554"/>
          <ac:spMkLst>
            <pc:docMk/>
            <pc:sldMk cId="0" sldId="275"/>
            <ac:spMk id="27" creationId="{262B2D64-29F3-7137-0EEB-65ABF3CECC8C}"/>
          </ac:spMkLst>
        </pc:spChg>
        <pc:spChg chg="add mod">
          <ac:chgData name="MONEYRON, Pierre (ext)" userId="2e1ede0b-fdd9-4e2b-8fe3-7042fcd5741a" providerId="ADAL" clId="{186BEC9D-B9E6-4535-AD48-0E9BC5EF6CD6}" dt="2025-05-15T19:54:22.226" v="157" actId="1076"/>
          <ac:spMkLst>
            <pc:docMk/>
            <pc:sldMk cId="0" sldId="275"/>
            <ac:spMk id="28" creationId="{038EFA49-70BE-03C0-D734-F4C295DF0994}"/>
          </ac:spMkLst>
        </pc:spChg>
        <pc:spChg chg="add mod">
          <ac:chgData name="MONEYRON, Pierre (ext)" userId="2e1ede0b-fdd9-4e2b-8fe3-7042fcd5741a" providerId="ADAL" clId="{186BEC9D-B9E6-4535-AD48-0E9BC5EF6CD6}" dt="2025-05-15T19:54:22.226" v="157" actId="1076"/>
          <ac:spMkLst>
            <pc:docMk/>
            <pc:sldMk cId="0" sldId="275"/>
            <ac:spMk id="30" creationId="{8B5FAB4F-574C-5AA6-3B84-E02D216880AA}"/>
          </ac:spMkLst>
        </pc:spChg>
        <pc:spChg chg="add mod">
          <ac:chgData name="MONEYRON, Pierre (ext)" userId="2e1ede0b-fdd9-4e2b-8fe3-7042fcd5741a" providerId="ADAL" clId="{186BEC9D-B9E6-4535-AD48-0E9BC5EF6CD6}" dt="2025-05-15T19:54:22.226" v="157" actId="1076"/>
          <ac:spMkLst>
            <pc:docMk/>
            <pc:sldMk cId="0" sldId="275"/>
            <ac:spMk id="32" creationId="{D9F3BBBE-5C8E-5551-39FC-B558D206D337}"/>
          </ac:spMkLst>
        </pc:spChg>
        <pc:spChg chg="add mod">
          <ac:chgData name="MONEYRON, Pierre (ext)" userId="2e1ede0b-fdd9-4e2b-8fe3-7042fcd5741a" providerId="ADAL" clId="{186BEC9D-B9E6-4535-AD48-0E9BC5EF6CD6}" dt="2025-05-15T19:54:22.226" v="157" actId="1076"/>
          <ac:spMkLst>
            <pc:docMk/>
            <pc:sldMk cId="0" sldId="275"/>
            <ac:spMk id="36" creationId="{C628F01B-6B2A-B52F-B39D-6797FBF9C9E9}"/>
          </ac:spMkLst>
        </pc:spChg>
        <pc:spChg chg="add mod">
          <ac:chgData name="MONEYRON, Pierre (ext)" userId="2e1ede0b-fdd9-4e2b-8fe3-7042fcd5741a" providerId="ADAL" clId="{186BEC9D-B9E6-4535-AD48-0E9BC5EF6CD6}" dt="2025-05-15T19:56:53.079" v="236" actId="554"/>
          <ac:spMkLst>
            <pc:docMk/>
            <pc:sldMk cId="0" sldId="275"/>
            <ac:spMk id="40" creationId="{ED692F5D-B0A0-CBD9-6135-AFF507E3A3BF}"/>
          </ac:spMkLst>
        </pc:spChg>
        <pc:spChg chg="add mod">
          <ac:chgData name="MONEYRON, Pierre (ext)" userId="2e1ede0b-fdd9-4e2b-8fe3-7042fcd5741a" providerId="ADAL" clId="{186BEC9D-B9E6-4535-AD48-0E9BC5EF6CD6}" dt="2025-05-15T19:56:53.079" v="236" actId="554"/>
          <ac:spMkLst>
            <pc:docMk/>
            <pc:sldMk cId="0" sldId="275"/>
            <ac:spMk id="42" creationId="{559C088E-4FB7-7055-ED4B-BA611CA4867B}"/>
          </ac:spMkLst>
        </pc:spChg>
        <pc:spChg chg="add mod">
          <ac:chgData name="MONEYRON, Pierre (ext)" userId="2e1ede0b-fdd9-4e2b-8fe3-7042fcd5741a" providerId="ADAL" clId="{186BEC9D-B9E6-4535-AD48-0E9BC5EF6CD6}" dt="2025-05-15T19:56:38.715" v="226" actId="1076"/>
          <ac:spMkLst>
            <pc:docMk/>
            <pc:sldMk cId="0" sldId="275"/>
            <ac:spMk id="44" creationId="{42BF89BF-7790-4EC4-1F01-7C9CE9610B62}"/>
          </ac:spMkLst>
        </pc:spChg>
        <pc:spChg chg="add mod">
          <ac:chgData name="MONEYRON, Pierre (ext)" userId="2e1ede0b-fdd9-4e2b-8fe3-7042fcd5741a" providerId="ADAL" clId="{186BEC9D-B9E6-4535-AD48-0E9BC5EF6CD6}" dt="2025-05-15T19:56:27.956" v="223" actId="1076"/>
          <ac:spMkLst>
            <pc:docMk/>
            <pc:sldMk cId="0" sldId="275"/>
            <ac:spMk id="46" creationId="{C9EA34AB-B322-F1DF-1E5C-9FCF6CFE4C7C}"/>
          </ac:spMkLst>
        </pc:spChg>
        <pc:spChg chg="add mod">
          <ac:chgData name="MONEYRON, Pierre (ext)" userId="2e1ede0b-fdd9-4e2b-8fe3-7042fcd5741a" providerId="ADAL" clId="{186BEC9D-B9E6-4535-AD48-0E9BC5EF6CD6}" dt="2025-05-15T19:56:35.330" v="225" actId="1076"/>
          <ac:spMkLst>
            <pc:docMk/>
            <pc:sldMk cId="0" sldId="275"/>
            <ac:spMk id="48" creationId="{DFC1CAA1-60BA-1359-3D94-71D97470B50A}"/>
          </ac:spMkLst>
        </pc:spChg>
        <pc:spChg chg="add mod">
          <ac:chgData name="MONEYRON, Pierre (ext)" userId="2e1ede0b-fdd9-4e2b-8fe3-7042fcd5741a" providerId="ADAL" clId="{186BEC9D-B9E6-4535-AD48-0E9BC5EF6CD6}" dt="2025-05-15T19:58:15.974" v="238" actId="1076"/>
          <ac:spMkLst>
            <pc:docMk/>
            <pc:sldMk cId="0" sldId="275"/>
            <ac:spMk id="49" creationId="{59EF5625-CA0F-C5EC-336B-95E4A85542B2}"/>
          </ac:spMkLst>
        </pc:spChg>
        <pc:spChg chg="mod">
          <ac:chgData name="MONEYRON, Pierre (ext)" userId="2e1ede0b-fdd9-4e2b-8fe3-7042fcd5741a" providerId="ADAL" clId="{186BEC9D-B9E6-4535-AD48-0E9BC5EF6CD6}" dt="2025-05-22T16:27:57.109" v="249" actId="165"/>
          <ac:spMkLst>
            <pc:docMk/>
            <pc:sldMk cId="0" sldId="275"/>
            <ac:spMk id="1916" creationId="{00000000-0000-0000-0000-000000000000}"/>
          </ac:spMkLst>
        </pc:spChg>
        <pc:spChg chg="mod">
          <ac:chgData name="MONEYRON, Pierre (ext)" userId="2e1ede0b-fdd9-4e2b-8fe3-7042fcd5741a" providerId="ADAL" clId="{186BEC9D-B9E6-4535-AD48-0E9BC5EF6CD6}" dt="2025-05-22T16:27:57.109" v="249" actId="165"/>
          <ac:spMkLst>
            <pc:docMk/>
            <pc:sldMk cId="0" sldId="275"/>
            <ac:spMk id="1918" creationId="{00000000-0000-0000-0000-000000000000}"/>
          </ac:spMkLst>
        </pc:spChg>
        <pc:spChg chg="mod">
          <ac:chgData name="MONEYRON, Pierre (ext)" userId="2e1ede0b-fdd9-4e2b-8fe3-7042fcd5741a" providerId="ADAL" clId="{186BEC9D-B9E6-4535-AD48-0E9BC5EF6CD6}" dt="2025-05-22T16:27:57.109" v="249" actId="165"/>
          <ac:spMkLst>
            <pc:docMk/>
            <pc:sldMk cId="0" sldId="275"/>
            <ac:spMk id="1920" creationId="{00000000-0000-0000-0000-000000000000}"/>
          </ac:spMkLst>
        </pc:spChg>
        <pc:spChg chg="mod">
          <ac:chgData name="MONEYRON, Pierre (ext)" userId="2e1ede0b-fdd9-4e2b-8fe3-7042fcd5741a" providerId="ADAL" clId="{186BEC9D-B9E6-4535-AD48-0E9BC5EF6CD6}" dt="2025-05-22T16:27:57.109" v="249" actId="165"/>
          <ac:spMkLst>
            <pc:docMk/>
            <pc:sldMk cId="0" sldId="275"/>
            <ac:spMk id="1921" creationId="{00000000-0000-0000-0000-000000000000}"/>
          </ac:spMkLst>
        </pc:spChg>
        <pc:spChg chg="mod">
          <ac:chgData name="MONEYRON, Pierre (ext)" userId="2e1ede0b-fdd9-4e2b-8fe3-7042fcd5741a" providerId="ADAL" clId="{186BEC9D-B9E6-4535-AD48-0E9BC5EF6CD6}" dt="2025-05-22T16:27:57.109" v="249" actId="165"/>
          <ac:spMkLst>
            <pc:docMk/>
            <pc:sldMk cId="0" sldId="275"/>
            <ac:spMk id="1922" creationId="{00000000-0000-0000-0000-000000000000}"/>
          </ac:spMkLst>
        </pc:spChg>
        <pc:spChg chg="mod">
          <ac:chgData name="MONEYRON, Pierre (ext)" userId="2e1ede0b-fdd9-4e2b-8fe3-7042fcd5741a" providerId="ADAL" clId="{186BEC9D-B9E6-4535-AD48-0E9BC5EF6CD6}" dt="2025-05-22T16:27:50.380" v="248" actId="1076"/>
          <ac:spMkLst>
            <pc:docMk/>
            <pc:sldMk cId="0" sldId="275"/>
            <ac:spMk id="1927" creationId="{00000000-0000-0000-0000-000000000000}"/>
          </ac:spMkLst>
        </pc:spChg>
        <pc:spChg chg="mod topLvl">
          <ac:chgData name="MONEYRON, Pierre (ext)" userId="2e1ede0b-fdd9-4e2b-8fe3-7042fcd5741a" providerId="ADAL" clId="{186BEC9D-B9E6-4535-AD48-0E9BC5EF6CD6}" dt="2025-05-22T16:27:57.109" v="249" actId="165"/>
          <ac:spMkLst>
            <pc:docMk/>
            <pc:sldMk cId="0" sldId="275"/>
            <ac:spMk id="1928" creationId="{00000000-0000-0000-0000-000000000000}"/>
          </ac:spMkLst>
        </pc:spChg>
        <pc:spChg chg="mod topLvl">
          <ac:chgData name="MONEYRON, Pierre (ext)" userId="2e1ede0b-fdd9-4e2b-8fe3-7042fcd5741a" providerId="ADAL" clId="{186BEC9D-B9E6-4535-AD48-0E9BC5EF6CD6}" dt="2025-05-22T16:27:57.109" v="249" actId="165"/>
          <ac:spMkLst>
            <pc:docMk/>
            <pc:sldMk cId="0" sldId="275"/>
            <ac:spMk id="1929" creationId="{00000000-0000-0000-0000-000000000000}"/>
          </ac:spMkLst>
        </pc:spChg>
        <pc:spChg chg="mod topLvl">
          <ac:chgData name="MONEYRON, Pierre (ext)" userId="2e1ede0b-fdd9-4e2b-8fe3-7042fcd5741a" providerId="ADAL" clId="{186BEC9D-B9E6-4535-AD48-0E9BC5EF6CD6}" dt="2025-05-22T16:27:57.109" v="249" actId="165"/>
          <ac:spMkLst>
            <pc:docMk/>
            <pc:sldMk cId="0" sldId="275"/>
            <ac:spMk id="1932" creationId="{00000000-0000-0000-0000-000000000000}"/>
          </ac:spMkLst>
        </pc:spChg>
        <pc:spChg chg="mod">
          <ac:chgData name="MONEYRON, Pierre (ext)" userId="2e1ede0b-fdd9-4e2b-8fe3-7042fcd5741a" providerId="ADAL" clId="{186BEC9D-B9E6-4535-AD48-0E9BC5EF6CD6}" dt="2025-05-22T16:27:50.380" v="248" actId="1076"/>
          <ac:spMkLst>
            <pc:docMk/>
            <pc:sldMk cId="0" sldId="275"/>
            <ac:spMk id="1933" creationId="{00000000-0000-0000-0000-000000000000}"/>
          </ac:spMkLst>
        </pc:spChg>
        <pc:spChg chg="mod">
          <ac:chgData name="MONEYRON, Pierre (ext)" userId="2e1ede0b-fdd9-4e2b-8fe3-7042fcd5741a" providerId="ADAL" clId="{186BEC9D-B9E6-4535-AD48-0E9BC5EF6CD6}" dt="2025-05-16T11:52:05.396" v="246" actId="1076"/>
          <ac:spMkLst>
            <pc:docMk/>
            <pc:sldMk cId="0" sldId="275"/>
            <ac:spMk id="1938" creationId="{00000000-0000-0000-0000-000000000000}"/>
          </ac:spMkLst>
        </pc:spChg>
        <pc:spChg chg="mod topLvl">
          <ac:chgData name="MONEYRON, Pierre (ext)" userId="2e1ede0b-fdd9-4e2b-8fe3-7042fcd5741a" providerId="ADAL" clId="{186BEC9D-B9E6-4535-AD48-0E9BC5EF6CD6}" dt="2025-05-22T16:27:57.109" v="249" actId="165"/>
          <ac:spMkLst>
            <pc:docMk/>
            <pc:sldMk cId="0" sldId="275"/>
            <ac:spMk id="1939" creationId="{00000000-0000-0000-0000-000000000000}"/>
          </ac:spMkLst>
        </pc:spChg>
        <pc:spChg chg="mod topLvl">
          <ac:chgData name="MONEYRON, Pierre (ext)" userId="2e1ede0b-fdd9-4e2b-8fe3-7042fcd5741a" providerId="ADAL" clId="{186BEC9D-B9E6-4535-AD48-0E9BC5EF6CD6}" dt="2025-05-22T16:27:57.109" v="249" actId="165"/>
          <ac:spMkLst>
            <pc:docMk/>
            <pc:sldMk cId="0" sldId="275"/>
            <ac:spMk id="1940" creationId="{00000000-0000-0000-0000-000000000000}"/>
          </ac:spMkLst>
        </pc:spChg>
        <pc:spChg chg="mod">
          <ac:chgData name="MONEYRON, Pierre (ext)" userId="2e1ede0b-fdd9-4e2b-8fe3-7042fcd5741a" providerId="ADAL" clId="{186BEC9D-B9E6-4535-AD48-0E9BC5EF6CD6}" dt="2025-05-16T11:52:12.756" v="247" actId="1076"/>
          <ac:spMkLst>
            <pc:docMk/>
            <pc:sldMk cId="0" sldId="275"/>
            <ac:spMk id="1941" creationId="{00000000-0000-0000-0000-000000000000}"/>
          </ac:spMkLst>
        </pc:spChg>
        <pc:cxnChg chg="mod">
          <ac:chgData name="MONEYRON, Pierre (ext)" userId="2e1ede0b-fdd9-4e2b-8fe3-7042fcd5741a" providerId="ADAL" clId="{186BEC9D-B9E6-4535-AD48-0E9BC5EF6CD6}" dt="2025-05-22T16:28:13.603" v="252" actId="1038"/>
          <ac:cxnSpMkLst>
            <pc:docMk/>
            <pc:sldMk cId="0" sldId="275"/>
            <ac:cxnSpMk id="1930" creationId="{00000000-0000-0000-0000-000000000000}"/>
          </ac:cxnSpMkLst>
        </pc:cxnChg>
      </pc:sldChg>
      <pc:sldChg chg="addSp delSp modSp add mod">
        <pc:chgData name="MONEYRON, Pierre (ext)" userId="2e1ede0b-fdd9-4e2b-8fe3-7042fcd5741a" providerId="ADAL" clId="{186BEC9D-B9E6-4535-AD48-0E9BC5EF6CD6}" dt="2025-05-15T19:42:01.424" v="155" actId="164"/>
        <pc:sldMkLst>
          <pc:docMk/>
          <pc:sldMk cId="2985658703" sldId="277"/>
        </pc:sldMkLst>
        <pc:spChg chg="add mod">
          <ac:chgData name="MONEYRON, Pierre (ext)" userId="2e1ede0b-fdd9-4e2b-8fe3-7042fcd5741a" providerId="ADAL" clId="{186BEC9D-B9E6-4535-AD48-0E9BC5EF6CD6}" dt="2025-05-02T12:28:06.926" v="72" actId="2085"/>
          <ac:spMkLst>
            <pc:docMk/>
            <pc:sldMk cId="2985658703" sldId="277"/>
            <ac:spMk id="2" creationId="{CEED3EEF-BDD6-780B-CE67-6299562E561D}"/>
          </ac:spMkLst>
        </pc:spChg>
        <pc:spChg chg="add mod">
          <ac:chgData name="MONEYRON, Pierre (ext)" userId="2e1ede0b-fdd9-4e2b-8fe3-7042fcd5741a" providerId="ADAL" clId="{186BEC9D-B9E6-4535-AD48-0E9BC5EF6CD6}" dt="2025-05-02T07:48:50.056" v="36" actId="1076"/>
          <ac:spMkLst>
            <pc:docMk/>
            <pc:sldMk cId="2985658703" sldId="277"/>
            <ac:spMk id="3" creationId="{9936C7C3-04E1-B32D-0C3F-961864297782}"/>
          </ac:spMkLst>
        </pc:spChg>
        <pc:spChg chg="add mod">
          <ac:chgData name="MONEYRON, Pierre (ext)" userId="2e1ede0b-fdd9-4e2b-8fe3-7042fcd5741a" providerId="ADAL" clId="{186BEC9D-B9E6-4535-AD48-0E9BC5EF6CD6}" dt="2025-05-02T07:49:04.561" v="51" actId="1038"/>
          <ac:spMkLst>
            <pc:docMk/>
            <pc:sldMk cId="2985658703" sldId="277"/>
            <ac:spMk id="4" creationId="{DD5A3A1B-1DF1-4630-1283-3F4DE5A8AAB4}"/>
          </ac:spMkLst>
        </pc:spChg>
        <pc:spChg chg="add mod">
          <ac:chgData name="MONEYRON, Pierre (ext)" userId="2e1ede0b-fdd9-4e2b-8fe3-7042fcd5741a" providerId="ADAL" clId="{186BEC9D-B9E6-4535-AD48-0E9BC5EF6CD6}" dt="2025-05-02T07:49:20.522" v="62" actId="1037"/>
          <ac:spMkLst>
            <pc:docMk/>
            <pc:sldMk cId="2985658703" sldId="277"/>
            <ac:spMk id="5" creationId="{1792E719-BD07-9702-0C47-22468D146C75}"/>
          </ac:spMkLst>
        </pc:spChg>
        <pc:spChg chg="mod">
          <ac:chgData name="MONEYRON, Pierre (ext)" userId="2e1ede0b-fdd9-4e2b-8fe3-7042fcd5741a" providerId="ADAL" clId="{186BEC9D-B9E6-4535-AD48-0E9BC5EF6CD6}" dt="2025-05-15T19:41:27.525" v="141" actId="164"/>
          <ac:spMkLst>
            <pc:docMk/>
            <pc:sldMk cId="2985658703" sldId="277"/>
            <ac:spMk id="29" creationId="{61643D17-0236-7301-BE43-F29A9867948E}"/>
          </ac:spMkLst>
        </pc:spChg>
        <pc:spChg chg="mod topLvl">
          <ac:chgData name="MONEYRON, Pierre (ext)" userId="2e1ede0b-fdd9-4e2b-8fe3-7042fcd5741a" providerId="ADAL" clId="{186BEC9D-B9E6-4535-AD48-0E9BC5EF6CD6}" dt="2025-05-15T19:41:27.525" v="141" actId="164"/>
          <ac:spMkLst>
            <pc:docMk/>
            <pc:sldMk cId="2985658703" sldId="277"/>
            <ac:spMk id="31" creationId="{CB2A055B-72C1-39D4-D3C5-390104226AFB}"/>
          </ac:spMkLst>
        </pc:spChg>
        <pc:spChg chg="mod">
          <ac:chgData name="MONEYRON, Pierre (ext)" userId="2e1ede0b-fdd9-4e2b-8fe3-7042fcd5741a" providerId="ADAL" clId="{186BEC9D-B9E6-4535-AD48-0E9BC5EF6CD6}" dt="2025-05-15T19:41:34.985" v="144" actId="164"/>
          <ac:spMkLst>
            <pc:docMk/>
            <pc:sldMk cId="2985658703" sldId="277"/>
            <ac:spMk id="32" creationId="{01952524-544D-1999-E7A0-CA26CC7E1C38}"/>
          </ac:spMkLst>
        </pc:spChg>
        <pc:spChg chg="mod">
          <ac:chgData name="MONEYRON, Pierre (ext)" userId="2e1ede0b-fdd9-4e2b-8fe3-7042fcd5741a" providerId="ADAL" clId="{186BEC9D-B9E6-4535-AD48-0E9BC5EF6CD6}" dt="2025-05-15T19:41:34.985" v="144" actId="164"/>
          <ac:spMkLst>
            <pc:docMk/>
            <pc:sldMk cId="2985658703" sldId="277"/>
            <ac:spMk id="34" creationId="{C48035AC-3480-82BF-3C86-991D7893D227}"/>
          </ac:spMkLst>
        </pc:spChg>
        <pc:spChg chg="mod topLvl">
          <ac:chgData name="MONEYRON, Pierre (ext)" userId="2e1ede0b-fdd9-4e2b-8fe3-7042fcd5741a" providerId="ADAL" clId="{186BEC9D-B9E6-4535-AD48-0E9BC5EF6CD6}" dt="2025-05-15T19:41:39.519" v="146" actId="164"/>
          <ac:spMkLst>
            <pc:docMk/>
            <pc:sldMk cId="2985658703" sldId="277"/>
            <ac:spMk id="35" creationId="{F24B95EA-E283-EE7D-208B-B00F6EBFADF6}"/>
          </ac:spMkLst>
        </pc:spChg>
        <pc:spChg chg="mod topLvl">
          <ac:chgData name="MONEYRON, Pierre (ext)" userId="2e1ede0b-fdd9-4e2b-8fe3-7042fcd5741a" providerId="ADAL" clId="{186BEC9D-B9E6-4535-AD48-0E9BC5EF6CD6}" dt="2025-05-15T19:41:39.519" v="146" actId="164"/>
          <ac:spMkLst>
            <pc:docMk/>
            <pc:sldMk cId="2985658703" sldId="277"/>
            <ac:spMk id="37" creationId="{83E5BB7F-A2E0-B288-7D0F-A6CE4F9CE648}"/>
          </ac:spMkLst>
        </pc:spChg>
        <pc:spChg chg="mod">
          <ac:chgData name="MONEYRON, Pierre (ext)" userId="2e1ede0b-fdd9-4e2b-8fe3-7042fcd5741a" providerId="ADAL" clId="{186BEC9D-B9E6-4535-AD48-0E9BC5EF6CD6}" dt="2025-05-15T19:41:37.120" v="145" actId="164"/>
          <ac:spMkLst>
            <pc:docMk/>
            <pc:sldMk cId="2985658703" sldId="277"/>
            <ac:spMk id="38" creationId="{1DAF0D0E-70E3-F522-0AED-5E42753A0C26}"/>
          </ac:spMkLst>
        </pc:spChg>
        <pc:spChg chg="mod">
          <ac:chgData name="MONEYRON, Pierre (ext)" userId="2e1ede0b-fdd9-4e2b-8fe3-7042fcd5741a" providerId="ADAL" clId="{186BEC9D-B9E6-4535-AD48-0E9BC5EF6CD6}" dt="2025-05-15T19:41:37.120" v="145" actId="164"/>
          <ac:spMkLst>
            <pc:docMk/>
            <pc:sldMk cId="2985658703" sldId="277"/>
            <ac:spMk id="40" creationId="{9063B809-27CD-01C3-797C-BCC5E6C367FE}"/>
          </ac:spMkLst>
        </pc:spChg>
        <pc:spChg chg="mod">
          <ac:chgData name="MONEYRON, Pierre (ext)" userId="2e1ede0b-fdd9-4e2b-8fe3-7042fcd5741a" providerId="ADAL" clId="{186BEC9D-B9E6-4535-AD48-0E9BC5EF6CD6}" dt="2025-05-15T19:41:50.474" v="152" actId="164"/>
          <ac:spMkLst>
            <pc:docMk/>
            <pc:sldMk cId="2985658703" sldId="277"/>
            <ac:spMk id="43" creationId="{B3D5459F-9615-8BEF-BFC9-6295764676BD}"/>
          </ac:spMkLst>
        </pc:spChg>
        <pc:spChg chg="mod">
          <ac:chgData name="MONEYRON, Pierre (ext)" userId="2e1ede0b-fdd9-4e2b-8fe3-7042fcd5741a" providerId="ADAL" clId="{186BEC9D-B9E6-4535-AD48-0E9BC5EF6CD6}" dt="2025-05-15T19:41:50.474" v="152" actId="164"/>
          <ac:spMkLst>
            <pc:docMk/>
            <pc:sldMk cId="2985658703" sldId="277"/>
            <ac:spMk id="45" creationId="{FB34610D-A125-50E7-3652-1B459191C1B7}"/>
          </ac:spMkLst>
        </pc:spChg>
        <pc:spChg chg="mod topLvl">
          <ac:chgData name="MONEYRON, Pierre (ext)" userId="2e1ede0b-fdd9-4e2b-8fe3-7042fcd5741a" providerId="ADAL" clId="{186BEC9D-B9E6-4535-AD48-0E9BC5EF6CD6}" dt="2025-05-15T19:41:43.547" v="148" actId="164"/>
          <ac:spMkLst>
            <pc:docMk/>
            <pc:sldMk cId="2985658703" sldId="277"/>
            <ac:spMk id="46" creationId="{A64AAADE-0EDA-ABF9-5EE3-F44279CB41FB}"/>
          </ac:spMkLst>
        </pc:spChg>
        <pc:spChg chg="mod">
          <ac:chgData name="MONEYRON, Pierre (ext)" userId="2e1ede0b-fdd9-4e2b-8fe3-7042fcd5741a" providerId="ADAL" clId="{186BEC9D-B9E6-4535-AD48-0E9BC5EF6CD6}" dt="2025-05-15T19:41:43.547" v="148" actId="164"/>
          <ac:spMkLst>
            <pc:docMk/>
            <pc:sldMk cId="2985658703" sldId="277"/>
            <ac:spMk id="48" creationId="{DE28D93D-79C2-787A-0603-A40721E833B3}"/>
          </ac:spMkLst>
        </pc:spChg>
        <pc:spChg chg="mod">
          <ac:chgData name="MONEYRON, Pierre (ext)" userId="2e1ede0b-fdd9-4e2b-8fe3-7042fcd5741a" providerId="ADAL" clId="{186BEC9D-B9E6-4535-AD48-0E9BC5EF6CD6}" dt="2025-05-15T19:41:32.498" v="143" actId="164"/>
          <ac:spMkLst>
            <pc:docMk/>
            <pc:sldMk cId="2985658703" sldId="277"/>
            <ac:spMk id="51" creationId="{4FC3E8F1-F4F2-9035-A5D9-C77A2398C94B}"/>
          </ac:spMkLst>
        </pc:spChg>
        <pc:spChg chg="mod">
          <ac:chgData name="MONEYRON, Pierre (ext)" userId="2e1ede0b-fdd9-4e2b-8fe3-7042fcd5741a" providerId="ADAL" clId="{186BEC9D-B9E6-4535-AD48-0E9BC5EF6CD6}" dt="2025-05-15T19:41:32.498" v="143" actId="164"/>
          <ac:spMkLst>
            <pc:docMk/>
            <pc:sldMk cId="2985658703" sldId="277"/>
            <ac:spMk id="53" creationId="{793D2755-DA2E-066F-A699-37CD22F8D49B}"/>
          </ac:spMkLst>
        </pc:spChg>
        <pc:spChg chg="mod">
          <ac:chgData name="MONEYRON, Pierre (ext)" userId="2e1ede0b-fdd9-4e2b-8fe3-7042fcd5741a" providerId="ADAL" clId="{186BEC9D-B9E6-4535-AD48-0E9BC5EF6CD6}" dt="2025-05-15T19:41:30.535" v="142" actId="164"/>
          <ac:spMkLst>
            <pc:docMk/>
            <pc:sldMk cId="2985658703" sldId="277"/>
            <ac:spMk id="54" creationId="{62CFED92-CD88-AF05-7FFE-172006ECF6F0}"/>
          </ac:spMkLst>
        </pc:spChg>
        <pc:spChg chg="mod topLvl">
          <ac:chgData name="MONEYRON, Pierre (ext)" userId="2e1ede0b-fdd9-4e2b-8fe3-7042fcd5741a" providerId="ADAL" clId="{186BEC9D-B9E6-4535-AD48-0E9BC5EF6CD6}" dt="2025-05-15T19:41:30.535" v="142" actId="164"/>
          <ac:spMkLst>
            <pc:docMk/>
            <pc:sldMk cId="2985658703" sldId="277"/>
            <ac:spMk id="56" creationId="{89529D31-7CCC-8CCB-8759-831764472379}"/>
          </ac:spMkLst>
        </pc:spChg>
        <pc:spChg chg="mod">
          <ac:chgData name="MONEYRON, Pierre (ext)" userId="2e1ede0b-fdd9-4e2b-8fe3-7042fcd5741a" providerId="ADAL" clId="{186BEC9D-B9E6-4535-AD48-0E9BC5EF6CD6}" dt="2025-05-15T19:41:41.693" v="147" actId="164"/>
          <ac:spMkLst>
            <pc:docMk/>
            <pc:sldMk cId="2985658703" sldId="277"/>
            <ac:spMk id="57" creationId="{FCBECA03-836B-81EC-E8D1-3CFBB2EB73D8}"/>
          </ac:spMkLst>
        </pc:spChg>
        <pc:spChg chg="mod">
          <ac:chgData name="MONEYRON, Pierre (ext)" userId="2e1ede0b-fdd9-4e2b-8fe3-7042fcd5741a" providerId="ADAL" clId="{186BEC9D-B9E6-4535-AD48-0E9BC5EF6CD6}" dt="2025-05-15T19:41:41.693" v="147" actId="164"/>
          <ac:spMkLst>
            <pc:docMk/>
            <pc:sldMk cId="2985658703" sldId="277"/>
            <ac:spMk id="59" creationId="{EEC45F64-1024-C1BC-95D3-543519AE59D0}"/>
          </ac:spMkLst>
        </pc:spChg>
        <pc:spChg chg="mod">
          <ac:chgData name="MONEYRON, Pierre (ext)" userId="2e1ede0b-fdd9-4e2b-8fe3-7042fcd5741a" providerId="ADAL" clId="{186BEC9D-B9E6-4535-AD48-0E9BC5EF6CD6}" dt="2025-05-15T19:41:47.756" v="151" actId="14100"/>
          <ac:spMkLst>
            <pc:docMk/>
            <pc:sldMk cId="2985658703" sldId="277"/>
            <ac:spMk id="292" creationId="{19A0D3E5-9207-1E42-F46C-8B9C3AE62BB0}"/>
          </ac:spMkLst>
        </pc:spChg>
        <pc:spChg chg="mod topLvl">
          <ac:chgData name="MONEYRON, Pierre (ext)" userId="2e1ede0b-fdd9-4e2b-8fe3-7042fcd5741a" providerId="ADAL" clId="{186BEC9D-B9E6-4535-AD48-0E9BC5EF6CD6}" dt="2025-05-02T11:27:50.499" v="63" actId="164"/>
          <ac:spMkLst>
            <pc:docMk/>
            <pc:sldMk cId="2985658703" sldId="277"/>
            <ac:spMk id="346" creationId="{231CF6A2-8B37-90DC-28D4-FC658F814F77}"/>
          </ac:spMkLst>
        </pc:spChg>
        <pc:spChg chg="mod">
          <ac:chgData name="MONEYRON, Pierre (ext)" userId="2e1ede0b-fdd9-4e2b-8fe3-7042fcd5741a" providerId="ADAL" clId="{186BEC9D-B9E6-4535-AD48-0E9BC5EF6CD6}" dt="2025-05-02T11:27:50.499" v="63" actId="164"/>
          <ac:spMkLst>
            <pc:docMk/>
            <pc:sldMk cId="2985658703" sldId="277"/>
            <ac:spMk id="348" creationId="{95DC3AB8-4FFE-F78F-79CD-AC021F8F3FB0}"/>
          </ac:spMkLst>
        </pc:spChg>
        <pc:spChg chg="mod topLvl">
          <ac:chgData name="MONEYRON, Pierre (ext)" userId="2e1ede0b-fdd9-4e2b-8fe3-7042fcd5741a" providerId="ADAL" clId="{186BEC9D-B9E6-4535-AD48-0E9BC5EF6CD6}" dt="2025-05-02T11:27:50.499" v="63" actId="164"/>
          <ac:spMkLst>
            <pc:docMk/>
            <pc:sldMk cId="2985658703" sldId="277"/>
            <ac:spMk id="350" creationId="{190FFBFA-E0BA-392E-6A99-B0C6EEFB38C9}"/>
          </ac:spMkLst>
        </pc:spChg>
        <pc:spChg chg="mod topLvl">
          <ac:chgData name="MONEYRON, Pierre (ext)" userId="2e1ede0b-fdd9-4e2b-8fe3-7042fcd5741a" providerId="ADAL" clId="{186BEC9D-B9E6-4535-AD48-0E9BC5EF6CD6}" dt="2025-05-02T11:27:50.499" v="63" actId="164"/>
          <ac:spMkLst>
            <pc:docMk/>
            <pc:sldMk cId="2985658703" sldId="277"/>
            <ac:spMk id="353" creationId="{669F6F87-0A5D-6FD5-42B1-B88F8327E8EF}"/>
          </ac:spMkLst>
        </pc:spChg>
        <pc:spChg chg="mod">
          <ac:chgData name="MONEYRON, Pierre (ext)" userId="2e1ede0b-fdd9-4e2b-8fe3-7042fcd5741a" providerId="ADAL" clId="{186BEC9D-B9E6-4535-AD48-0E9BC5EF6CD6}" dt="2025-05-02T11:27:50.499" v="63" actId="164"/>
          <ac:spMkLst>
            <pc:docMk/>
            <pc:sldMk cId="2985658703" sldId="277"/>
            <ac:spMk id="355" creationId="{68A1692F-583C-E371-C92F-B2C1ABF9973C}"/>
          </ac:spMkLst>
        </pc:spChg>
        <pc:spChg chg="mod">
          <ac:chgData name="MONEYRON, Pierre (ext)" userId="2e1ede0b-fdd9-4e2b-8fe3-7042fcd5741a" providerId="ADAL" clId="{186BEC9D-B9E6-4535-AD48-0E9BC5EF6CD6}" dt="2025-05-02T11:27:56.965" v="64" actId="164"/>
          <ac:spMkLst>
            <pc:docMk/>
            <pc:sldMk cId="2985658703" sldId="277"/>
            <ac:spMk id="362" creationId="{F13BBAF9-2AB2-92B4-9FE5-83EE961D2C23}"/>
          </ac:spMkLst>
        </pc:spChg>
        <pc:spChg chg="mod">
          <ac:chgData name="MONEYRON, Pierre (ext)" userId="2e1ede0b-fdd9-4e2b-8fe3-7042fcd5741a" providerId="ADAL" clId="{186BEC9D-B9E6-4535-AD48-0E9BC5EF6CD6}" dt="2025-05-02T11:27:56.965" v="64" actId="164"/>
          <ac:spMkLst>
            <pc:docMk/>
            <pc:sldMk cId="2985658703" sldId="277"/>
            <ac:spMk id="364" creationId="{9550EA41-5043-9EE5-FACA-26E872A70DA1}"/>
          </ac:spMkLst>
        </pc:spChg>
        <pc:spChg chg="mod topLvl">
          <ac:chgData name="MONEYRON, Pierre (ext)" userId="2e1ede0b-fdd9-4e2b-8fe3-7042fcd5741a" providerId="ADAL" clId="{186BEC9D-B9E6-4535-AD48-0E9BC5EF6CD6}" dt="2025-05-02T11:27:56.965" v="64" actId="164"/>
          <ac:spMkLst>
            <pc:docMk/>
            <pc:sldMk cId="2985658703" sldId="277"/>
            <ac:spMk id="371" creationId="{5AC1F3D1-467F-2E34-91D3-BD7CCC822C41}"/>
          </ac:spMkLst>
        </pc:spChg>
        <pc:spChg chg="mod topLvl">
          <ac:chgData name="MONEYRON, Pierre (ext)" userId="2e1ede0b-fdd9-4e2b-8fe3-7042fcd5741a" providerId="ADAL" clId="{186BEC9D-B9E6-4535-AD48-0E9BC5EF6CD6}" dt="2025-05-02T11:27:56.965" v="64" actId="164"/>
          <ac:spMkLst>
            <pc:docMk/>
            <pc:sldMk cId="2985658703" sldId="277"/>
            <ac:spMk id="373" creationId="{0239F80B-7A9E-8912-4A16-F445DF4701C4}"/>
          </ac:spMkLst>
        </pc:spChg>
        <pc:spChg chg="mod">
          <ac:chgData name="MONEYRON, Pierre (ext)" userId="2e1ede0b-fdd9-4e2b-8fe3-7042fcd5741a" providerId="ADAL" clId="{186BEC9D-B9E6-4535-AD48-0E9BC5EF6CD6}" dt="2025-05-02T11:28:04.336" v="65" actId="164"/>
          <ac:spMkLst>
            <pc:docMk/>
            <pc:sldMk cId="2985658703" sldId="277"/>
            <ac:spMk id="380" creationId="{22E6EA17-88C1-ABFF-B028-9B022A2EE4A7}"/>
          </ac:spMkLst>
        </pc:spChg>
        <pc:spChg chg="mod topLvl">
          <ac:chgData name="MONEYRON, Pierre (ext)" userId="2e1ede0b-fdd9-4e2b-8fe3-7042fcd5741a" providerId="ADAL" clId="{186BEC9D-B9E6-4535-AD48-0E9BC5EF6CD6}" dt="2025-05-02T11:28:04.336" v="65" actId="164"/>
          <ac:spMkLst>
            <pc:docMk/>
            <pc:sldMk cId="2985658703" sldId="277"/>
            <ac:spMk id="382" creationId="{3BE65DAE-100E-F281-ED4B-EE666916469C}"/>
          </ac:spMkLst>
        </pc:spChg>
        <pc:spChg chg="mod">
          <ac:chgData name="MONEYRON, Pierre (ext)" userId="2e1ede0b-fdd9-4e2b-8fe3-7042fcd5741a" providerId="ADAL" clId="{186BEC9D-B9E6-4535-AD48-0E9BC5EF6CD6}" dt="2025-05-02T11:28:04.336" v="65" actId="164"/>
          <ac:spMkLst>
            <pc:docMk/>
            <pc:sldMk cId="2985658703" sldId="277"/>
            <ac:spMk id="388" creationId="{24A714C9-C9A7-5F9C-F159-1ADC2334F434}"/>
          </ac:spMkLst>
        </pc:spChg>
        <pc:spChg chg="mod">
          <ac:chgData name="MONEYRON, Pierre (ext)" userId="2e1ede0b-fdd9-4e2b-8fe3-7042fcd5741a" providerId="ADAL" clId="{186BEC9D-B9E6-4535-AD48-0E9BC5EF6CD6}" dt="2025-05-02T11:28:04.336" v="65" actId="164"/>
          <ac:spMkLst>
            <pc:docMk/>
            <pc:sldMk cId="2985658703" sldId="277"/>
            <ac:spMk id="390" creationId="{0F87DDB9-E096-8A96-FD25-091FEDC5F7CB}"/>
          </ac:spMkLst>
        </pc:spChg>
        <pc:grpChg chg="add mod">
          <ac:chgData name="MONEYRON, Pierre (ext)" userId="2e1ede0b-fdd9-4e2b-8fe3-7042fcd5741a" providerId="ADAL" clId="{186BEC9D-B9E6-4535-AD48-0E9BC5EF6CD6}" dt="2025-05-02T11:27:50.499" v="63" actId="164"/>
          <ac:grpSpMkLst>
            <pc:docMk/>
            <pc:sldMk cId="2985658703" sldId="277"/>
            <ac:grpSpMk id="6" creationId="{0FA1846F-C8A1-551A-F91D-9033A142477D}"/>
          </ac:grpSpMkLst>
        </pc:grpChg>
        <pc:grpChg chg="add mod">
          <ac:chgData name="MONEYRON, Pierre (ext)" userId="2e1ede0b-fdd9-4e2b-8fe3-7042fcd5741a" providerId="ADAL" clId="{186BEC9D-B9E6-4535-AD48-0E9BC5EF6CD6}" dt="2025-05-02T11:27:56.965" v="64" actId="164"/>
          <ac:grpSpMkLst>
            <pc:docMk/>
            <pc:sldMk cId="2985658703" sldId="277"/>
            <ac:grpSpMk id="7" creationId="{371EA3B8-D779-7870-45EC-3C196AE4B9DB}"/>
          </ac:grpSpMkLst>
        </pc:grpChg>
        <pc:grpChg chg="add mod">
          <ac:chgData name="MONEYRON, Pierre (ext)" userId="2e1ede0b-fdd9-4e2b-8fe3-7042fcd5741a" providerId="ADAL" clId="{186BEC9D-B9E6-4535-AD48-0E9BC5EF6CD6}" dt="2025-05-02T11:28:04.336" v="65" actId="164"/>
          <ac:grpSpMkLst>
            <pc:docMk/>
            <pc:sldMk cId="2985658703" sldId="277"/>
            <ac:grpSpMk id="8" creationId="{018B2587-1E2F-A80F-8A8D-67D7DBFBFBF4}"/>
          </ac:grpSpMkLst>
        </pc:grpChg>
        <pc:grpChg chg="add mod">
          <ac:chgData name="MONEYRON, Pierre (ext)" userId="2e1ede0b-fdd9-4e2b-8fe3-7042fcd5741a" providerId="ADAL" clId="{186BEC9D-B9E6-4535-AD48-0E9BC5EF6CD6}" dt="2025-05-15T19:41:56.018" v="153" actId="164"/>
          <ac:grpSpMkLst>
            <pc:docMk/>
            <pc:sldMk cId="2985658703" sldId="277"/>
            <ac:grpSpMk id="60" creationId="{382AD765-9626-6494-ADB7-EF5C2163859A}"/>
          </ac:grpSpMkLst>
        </pc:grpChg>
        <pc:grpChg chg="add mod">
          <ac:chgData name="MONEYRON, Pierre (ext)" userId="2e1ede0b-fdd9-4e2b-8fe3-7042fcd5741a" providerId="ADAL" clId="{186BEC9D-B9E6-4535-AD48-0E9BC5EF6CD6}" dt="2025-05-15T19:41:56.018" v="153" actId="164"/>
          <ac:grpSpMkLst>
            <pc:docMk/>
            <pc:sldMk cId="2985658703" sldId="277"/>
            <ac:grpSpMk id="61" creationId="{771DC057-90CC-45F1-DB7F-1C6FF4008C75}"/>
          </ac:grpSpMkLst>
        </pc:grpChg>
        <pc:grpChg chg="add mod">
          <ac:chgData name="MONEYRON, Pierre (ext)" userId="2e1ede0b-fdd9-4e2b-8fe3-7042fcd5741a" providerId="ADAL" clId="{186BEC9D-B9E6-4535-AD48-0E9BC5EF6CD6}" dt="2025-05-15T19:41:56.018" v="153" actId="164"/>
          <ac:grpSpMkLst>
            <pc:docMk/>
            <pc:sldMk cId="2985658703" sldId="277"/>
            <ac:grpSpMk id="62" creationId="{D601486A-5F92-C3D5-6214-1678812AD252}"/>
          </ac:grpSpMkLst>
        </pc:grpChg>
        <pc:grpChg chg="add mod">
          <ac:chgData name="MONEYRON, Pierre (ext)" userId="2e1ede0b-fdd9-4e2b-8fe3-7042fcd5741a" providerId="ADAL" clId="{186BEC9D-B9E6-4535-AD48-0E9BC5EF6CD6}" dt="2025-05-15T19:41:56.018" v="153" actId="164"/>
          <ac:grpSpMkLst>
            <pc:docMk/>
            <pc:sldMk cId="2985658703" sldId="277"/>
            <ac:grpSpMk id="63" creationId="{4F882BBF-DA3A-F5B1-5B2E-E95636EEC7F0}"/>
          </ac:grpSpMkLst>
        </pc:grpChg>
        <pc:grpChg chg="add mod">
          <ac:chgData name="MONEYRON, Pierre (ext)" userId="2e1ede0b-fdd9-4e2b-8fe3-7042fcd5741a" providerId="ADAL" clId="{186BEC9D-B9E6-4535-AD48-0E9BC5EF6CD6}" dt="2025-05-15T19:41:56.018" v="153" actId="164"/>
          <ac:grpSpMkLst>
            <pc:docMk/>
            <pc:sldMk cId="2985658703" sldId="277"/>
            <ac:grpSpMk id="256" creationId="{BCFC8625-9A6B-B6BD-F088-AA45005F91C4}"/>
          </ac:grpSpMkLst>
        </pc:grpChg>
        <pc:grpChg chg="add mod">
          <ac:chgData name="MONEYRON, Pierre (ext)" userId="2e1ede0b-fdd9-4e2b-8fe3-7042fcd5741a" providerId="ADAL" clId="{186BEC9D-B9E6-4535-AD48-0E9BC5EF6CD6}" dt="2025-05-15T19:41:56.018" v="153" actId="164"/>
          <ac:grpSpMkLst>
            <pc:docMk/>
            <pc:sldMk cId="2985658703" sldId="277"/>
            <ac:grpSpMk id="257" creationId="{3F285EA4-9709-6ECB-538B-C9E0B1166C87}"/>
          </ac:grpSpMkLst>
        </pc:grpChg>
        <pc:grpChg chg="add mod">
          <ac:chgData name="MONEYRON, Pierre (ext)" userId="2e1ede0b-fdd9-4e2b-8fe3-7042fcd5741a" providerId="ADAL" clId="{186BEC9D-B9E6-4535-AD48-0E9BC5EF6CD6}" dt="2025-05-15T19:41:58.357" v="154" actId="164"/>
          <ac:grpSpMkLst>
            <pc:docMk/>
            <pc:sldMk cId="2985658703" sldId="277"/>
            <ac:grpSpMk id="258" creationId="{8EB9D318-9DBB-3695-6154-CB7D5CFC4DB1}"/>
          </ac:grpSpMkLst>
        </pc:grpChg>
        <pc:grpChg chg="add mod">
          <ac:chgData name="MONEYRON, Pierre (ext)" userId="2e1ede0b-fdd9-4e2b-8fe3-7042fcd5741a" providerId="ADAL" clId="{186BEC9D-B9E6-4535-AD48-0E9BC5EF6CD6}" dt="2025-05-15T19:41:58.357" v="154" actId="164"/>
          <ac:grpSpMkLst>
            <pc:docMk/>
            <pc:sldMk cId="2985658703" sldId="277"/>
            <ac:grpSpMk id="259" creationId="{61836EA3-6330-DF4F-ACBB-E01E48215B68}"/>
          </ac:grpSpMkLst>
        </pc:grpChg>
        <pc:grpChg chg="add mod">
          <ac:chgData name="MONEYRON, Pierre (ext)" userId="2e1ede0b-fdd9-4e2b-8fe3-7042fcd5741a" providerId="ADAL" clId="{186BEC9D-B9E6-4535-AD48-0E9BC5EF6CD6}" dt="2025-05-15T19:41:58.357" v="154" actId="164"/>
          <ac:grpSpMkLst>
            <pc:docMk/>
            <pc:sldMk cId="2985658703" sldId="277"/>
            <ac:grpSpMk id="260" creationId="{F2388545-E907-E3B8-2BA8-A144943D387E}"/>
          </ac:grpSpMkLst>
        </pc:grpChg>
        <pc:grpChg chg="add mod">
          <ac:chgData name="MONEYRON, Pierre (ext)" userId="2e1ede0b-fdd9-4e2b-8fe3-7042fcd5741a" providerId="ADAL" clId="{186BEC9D-B9E6-4535-AD48-0E9BC5EF6CD6}" dt="2025-05-15T19:42:01.424" v="155" actId="164"/>
          <ac:grpSpMkLst>
            <pc:docMk/>
            <pc:sldMk cId="2985658703" sldId="277"/>
            <ac:grpSpMk id="261" creationId="{A8E82D39-41EE-BB46-D95D-5AB42D02D4BD}"/>
          </ac:grpSpMkLst>
        </pc:grpChg>
        <pc:grpChg chg="add mod">
          <ac:chgData name="MONEYRON, Pierre (ext)" userId="2e1ede0b-fdd9-4e2b-8fe3-7042fcd5741a" providerId="ADAL" clId="{186BEC9D-B9E6-4535-AD48-0E9BC5EF6CD6}" dt="2025-05-15T19:42:01.424" v="155" actId="164"/>
          <ac:grpSpMkLst>
            <pc:docMk/>
            <pc:sldMk cId="2985658703" sldId="277"/>
            <ac:grpSpMk id="262" creationId="{B2390294-C970-8124-6111-049A737B0FE8}"/>
          </ac:grpSpMkLst>
        </pc:grpChg>
        <pc:grpChg chg="add mod">
          <ac:chgData name="MONEYRON, Pierre (ext)" userId="2e1ede0b-fdd9-4e2b-8fe3-7042fcd5741a" providerId="ADAL" clId="{186BEC9D-B9E6-4535-AD48-0E9BC5EF6CD6}" dt="2025-05-15T19:42:01.424" v="155" actId="164"/>
          <ac:grpSpMkLst>
            <pc:docMk/>
            <pc:sldMk cId="2985658703" sldId="277"/>
            <ac:grpSpMk id="263" creationId="{89B58453-36B3-73EE-7282-D56611E9BE9D}"/>
          </ac:grpSpMkLst>
        </pc:grpChg>
        <pc:picChg chg="mod">
          <ac:chgData name="MONEYRON, Pierre (ext)" userId="2e1ede0b-fdd9-4e2b-8fe3-7042fcd5741a" providerId="ADAL" clId="{186BEC9D-B9E6-4535-AD48-0E9BC5EF6CD6}" dt="2025-05-02T11:27:50.499" v="63" actId="164"/>
          <ac:picMkLst>
            <pc:docMk/>
            <pc:sldMk cId="2985658703" sldId="277"/>
            <ac:picMk id="345" creationId="{2A1E90B1-3289-A9A0-0983-317562143F4F}"/>
          </ac:picMkLst>
        </pc:picChg>
        <pc:picChg chg="mod">
          <ac:chgData name="MONEYRON, Pierre (ext)" userId="2e1ede0b-fdd9-4e2b-8fe3-7042fcd5741a" providerId="ADAL" clId="{186BEC9D-B9E6-4535-AD48-0E9BC5EF6CD6}" dt="2025-05-02T11:27:50.499" v="63" actId="164"/>
          <ac:picMkLst>
            <pc:docMk/>
            <pc:sldMk cId="2985658703" sldId="277"/>
            <ac:picMk id="359" creationId="{438217C0-016B-D471-211F-DA8F6FCE114C}"/>
          </ac:picMkLst>
        </pc:picChg>
        <pc:picChg chg="mod">
          <ac:chgData name="MONEYRON, Pierre (ext)" userId="2e1ede0b-fdd9-4e2b-8fe3-7042fcd5741a" providerId="ADAL" clId="{186BEC9D-B9E6-4535-AD48-0E9BC5EF6CD6}" dt="2025-05-02T11:27:56.965" v="64" actId="164"/>
          <ac:picMkLst>
            <pc:docMk/>
            <pc:sldMk cId="2985658703" sldId="277"/>
            <ac:picMk id="368" creationId="{E39F1AC2-55E6-E3FE-1B02-34A3B09BB17A}"/>
          </ac:picMkLst>
        </pc:picChg>
        <pc:picChg chg="mod">
          <ac:chgData name="MONEYRON, Pierre (ext)" userId="2e1ede0b-fdd9-4e2b-8fe3-7042fcd5741a" providerId="ADAL" clId="{186BEC9D-B9E6-4535-AD48-0E9BC5EF6CD6}" dt="2025-05-02T11:27:56.965" v="64" actId="164"/>
          <ac:picMkLst>
            <pc:docMk/>
            <pc:sldMk cId="2985658703" sldId="277"/>
            <ac:picMk id="377" creationId="{7B5F6EA2-7DA9-6018-9C37-6C388174CA57}"/>
          </ac:picMkLst>
        </pc:picChg>
        <pc:picChg chg="mod">
          <ac:chgData name="MONEYRON, Pierre (ext)" userId="2e1ede0b-fdd9-4e2b-8fe3-7042fcd5741a" providerId="ADAL" clId="{186BEC9D-B9E6-4535-AD48-0E9BC5EF6CD6}" dt="2025-05-02T11:28:04.336" v="65" actId="164"/>
          <ac:picMkLst>
            <pc:docMk/>
            <pc:sldMk cId="2985658703" sldId="277"/>
            <ac:picMk id="379" creationId="{543159F6-3C41-039D-AB1D-C39CBB9491F4}"/>
          </ac:picMkLst>
        </pc:picChg>
        <pc:picChg chg="mod">
          <ac:chgData name="MONEYRON, Pierre (ext)" userId="2e1ede0b-fdd9-4e2b-8fe3-7042fcd5741a" providerId="ADAL" clId="{186BEC9D-B9E6-4535-AD48-0E9BC5EF6CD6}" dt="2025-05-02T11:28:04.336" v="65" actId="164"/>
          <ac:picMkLst>
            <pc:docMk/>
            <pc:sldMk cId="2985658703" sldId="277"/>
            <ac:picMk id="387" creationId="{B3E2CA28-634F-B242-62D3-441A373CB66F}"/>
          </ac:picMkLst>
        </pc:picChg>
        <pc:picChg chg="mod">
          <ac:chgData name="MONEYRON, Pierre (ext)" userId="2e1ede0b-fdd9-4e2b-8fe3-7042fcd5741a" providerId="ADAL" clId="{186BEC9D-B9E6-4535-AD48-0E9BC5EF6CD6}" dt="2025-05-02T11:28:04.336" v="65" actId="164"/>
          <ac:picMkLst>
            <pc:docMk/>
            <pc:sldMk cId="2985658703" sldId="277"/>
            <ac:picMk id="394" creationId="{306074FD-EECD-A743-C729-DE6EABC2B0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fonts.google.com/specimen/Alegrya+San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fonts.google.com/specimen/PT+San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4e6a128754_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fr-FR"/>
              <a:t>Ce baromètre permettra aux acteurs éducatifs d’avoir une vue macro et détaillé sur les cyberviolences vécues par les élèves depuis une vue pays/une région/un département/une ville/une académie/un établissement/un niveau scolaire/age/sexe</a:t>
            </a:r>
            <a:endParaRPr/>
          </a:p>
          <a:p>
            <a:pPr marL="457200" lvl="0" indent="-317500" algn="l" rtl="0">
              <a:lnSpc>
                <a:spcPct val="100000"/>
              </a:lnSpc>
              <a:spcBef>
                <a:spcPts val="0"/>
              </a:spcBef>
              <a:spcAft>
                <a:spcPts val="0"/>
              </a:spcAft>
              <a:buSzPts val="1400"/>
              <a:buChar char="-"/>
            </a:pPr>
            <a:r>
              <a:rPr lang="fr-FR"/>
              <a:t>Il permettra de suivre l’avancé du déploiement du programme dans chaque pays où il sera déployé</a:t>
            </a:r>
            <a:endParaRPr/>
          </a:p>
        </p:txBody>
      </p:sp>
      <p:sp>
        <p:nvSpPr>
          <p:cNvPr id="86" name="Google Shape;86;g34e6a128754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0" name="Google Shape;104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5" name="Google Shape;10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2" name="Google Shape;105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200"/>
              <a:buFont typeface="Arial"/>
              <a:buNone/>
            </a:pPr>
            <a:r>
              <a:rPr lang="fr-FR" sz="1200" b="1">
                <a:latin typeface="Arial"/>
                <a:ea typeface="Arial"/>
                <a:cs typeface="Arial"/>
                <a:sym typeface="Arial"/>
              </a:rPr>
              <a:t>Alegrya Sans - </a:t>
            </a:r>
            <a:r>
              <a:rPr lang="fr-FR" sz="1200">
                <a:solidFill>
                  <a:schemeClr val="hlink"/>
                </a:solidFill>
                <a:uFill>
                  <a:noFill/>
                </a:uFill>
                <a:latin typeface="Arial"/>
                <a:ea typeface="Arial"/>
                <a:cs typeface="Arial"/>
                <a:sym typeface="Arial"/>
                <a:hlinkClick r:id="rId3"/>
              </a:rPr>
              <a:t>https://fonts.google.com/specimen/Alegrya+Sans</a:t>
            </a:r>
            <a:endParaRPr sz="1200">
              <a:latin typeface="Arial"/>
              <a:ea typeface="Arial"/>
              <a:cs typeface="Arial"/>
              <a:sym typeface="Arial"/>
            </a:endParaRPr>
          </a:p>
          <a:p>
            <a:pPr marL="0" lvl="0" indent="0" algn="ctr" rtl="0">
              <a:lnSpc>
                <a:spcPct val="100000"/>
              </a:lnSpc>
              <a:spcBef>
                <a:spcPts val="0"/>
              </a:spcBef>
              <a:spcAft>
                <a:spcPts val="0"/>
              </a:spcAft>
              <a:buClr>
                <a:schemeClr val="dk1"/>
              </a:buClr>
              <a:buSzPts val="200"/>
              <a:buFont typeface="Arial"/>
              <a:buNone/>
            </a:pPr>
            <a:endParaRPr sz="200">
              <a:latin typeface="Arial"/>
              <a:ea typeface="Arial"/>
              <a:cs typeface="Arial"/>
              <a:sym typeface="Arial"/>
            </a:endParaRPr>
          </a:p>
          <a:p>
            <a:pPr marL="0" lvl="0" indent="0" algn="ctr" rtl="0">
              <a:lnSpc>
                <a:spcPct val="100000"/>
              </a:lnSpc>
              <a:spcBef>
                <a:spcPts val="0"/>
              </a:spcBef>
              <a:spcAft>
                <a:spcPts val="0"/>
              </a:spcAft>
              <a:buClr>
                <a:schemeClr val="dk1"/>
              </a:buClr>
              <a:buSzPts val="1200"/>
              <a:buFont typeface="Arial"/>
              <a:buNone/>
            </a:pPr>
            <a:r>
              <a:rPr lang="fr-FR" sz="1200" b="1">
                <a:latin typeface="Arial"/>
                <a:ea typeface="Arial"/>
                <a:cs typeface="Arial"/>
                <a:sym typeface="Arial"/>
              </a:rPr>
              <a:t>PT Sans - </a:t>
            </a:r>
            <a:r>
              <a:rPr lang="fr-FR" sz="1200">
                <a:solidFill>
                  <a:schemeClr val="hlink"/>
                </a:solidFill>
                <a:uFill>
                  <a:noFill/>
                </a:uFill>
                <a:latin typeface="Arial"/>
                <a:ea typeface="Arial"/>
                <a:cs typeface="Arial"/>
                <a:sym typeface="Arial"/>
                <a:hlinkClick r:id="rId4"/>
              </a:rPr>
              <a:t>https://fonts.google.com/specimen/PT+Sans</a:t>
            </a:r>
            <a:endParaRPr sz="12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053" name="Google Shape;105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1" name="Google Shape;11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2" name="Google Shape;11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3" name="Google Shape;111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800" b="0" i="0" u="none" strike="noStrike">
                <a:solidFill>
                  <a:srgbClr val="000000"/>
                </a:solidFill>
                <a:latin typeface="Arial"/>
                <a:ea typeface="Arial"/>
                <a:cs typeface="Arial"/>
                <a:sym typeface="Arial"/>
              </a:rPr>
              <a:t>Présence sur les réseaux sociaux</a:t>
            </a:r>
            <a:endParaRPr sz="1800" b="0" i="0" u="none" strike="noStrike">
              <a:latin typeface="Arial"/>
              <a:ea typeface="Arial"/>
              <a:cs typeface="Arial"/>
              <a:sym typeface="Arial"/>
            </a:endParaRPr>
          </a:p>
          <a:p>
            <a:pPr marL="285750" lvl="0" indent="-285750" algn="l" rtl="0">
              <a:lnSpc>
                <a:spcPct val="100000"/>
              </a:lnSpc>
              <a:spcBef>
                <a:spcPts val="0"/>
              </a:spcBef>
              <a:spcAft>
                <a:spcPts val="0"/>
              </a:spcAft>
              <a:buClr>
                <a:srgbClr val="000000"/>
              </a:buClr>
              <a:buSzPts val="1800"/>
              <a:buFont typeface="Arial"/>
              <a:buChar char="-"/>
            </a:pPr>
            <a:r>
              <a:rPr lang="fr-FR" sz="1800" b="0" i="0" u="none" strike="noStrike">
                <a:solidFill>
                  <a:srgbClr val="000000"/>
                </a:solidFill>
                <a:latin typeface="Arial"/>
                <a:ea typeface="Arial"/>
                <a:cs typeface="Arial"/>
                <a:sym typeface="Arial"/>
              </a:rPr>
              <a:t>Identifier si les élèves sont présents sur les réseaux sociaux et quels réseaux sont les plus utilisés</a:t>
            </a:r>
            <a:endParaRPr/>
          </a:p>
          <a:p>
            <a:pPr marL="0" lvl="0" indent="0" algn="l" rtl="0">
              <a:lnSpc>
                <a:spcPct val="100000"/>
              </a:lnSpc>
              <a:spcBef>
                <a:spcPts val="0"/>
              </a:spcBef>
              <a:spcAft>
                <a:spcPts val="0"/>
              </a:spcAft>
              <a:buSzPts val="1400"/>
              <a:buNone/>
            </a:pPr>
            <a:r>
              <a:rPr lang="fr-FR" sz="1800" b="0" i="0" u="none" strike="noStrike">
                <a:solidFill>
                  <a:srgbClr val="000000"/>
                </a:solidFill>
                <a:latin typeface="Arial"/>
                <a:ea typeface="Arial"/>
                <a:cs typeface="Arial"/>
                <a:sym typeface="Arial"/>
              </a:rPr>
              <a:t>	Est-ce que les élèves utilisent des réseaux sociaux ? Si oui, lesquels ?</a:t>
            </a:r>
            <a:endParaRPr sz="1800" b="0" i="0" u="none" strike="noStrike">
              <a:latin typeface="Arial"/>
              <a:ea typeface="Arial"/>
              <a:cs typeface="Arial"/>
              <a:sym typeface="Arial"/>
            </a:endParaRPr>
          </a:p>
          <a:p>
            <a:pPr marL="0" lvl="0" indent="0" algn="l" rtl="0">
              <a:lnSpc>
                <a:spcPct val="100000"/>
              </a:lnSpc>
              <a:spcBef>
                <a:spcPts val="0"/>
              </a:spcBef>
              <a:spcAft>
                <a:spcPts val="0"/>
              </a:spcAft>
              <a:buSzPts val="1400"/>
              <a:buNone/>
            </a:pPr>
            <a:r>
              <a:rPr lang="fr-FR" sz="1800" b="0" i="0" u="none" strike="noStrike">
                <a:solidFill>
                  <a:srgbClr val="000000"/>
                </a:solidFill>
                <a:latin typeface="Arial"/>
                <a:ea typeface="Arial"/>
                <a:cs typeface="Arial"/>
                <a:sym typeface="Arial"/>
              </a:rPr>
              <a:t>		% d'élèves présents sur les réseaux sociaux</a:t>
            </a:r>
            <a:endParaRPr sz="1800" b="0" i="0" u="none" strike="noStrike">
              <a:latin typeface="Arial"/>
              <a:ea typeface="Arial"/>
              <a:cs typeface="Arial"/>
              <a:sym typeface="Arial"/>
            </a:endParaRPr>
          </a:p>
          <a:p>
            <a:pPr marL="0" lvl="0" indent="0" algn="l" rtl="0">
              <a:lnSpc>
                <a:spcPct val="100000"/>
              </a:lnSpc>
              <a:spcBef>
                <a:spcPts val="0"/>
              </a:spcBef>
              <a:spcAft>
                <a:spcPts val="0"/>
              </a:spcAft>
              <a:buSzPts val="1400"/>
              <a:buNone/>
            </a:pPr>
            <a:r>
              <a:rPr lang="fr-FR" sz="1800" b="0" i="0" u="none" strike="noStrike">
                <a:solidFill>
                  <a:srgbClr val="000000"/>
                </a:solidFill>
                <a:latin typeface="Arial"/>
                <a:ea typeface="Arial"/>
                <a:cs typeface="Arial"/>
                <a:sym typeface="Arial"/>
              </a:rPr>
              <a:t>	Quels réseaux sociaux sont les plus utilisés par les jeunes ?</a:t>
            </a:r>
            <a:endParaRPr sz="1800" b="0" i="0" u="none" strike="noStrike">
              <a:latin typeface="Arial"/>
              <a:ea typeface="Arial"/>
              <a:cs typeface="Arial"/>
              <a:sym typeface="Arial"/>
            </a:endParaRPr>
          </a:p>
          <a:p>
            <a:pPr marL="0" lvl="0" indent="0" algn="l" rtl="0">
              <a:lnSpc>
                <a:spcPct val="100000"/>
              </a:lnSpc>
              <a:spcBef>
                <a:spcPts val="0"/>
              </a:spcBef>
              <a:spcAft>
                <a:spcPts val="0"/>
              </a:spcAft>
              <a:buSzPts val="1400"/>
              <a:buNone/>
            </a:pPr>
            <a:r>
              <a:rPr lang="fr-FR" sz="1800" b="0" i="0" u="none" strike="noStrike">
                <a:solidFill>
                  <a:srgbClr val="000000"/>
                </a:solidFill>
                <a:latin typeface="Arial"/>
                <a:ea typeface="Arial"/>
                <a:cs typeface="Arial"/>
                <a:sym typeface="Arial"/>
              </a:rPr>
              <a:t>		Liste des réseaux sociaux les plus utilisés (Instagram, TikTok, etc.)</a:t>
            </a:r>
            <a:endParaRPr sz="1800" b="0" i="0" u="none" strike="noStrike">
              <a:latin typeface="Arial"/>
              <a:ea typeface="Arial"/>
              <a:cs typeface="Arial"/>
              <a:sym typeface="Arial"/>
            </a:endParaRPr>
          </a:p>
          <a:p>
            <a:pPr marL="0" lvl="0" indent="0" algn="l" rtl="0">
              <a:lnSpc>
                <a:spcPct val="100000"/>
              </a:lnSpc>
              <a:spcBef>
                <a:spcPts val="0"/>
              </a:spcBef>
              <a:spcAft>
                <a:spcPts val="0"/>
              </a:spcAft>
              <a:buSzPts val="1400"/>
              <a:buNone/>
            </a:pPr>
            <a:r>
              <a:rPr lang="fr-FR" sz="1800" b="0" i="0" u="none" strike="noStrike">
                <a:solidFill>
                  <a:srgbClr val="000000"/>
                </a:solidFill>
                <a:latin typeface="Arial"/>
                <a:ea typeface="Arial"/>
                <a:cs typeface="Arial"/>
                <a:sym typeface="Arial"/>
              </a:rPr>
              <a:t>		% d'élèves présents sur chaque réseau social</a:t>
            </a:r>
            <a:endParaRPr sz="1800" b="0" i="0" u="none" strike="noStrike">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114" name="Google Shape;111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7" name="Google Shape;128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https://nightingaledvs.com/why-i-stopped-using-bullet-graphs-and-what-i-now-use-instead/</a:t>
            </a:r>
            <a:endParaRPr/>
          </a:p>
        </p:txBody>
      </p:sp>
      <p:sp>
        <p:nvSpPr>
          <p:cNvPr id="1288" name="Google Shape;128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4" name="Google Shape;138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https://nightingaledvs.com/why-i-stopped-using-bullet-graphs-and-what-i-now-use-instead/</a:t>
            </a:r>
            <a:endParaRPr/>
          </a:p>
        </p:txBody>
      </p:sp>
      <p:sp>
        <p:nvSpPr>
          <p:cNvPr id="1385" name="Google Shape;138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9" name="Google Shape;149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200"/>
              <a:buFont typeface="Arial"/>
              <a:buChar char="•"/>
            </a:pPr>
            <a:r>
              <a:rPr lang="fr-FR"/>
              <a:t>https://nightingaledvs.com/why-i-stopped-using-bullet-graphs-and-what-i-now-use-instead/</a:t>
            </a:r>
            <a:br>
              <a:rPr lang="fr-FR"/>
            </a:br>
            <a:br>
              <a:rPr lang="fr-FR"/>
            </a:br>
            <a:r>
              <a:rPr lang="fr-FR" sz="1400"/>
              <a:t>Cybervictimisation  🡪 Pedro</a:t>
            </a:r>
            <a:endParaRPr sz="1400"/>
          </a:p>
          <a:p>
            <a:pPr marL="685800" lvl="1" indent="-228600" algn="l" rtl="0">
              <a:lnSpc>
                <a:spcPct val="100000"/>
              </a:lnSpc>
              <a:spcBef>
                <a:spcPts val="0"/>
              </a:spcBef>
              <a:spcAft>
                <a:spcPts val="0"/>
              </a:spcAft>
              <a:buClr>
                <a:schemeClr val="dk1"/>
              </a:buClr>
              <a:buSzPts val="1400"/>
              <a:buFont typeface="Arial"/>
              <a:buChar char="•"/>
            </a:pPr>
            <a:r>
              <a:rPr lang="fr-FR" sz="1400"/>
              <a:t>Taux d’enfant victime de cyberviolence. Au moins un motif (Au moins un point Victimation subie/Tentative Arnaque/Expositions contenus choquants. </a:t>
            </a:r>
            <a:r>
              <a:rPr lang="fr-FR" sz="1400" b="1"/>
              <a:t>catégories en rose</a:t>
            </a:r>
            <a:r>
              <a:rPr lang="fr-FR" sz="1400"/>
              <a:t>) </a:t>
            </a:r>
            <a:endParaRPr/>
          </a:p>
          <a:p>
            <a:pPr marL="1143000" lvl="2" indent="-228600" algn="l" rtl="0">
              <a:lnSpc>
                <a:spcPct val="100000"/>
              </a:lnSpc>
              <a:spcBef>
                <a:spcPts val="0"/>
              </a:spcBef>
              <a:spcAft>
                <a:spcPts val="0"/>
              </a:spcAft>
              <a:buClr>
                <a:schemeClr val="dk1"/>
              </a:buClr>
              <a:buSzPts val="1400"/>
              <a:buFont typeface="Arial"/>
              <a:buChar char="•"/>
            </a:pPr>
            <a:r>
              <a:rPr lang="fr-FR" sz="1400"/>
              <a:t>2 jauges → pourcentage d’enfant qui ont vécu au moins un motif</a:t>
            </a:r>
            <a:endParaRPr/>
          </a:p>
          <a:p>
            <a:pPr marL="1143000" lvl="2" indent="-228600" algn="l" rtl="0">
              <a:lnSpc>
                <a:spcPct val="100000"/>
              </a:lnSpc>
              <a:spcBef>
                <a:spcPts val="0"/>
              </a:spcBef>
              <a:spcAft>
                <a:spcPts val="0"/>
              </a:spcAft>
              <a:buClr>
                <a:schemeClr val="dk1"/>
              </a:buClr>
              <a:buSzPts val="1400"/>
              <a:buFont typeface="Arial"/>
              <a:buChar char="•"/>
            </a:pPr>
            <a:r>
              <a:rPr lang="fr-FR" sz="1400"/>
              <a:t>→ pourcentage d’enfants qui on vécu plus d’un motif</a:t>
            </a:r>
            <a:endParaRPr/>
          </a:p>
          <a:p>
            <a:pPr marL="1143000" lvl="2" indent="-228600" algn="l" rtl="0">
              <a:lnSpc>
                <a:spcPct val="100000"/>
              </a:lnSpc>
              <a:spcBef>
                <a:spcPts val="0"/>
              </a:spcBef>
              <a:spcAft>
                <a:spcPts val="0"/>
              </a:spcAft>
              <a:buClr>
                <a:schemeClr val="dk1"/>
              </a:buClr>
              <a:buSzPts val="1400"/>
              <a:buFont typeface="Arial"/>
              <a:buChar char="•"/>
            </a:pPr>
            <a:r>
              <a:rPr lang="fr-FR" sz="1400"/>
              <a:t>Possibilité de zoomer de drill down avec scoring à chaque niveau ( famille de motif, motif)</a:t>
            </a:r>
            <a:endParaRPr/>
          </a:p>
          <a:p>
            <a:pPr marL="685800" lvl="1" indent="-228600" algn="l" rtl="0">
              <a:lnSpc>
                <a:spcPct val="100000"/>
              </a:lnSpc>
              <a:spcBef>
                <a:spcPts val="0"/>
              </a:spcBef>
              <a:spcAft>
                <a:spcPts val="0"/>
              </a:spcAft>
              <a:buClr>
                <a:schemeClr val="dk1"/>
              </a:buClr>
              <a:buSzPts val="1400"/>
              <a:buFont typeface="Arial"/>
              <a:buChar char="•"/>
            </a:pPr>
            <a:r>
              <a:rPr lang="fr-FR" sz="1400"/>
              <a:t>2 jauges pour les stratégies</a:t>
            </a:r>
            <a:endParaRPr/>
          </a:p>
          <a:p>
            <a:pPr marL="0" lvl="0" indent="0" algn="l" rtl="0">
              <a:lnSpc>
                <a:spcPct val="100000"/>
              </a:lnSpc>
              <a:spcBef>
                <a:spcPts val="0"/>
              </a:spcBef>
              <a:spcAft>
                <a:spcPts val="0"/>
              </a:spcAft>
              <a:buSzPts val="1400"/>
              <a:buNone/>
            </a:pPr>
            <a:endParaRPr/>
          </a:p>
        </p:txBody>
      </p:sp>
      <p:sp>
        <p:nvSpPr>
          <p:cNvPr id="1500" name="Google Shape;150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34e6a128754_6_10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6" name="Google Shape;1606;g34e6a128754_6_10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200"/>
              <a:buFont typeface="Arial"/>
              <a:buChar char="•"/>
            </a:pPr>
            <a:r>
              <a:rPr lang="fr-FR"/>
              <a:t>https://nightingaledvs.com/why-i-stopped-using-bullet-graphs-and-what-i-now-use-instead/</a:t>
            </a:r>
            <a:br>
              <a:rPr lang="fr-FR"/>
            </a:br>
            <a:br>
              <a:rPr lang="fr-FR"/>
            </a:br>
            <a:r>
              <a:rPr lang="fr-FR" sz="1400"/>
              <a:t>Cybervictimisation  🡪 Pedro</a:t>
            </a:r>
            <a:endParaRPr sz="1400"/>
          </a:p>
          <a:p>
            <a:pPr marL="685800" lvl="1" indent="-228600" algn="l" rtl="0">
              <a:lnSpc>
                <a:spcPct val="100000"/>
              </a:lnSpc>
              <a:spcBef>
                <a:spcPts val="0"/>
              </a:spcBef>
              <a:spcAft>
                <a:spcPts val="0"/>
              </a:spcAft>
              <a:buClr>
                <a:schemeClr val="dk1"/>
              </a:buClr>
              <a:buSzPts val="1400"/>
              <a:buFont typeface="Arial"/>
              <a:buChar char="•"/>
            </a:pPr>
            <a:r>
              <a:rPr lang="fr-FR" sz="1400"/>
              <a:t>Taux d’enfant victime de cyberviolence. Au moins un motif (Au moins un point Victimation subie/Tentative Arnaque/Expositions contenus choquants. </a:t>
            </a:r>
            <a:r>
              <a:rPr lang="fr-FR" sz="1400" b="1"/>
              <a:t>catégories en rose</a:t>
            </a:r>
            <a:r>
              <a:rPr lang="fr-FR" sz="1400"/>
              <a:t>) </a:t>
            </a:r>
            <a:endParaRPr/>
          </a:p>
          <a:p>
            <a:pPr marL="1143000" lvl="2" indent="-228600" algn="l" rtl="0">
              <a:lnSpc>
                <a:spcPct val="100000"/>
              </a:lnSpc>
              <a:spcBef>
                <a:spcPts val="0"/>
              </a:spcBef>
              <a:spcAft>
                <a:spcPts val="0"/>
              </a:spcAft>
              <a:buClr>
                <a:schemeClr val="dk1"/>
              </a:buClr>
              <a:buSzPts val="1400"/>
              <a:buFont typeface="Arial"/>
              <a:buChar char="•"/>
            </a:pPr>
            <a:r>
              <a:rPr lang="fr-FR" sz="1400"/>
              <a:t>2 jauges → pourcentage d’enfant qui ont vécu au moins un motif</a:t>
            </a:r>
            <a:endParaRPr/>
          </a:p>
          <a:p>
            <a:pPr marL="1143000" lvl="2" indent="-228600" algn="l" rtl="0">
              <a:lnSpc>
                <a:spcPct val="100000"/>
              </a:lnSpc>
              <a:spcBef>
                <a:spcPts val="0"/>
              </a:spcBef>
              <a:spcAft>
                <a:spcPts val="0"/>
              </a:spcAft>
              <a:buClr>
                <a:schemeClr val="dk1"/>
              </a:buClr>
              <a:buSzPts val="1400"/>
              <a:buFont typeface="Arial"/>
              <a:buChar char="•"/>
            </a:pPr>
            <a:r>
              <a:rPr lang="fr-FR" sz="1400"/>
              <a:t>→ pourcentage d’enfants qui on vécu plus d’un motif</a:t>
            </a:r>
            <a:endParaRPr/>
          </a:p>
          <a:p>
            <a:pPr marL="1143000" lvl="2" indent="-228600" algn="l" rtl="0">
              <a:lnSpc>
                <a:spcPct val="100000"/>
              </a:lnSpc>
              <a:spcBef>
                <a:spcPts val="0"/>
              </a:spcBef>
              <a:spcAft>
                <a:spcPts val="0"/>
              </a:spcAft>
              <a:buClr>
                <a:schemeClr val="dk1"/>
              </a:buClr>
              <a:buSzPts val="1400"/>
              <a:buFont typeface="Arial"/>
              <a:buChar char="•"/>
            </a:pPr>
            <a:r>
              <a:rPr lang="fr-FR" sz="1400"/>
              <a:t>Possibilité de zoomer de drill down avec scoring à chaque niveau ( famille de motif, motif)</a:t>
            </a:r>
            <a:endParaRPr/>
          </a:p>
          <a:p>
            <a:pPr marL="685800" lvl="1" indent="-228600" algn="l" rtl="0">
              <a:lnSpc>
                <a:spcPct val="100000"/>
              </a:lnSpc>
              <a:spcBef>
                <a:spcPts val="0"/>
              </a:spcBef>
              <a:spcAft>
                <a:spcPts val="0"/>
              </a:spcAft>
              <a:buClr>
                <a:schemeClr val="dk1"/>
              </a:buClr>
              <a:buSzPts val="1400"/>
              <a:buFont typeface="Arial"/>
              <a:buChar char="•"/>
            </a:pPr>
            <a:r>
              <a:rPr lang="fr-FR" sz="1400"/>
              <a:t>2 jauges pour les stratégies</a:t>
            </a:r>
            <a:endParaRPr/>
          </a:p>
          <a:p>
            <a:pPr marL="0" lvl="0" indent="0" algn="l" rtl="0">
              <a:lnSpc>
                <a:spcPct val="100000"/>
              </a:lnSpc>
              <a:spcBef>
                <a:spcPts val="0"/>
              </a:spcBef>
              <a:spcAft>
                <a:spcPts val="0"/>
              </a:spcAft>
              <a:buSzPts val="1400"/>
              <a:buNone/>
            </a:pPr>
            <a:endParaRPr/>
          </a:p>
        </p:txBody>
      </p:sp>
      <p:sp>
        <p:nvSpPr>
          <p:cNvPr id="1607" name="Google Shape;1607;g34e6a128754_6_100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34e6a128754_3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2" name="Google Shape;1702;g34e6a128754_3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200"/>
              <a:buFont typeface="Arial"/>
              <a:buChar char="•"/>
            </a:pPr>
            <a:r>
              <a:rPr lang="fr-FR"/>
              <a:t>https://nightingaledvs.com/why-i-stopped-using-bullet-graphs-and-what-i-now-use-instead/</a:t>
            </a:r>
            <a:br>
              <a:rPr lang="fr-FR"/>
            </a:br>
            <a:br>
              <a:rPr lang="fr-FR"/>
            </a:br>
            <a:r>
              <a:rPr lang="fr-FR" sz="1400"/>
              <a:t>Cybervictimisation  🡪 Pedro</a:t>
            </a:r>
            <a:endParaRPr sz="1400"/>
          </a:p>
          <a:p>
            <a:pPr marL="685800" lvl="1" indent="-228600" algn="l" rtl="0">
              <a:lnSpc>
                <a:spcPct val="100000"/>
              </a:lnSpc>
              <a:spcBef>
                <a:spcPts val="0"/>
              </a:spcBef>
              <a:spcAft>
                <a:spcPts val="0"/>
              </a:spcAft>
              <a:buClr>
                <a:schemeClr val="dk1"/>
              </a:buClr>
              <a:buSzPts val="1400"/>
              <a:buFont typeface="Arial"/>
              <a:buChar char="•"/>
            </a:pPr>
            <a:r>
              <a:rPr lang="fr-FR" sz="1400"/>
              <a:t>Taux d’enfant victime de cyberviolence. Au moins un motif (Au moins un point Victimation subie/Tentative Arnaque/Expositions contenus choquants. </a:t>
            </a:r>
            <a:r>
              <a:rPr lang="fr-FR" sz="1400" b="1"/>
              <a:t>catégories en rose</a:t>
            </a:r>
            <a:r>
              <a:rPr lang="fr-FR" sz="1400"/>
              <a:t>) </a:t>
            </a:r>
            <a:endParaRPr/>
          </a:p>
          <a:p>
            <a:pPr marL="1143000" lvl="2" indent="-228600" algn="l" rtl="0">
              <a:lnSpc>
                <a:spcPct val="100000"/>
              </a:lnSpc>
              <a:spcBef>
                <a:spcPts val="0"/>
              </a:spcBef>
              <a:spcAft>
                <a:spcPts val="0"/>
              </a:spcAft>
              <a:buClr>
                <a:schemeClr val="dk1"/>
              </a:buClr>
              <a:buSzPts val="1400"/>
              <a:buFont typeface="Arial"/>
              <a:buChar char="•"/>
            </a:pPr>
            <a:r>
              <a:rPr lang="fr-FR" sz="1400"/>
              <a:t>2 jauges → pourcentage d’enfant qui ont vécu au moins un motif</a:t>
            </a:r>
            <a:endParaRPr/>
          </a:p>
          <a:p>
            <a:pPr marL="1143000" lvl="2" indent="-228600" algn="l" rtl="0">
              <a:lnSpc>
                <a:spcPct val="100000"/>
              </a:lnSpc>
              <a:spcBef>
                <a:spcPts val="0"/>
              </a:spcBef>
              <a:spcAft>
                <a:spcPts val="0"/>
              </a:spcAft>
              <a:buClr>
                <a:schemeClr val="dk1"/>
              </a:buClr>
              <a:buSzPts val="1400"/>
              <a:buFont typeface="Arial"/>
              <a:buChar char="•"/>
            </a:pPr>
            <a:r>
              <a:rPr lang="fr-FR" sz="1400"/>
              <a:t>→ pourcentage d’enfants qui on vécu plus d’un motif</a:t>
            </a:r>
            <a:endParaRPr/>
          </a:p>
          <a:p>
            <a:pPr marL="1143000" lvl="2" indent="-228600" algn="l" rtl="0">
              <a:lnSpc>
                <a:spcPct val="100000"/>
              </a:lnSpc>
              <a:spcBef>
                <a:spcPts val="0"/>
              </a:spcBef>
              <a:spcAft>
                <a:spcPts val="0"/>
              </a:spcAft>
              <a:buClr>
                <a:schemeClr val="dk1"/>
              </a:buClr>
              <a:buSzPts val="1400"/>
              <a:buFont typeface="Arial"/>
              <a:buChar char="•"/>
            </a:pPr>
            <a:r>
              <a:rPr lang="fr-FR" sz="1400"/>
              <a:t>Possibilité de zoomer de drill down avec scoring à chaque niveau ( famille de motif, motif)</a:t>
            </a:r>
            <a:endParaRPr/>
          </a:p>
          <a:p>
            <a:pPr marL="685800" lvl="1" indent="-228600" algn="l" rtl="0">
              <a:lnSpc>
                <a:spcPct val="100000"/>
              </a:lnSpc>
              <a:spcBef>
                <a:spcPts val="0"/>
              </a:spcBef>
              <a:spcAft>
                <a:spcPts val="0"/>
              </a:spcAft>
              <a:buClr>
                <a:schemeClr val="dk1"/>
              </a:buClr>
              <a:buSzPts val="1400"/>
              <a:buFont typeface="Arial"/>
              <a:buChar char="•"/>
            </a:pPr>
            <a:r>
              <a:rPr lang="fr-FR" sz="1400"/>
              <a:t>2 jauges pour les stratégies</a:t>
            </a:r>
            <a:endParaRPr/>
          </a:p>
          <a:p>
            <a:pPr marL="0" lvl="0" indent="0" algn="l" rtl="0">
              <a:lnSpc>
                <a:spcPct val="100000"/>
              </a:lnSpc>
              <a:spcBef>
                <a:spcPts val="0"/>
              </a:spcBef>
              <a:spcAft>
                <a:spcPts val="0"/>
              </a:spcAft>
              <a:buSzPts val="1400"/>
              <a:buNone/>
            </a:pPr>
            <a:endParaRPr/>
          </a:p>
        </p:txBody>
      </p:sp>
      <p:sp>
        <p:nvSpPr>
          <p:cNvPr id="1703" name="Google Shape;1703;g34e6a128754_3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4e6a128754_6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34e6a128754_6_1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fr-FR"/>
              <a:t>Parce que deux jeunes de la même classe n’ont pas les mêmes usages, le baromètre va offrir une vue sur les pratiques des jeunes en analysant leur profil et leur pratique</a:t>
            </a:r>
            <a:endParaRPr/>
          </a:p>
        </p:txBody>
      </p:sp>
      <p:sp>
        <p:nvSpPr>
          <p:cNvPr id="289" name="Google Shape;289;g34e6a128754_6_1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34e30f0bead_0_4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2" name="Google Shape;1802;g34e30f0bead_0_4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200"/>
              <a:buFont typeface="Arial"/>
              <a:buChar char="•"/>
            </a:pPr>
            <a:r>
              <a:rPr lang="fr-FR"/>
              <a:t>https://nightingaledvs.com/why-i-stopped-using-bullet-graphs-and-what-i-now-use-instead/</a:t>
            </a:r>
            <a:br>
              <a:rPr lang="fr-FR"/>
            </a:br>
            <a:br>
              <a:rPr lang="fr-FR"/>
            </a:br>
            <a:r>
              <a:rPr lang="fr-FR" sz="1400"/>
              <a:t>Cybervictimisation  🡪 Pedro</a:t>
            </a:r>
            <a:endParaRPr sz="1400"/>
          </a:p>
          <a:p>
            <a:pPr marL="685800" lvl="1" indent="-228600" algn="l" rtl="0">
              <a:lnSpc>
                <a:spcPct val="100000"/>
              </a:lnSpc>
              <a:spcBef>
                <a:spcPts val="0"/>
              </a:spcBef>
              <a:spcAft>
                <a:spcPts val="0"/>
              </a:spcAft>
              <a:buClr>
                <a:schemeClr val="dk1"/>
              </a:buClr>
              <a:buSzPts val="1400"/>
              <a:buFont typeface="Arial"/>
              <a:buChar char="•"/>
            </a:pPr>
            <a:r>
              <a:rPr lang="fr-FR" sz="1400"/>
              <a:t>Taux d’enfant victime de cyberviolence. Au moins un motif (Au moins un point Victimation subie/Tentative Arnaque/Expositions contenus choquants. </a:t>
            </a:r>
            <a:r>
              <a:rPr lang="fr-FR" sz="1400" b="1"/>
              <a:t>catégories en rose</a:t>
            </a:r>
            <a:r>
              <a:rPr lang="fr-FR" sz="1400"/>
              <a:t>) </a:t>
            </a:r>
            <a:endParaRPr/>
          </a:p>
          <a:p>
            <a:pPr marL="1143000" lvl="2" indent="-228600" algn="l" rtl="0">
              <a:lnSpc>
                <a:spcPct val="100000"/>
              </a:lnSpc>
              <a:spcBef>
                <a:spcPts val="0"/>
              </a:spcBef>
              <a:spcAft>
                <a:spcPts val="0"/>
              </a:spcAft>
              <a:buClr>
                <a:schemeClr val="dk1"/>
              </a:buClr>
              <a:buSzPts val="1400"/>
              <a:buFont typeface="Arial"/>
              <a:buChar char="•"/>
            </a:pPr>
            <a:r>
              <a:rPr lang="fr-FR" sz="1400"/>
              <a:t>2 jauges → pourcentage d’enfant qui ont vécu au moins un motif</a:t>
            </a:r>
            <a:endParaRPr/>
          </a:p>
          <a:p>
            <a:pPr marL="1143000" lvl="2" indent="-228600" algn="l" rtl="0">
              <a:lnSpc>
                <a:spcPct val="100000"/>
              </a:lnSpc>
              <a:spcBef>
                <a:spcPts val="0"/>
              </a:spcBef>
              <a:spcAft>
                <a:spcPts val="0"/>
              </a:spcAft>
              <a:buClr>
                <a:schemeClr val="dk1"/>
              </a:buClr>
              <a:buSzPts val="1400"/>
              <a:buFont typeface="Arial"/>
              <a:buChar char="•"/>
            </a:pPr>
            <a:r>
              <a:rPr lang="fr-FR" sz="1400"/>
              <a:t>→ pourcentage d’enfants qui on vécu plus d’un motif</a:t>
            </a:r>
            <a:endParaRPr/>
          </a:p>
          <a:p>
            <a:pPr marL="1143000" lvl="2" indent="-228600" algn="l" rtl="0">
              <a:lnSpc>
                <a:spcPct val="100000"/>
              </a:lnSpc>
              <a:spcBef>
                <a:spcPts val="0"/>
              </a:spcBef>
              <a:spcAft>
                <a:spcPts val="0"/>
              </a:spcAft>
              <a:buClr>
                <a:schemeClr val="dk1"/>
              </a:buClr>
              <a:buSzPts val="1400"/>
              <a:buFont typeface="Arial"/>
              <a:buChar char="•"/>
            </a:pPr>
            <a:r>
              <a:rPr lang="fr-FR" sz="1400"/>
              <a:t>Possibilité de zoomer de drill down avec scoring à chaque niveau ( famille de motif, motif)</a:t>
            </a:r>
            <a:endParaRPr/>
          </a:p>
          <a:p>
            <a:pPr marL="685800" lvl="1" indent="-228600" algn="l" rtl="0">
              <a:lnSpc>
                <a:spcPct val="100000"/>
              </a:lnSpc>
              <a:spcBef>
                <a:spcPts val="0"/>
              </a:spcBef>
              <a:spcAft>
                <a:spcPts val="0"/>
              </a:spcAft>
              <a:buClr>
                <a:schemeClr val="dk1"/>
              </a:buClr>
              <a:buSzPts val="1400"/>
              <a:buFont typeface="Arial"/>
              <a:buChar char="•"/>
            </a:pPr>
            <a:r>
              <a:rPr lang="fr-FR" sz="1400"/>
              <a:t>2 jauges pour les stratégies</a:t>
            </a:r>
            <a:endParaRPr/>
          </a:p>
          <a:p>
            <a:pPr marL="0" lvl="0" indent="0" algn="l" rtl="0">
              <a:lnSpc>
                <a:spcPct val="100000"/>
              </a:lnSpc>
              <a:spcBef>
                <a:spcPts val="0"/>
              </a:spcBef>
              <a:spcAft>
                <a:spcPts val="0"/>
              </a:spcAft>
              <a:buSzPts val="1400"/>
              <a:buNone/>
            </a:pPr>
            <a:endParaRPr/>
          </a:p>
        </p:txBody>
      </p:sp>
      <p:sp>
        <p:nvSpPr>
          <p:cNvPr id="1803" name="Google Shape;1803;g34e30f0bead_0_4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0" name="Google Shape;191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4" name="Google Shape;194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fr-FR"/>
              <a:t>https://nightingaledvs.com/why-i-stopped-using-bullet-graphs-and-what-i-now-use-instead/</a:t>
            </a:r>
            <a:endParaRPr/>
          </a:p>
        </p:txBody>
      </p:sp>
      <p:sp>
        <p:nvSpPr>
          <p:cNvPr id="1945" name="Google Shape;194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fr-FR"/>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a:extLst>
            <a:ext uri="{FF2B5EF4-FFF2-40B4-BE49-F238E27FC236}">
              <a16:creationId xmlns:a16="http://schemas.microsoft.com/office/drawing/2014/main" id="{4C2DFC53-F961-606F-AE73-2748642EFB86}"/>
            </a:ext>
          </a:extLst>
        </p:cNvPr>
        <p:cNvGrpSpPr/>
        <p:nvPr/>
      </p:nvGrpSpPr>
      <p:grpSpPr>
        <a:xfrm>
          <a:off x="0" y="0"/>
          <a:ext cx="0" cy="0"/>
          <a:chOff x="0" y="0"/>
          <a:chExt cx="0" cy="0"/>
        </a:xfrm>
      </p:grpSpPr>
      <p:sp>
        <p:nvSpPr>
          <p:cNvPr id="287" name="Google Shape;287;g34e6a128754_6_185:notes">
            <a:extLst>
              <a:ext uri="{FF2B5EF4-FFF2-40B4-BE49-F238E27FC236}">
                <a16:creationId xmlns:a16="http://schemas.microsoft.com/office/drawing/2014/main" id="{CF3B8286-1BDD-E6FB-73CD-05473ABA64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34e6a128754_6_185:notes">
            <a:extLst>
              <a:ext uri="{FF2B5EF4-FFF2-40B4-BE49-F238E27FC236}">
                <a16:creationId xmlns:a16="http://schemas.microsoft.com/office/drawing/2014/main" id="{2BBC1FF8-B68F-6A2D-4271-708E2D16B90C}"/>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fr-FR"/>
              <a:t>Parce que deux jeunes de la même classe n’ont pas les mêmes usages, le baromètre va offrir une vue sur les pratiques des jeunes en analysant leur profil et leur pratique</a:t>
            </a:r>
            <a:endParaRPr/>
          </a:p>
        </p:txBody>
      </p:sp>
      <p:sp>
        <p:nvSpPr>
          <p:cNvPr id="289" name="Google Shape;289;g34e6a128754_6_185:notes">
            <a:extLst>
              <a:ext uri="{FF2B5EF4-FFF2-40B4-BE49-F238E27FC236}">
                <a16:creationId xmlns:a16="http://schemas.microsoft.com/office/drawing/2014/main" id="{ED9C16CE-D6ED-D365-1B08-BFC1F6EA7E4C}"/>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3</a:t>
            </a:fld>
            <a:endParaRPr/>
          </a:p>
        </p:txBody>
      </p:sp>
    </p:spTree>
    <p:extLst>
      <p:ext uri="{BB962C8B-B14F-4D97-AF65-F5344CB8AC3E}">
        <p14:creationId xmlns:p14="http://schemas.microsoft.com/office/powerpoint/2010/main" val="3858764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4e6a128754_7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g34e6a128754_7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fr-FR"/>
              <a:t>Chaque donnée est issu d’information collectées lors du questionnaire réalisé en ligne dans les modules de formation et le détail peut être consulté.</a:t>
            </a:r>
            <a:endParaRPr/>
          </a:p>
        </p:txBody>
      </p:sp>
      <p:sp>
        <p:nvSpPr>
          <p:cNvPr id="398" name="Google Shape;398;g34e6a128754_7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4e6a128754_7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34e6a128754_7_2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Les deux ronds de couleurs permettent de voir le positionnement par rapport à la moyenne nationale et la valeur de l’année précédentes permettant ainsi aux acteurs éducatifs d’identifier où ils ont des marges de progrés</a:t>
            </a:r>
            <a:endParaRPr/>
          </a:p>
        </p:txBody>
      </p:sp>
      <p:sp>
        <p:nvSpPr>
          <p:cNvPr id="508" name="Google Shape;508;g34e6a128754_7_2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fr-FR"/>
              <a:t>Les chiffres de synthèse à droite donnent le taux de victimation et de multi victimation (violences subies, arnaques, abus, contenus choquants)</a:t>
            </a:r>
            <a:endParaRPr/>
          </a:p>
          <a:p>
            <a:pPr marL="0" lvl="0" indent="0" algn="l" rtl="0">
              <a:lnSpc>
                <a:spcPct val="100000"/>
              </a:lnSpc>
              <a:spcBef>
                <a:spcPts val="0"/>
              </a:spcBef>
              <a:spcAft>
                <a:spcPts val="0"/>
              </a:spcAft>
              <a:buSzPts val="1400"/>
              <a:buNone/>
            </a:pPr>
            <a:endParaRPr/>
          </a:p>
        </p:txBody>
      </p:sp>
      <p:sp>
        <p:nvSpPr>
          <p:cNvPr id="622" name="Google Shape;62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4e6a128754_6_6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g34e6a128754_6_6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fr-FR"/>
              <a:t>En cliquant sur le détail les équipes éducatives pourront comprendre le détail des problèmes à résoudre et noter l’impact de leurs actions préventives d’une année sur l’autre</a:t>
            </a:r>
            <a:endParaRPr/>
          </a:p>
        </p:txBody>
      </p:sp>
      <p:sp>
        <p:nvSpPr>
          <p:cNvPr id="735" name="Google Shape;735;g34e6a128754_6_6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34e6a128754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0" name="Google Shape;840;g34e6a128754_5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fr-FR"/>
              <a:t>Un dernier écran permettra d’analyser les réactions des jeunes afin de comprendre l’impact des cyberviolences</a:t>
            </a:r>
            <a:endParaRPr/>
          </a:p>
          <a:p>
            <a:pPr marL="0" lvl="0" indent="0" algn="l" rtl="0">
              <a:lnSpc>
                <a:spcPct val="100000"/>
              </a:lnSpc>
              <a:spcBef>
                <a:spcPts val="0"/>
              </a:spcBef>
              <a:spcAft>
                <a:spcPts val="0"/>
              </a:spcAft>
              <a:buNone/>
            </a:pPr>
            <a:r>
              <a:rPr lang="fr-FR"/>
              <a:t>Il analyse également les différentes stratégies prises par les jeunes avec toujours la possibilité de voir le détail et de comparer l’évolution dans le temps et comparé à la moyenne nationale</a:t>
            </a:r>
            <a:endParaRPr/>
          </a:p>
          <a:p>
            <a:pPr marL="0" lvl="0" indent="0" algn="l" rtl="0">
              <a:lnSpc>
                <a:spcPct val="100000"/>
              </a:lnSpc>
              <a:spcBef>
                <a:spcPts val="0"/>
              </a:spcBef>
              <a:spcAft>
                <a:spcPts val="0"/>
              </a:spcAft>
              <a:buSzPts val="1400"/>
              <a:buNone/>
            </a:pPr>
            <a:endParaRPr/>
          </a:p>
        </p:txBody>
      </p:sp>
      <p:sp>
        <p:nvSpPr>
          <p:cNvPr id="841" name="Google Shape;841;g34e6a128754_5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34e6a128754_6_8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8" name="Google Shape;938;g34e6a128754_6_8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fr-FR"/>
              <a:t>La liste des émotions est liés aux réponses apportés aux questions.</a:t>
            </a:r>
            <a:endParaRPr/>
          </a:p>
          <a:p>
            <a:pPr marL="0" lvl="0" indent="0" algn="l" rtl="0">
              <a:lnSpc>
                <a:spcPct val="100000"/>
              </a:lnSpc>
              <a:spcBef>
                <a:spcPts val="0"/>
              </a:spcBef>
              <a:spcAft>
                <a:spcPts val="0"/>
              </a:spcAft>
              <a:buNone/>
            </a:pPr>
            <a:r>
              <a:rPr lang="fr-FR"/>
              <a:t>Une fois alimenté ce baromètre est un outil indispensable pour piloter efficacement la lutte contre les cyberviolences.</a:t>
            </a:r>
            <a:endParaRPr/>
          </a:p>
        </p:txBody>
      </p:sp>
      <p:sp>
        <p:nvSpPr>
          <p:cNvPr id="939" name="Google Shape;939;g34e6a128754_6_8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34e6a128754_4_0"/>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Panorama répondants</a:t>
            </a:r>
            <a:endParaRPr sz="2400" b="1" i="0" u="none" strike="noStrike" cap="none">
              <a:solidFill>
                <a:srgbClr val="434343"/>
              </a:solidFill>
              <a:latin typeface="PT Sans"/>
              <a:ea typeface="PT Sans"/>
              <a:cs typeface="PT Sans"/>
              <a:sym typeface="PT Sans"/>
            </a:endParaRPr>
          </a:p>
        </p:txBody>
      </p:sp>
      <p:grpSp>
        <p:nvGrpSpPr>
          <p:cNvPr id="89" name="Google Shape;89;g34e6a128754_4_0"/>
          <p:cNvGrpSpPr/>
          <p:nvPr/>
        </p:nvGrpSpPr>
        <p:grpSpPr>
          <a:xfrm>
            <a:off x="4523181" y="1913559"/>
            <a:ext cx="3836163" cy="4229938"/>
            <a:chOff x="1881434" y="1299709"/>
            <a:chExt cx="3836163" cy="4229938"/>
          </a:xfrm>
        </p:grpSpPr>
        <p:sp>
          <p:nvSpPr>
            <p:cNvPr id="90" name="Google Shape;90;g34e6a128754_4_0"/>
            <p:cNvSpPr/>
            <p:nvPr/>
          </p:nvSpPr>
          <p:spPr>
            <a:xfrm>
              <a:off x="5298414" y="5093528"/>
              <a:ext cx="309094" cy="436119"/>
            </a:xfrm>
            <a:custGeom>
              <a:avLst/>
              <a:gdLst/>
              <a:ahLst/>
              <a:cxnLst/>
              <a:rect l="l" t="t" r="r" b="b"/>
              <a:pathLst>
                <a:path w="309094" h="436119" extrusionOk="0">
                  <a:moveTo>
                    <a:pt x="0" y="0"/>
                  </a:moveTo>
                  <a:lnTo>
                    <a:pt x="0" y="12703"/>
                  </a:lnTo>
                  <a:lnTo>
                    <a:pt x="12703" y="25405"/>
                  </a:lnTo>
                  <a:lnTo>
                    <a:pt x="38108" y="42342"/>
                  </a:lnTo>
                  <a:lnTo>
                    <a:pt x="42342" y="55044"/>
                  </a:lnTo>
                  <a:lnTo>
                    <a:pt x="25405" y="59278"/>
                  </a:lnTo>
                  <a:lnTo>
                    <a:pt x="4234" y="63513"/>
                  </a:lnTo>
                  <a:lnTo>
                    <a:pt x="4234" y="71981"/>
                  </a:lnTo>
                  <a:lnTo>
                    <a:pt x="12703" y="80449"/>
                  </a:lnTo>
                  <a:lnTo>
                    <a:pt x="12703" y="114323"/>
                  </a:lnTo>
                  <a:lnTo>
                    <a:pt x="46576" y="122791"/>
                  </a:lnTo>
                  <a:lnTo>
                    <a:pt x="59278" y="127025"/>
                  </a:lnTo>
                  <a:lnTo>
                    <a:pt x="67747" y="143962"/>
                  </a:lnTo>
                  <a:lnTo>
                    <a:pt x="59278" y="152430"/>
                  </a:lnTo>
                  <a:lnTo>
                    <a:pt x="50810" y="156664"/>
                  </a:lnTo>
                  <a:lnTo>
                    <a:pt x="38108" y="173601"/>
                  </a:lnTo>
                  <a:lnTo>
                    <a:pt x="29639" y="186304"/>
                  </a:lnTo>
                  <a:lnTo>
                    <a:pt x="33873" y="211709"/>
                  </a:lnTo>
                  <a:lnTo>
                    <a:pt x="59278" y="211709"/>
                  </a:lnTo>
                  <a:lnTo>
                    <a:pt x="63513" y="215943"/>
                  </a:lnTo>
                  <a:lnTo>
                    <a:pt x="84684" y="207475"/>
                  </a:lnTo>
                  <a:lnTo>
                    <a:pt x="93152" y="211709"/>
                  </a:lnTo>
                  <a:lnTo>
                    <a:pt x="80449" y="237114"/>
                  </a:lnTo>
                  <a:lnTo>
                    <a:pt x="93152" y="245582"/>
                  </a:lnTo>
                  <a:lnTo>
                    <a:pt x="71981" y="258285"/>
                  </a:lnTo>
                  <a:lnTo>
                    <a:pt x="63513" y="287924"/>
                  </a:lnTo>
                  <a:lnTo>
                    <a:pt x="97386" y="296392"/>
                  </a:lnTo>
                  <a:lnTo>
                    <a:pt x="143962" y="300626"/>
                  </a:lnTo>
                  <a:lnTo>
                    <a:pt x="122791" y="321797"/>
                  </a:lnTo>
                  <a:cubicBezTo>
                    <a:pt x="122791" y="321797"/>
                    <a:pt x="114323" y="317563"/>
                    <a:pt x="110089" y="317563"/>
                  </a:cubicBezTo>
                  <a:lnTo>
                    <a:pt x="110089" y="321797"/>
                  </a:lnTo>
                  <a:cubicBezTo>
                    <a:pt x="110089" y="330266"/>
                    <a:pt x="97386" y="347202"/>
                    <a:pt x="97386" y="351436"/>
                  </a:cubicBezTo>
                  <a:lnTo>
                    <a:pt x="114323" y="364139"/>
                  </a:lnTo>
                  <a:lnTo>
                    <a:pt x="139728" y="381076"/>
                  </a:lnTo>
                  <a:lnTo>
                    <a:pt x="190538" y="398012"/>
                  </a:lnTo>
                  <a:lnTo>
                    <a:pt x="207475" y="402247"/>
                  </a:lnTo>
                  <a:lnTo>
                    <a:pt x="220177" y="410715"/>
                  </a:lnTo>
                  <a:lnTo>
                    <a:pt x="211709" y="423417"/>
                  </a:lnTo>
                  <a:lnTo>
                    <a:pt x="237114" y="423417"/>
                  </a:lnTo>
                  <a:lnTo>
                    <a:pt x="241348" y="436120"/>
                  </a:lnTo>
                  <a:lnTo>
                    <a:pt x="262519" y="436120"/>
                  </a:lnTo>
                  <a:lnTo>
                    <a:pt x="270987" y="406481"/>
                  </a:lnTo>
                  <a:lnTo>
                    <a:pt x="254051" y="402247"/>
                  </a:lnTo>
                  <a:lnTo>
                    <a:pt x="275221" y="381076"/>
                  </a:lnTo>
                  <a:lnTo>
                    <a:pt x="270987" y="372607"/>
                  </a:lnTo>
                  <a:lnTo>
                    <a:pt x="270987" y="359905"/>
                  </a:lnTo>
                  <a:lnTo>
                    <a:pt x="300627" y="342968"/>
                  </a:lnTo>
                  <a:lnTo>
                    <a:pt x="300627" y="326031"/>
                  </a:lnTo>
                  <a:lnTo>
                    <a:pt x="283690" y="326031"/>
                  </a:lnTo>
                  <a:lnTo>
                    <a:pt x="270987" y="334500"/>
                  </a:lnTo>
                  <a:lnTo>
                    <a:pt x="270987" y="317563"/>
                  </a:lnTo>
                  <a:lnTo>
                    <a:pt x="292158" y="317563"/>
                  </a:lnTo>
                  <a:lnTo>
                    <a:pt x="300627" y="300626"/>
                  </a:lnTo>
                  <a:lnTo>
                    <a:pt x="309095" y="245582"/>
                  </a:lnTo>
                  <a:lnTo>
                    <a:pt x="304861" y="224411"/>
                  </a:lnTo>
                  <a:lnTo>
                    <a:pt x="304861" y="203240"/>
                  </a:lnTo>
                  <a:lnTo>
                    <a:pt x="275221" y="220177"/>
                  </a:lnTo>
                  <a:lnTo>
                    <a:pt x="245582" y="220177"/>
                  </a:lnTo>
                  <a:lnTo>
                    <a:pt x="241348" y="199006"/>
                  </a:lnTo>
                  <a:lnTo>
                    <a:pt x="245582" y="194772"/>
                  </a:lnTo>
                  <a:lnTo>
                    <a:pt x="237114" y="186304"/>
                  </a:lnTo>
                  <a:lnTo>
                    <a:pt x="232880" y="148196"/>
                  </a:lnTo>
                  <a:lnTo>
                    <a:pt x="228646" y="139728"/>
                  </a:lnTo>
                  <a:lnTo>
                    <a:pt x="211709" y="139728"/>
                  </a:lnTo>
                  <a:lnTo>
                    <a:pt x="203240" y="135494"/>
                  </a:lnTo>
                  <a:lnTo>
                    <a:pt x="203240" y="110089"/>
                  </a:lnTo>
                  <a:lnTo>
                    <a:pt x="194772" y="101620"/>
                  </a:lnTo>
                  <a:lnTo>
                    <a:pt x="186304" y="97386"/>
                  </a:lnTo>
                  <a:lnTo>
                    <a:pt x="169367" y="76215"/>
                  </a:lnTo>
                  <a:lnTo>
                    <a:pt x="169367" y="63513"/>
                  </a:lnTo>
                  <a:lnTo>
                    <a:pt x="148196" y="63513"/>
                  </a:lnTo>
                  <a:lnTo>
                    <a:pt x="139728" y="42342"/>
                  </a:lnTo>
                  <a:lnTo>
                    <a:pt x="114323" y="42342"/>
                  </a:lnTo>
                  <a:lnTo>
                    <a:pt x="97386" y="25405"/>
                  </a:lnTo>
                  <a:lnTo>
                    <a:pt x="101620" y="16937"/>
                  </a:lnTo>
                  <a:lnTo>
                    <a:pt x="93152" y="12703"/>
                  </a:lnTo>
                  <a:lnTo>
                    <a:pt x="71981" y="12703"/>
                  </a:lnTo>
                  <a:lnTo>
                    <a:pt x="63513" y="8468"/>
                  </a:lnTo>
                  <a:lnTo>
                    <a:pt x="29639" y="8468"/>
                  </a:lnTo>
                  <a:lnTo>
                    <a:pt x="29639" y="0"/>
                  </a:lnTo>
                  <a:lnTo>
                    <a:pt x="12703" y="0"/>
                  </a:lnTo>
                  <a:lnTo>
                    <a:pt x="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g34e6a128754_4_0"/>
            <p:cNvSpPr/>
            <p:nvPr/>
          </p:nvSpPr>
          <p:spPr>
            <a:xfrm>
              <a:off x="5311117" y="4784434"/>
              <a:ext cx="326031" cy="529271"/>
            </a:xfrm>
            <a:custGeom>
              <a:avLst/>
              <a:gdLst/>
              <a:ahLst/>
              <a:cxnLst/>
              <a:rect l="l" t="t" r="r" b="b"/>
              <a:pathLst>
                <a:path w="326031" h="529271" extrusionOk="0">
                  <a:moveTo>
                    <a:pt x="241348" y="0"/>
                  </a:moveTo>
                  <a:lnTo>
                    <a:pt x="220177" y="16937"/>
                  </a:lnTo>
                  <a:lnTo>
                    <a:pt x="220177" y="33873"/>
                  </a:lnTo>
                  <a:lnTo>
                    <a:pt x="232880" y="46576"/>
                  </a:lnTo>
                  <a:lnTo>
                    <a:pt x="220177" y="59278"/>
                  </a:lnTo>
                  <a:lnTo>
                    <a:pt x="224411" y="71981"/>
                  </a:lnTo>
                  <a:lnTo>
                    <a:pt x="215943" y="80449"/>
                  </a:lnTo>
                  <a:lnTo>
                    <a:pt x="215943" y="93152"/>
                  </a:lnTo>
                  <a:lnTo>
                    <a:pt x="232880" y="110089"/>
                  </a:lnTo>
                  <a:lnTo>
                    <a:pt x="232880" y="131259"/>
                  </a:lnTo>
                  <a:lnTo>
                    <a:pt x="224411" y="148196"/>
                  </a:lnTo>
                  <a:lnTo>
                    <a:pt x="211709" y="152430"/>
                  </a:lnTo>
                  <a:lnTo>
                    <a:pt x="199006" y="139728"/>
                  </a:lnTo>
                  <a:lnTo>
                    <a:pt x="177835" y="139728"/>
                  </a:lnTo>
                  <a:lnTo>
                    <a:pt x="173601" y="135494"/>
                  </a:lnTo>
                  <a:lnTo>
                    <a:pt x="156665" y="135494"/>
                  </a:lnTo>
                  <a:lnTo>
                    <a:pt x="139728" y="152430"/>
                  </a:lnTo>
                  <a:lnTo>
                    <a:pt x="131259" y="177835"/>
                  </a:lnTo>
                  <a:lnTo>
                    <a:pt x="93152" y="186304"/>
                  </a:lnTo>
                  <a:lnTo>
                    <a:pt x="63513" y="211709"/>
                  </a:lnTo>
                  <a:lnTo>
                    <a:pt x="55044" y="228645"/>
                  </a:lnTo>
                  <a:lnTo>
                    <a:pt x="42342" y="224411"/>
                  </a:lnTo>
                  <a:lnTo>
                    <a:pt x="33873" y="215943"/>
                  </a:lnTo>
                  <a:lnTo>
                    <a:pt x="29639" y="241348"/>
                  </a:lnTo>
                  <a:lnTo>
                    <a:pt x="16937" y="245582"/>
                  </a:lnTo>
                  <a:lnTo>
                    <a:pt x="16937" y="270987"/>
                  </a:lnTo>
                  <a:lnTo>
                    <a:pt x="21171" y="283690"/>
                  </a:lnTo>
                  <a:lnTo>
                    <a:pt x="4234" y="296392"/>
                  </a:lnTo>
                  <a:lnTo>
                    <a:pt x="0" y="309095"/>
                  </a:lnTo>
                  <a:lnTo>
                    <a:pt x="16937" y="309095"/>
                  </a:lnTo>
                  <a:lnTo>
                    <a:pt x="16937" y="317563"/>
                  </a:lnTo>
                  <a:lnTo>
                    <a:pt x="46576" y="317563"/>
                  </a:lnTo>
                  <a:lnTo>
                    <a:pt x="55044" y="321797"/>
                  </a:lnTo>
                  <a:lnTo>
                    <a:pt x="80449" y="321797"/>
                  </a:lnTo>
                  <a:lnTo>
                    <a:pt x="88918" y="326031"/>
                  </a:lnTo>
                  <a:lnTo>
                    <a:pt x="84684" y="334500"/>
                  </a:lnTo>
                  <a:lnTo>
                    <a:pt x="101620" y="351436"/>
                  </a:lnTo>
                  <a:lnTo>
                    <a:pt x="127025" y="351436"/>
                  </a:lnTo>
                  <a:lnTo>
                    <a:pt x="135494" y="372607"/>
                  </a:lnTo>
                  <a:lnTo>
                    <a:pt x="156665" y="372607"/>
                  </a:lnTo>
                  <a:lnTo>
                    <a:pt x="156665" y="385310"/>
                  </a:lnTo>
                  <a:lnTo>
                    <a:pt x="169367" y="406481"/>
                  </a:lnTo>
                  <a:lnTo>
                    <a:pt x="182070" y="410715"/>
                  </a:lnTo>
                  <a:lnTo>
                    <a:pt x="190538" y="419183"/>
                  </a:lnTo>
                  <a:lnTo>
                    <a:pt x="190538" y="444588"/>
                  </a:lnTo>
                  <a:lnTo>
                    <a:pt x="199006" y="453057"/>
                  </a:lnTo>
                  <a:lnTo>
                    <a:pt x="215943" y="453057"/>
                  </a:lnTo>
                  <a:lnTo>
                    <a:pt x="220177" y="457291"/>
                  </a:lnTo>
                  <a:lnTo>
                    <a:pt x="224411" y="495398"/>
                  </a:lnTo>
                  <a:lnTo>
                    <a:pt x="232880" y="503867"/>
                  </a:lnTo>
                  <a:lnTo>
                    <a:pt x="228646" y="508101"/>
                  </a:lnTo>
                  <a:lnTo>
                    <a:pt x="232880" y="529272"/>
                  </a:lnTo>
                  <a:lnTo>
                    <a:pt x="262519" y="529272"/>
                  </a:lnTo>
                  <a:lnTo>
                    <a:pt x="292158" y="512335"/>
                  </a:lnTo>
                  <a:lnTo>
                    <a:pt x="287924" y="465759"/>
                  </a:lnTo>
                  <a:lnTo>
                    <a:pt x="326032" y="414949"/>
                  </a:lnTo>
                  <a:lnTo>
                    <a:pt x="326032" y="330266"/>
                  </a:lnTo>
                  <a:lnTo>
                    <a:pt x="309095" y="300626"/>
                  </a:lnTo>
                  <a:lnTo>
                    <a:pt x="304861" y="207475"/>
                  </a:lnTo>
                  <a:lnTo>
                    <a:pt x="296392" y="190538"/>
                  </a:lnTo>
                  <a:lnTo>
                    <a:pt x="275221" y="173601"/>
                  </a:lnTo>
                  <a:lnTo>
                    <a:pt x="270987" y="118557"/>
                  </a:lnTo>
                  <a:lnTo>
                    <a:pt x="279456" y="93152"/>
                  </a:lnTo>
                  <a:lnTo>
                    <a:pt x="270987" y="50810"/>
                  </a:lnTo>
                  <a:lnTo>
                    <a:pt x="262519" y="16937"/>
                  </a:lnTo>
                  <a:lnTo>
                    <a:pt x="254051" y="8468"/>
                  </a:lnTo>
                  <a:lnTo>
                    <a:pt x="24134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g34e6a128754_4_0"/>
            <p:cNvSpPr/>
            <p:nvPr/>
          </p:nvSpPr>
          <p:spPr>
            <a:xfrm>
              <a:off x="4620946" y="4475339"/>
              <a:ext cx="495398" cy="330265"/>
            </a:xfrm>
            <a:custGeom>
              <a:avLst/>
              <a:gdLst/>
              <a:ahLst/>
              <a:cxnLst/>
              <a:rect l="l" t="t" r="r" b="b"/>
              <a:pathLst>
                <a:path w="495398" h="330265" extrusionOk="0">
                  <a:moveTo>
                    <a:pt x="165133" y="0"/>
                  </a:moveTo>
                  <a:lnTo>
                    <a:pt x="122791" y="21171"/>
                  </a:lnTo>
                  <a:lnTo>
                    <a:pt x="110089" y="105854"/>
                  </a:lnTo>
                  <a:lnTo>
                    <a:pt x="63513" y="97386"/>
                  </a:lnTo>
                  <a:lnTo>
                    <a:pt x="50810" y="131259"/>
                  </a:lnTo>
                  <a:lnTo>
                    <a:pt x="63513" y="148196"/>
                  </a:lnTo>
                  <a:lnTo>
                    <a:pt x="12703" y="177835"/>
                  </a:lnTo>
                  <a:lnTo>
                    <a:pt x="0" y="211709"/>
                  </a:lnTo>
                  <a:lnTo>
                    <a:pt x="46576" y="211709"/>
                  </a:lnTo>
                  <a:lnTo>
                    <a:pt x="110089" y="215943"/>
                  </a:lnTo>
                  <a:lnTo>
                    <a:pt x="122791" y="228645"/>
                  </a:lnTo>
                  <a:lnTo>
                    <a:pt x="101620" y="228645"/>
                  </a:lnTo>
                  <a:lnTo>
                    <a:pt x="84684" y="254050"/>
                  </a:lnTo>
                  <a:lnTo>
                    <a:pt x="152430" y="266753"/>
                  </a:lnTo>
                  <a:lnTo>
                    <a:pt x="203240" y="258285"/>
                  </a:lnTo>
                  <a:lnTo>
                    <a:pt x="173601" y="232880"/>
                  </a:lnTo>
                  <a:lnTo>
                    <a:pt x="194772" y="215943"/>
                  </a:lnTo>
                  <a:lnTo>
                    <a:pt x="224411" y="228645"/>
                  </a:lnTo>
                  <a:lnTo>
                    <a:pt x="237114" y="258285"/>
                  </a:lnTo>
                  <a:lnTo>
                    <a:pt x="321797" y="262519"/>
                  </a:lnTo>
                  <a:lnTo>
                    <a:pt x="347202" y="249816"/>
                  </a:lnTo>
                  <a:lnTo>
                    <a:pt x="351437" y="266753"/>
                  </a:lnTo>
                  <a:lnTo>
                    <a:pt x="326032" y="287924"/>
                  </a:lnTo>
                  <a:lnTo>
                    <a:pt x="359905" y="287924"/>
                  </a:lnTo>
                  <a:lnTo>
                    <a:pt x="355671" y="304861"/>
                  </a:lnTo>
                  <a:lnTo>
                    <a:pt x="347202" y="313329"/>
                  </a:lnTo>
                  <a:lnTo>
                    <a:pt x="419183" y="313329"/>
                  </a:lnTo>
                  <a:lnTo>
                    <a:pt x="457291" y="326031"/>
                  </a:lnTo>
                  <a:lnTo>
                    <a:pt x="461525" y="330266"/>
                  </a:lnTo>
                  <a:lnTo>
                    <a:pt x="461525" y="300626"/>
                  </a:lnTo>
                  <a:lnTo>
                    <a:pt x="474228" y="287924"/>
                  </a:lnTo>
                  <a:lnTo>
                    <a:pt x="486930" y="279455"/>
                  </a:lnTo>
                  <a:lnTo>
                    <a:pt x="486930" y="270987"/>
                  </a:lnTo>
                  <a:lnTo>
                    <a:pt x="474228" y="262519"/>
                  </a:lnTo>
                  <a:lnTo>
                    <a:pt x="461525" y="262519"/>
                  </a:lnTo>
                  <a:lnTo>
                    <a:pt x="453057" y="254050"/>
                  </a:lnTo>
                  <a:lnTo>
                    <a:pt x="465759" y="241348"/>
                  </a:lnTo>
                  <a:lnTo>
                    <a:pt x="465759" y="237114"/>
                  </a:lnTo>
                  <a:lnTo>
                    <a:pt x="453057" y="232880"/>
                  </a:lnTo>
                  <a:lnTo>
                    <a:pt x="453057" y="220177"/>
                  </a:lnTo>
                  <a:lnTo>
                    <a:pt x="482696" y="220177"/>
                  </a:lnTo>
                  <a:lnTo>
                    <a:pt x="491164" y="215943"/>
                  </a:lnTo>
                  <a:lnTo>
                    <a:pt x="465759" y="190538"/>
                  </a:lnTo>
                  <a:lnTo>
                    <a:pt x="465759" y="160899"/>
                  </a:lnTo>
                  <a:lnTo>
                    <a:pt x="448823" y="148196"/>
                  </a:lnTo>
                  <a:lnTo>
                    <a:pt x="461525" y="118557"/>
                  </a:lnTo>
                  <a:lnTo>
                    <a:pt x="495399" y="97386"/>
                  </a:lnTo>
                  <a:lnTo>
                    <a:pt x="469994" y="80449"/>
                  </a:lnTo>
                  <a:lnTo>
                    <a:pt x="453057" y="93152"/>
                  </a:lnTo>
                  <a:lnTo>
                    <a:pt x="410715" y="105854"/>
                  </a:lnTo>
                  <a:lnTo>
                    <a:pt x="381076" y="101620"/>
                  </a:lnTo>
                  <a:lnTo>
                    <a:pt x="317563" y="76215"/>
                  </a:lnTo>
                  <a:lnTo>
                    <a:pt x="283690" y="76215"/>
                  </a:lnTo>
                  <a:lnTo>
                    <a:pt x="254051" y="63513"/>
                  </a:lnTo>
                  <a:lnTo>
                    <a:pt x="241348" y="46576"/>
                  </a:lnTo>
                  <a:lnTo>
                    <a:pt x="220177" y="21171"/>
                  </a:lnTo>
                  <a:lnTo>
                    <a:pt x="165133" y="0"/>
                  </a:lnTo>
                  <a:lnTo>
                    <a:pt x="16089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g34e6a128754_4_0"/>
            <p:cNvSpPr/>
            <p:nvPr/>
          </p:nvSpPr>
          <p:spPr>
            <a:xfrm>
              <a:off x="4726800" y="4250928"/>
              <a:ext cx="368373" cy="330265"/>
            </a:xfrm>
            <a:custGeom>
              <a:avLst/>
              <a:gdLst/>
              <a:ahLst/>
              <a:cxnLst/>
              <a:rect l="l" t="t" r="r" b="b"/>
              <a:pathLst>
                <a:path w="368373" h="330265" extrusionOk="0">
                  <a:moveTo>
                    <a:pt x="114323" y="0"/>
                  </a:moveTo>
                  <a:lnTo>
                    <a:pt x="93152" y="0"/>
                  </a:lnTo>
                  <a:lnTo>
                    <a:pt x="76215" y="25405"/>
                  </a:lnTo>
                  <a:lnTo>
                    <a:pt x="80449" y="55044"/>
                  </a:lnTo>
                  <a:lnTo>
                    <a:pt x="105854" y="59278"/>
                  </a:lnTo>
                  <a:lnTo>
                    <a:pt x="101620" y="67747"/>
                  </a:lnTo>
                  <a:lnTo>
                    <a:pt x="80449" y="71981"/>
                  </a:lnTo>
                  <a:lnTo>
                    <a:pt x="59278" y="93152"/>
                  </a:lnTo>
                  <a:lnTo>
                    <a:pt x="55044" y="84683"/>
                  </a:lnTo>
                  <a:lnTo>
                    <a:pt x="59278" y="55044"/>
                  </a:lnTo>
                  <a:lnTo>
                    <a:pt x="50810" y="46576"/>
                  </a:lnTo>
                  <a:lnTo>
                    <a:pt x="8468" y="50810"/>
                  </a:lnTo>
                  <a:lnTo>
                    <a:pt x="0" y="67747"/>
                  </a:lnTo>
                  <a:lnTo>
                    <a:pt x="4234" y="71981"/>
                  </a:lnTo>
                  <a:lnTo>
                    <a:pt x="29639" y="114323"/>
                  </a:lnTo>
                  <a:lnTo>
                    <a:pt x="29639" y="148196"/>
                  </a:lnTo>
                  <a:lnTo>
                    <a:pt x="76215" y="194772"/>
                  </a:lnTo>
                  <a:lnTo>
                    <a:pt x="76215" y="211709"/>
                  </a:lnTo>
                  <a:lnTo>
                    <a:pt x="59278" y="224411"/>
                  </a:lnTo>
                  <a:lnTo>
                    <a:pt x="114323" y="245582"/>
                  </a:lnTo>
                  <a:lnTo>
                    <a:pt x="135494" y="270987"/>
                  </a:lnTo>
                  <a:lnTo>
                    <a:pt x="148196" y="287924"/>
                  </a:lnTo>
                  <a:lnTo>
                    <a:pt x="177835" y="300626"/>
                  </a:lnTo>
                  <a:lnTo>
                    <a:pt x="215943" y="300626"/>
                  </a:lnTo>
                  <a:lnTo>
                    <a:pt x="275221" y="326031"/>
                  </a:lnTo>
                  <a:lnTo>
                    <a:pt x="309095" y="330266"/>
                  </a:lnTo>
                  <a:lnTo>
                    <a:pt x="347202" y="317563"/>
                  </a:lnTo>
                  <a:lnTo>
                    <a:pt x="364139" y="304861"/>
                  </a:lnTo>
                  <a:lnTo>
                    <a:pt x="368373" y="296392"/>
                  </a:lnTo>
                  <a:lnTo>
                    <a:pt x="338734" y="258285"/>
                  </a:lnTo>
                  <a:lnTo>
                    <a:pt x="300627" y="258285"/>
                  </a:lnTo>
                  <a:lnTo>
                    <a:pt x="300627" y="245582"/>
                  </a:lnTo>
                  <a:lnTo>
                    <a:pt x="313329" y="232880"/>
                  </a:lnTo>
                  <a:lnTo>
                    <a:pt x="313329" y="215943"/>
                  </a:lnTo>
                  <a:lnTo>
                    <a:pt x="287924" y="203240"/>
                  </a:lnTo>
                  <a:lnTo>
                    <a:pt x="283690" y="182069"/>
                  </a:lnTo>
                  <a:lnTo>
                    <a:pt x="300627" y="173601"/>
                  </a:lnTo>
                  <a:lnTo>
                    <a:pt x="300627" y="156664"/>
                  </a:lnTo>
                  <a:lnTo>
                    <a:pt x="283690" y="152430"/>
                  </a:lnTo>
                  <a:lnTo>
                    <a:pt x="279456" y="131259"/>
                  </a:lnTo>
                  <a:lnTo>
                    <a:pt x="266753" y="131259"/>
                  </a:lnTo>
                  <a:lnTo>
                    <a:pt x="241348" y="110089"/>
                  </a:lnTo>
                  <a:lnTo>
                    <a:pt x="237114" y="93152"/>
                  </a:lnTo>
                  <a:lnTo>
                    <a:pt x="194772" y="88918"/>
                  </a:lnTo>
                  <a:lnTo>
                    <a:pt x="165133" y="84683"/>
                  </a:lnTo>
                  <a:lnTo>
                    <a:pt x="160899" y="67747"/>
                  </a:lnTo>
                  <a:lnTo>
                    <a:pt x="169367" y="46576"/>
                  </a:lnTo>
                  <a:lnTo>
                    <a:pt x="152430" y="63513"/>
                  </a:lnTo>
                  <a:lnTo>
                    <a:pt x="118557" y="59278"/>
                  </a:lnTo>
                  <a:lnTo>
                    <a:pt x="114323" y="46576"/>
                  </a:lnTo>
                  <a:lnTo>
                    <a:pt x="135494" y="21171"/>
                  </a:lnTo>
                  <a:lnTo>
                    <a:pt x="11432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g34e6a128754_4_0"/>
            <p:cNvSpPr/>
            <p:nvPr/>
          </p:nvSpPr>
          <p:spPr>
            <a:xfrm>
              <a:off x="5069769" y="4500744"/>
              <a:ext cx="414949" cy="359904"/>
            </a:xfrm>
            <a:custGeom>
              <a:avLst/>
              <a:gdLst/>
              <a:ahLst/>
              <a:cxnLst/>
              <a:rect l="l" t="t" r="r" b="b"/>
              <a:pathLst>
                <a:path w="414949" h="359904" extrusionOk="0">
                  <a:moveTo>
                    <a:pt x="326032" y="0"/>
                  </a:moveTo>
                  <a:lnTo>
                    <a:pt x="300627" y="0"/>
                  </a:lnTo>
                  <a:lnTo>
                    <a:pt x="292158" y="8468"/>
                  </a:lnTo>
                  <a:lnTo>
                    <a:pt x="249816" y="8468"/>
                  </a:lnTo>
                  <a:lnTo>
                    <a:pt x="211709" y="33873"/>
                  </a:lnTo>
                  <a:lnTo>
                    <a:pt x="186304" y="16937"/>
                  </a:lnTo>
                  <a:lnTo>
                    <a:pt x="148196" y="29639"/>
                  </a:lnTo>
                  <a:lnTo>
                    <a:pt x="143962" y="46576"/>
                  </a:lnTo>
                  <a:lnTo>
                    <a:pt x="114323" y="67747"/>
                  </a:lnTo>
                  <a:lnTo>
                    <a:pt x="63513" y="33873"/>
                  </a:lnTo>
                  <a:lnTo>
                    <a:pt x="25405" y="46576"/>
                  </a:lnTo>
                  <a:lnTo>
                    <a:pt x="21171" y="55044"/>
                  </a:lnTo>
                  <a:lnTo>
                    <a:pt x="50810" y="71981"/>
                  </a:lnTo>
                  <a:lnTo>
                    <a:pt x="16937" y="97386"/>
                  </a:lnTo>
                  <a:lnTo>
                    <a:pt x="0" y="122791"/>
                  </a:lnTo>
                  <a:lnTo>
                    <a:pt x="16937" y="135494"/>
                  </a:lnTo>
                  <a:lnTo>
                    <a:pt x="16937" y="165133"/>
                  </a:lnTo>
                  <a:lnTo>
                    <a:pt x="42342" y="190538"/>
                  </a:lnTo>
                  <a:lnTo>
                    <a:pt x="33873" y="194772"/>
                  </a:lnTo>
                  <a:lnTo>
                    <a:pt x="4234" y="194772"/>
                  </a:lnTo>
                  <a:lnTo>
                    <a:pt x="4234" y="207475"/>
                  </a:lnTo>
                  <a:lnTo>
                    <a:pt x="21171" y="211709"/>
                  </a:lnTo>
                  <a:lnTo>
                    <a:pt x="21171" y="215943"/>
                  </a:lnTo>
                  <a:lnTo>
                    <a:pt x="8468" y="228645"/>
                  </a:lnTo>
                  <a:lnTo>
                    <a:pt x="12703" y="237114"/>
                  </a:lnTo>
                  <a:lnTo>
                    <a:pt x="25405" y="237114"/>
                  </a:lnTo>
                  <a:lnTo>
                    <a:pt x="38108" y="245582"/>
                  </a:lnTo>
                  <a:lnTo>
                    <a:pt x="38108" y="254050"/>
                  </a:lnTo>
                  <a:lnTo>
                    <a:pt x="25405" y="262519"/>
                  </a:lnTo>
                  <a:lnTo>
                    <a:pt x="12703" y="275221"/>
                  </a:lnTo>
                  <a:lnTo>
                    <a:pt x="12703" y="304861"/>
                  </a:lnTo>
                  <a:lnTo>
                    <a:pt x="16937" y="313329"/>
                  </a:lnTo>
                  <a:lnTo>
                    <a:pt x="42342" y="321797"/>
                  </a:lnTo>
                  <a:lnTo>
                    <a:pt x="50810" y="355671"/>
                  </a:lnTo>
                  <a:lnTo>
                    <a:pt x="67747" y="359905"/>
                  </a:lnTo>
                  <a:lnTo>
                    <a:pt x="84684" y="347202"/>
                  </a:lnTo>
                  <a:lnTo>
                    <a:pt x="110089" y="330266"/>
                  </a:lnTo>
                  <a:lnTo>
                    <a:pt x="156665" y="334500"/>
                  </a:lnTo>
                  <a:lnTo>
                    <a:pt x="156665" y="347202"/>
                  </a:lnTo>
                  <a:lnTo>
                    <a:pt x="139728" y="355671"/>
                  </a:lnTo>
                  <a:lnTo>
                    <a:pt x="177835" y="355671"/>
                  </a:lnTo>
                  <a:lnTo>
                    <a:pt x="169367" y="347202"/>
                  </a:lnTo>
                  <a:lnTo>
                    <a:pt x="165133" y="326031"/>
                  </a:lnTo>
                  <a:lnTo>
                    <a:pt x="186304" y="313329"/>
                  </a:lnTo>
                  <a:lnTo>
                    <a:pt x="207475" y="321797"/>
                  </a:lnTo>
                  <a:lnTo>
                    <a:pt x="215943" y="321797"/>
                  </a:lnTo>
                  <a:lnTo>
                    <a:pt x="224411" y="334500"/>
                  </a:lnTo>
                  <a:lnTo>
                    <a:pt x="237114" y="326031"/>
                  </a:lnTo>
                  <a:lnTo>
                    <a:pt x="237114" y="304861"/>
                  </a:lnTo>
                  <a:lnTo>
                    <a:pt x="249816" y="296392"/>
                  </a:lnTo>
                  <a:lnTo>
                    <a:pt x="283690" y="296392"/>
                  </a:lnTo>
                  <a:lnTo>
                    <a:pt x="292158" y="279455"/>
                  </a:lnTo>
                  <a:lnTo>
                    <a:pt x="313329" y="287924"/>
                  </a:lnTo>
                  <a:lnTo>
                    <a:pt x="338734" y="275221"/>
                  </a:lnTo>
                  <a:lnTo>
                    <a:pt x="338734" y="237114"/>
                  </a:lnTo>
                  <a:lnTo>
                    <a:pt x="304861" y="237114"/>
                  </a:lnTo>
                  <a:lnTo>
                    <a:pt x="330266" y="224411"/>
                  </a:lnTo>
                  <a:lnTo>
                    <a:pt x="342968" y="207475"/>
                  </a:lnTo>
                  <a:lnTo>
                    <a:pt x="347202" y="182069"/>
                  </a:lnTo>
                  <a:lnTo>
                    <a:pt x="389544" y="177835"/>
                  </a:lnTo>
                  <a:lnTo>
                    <a:pt x="414949" y="148196"/>
                  </a:lnTo>
                  <a:lnTo>
                    <a:pt x="398013" y="131259"/>
                  </a:lnTo>
                  <a:lnTo>
                    <a:pt x="398013" y="122791"/>
                  </a:lnTo>
                  <a:lnTo>
                    <a:pt x="389544" y="114323"/>
                  </a:lnTo>
                  <a:lnTo>
                    <a:pt x="398013" y="105854"/>
                  </a:lnTo>
                  <a:lnTo>
                    <a:pt x="398013" y="88918"/>
                  </a:lnTo>
                  <a:lnTo>
                    <a:pt x="376842" y="80449"/>
                  </a:lnTo>
                  <a:lnTo>
                    <a:pt x="368373" y="80449"/>
                  </a:lnTo>
                  <a:lnTo>
                    <a:pt x="351437" y="67747"/>
                  </a:lnTo>
                  <a:lnTo>
                    <a:pt x="351437" y="33873"/>
                  </a:lnTo>
                  <a:lnTo>
                    <a:pt x="330266" y="29639"/>
                  </a:lnTo>
                  <a:lnTo>
                    <a:pt x="313329" y="25405"/>
                  </a:lnTo>
                  <a:lnTo>
                    <a:pt x="309095" y="8468"/>
                  </a:lnTo>
                  <a:lnTo>
                    <a:pt x="326032" y="0"/>
                  </a:lnTo>
                  <a:close/>
                </a:path>
              </a:pathLst>
            </a:custGeom>
            <a:solidFill>
              <a:srgbClr val="6B63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g34e6a128754_4_0"/>
            <p:cNvSpPr/>
            <p:nvPr/>
          </p:nvSpPr>
          <p:spPr>
            <a:xfrm>
              <a:off x="5006256" y="4115434"/>
              <a:ext cx="461525" cy="453056"/>
            </a:xfrm>
            <a:custGeom>
              <a:avLst/>
              <a:gdLst/>
              <a:ahLst/>
              <a:cxnLst/>
              <a:rect l="l" t="t" r="r" b="b"/>
              <a:pathLst>
                <a:path w="461525" h="453056" extrusionOk="0">
                  <a:moveTo>
                    <a:pt x="436120" y="0"/>
                  </a:moveTo>
                  <a:lnTo>
                    <a:pt x="419183" y="25405"/>
                  </a:lnTo>
                  <a:lnTo>
                    <a:pt x="398013" y="42342"/>
                  </a:lnTo>
                  <a:lnTo>
                    <a:pt x="389544" y="55044"/>
                  </a:lnTo>
                  <a:lnTo>
                    <a:pt x="368373" y="59278"/>
                  </a:lnTo>
                  <a:lnTo>
                    <a:pt x="368373" y="71981"/>
                  </a:lnTo>
                  <a:lnTo>
                    <a:pt x="359905" y="80449"/>
                  </a:lnTo>
                  <a:lnTo>
                    <a:pt x="351437" y="101620"/>
                  </a:lnTo>
                  <a:lnTo>
                    <a:pt x="304861" y="101620"/>
                  </a:lnTo>
                  <a:lnTo>
                    <a:pt x="279456" y="88918"/>
                  </a:lnTo>
                  <a:lnTo>
                    <a:pt x="262519" y="101620"/>
                  </a:lnTo>
                  <a:lnTo>
                    <a:pt x="237114" y="97386"/>
                  </a:lnTo>
                  <a:lnTo>
                    <a:pt x="228646" y="110089"/>
                  </a:lnTo>
                  <a:lnTo>
                    <a:pt x="237114" y="110089"/>
                  </a:lnTo>
                  <a:lnTo>
                    <a:pt x="237114" y="135494"/>
                  </a:lnTo>
                  <a:lnTo>
                    <a:pt x="232880" y="135494"/>
                  </a:lnTo>
                  <a:lnTo>
                    <a:pt x="207475" y="122791"/>
                  </a:lnTo>
                  <a:lnTo>
                    <a:pt x="207475" y="110089"/>
                  </a:lnTo>
                  <a:lnTo>
                    <a:pt x="190538" y="97386"/>
                  </a:lnTo>
                  <a:lnTo>
                    <a:pt x="182070" y="97386"/>
                  </a:lnTo>
                  <a:lnTo>
                    <a:pt x="182070" y="114323"/>
                  </a:lnTo>
                  <a:lnTo>
                    <a:pt x="169367" y="114323"/>
                  </a:lnTo>
                  <a:lnTo>
                    <a:pt x="143962" y="131259"/>
                  </a:lnTo>
                  <a:lnTo>
                    <a:pt x="127025" y="156664"/>
                  </a:lnTo>
                  <a:lnTo>
                    <a:pt x="122791" y="173601"/>
                  </a:lnTo>
                  <a:lnTo>
                    <a:pt x="131259" y="173601"/>
                  </a:lnTo>
                  <a:lnTo>
                    <a:pt x="135494" y="194772"/>
                  </a:lnTo>
                  <a:lnTo>
                    <a:pt x="127025" y="194772"/>
                  </a:lnTo>
                  <a:lnTo>
                    <a:pt x="110089" y="182069"/>
                  </a:lnTo>
                  <a:lnTo>
                    <a:pt x="101620" y="186304"/>
                  </a:lnTo>
                  <a:lnTo>
                    <a:pt x="105854" y="194772"/>
                  </a:lnTo>
                  <a:lnTo>
                    <a:pt x="127025" y="224411"/>
                  </a:lnTo>
                  <a:lnTo>
                    <a:pt x="114323" y="228645"/>
                  </a:lnTo>
                  <a:lnTo>
                    <a:pt x="101620" y="220177"/>
                  </a:lnTo>
                  <a:lnTo>
                    <a:pt x="76215" y="220177"/>
                  </a:lnTo>
                  <a:lnTo>
                    <a:pt x="50810" y="245582"/>
                  </a:lnTo>
                  <a:lnTo>
                    <a:pt x="50810" y="254050"/>
                  </a:lnTo>
                  <a:lnTo>
                    <a:pt x="42342" y="241348"/>
                  </a:lnTo>
                  <a:lnTo>
                    <a:pt x="29639" y="232880"/>
                  </a:lnTo>
                  <a:lnTo>
                    <a:pt x="21171" y="254050"/>
                  </a:lnTo>
                  <a:lnTo>
                    <a:pt x="8468" y="266753"/>
                  </a:lnTo>
                  <a:lnTo>
                    <a:pt x="0" y="266753"/>
                  </a:lnTo>
                  <a:lnTo>
                    <a:pt x="4234" y="287924"/>
                  </a:lnTo>
                  <a:lnTo>
                    <a:pt x="21171" y="292158"/>
                  </a:lnTo>
                  <a:lnTo>
                    <a:pt x="21171" y="309095"/>
                  </a:lnTo>
                  <a:lnTo>
                    <a:pt x="4234" y="317563"/>
                  </a:lnTo>
                  <a:lnTo>
                    <a:pt x="8468" y="338734"/>
                  </a:lnTo>
                  <a:lnTo>
                    <a:pt x="33873" y="351436"/>
                  </a:lnTo>
                  <a:lnTo>
                    <a:pt x="33873" y="368373"/>
                  </a:lnTo>
                  <a:lnTo>
                    <a:pt x="21171" y="381076"/>
                  </a:lnTo>
                  <a:lnTo>
                    <a:pt x="21171" y="393778"/>
                  </a:lnTo>
                  <a:lnTo>
                    <a:pt x="55044" y="393778"/>
                  </a:lnTo>
                  <a:lnTo>
                    <a:pt x="88918" y="431886"/>
                  </a:lnTo>
                  <a:lnTo>
                    <a:pt x="127025" y="419183"/>
                  </a:lnTo>
                  <a:lnTo>
                    <a:pt x="177835" y="453057"/>
                  </a:lnTo>
                  <a:lnTo>
                    <a:pt x="207475" y="431886"/>
                  </a:lnTo>
                  <a:lnTo>
                    <a:pt x="211709" y="414949"/>
                  </a:lnTo>
                  <a:lnTo>
                    <a:pt x="254051" y="402247"/>
                  </a:lnTo>
                  <a:lnTo>
                    <a:pt x="275221" y="419183"/>
                  </a:lnTo>
                  <a:lnTo>
                    <a:pt x="313329" y="393778"/>
                  </a:lnTo>
                  <a:lnTo>
                    <a:pt x="355671" y="393778"/>
                  </a:lnTo>
                  <a:lnTo>
                    <a:pt x="364139" y="385310"/>
                  </a:lnTo>
                  <a:lnTo>
                    <a:pt x="389544" y="385310"/>
                  </a:lnTo>
                  <a:lnTo>
                    <a:pt x="381076" y="368373"/>
                  </a:lnTo>
                  <a:lnTo>
                    <a:pt x="389544" y="359905"/>
                  </a:lnTo>
                  <a:lnTo>
                    <a:pt x="389544" y="351436"/>
                  </a:lnTo>
                  <a:lnTo>
                    <a:pt x="410715" y="351436"/>
                  </a:lnTo>
                  <a:lnTo>
                    <a:pt x="414949" y="342968"/>
                  </a:lnTo>
                  <a:lnTo>
                    <a:pt x="436120" y="330266"/>
                  </a:lnTo>
                  <a:lnTo>
                    <a:pt x="453057" y="342968"/>
                  </a:lnTo>
                  <a:lnTo>
                    <a:pt x="461525" y="334500"/>
                  </a:lnTo>
                  <a:lnTo>
                    <a:pt x="436120" y="313329"/>
                  </a:lnTo>
                  <a:lnTo>
                    <a:pt x="410715" y="287924"/>
                  </a:lnTo>
                  <a:lnTo>
                    <a:pt x="398013" y="283690"/>
                  </a:lnTo>
                  <a:lnTo>
                    <a:pt x="398013" y="262519"/>
                  </a:lnTo>
                  <a:lnTo>
                    <a:pt x="381076" y="237114"/>
                  </a:lnTo>
                  <a:lnTo>
                    <a:pt x="389544" y="203240"/>
                  </a:lnTo>
                  <a:lnTo>
                    <a:pt x="393778" y="182069"/>
                  </a:lnTo>
                  <a:lnTo>
                    <a:pt x="410715" y="169367"/>
                  </a:lnTo>
                  <a:lnTo>
                    <a:pt x="410715" y="152430"/>
                  </a:lnTo>
                  <a:lnTo>
                    <a:pt x="431886" y="139728"/>
                  </a:lnTo>
                  <a:lnTo>
                    <a:pt x="436120" y="139728"/>
                  </a:lnTo>
                  <a:lnTo>
                    <a:pt x="436120" y="110089"/>
                  </a:lnTo>
                  <a:lnTo>
                    <a:pt x="457291" y="105854"/>
                  </a:lnTo>
                  <a:lnTo>
                    <a:pt x="444589" y="93152"/>
                  </a:lnTo>
                  <a:lnTo>
                    <a:pt x="431886" y="88918"/>
                  </a:lnTo>
                  <a:lnTo>
                    <a:pt x="423418" y="71981"/>
                  </a:lnTo>
                  <a:lnTo>
                    <a:pt x="427652" y="55044"/>
                  </a:lnTo>
                  <a:lnTo>
                    <a:pt x="457291" y="25405"/>
                  </a:lnTo>
                  <a:lnTo>
                    <a:pt x="453057" y="4234"/>
                  </a:lnTo>
                  <a:lnTo>
                    <a:pt x="457291" y="4234"/>
                  </a:lnTo>
                  <a:lnTo>
                    <a:pt x="43612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g34e6a128754_4_0"/>
            <p:cNvSpPr/>
            <p:nvPr/>
          </p:nvSpPr>
          <p:spPr>
            <a:xfrm>
              <a:off x="5378863" y="4255162"/>
              <a:ext cx="334499" cy="393778"/>
            </a:xfrm>
            <a:custGeom>
              <a:avLst/>
              <a:gdLst/>
              <a:ahLst/>
              <a:cxnLst/>
              <a:rect l="l" t="t" r="r" b="b"/>
              <a:pathLst>
                <a:path w="334499" h="393778" extrusionOk="0">
                  <a:moveTo>
                    <a:pt x="63513" y="0"/>
                  </a:moveTo>
                  <a:lnTo>
                    <a:pt x="59278" y="0"/>
                  </a:lnTo>
                  <a:lnTo>
                    <a:pt x="38108" y="12703"/>
                  </a:lnTo>
                  <a:lnTo>
                    <a:pt x="38108" y="29639"/>
                  </a:lnTo>
                  <a:lnTo>
                    <a:pt x="21171" y="42342"/>
                  </a:lnTo>
                  <a:lnTo>
                    <a:pt x="16937" y="63513"/>
                  </a:lnTo>
                  <a:lnTo>
                    <a:pt x="8468" y="97386"/>
                  </a:lnTo>
                  <a:lnTo>
                    <a:pt x="25405" y="122791"/>
                  </a:lnTo>
                  <a:lnTo>
                    <a:pt x="25405" y="143962"/>
                  </a:lnTo>
                  <a:lnTo>
                    <a:pt x="38108" y="148196"/>
                  </a:lnTo>
                  <a:lnTo>
                    <a:pt x="63513" y="173601"/>
                  </a:lnTo>
                  <a:lnTo>
                    <a:pt x="88918" y="194772"/>
                  </a:lnTo>
                  <a:lnTo>
                    <a:pt x="80449" y="203240"/>
                  </a:lnTo>
                  <a:lnTo>
                    <a:pt x="63513" y="190538"/>
                  </a:lnTo>
                  <a:lnTo>
                    <a:pt x="42342" y="203240"/>
                  </a:lnTo>
                  <a:lnTo>
                    <a:pt x="38108" y="211709"/>
                  </a:lnTo>
                  <a:lnTo>
                    <a:pt x="16937" y="211709"/>
                  </a:lnTo>
                  <a:lnTo>
                    <a:pt x="16937" y="220177"/>
                  </a:lnTo>
                  <a:lnTo>
                    <a:pt x="8468" y="228645"/>
                  </a:lnTo>
                  <a:lnTo>
                    <a:pt x="16937" y="245582"/>
                  </a:lnTo>
                  <a:lnTo>
                    <a:pt x="0" y="254050"/>
                  </a:lnTo>
                  <a:lnTo>
                    <a:pt x="4234" y="270987"/>
                  </a:lnTo>
                  <a:lnTo>
                    <a:pt x="21171" y="270987"/>
                  </a:lnTo>
                  <a:lnTo>
                    <a:pt x="42342" y="279455"/>
                  </a:lnTo>
                  <a:lnTo>
                    <a:pt x="42342" y="309095"/>
                  </a:lnTo>
                  <a:lnTo>
                    <a:pt x="59278" y="326031"/>
                  </a:lnTo>
                  <a:lnTo>
                    <a:pt x="67747" y="326031"/>
                  </a:lnTo>
                  <a:lnTo>
                    <a:pt x="88918" y="334500"/>
                  </a:lnTo>
                  <a:lnTo>
                    <a:pt x="88918" y="347202"/>
                  </a:lnTo>
                  <a:lnTo>
                    <a:pt x="80449" y="359905"/>
                  </a:lnTo>
                  <a:lnTo>
                    <a:pt x="88918" y="364139"/>
                  </a:lnTo>
                  <a:lnTo>
                    <a:pt x="88918" y="376842"/>
                  </a:lnTo>
                  <a:lnTo>
                    <a:pt x="105854" y="393778"/>
                  </a:lnTo>
                  <a:lnTo>
                    <a:pt x="110089" y="355671"/>
                  </a:lnTo>
                  <a:lnTo>
                    <a:pt x="139728" y="364139"/>
                  </a:lnTo>
                  <a:lnTo>
                    <a:pt x="148196" y="351436"/>
                  </a:lnTo>
                  <a:lnTo>
                    <a:pt x="165133" y="351436"/>
                  </a:lnTo>
                  <a:lnTo>
                    <a:pt x="165133" y="304861"/>
                  </a:lnTo>
                  <a:lnTo>
                    <a:pt x="203240" y="300626"/>
                  </a:lnTo>
                  <a:lnTo>
                    <a:pt x="232880" y="275221"/>
                  </a:lnTo>
                  <a:lnTo>
                    <a:pt x="258285" y="275221"/>
                  </a:lnTo>
                  <a:lnTo>
                    <a:pt x="262519" y="258285"/>
                  </a:lnTo>
                  <a:lnTo>
                    <a:pt x="287924" y="241348"/>
                  </a:lnTo>
                  <a:lnTo>
                    <a:pt x="270987" y="207475"/>
                  </a:lnTo>
                  <a:lnTo>
                    <a:pt x="296392" y="186304"/>
                  </a:lnTo>
                  <a:lnTo>
                    <a:pt x="292158" y="165133"/>
                  </a:lnTo>
                  <a:lnTo>
                    <a:pt x="326032" y="152430"/>
                  </a:lnTo>
                  <a:lnTo>
                    <a:pt x="334500" y="118557"/>
                  </a:lnTo>
                  <a:lnTo>
                    <a:pt x="330266" y="97386"/>
                  </a:lnTo>
                  <a:lnTo>
                    <a:pt x="321797" y="84683"/>
                  </a:lnTo>
                  <a:lnTo>
                    <a:pt x="313329" y="63513"/>
                  </a:lnTo>
                  <a:lnTo>
                    <a:pt x="292158" y="63513"/>
                  </a:lnTo>
                  <a:lnTo>
                    <a:pt x="220177" y="88918"/>
                  </a:lnTo>
                  <a:lnTo>
                    <a:pt x="199006" y="88918"/>
                  </a:lnTo>
                  <a:lnTo>
                    <a:pt x="156665" y="59278"/>
                  </a:lnTo>
                  <a:lnTo>
                    <a:pt x="118557" y="46576"/>
                  </a:lnTo>
                  <a:lnTo>
                    <a:pt x="97386" y="46576"/>
                  </a:lnTo>
                  <a:lnTo>
                    <a:pt x="97386" y="21171"/>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g34e6a128754_4_0"/>
            <p:cNvSpPr/>
            <p:nvPr/>
          </p:nvSpPr>
          <p:spPr>
            <a:xfrm>
              <a:off x="4980851" y="3920662"/>
              <a:ext cx="512335" cy="436119"/>
            </a:xfrm>
            <a:custGeom>
              <a:avLst/>
              <a:gdLst/>
              <a:ahLst/>
              <a:cxnLst/>
              <a:rect l="l" t="t" r="r" b="b"/>
              <a:pathLst>
                <a:path w="512335" h="436119" extrusionOk="0">
                  <a:moveTo>
                    <a:pt x="330266" y="0"/>
                  </a:moveTo>
                  <a:lnTo>
                    <a:pt x="317563" y="4234"/>
                  </a:lnTo>
                  <a:lnTo>
                    <a:pt x="313329" y="29639"/>
                  </a:lnTo>
                  <a:lnTo>
                    <a:pt x="287924" y="33873"/>
                  </a:lnTo>
                  <a:lnTo>
                    <a:pt x="283690" y="8468"/>
                  </a:lnTo>
                  <a:lnTo>
                    <a:pt x="275221" y="0"/>
                  </a:lnTo>
                  <a:lnTo>
                    <a:pt x="245582" y="4234"/>
                  </a:lnTo>
                  <a:lnTo>
                    <a:pt x="237114" y="12703"/>
                  </a:lnTo>
                  <a:lnTo>
                    <a:pt x="228646" y="46576"/>
                  </a:lnTo>
                  <a:lnTo>
                    <a:pt x="232880" y="55044"/>
                  </a:lnTo>
                  <a:lnTo>
                    <a:pt x="266753" y="55044"/>
                  </a:lnTo>
                  <a:lnTo>
                    <a:pt x="270987" y="76215"/>
                  </a:lnTo>
                  <a:lnTo>
                    <a:pt x="283690" y="80449"/>
                  </a:lnTo>
                  <a:lnTo>
                    <a:pt x="283690" y="114323"/>
                  </a:lnTo>
                  <a:lnTo>
                    <a:pt x="254051" y="114323"/>
                  </a:lnTo>
                  <a:lnTo>
                    <a:pt x="245582" y="127025"/>
                  </a:lnTo>
                  <a:lnTo>
                    <a:pt x="207475" y="122791"/>
                  </a:lnTo>
                  <a:lnTo>
                    <a:pt x="190538" y="139728"/>
                  </a:lnTo>
                  <a:lnTo>
                    <a:pt x="173601" y="131259"/>
                  </a:lnTo>
                  <a:lnTo>
                    <a:pt x="156665" y="148196"/>
                  </a:lnTo>
                  <a:lnTo>
                    <a:pt x="160899" y="160899"/>
                  </a:lnTo>
                  <a:lnTo>
                    <a:pt x="152430" y="173601"/>
                  </a:lnTo>
                  <a:lnTo>
                    <a:pt x="110089" y="173601"/>
                  </a:lnTo>
                  <a:lnTo>
                    <a:pt x="110089" y="190538"/>
                  </a:lnTo>
                  <a:lnTo>
                    <a:pt x="122791" y="199006"/>
                  </a:lnTo>
                  <a:lnTo>
                    <a:pt x="118557" y="207475"/>
                  </a:lnTo>
                  <a:lnTo>
                    <a:pt x="93152" y="220177"/>
                  </a:lnTo>
                  <a:lnTo>
                    <a:pt x="63513" y="224411"/>
                  </a:lnTo>
                  <a:lnTo>
                    <a:pt x="50810" y="249816"/>
                  </a:lnTo>
                  <a:lnTo>
                    <a:pt x="50810" y="270987"/>
                  </a:lnTo>
                  <a:lnTo>
                    <a:pt x="67747" y="283690"/>
                  </a:lnTo>
                  <a:lnTo>
                    <a:pt x="50810" y="304861"/>
                  </a:lnTo>
                  <a:lnTo>
                    <a:pt x="29639" y="292158"/>
                  </a:lnTo>
                  <a:lnTo>
                    <a:pt x="4234" y="292158"/>
                  </a:lnTo>
                  <a:lnTo>
                    <a:pt x="4234" y="304861"/>
                  </a:lnTo>
                  <a:lnTo>
                    <a:pt x="16937" y="317563"/>
                  </a:lnTo>
                  <a:lnTo>
                    <a:pt x="0" y="330266"/>
                  </a:lnTo>
                  <a:lnTo>
                    <a:pt x="4234" y="355671"/>
                  </a:lnTo>
                  <a:lnTo>
                    <a:pt x="59278" y="368373"/>
                  </a:lnTo>
                  <a:lnTo>
                    <a:pt x="67747" y="389544"/>
                  </a:lnTo>
                  <a:lnTo>
                    <a:pt x="80449" y="389544"/>
                  </a:lnTo>
                  <a:lnTo>
                    <a:pt x="76215" y="436120"/>
                  </a:lnTo>
                  <a:lnTo>
                    <a:pt x="101620" y="414949"/>
                  </a:lnTo>
                  <a:lnTo>
                    <a:pt x="127025" y="414949"/>
                  </a:lnTo>
                  <a:lnTo>
                    <a:pt x="139728" y="423417"/>
                  </a:lnTo>
                  <a:lnTo>
                    <a:pt x="152430" y="419183"/>
                  </a:lnTo>
                  <a:lnTo>
                    <a:pt x="131259" y="389544"/>
                  </a:lnTo>
                  <a:lnTo>
                    <a:pt x="127025" y="381076"/>
                  </a:lnTo>
                  <a:lnTo>
                    <a:pt x="135494" y="376842"/>
                  </a:lnTo>
                  <a:lnTo>
                    <a:pt x="152430" y="389544"/>
                  </a:lnTo>
                  <a:lnTo>
                    <a:pt x="160899" y="389544"/>
                  </a:lnTo>
                  <a:lnTo>
                    <a:pt x="156665" y="368373"/>
                  </a:lnTo>
                  <a:lnTo>
                    <a:pt x="148196" y="368373"/>
                  </a:lnTo>
                  <a:lnTo>
                    <a:pt x="152430" y="351436"/>
                  </a:lnTo>
                  <a:lnTo>
                    <a:pt x="169367" y="326031"/>
                  </a:lnTo>
                  <a:lnTo>
                    <a:pt x="194772" y="309095"/>
                  </a:lnTo>
                  <a:lnTo>
                    <a:pt x="207475" y="309095"/>
                  </a:lnTo>
                  <a:lnTo>
                    <a:pt x="207475" y="292158"/>
                  </a:lnTo>
                  <a:lnTo>
                    <a:pt x="215943" y="292158"/>
                  </a:lnTo>
                  <a:lnTo>
                    <a:pt x="232880" y="304861"/>
                  </a:lnTo>
                  <a:lnTo>
                    <a:pt x="232880" y="317563"/>
                  </a:lnTo>
                  <a:lnTo>
                    <a:pt x="258285" y="330266"/>
                  </a:lnTo>
                  <a:lnTo>
                    <a:pt x="266753" y="330266"/>
                  </a:lnTo>
                  <a:lnTo>
                    <a:pt x="262519" y="304861"/>
                  </a:lnTo>
                  <a:lnTo>
                    <a:pt x="254051" y="304861"/>
                  </a:lnTo>
                  <a:lnTo>
                    <a:pt x="262519" y="292158"/>
                  </a:lnTo>
                  <a:lnTo>
                    <a:pt x="287924" y="296392"/>
                  </a:lnTo>
                  <a:lnTo>
                    <a:pt x="304861" y="283690"/>
                  </a:lnTo>
                  <a:lnTo>
                    <a:pt x="330266" y="296392"/>
                  </a:lnTo>
                  <a:lnTo>
                    <a:pt x="376842" y="296392"/>
                  </a:lnTo>
                  <a:lnTo>
                    <a:pt x="385310" y="275221"/>
                  </a:lnTo>
                  <a:lnTo>
                    <a:pt x="393778" y="266753"/>
                  </a:lnTo>
                  <a:lnTo>
                    <a:pt x="393778" y="254050"/>
                  </a:lnTo>
                  <a:lnTo>
                    <a:pt x="414949" y="249816"/>
                  </a:lnTo>
                  <a:lnTo>
                    <a:pt x="419183" y="237114"/>
                  </a:lnTo>
                  <a:lnTo>
                    <a:pt x="444589" y="220177"/>
                  </a:lnTo>
                  <a:lnTo>
                    <a:pt x="461525" y="194772"/>
                  </a:lnTo>
                  <a:lnTo>
                    <a:pt x="482696" y="199006"/>
                  </a:lnTo>
                  <a:lnTo>
                    <a:pt x="495399" y="182069"/>
                  </a:lnTo>
                  <a:lnTo>
                    <a:pt x="512335" y="182069"/>
                  </a:lnTo>
                  <a:lnTo>
                    <a:pt x="512335" y="169367"/>
                  </a:lnTo>
                  <a:lnTo>
                    <a:pt x="491164" y="156664"/>
                  </a:lnTo>
                  <a:lnTo>
                    <a:pt x="486930" y="114323"/>
                  </a:lnTo>
                  <a:lnTo>
                    <a:pt x="469994" y="110089"/>
                  </a:lnTo>
                  <a:lnTo>
                    <a:pt x="448823" y="110089"/>
                  </a:lnTo>
                  <a:lnTo>
                    <a:pt x="406481" y="93152"/>
                  </a:lnTo>
                  <a:lnTo>
                    <a:pt x="402247" y="46576"/>
                  </a:lnTo>
                  <a:lnTo>
                    <a:pt x="376842" y="38108"/>
                  </a:lnTo>
                  <a:lnTo>
                    <a:pt x="372608" y="21171"/>
                  </a:lnTo>
                  <a:lnTo>
                    <a:pt x="359905" y="0"/>
                  </a:lnTo>
                  <a:lnTo>
                    <a:pt x="33026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 name="Google Shape;98;g34e6a128754_4_0"/>
            <p:cNvSpPr/>
            <p:nvPr/>
          </p:nvSpPr>
          <p:spPr>
            <a:xfrm>
              <a:off x="4197528" y="4022282"/>
              <a:ext cx="326031" cy="381075"/>
            </a:xfrm>
            <a:custGeom>
              <a:avLst/>
              <a:gdLst/>
              <a:ahLst/>
              <a:cxnLst/>
              <a:rect l="l" t="t" r="r" b="b"/>
              <a:pathLst>
                <a:path w="326031" h="381075" extrusionOk="0">
                  <a:moveTo>
                    <a:pt x="127025" y="0"/>
                  </a:moveTo>
                  <a:lnTo>
                    <a:pt x="84684" y="16937"/>
                  </a:lnTo>
                  <a:lnTo>
                    <a:pt x="71981" y="42342"/>
                  </a:lnTo>
                  <a:lnTo>
                    <a:pt x="42342" y="25405"/>
                  </a:lnTo>
                  <a:lnTo>
                    <a:pt x="21171" y="93152"/>
                  </a:lnTo>
                  <a:lnTo>
                    <a:pt x="0" y="143962"/>
                  </a:lnTo>
                  <a:lnTo>
                    <a:pt x="29639" y="182069"/>
                  </a:lnTo>
                  <a:lnTo>
                    <a:pt x="29639" y="211709"/>
                  </a:lnTo>
                  <a:lnTo>
                    <a:pt x="50810" y="228645"/>
                  </a:lnTo>
                  <a:lnTo>
                    <a:pt x="50810" y="262519"/>
                  </a:lnTo>
                  <a:lnTo>
                    <a:pt x="59278" y="317563"/>
                  </a:lnTo>
                  <a:lnTo>
                    <a:pt x="84684" y="326031"/>
                  </a:lnTo>
                  <a:lnTo>
                    <a:pt x="80449" y="342968"/>
                  </a:lnTo>
                  <a:lnTo>
                    <a:pt x="118557" y="338734"/>
                  </a:lnTo>
                  <a:lnTo>
                    <a:pt x="131259" y="342968"/>
                  </a:lnTo>
                  <a:lnTo>
                    <a:pt x="122791" y="351436"/>
                  </a:lnTo>
                  <a:lnTo>
                    <a:pt x="169367" y="381076"/>
                  </a:lnTo>
                  <a:lnTo>
                    <a:pt x="211709" y="372607"/>
                  </a:lnTo>
                  <a:lnTo>
                    <a:pt x="215943" y="364139"/>
                  </a:lnTo>
                  <a:lnTo>
                    <a:pt x="211709" y="351436"/>
                  </a:lnTo>
                  <a:lnTo>
                    <a:pt x="228646" y="347202"/>
                  </a:lnTo>
                  <a:lnTo>
                    <a:pt x="254051" y="368373"/>
                  </a:lnTo>
                  <a:lnTo>
                    <a:pt x="292158" y="372607"/>
                  </a:lnTo>
                  <a:lnTo>
                    <a:pt x="309095" y="342968"/>
                  </a:lnTo>
                  <a:lnTo>
                    <a:pt x="309095" y="321797"/>
                  </a:lnTo>
                  <a:lnTo>
                    <a:pt x="321797" y="309095"/>
                  </a:lnTo>
                  <a:lnTo>
                    <a:pt x="313329" y="304861"/>
                  </a:lnTo>
                  <a:lnTo>
                    <a:pt x="313329" y="275221"/>
                  </a:lnTo>
                  <a:lnTo>
                    <a:pt x="287924" y="249816"/>
                  </a:lnTo>
                  <a:lnTo>
                    <a:pt x="309095" y="249816"/>
                  </a:lnTo>
                  <a:lnTo>
                    <a:pt x="317563" y="241348"/>
                  </a:lnTo>
                  <a:lnTo>
                    <a:pt x="326032" y="224411"/>
                  </a:lnTo>
                  <a:lnTo>
                    <a:pt x="317563" y="220177"/>
                  </a:lnTo>
                  <a:lnTo>
                    <a:pt x="321797" y="190538"/>
                  </a:lnTo>
                  <a:lnTo>
                    <a:pt x="296392" y="160899"/>
                  </a:lnTo>
                  <a:lnTo>
                    <a:pt x="283690" y="105854"/>
                  </a:lnTo>
                  <a:lnTo>
                    <a:pt x="245582" y="55044"/>
                  </a:lnTo>
                  <a:lnTo>
                    <a:pt x="215943" y="63513"/>
                  </a:lnTo>
                  <a:lnTo>
                    <a:pt x="211709" y="38108"/>
                  </a:lnTo>
                  <a:lnTo>
                    <a:pt x="194772" y="38108"/>
                  </a:lnTo>
                  <a:lnTo>
                    <a:pt x="194772" y="59278"/>
                  </a:lnTo>
                  <a:lnTo>
                    <a:pt x="152430" y="71981"/>
                  </a:lnTo>
                  <a:lnTo>
                    <a:pt x="12702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 name="Google Shape;99;g34e6a128754_4_0"/>
            <p:cNvSpPr/>
            <p:nvPr/>
          </p:nvSpPr>
          <p:spPr>
            <a:xfrm>
              <a:off x="3973117" y="3209321"/>
              <a:ext cx="529272" cy="372607"/>
            </a:xfrm>
            <a:custGeom>
              <a:avLst/>
              <a:gdLst/>
              <a:ahLst/>
              <a:cxnLst/>
              <a:rect l="l" t="t" r="r" b="b"/>
              <a:pathLst>
                <a:path w="529272" h="372607" extrusionOk="0">
                  <a:moveTo>
                    <a:pt x="199006" y="0"/>
                  </a:moveTo>
                  <a:lnTo>
                    <a:pt x="177835" y="25405"/>
                  </a:lnTo>
                  <a:lnTo>
                    <a:pt x="165133" y="25405"/>
                  </a:lnTo>
                  <a:lnTo>
                    <a:pt x="152430" y="42342"/>
                  </a:lnTo>
                  <a:lnTo>
                    <a:pt x="139728" y="25405"/>
                  </a:lnTo>
                  <a:lnTo>
                    <a:pt x="97386" y="63513"/>
                  </a:lnTo>
                  <a:lnTo>
                    <a:pt x="97386" y="88918"/>
                  </a:lnTo>
                  <a:lnTo>
                    <a:pt x="105854" y="97386"/>
                  </a:lnTo>
                  <a:lnTo>
                    <a:pt x="105854" y="105854"/>
                  </a:lnTo>
                  <a:lnTo>
                    <a:pt x="84684" y="122791"/>
                  </a:lnTo>
                  <a:lnTo>
                    <a:pt x="63513" y="118557"/>
                  </a:lnTo>
                  <a:lnTo>
                    <a:pt x="25405" y="127025"/>
                  </a:lnTo>
                  <a:lnTo>
                    <a:pt x="8468" y="148196"/>
                  </a:lnTo>
                  <a:lnTo>
                    <a:pt x="0" y="165133"/>
                  </a:lnTo>
                  <a:lnTo>
                    <a:pt x="16937" y="190538"/>
                  </a:lnTo>
                  <a:lnTo>
                    <a:pt x="16937" y="207475"/>
                  </a:lnTo>
                  <a:lnTo>
                    <a:pt x="29639" y="224411"/>
                  </a:lnTo>
                  <a:lnTo>
                    <a:pt x="38108" y="207475"/>
                  </a:lnTo>
                  <a:lnTo>
                    <a:pt x="50810" y="228645"/>
                  </a:lnTo>
                  <a:lnTo>
                    <a:pt x="67747" y="237114"/>
                  </a:lnTo>
                  <a:lnTo>
                    <a:pt x="84684" y="275221"/>
                  </a:lnTo>
                  <a:lnTo>
                    <a:pt x="84684" y="287924"/>
                  </a:lnTo>
                  <a:lnTo>
                    <a:pt x="110089" y="304861"/>
                  </a:lnTo>
                  <a:lnTo>
                    <a:pt x="122791" y="300626"/>
                  </a:lnTo>
                  <a:lnTo>
                    <a:pt x="131259" y="275221"/>
                  </a:lnTo>
                  <a:lnTo>
                    <a:pt x="139728" y="275221"/>
                  </a:lnTo>
                  <a:lnTo>
                    <a:pt x="139728" y="262519"/>
                  </a:lnTo>
                  <a:lnTo>
                    <a:pt x="156665" y="258285"/>
                  </a:lnTo>
                  <a:lnTo>
                    <a:pt x="160899" y="266753"/>
                  </a:lnTo>
                  <a:lnTo>
                    <a:pt x="182070" y="245582"/>
                  </a:lnTo>
                  <a:lnTo>
                    <a:pt x="203240" y="245582"/>
                  </a:lnTo>
                  <a:lnTo>
                    <a:pt x="207475" y="254050"/>
                  </a:lnTo>
                  <a:lnTo>
                    <a:pt x="199006" y="266753"/>
                  </a:lnTo>
                  <a:lnTo>
                    <a:pt x="211709" y="287924"/>
                  </a:lnTo>
                  <a:lnTo>
                    <a:pt x="215943" y="296392"/>
                  </a:lnTo>
                  <a:lnTo>
                    <a:pt x="254051" y="317563"/>
                  </a:lnTo>
                  <a:lnTo>
                    <a:pt x="304861" y="326031"/>
                  </a:lnTo>
                  <a:lnTo>
                    <a:pt x="317563" y="326031"/>
                  </a:lnTo>
                  <a:lnTo>
                    <a:pt x="338734" y="330266"/>
                  </a:lnTo>
                  <a:lnTo>
                    <a:pt x="355671" y="317563"/>
                  </a:lnTo>
                  <a:lnTo>
                    <a:pt x="368373" y="326031"/>
                  </a:lnTo>
                  <a:lnTo>
                    <a:pt x="372608" y="342968"/>
                  </a:lnTo>
                  <a:lnTo>
                    <a:pt x="389544" y="347202"/>
                  </a:lnTo>
                  <a:lnTo>
                    <a:pt x="414949" y="347202"/>
                  </a:lnTo>
                  <a:lnTo>
                    <a:pt x="419183" y="364139"/>
                  </a:lnTo>
                  <a:lnTo>
                    <a:pt x="440354" y="372607"/>
                  </a:lnTo>
                  <a:lnTo>
                    <a:pt x="440354" y="364139"/>
                  </a:lnTo>
                  <a:lnTo>
                    <a:pt x="478462" y="364139"/>
                  </a:lnTo>
                  <a:lnTo>
                    <a:pt x="474228" y="275221"/>
                  </a:lnTo>
                  <a:lnTo>
                    <a:pt x="465759" y="254050"/>
                  </a:lnTo>
                  <a:lnTo>
                    <a:pt x="469994" y="237114"/>
                  </a:lnTo>
                  <a:lnTo>
                    <a:pt x="495399" y="232880"/>
                  </a:lnTo>
                  <a:lnTo>
                    <a:pt x="529272" y="207475"/>
                  </a:lnTo>
                  <a:lnTo>
                    <a:pt x="529272" y="148196"/>
                  </a:lnTo>
                  <a:lnTo>
                    <a:pt x="516570" y="131259"/>
                  </a:lnTo>
                  <a:lnTo>
                    <a:pt x="495399" y="131259"/>
                  </a:lnTo>
                  <a:lnTo>
                    <a:pt x="486930" y="118557"/>
                  </a:lnTo>
                  <a:lnTo>
                    <a:pt x="457291" y="118557"/>
                  </a:lnTo>
                  <a:lnTo>
                    <a:pt x="453057" y="110089"/>
                  </a:lnTo>
                  <a:lnTo>
                    <a:pt x="453057" y="88918"/>
                  </a:lnTo>
                  <a:lnTo>
                    <a:pt x="419183" y="29639"/>
                  </a:lnTo>
                  <a:lnTo>
                    <a:pt x="406481" y="21171"/>
                  </a:lnTo>
                  <a:lnTo>
                    <a:pt x="376842" y="59278"/>
                  </a:lnTo>
                  <a:lnTo>
                    <a:pt x="364139" y="63513"/>
                  </a:lnTo>
                  <a:lnTo>
                    <a:pt x="359905" y="42342"/>
                  </a:lnTo>
                  <a:lnTo>
                    <a:pt x="347202" y="33873"/>
                  </a:lnTo>
                  <a:lnTo>
                    <a:pt x="338734" y="46576"/>
                  </a:lnTo>
                  <a:lnTo>
                    <a:pt x="317563" y="46576"/>
                  </a:lnTo>
                  <a:lnTo>
                    <a:pt x="313329" y="33873"/>
                  </a:lnTo>
                  <a:lnTo>
                    <a:pt x="296392" y="42342"/>
                  </a:lnTo>
                  <a:lnTo>
                    <a:pt x="283690" y="50810"/>
                  </a:lnTo>
                  <a:lnTo>
                    <a:pt x="262519" y="33873"/>
                  </a:lnTo>
                  <a:lnTo>
                    <a:pt x="237114" y="21171"/>
                  </a:lnTo>
                  <a:lnTo>
                    <a:pt x="237114" y="0"/>
                  </a:lnTo>
                  <a:lnTo>
                    <a:pt x="19900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g34e6a128754_4_0"/>
            <p:cNvSpPr/>
            <p:nvPr/>
          </p:nvSpPr>
          <p:spPr>
            <a:xfrm>
              <a:off x="4294914" y="4246694"/>
              <a:ext cx="508101" cy="440354"/>
            </a:xfrm>
            <a:custGeom>
              <a:avLst/>
              <a:gdLst/>
              <a:ahLst/>
              <a:cxnLst/>
              <a:rect l="l" t="t" r="r" b="b"/>
              <a:pathLst>
                <a:path w="508101" h="440354" extrusionOk="0">
                  <a:moveTo>
                    <a:pt x="228646" y="0"/>
                  </a:moveTo>
                  <a:lnTo>
                    <a:pt x="220177" y="16937"/>
                  </a:lnTo>
                  <a:lnTo>
                    <a:pt x="211709" y="25405"/>
                  </a:lnTo>
                  <a:lnTo>
                    <a:pt x="190538" y="25405"/>
                  </a:lnTo>
                  <a:lnTo>
                    <a:pt x="215943" y="50810"/>
                  </a:lnTo>
                  <a:lnTo>
                    <a:pt x="215943" y="80449"/>
                  </a:lnTo>
                  <a:lnTo>
                    <a:pt x="224411" y="84683"/>
                  </a:lnTo>
                  <a:lnTo>
                    <a:pt x="211709" y="97386"/>
                  </a:lnTo>
                  <a:lnTo>
                    <a:pt x="211709" y="118557"/>
                  </a:lnTo>
                  <a:lnTo>
                    <a:pt x="194772" y="148196"/>
                  </a:lnTo>
                  <a:lnTo>
                    <a:pt x="156665" y="143962"/>
                  </a:lnTo>
                  <a:lnTo>
                    <a:pt x="131259" y="122791"/>
                  </a:lnTo>
                  <a:lnTo>
                    <a:pt x="114323" y="127025"/>
                  </a:lnTo>
                  <a:lnTo>
                    <a:pt x="118557" y="139728"/>
                  </a:lnTo>
                  <a:lnTo>
                    <a:pt x="114323" y="152430"/>
                  </a:lnTo>
                  <a:lnTo>
                    <a:pt x="71981" y="156664"/>
                  </a:lnTo>
                  <a:lnTo>
                    <a:pt x="25405" y="127025"/>
                  </a:lnTo>
                  <a:lnTo>
                    <a:pt x="16937" y="135494"/>
                  </a:lnTo>
                  <a:lnTo>
                    <a:pt x="16937" y="156664"/>
                  </a:lnTo>
                  <a:lnTo>
                    <a:pt x="0" y="160899"/>
                  </a:lnTo>
                  <a:lnTo>
                    <a:pt x="4234" y="177835"/>
                  </a:lnTo>
                  <a:lnTo>
                    <a:pt x="25405" y="182069"/>
                  </a:lnTo>
                  <a:lnTo>
                    <a:pt x="50810" y="182069"/>
                  </a:lnTo>
                  <a:lnTo>
                    <a:pt x="55044" y="211709"/>
                  </a:lnTo>
                  <a:lnTo>
                    <a:pt x="29639" y="224411"/>
                  </a:lnTo>
                  <a:lnTo>
                    <a:pt x="29639" y="241348"/>
                  </a:lnTo>
                  <a:lnTo>
                    <a:pt x="50810" y="249816"/>
                  </a:lnTo>
                  <a:lnTo>
                    <a:pt x="50810" y="258285"/>
                  </a:lnTo>
                  <a:lnTo>
                    <a:pt x="59278" y="266753"/>
                  </a:lnTo>
                  <a:lnTo>
                    <a:pt x="67747" y="258285"/>
                  </a:lnTo>
                  <a:lnTo>
                    <a:pt x="80449" y="258285"/>
                  </a:lnTo>
                  <a:lnTo>
                    <a:pt x="84684" y="270987"/>
                  </a:lnTo>
                  <a:lnTo>
                    <a:pt x="101620" y="270987"/>
                  </a:lnTo>
                  <a:lnTo>
                    <a:pt x="110089" y="241348"/>
                  </a:lnTo>
                  <a:lnTo>
                    <a:pt x="122791" y="241348"/>
                  </a:lnTo>
                  <a:lnTo>
                    <a:pt x="143962" y="215943"/>
                  </a:lnTo>
                  <a:lnTo>
                    <a:pt x="169367" y="215943"/>
                  </a:lnTo>
                  <a:lnTo>
                    <a:pt x="173601" y="254050"/>
                  </a:lnTo>
                  <a:lnTo>
                    <a:pt x="182070" y="266753"/>
                  </a:lnTo>
                  <a:lnTo>
                    <a:pt x="199006" y="258285"/>
                  </a:lnTo>
                  <a:lnTo>
                    <a:pt x="224411" y="270987"/>
                  </a:lnTo>
                  <a:lnTo>
                    <a:pt x="232880" y="287924"/>
                  </a:lnTo>
                  <a:lnTo>
                    <a:pt x="279456" y="313329"/>
                  </a:lnTo>
                  <a:lnTo>
                    <a:pt x="296392" y="355671"/>
                  </a:lnTo>
                  <a:lnTo>
                    <a:pt x="296392" y="372607"/>
                  </a:lnTo>
                  <a:lnTo>
                    <a:pt x="266753" y="389544"/>
                  </a:lnTo>
                  <a:lnTo>
                    <a:pt x="245582" y="406481"/>
                  </a:lnTo>
                  <a:lnTo>
                    <a:pt x="270987" y="410715"/>
                  </a:lnTo>
                  <a:lnTo>
                    <a:pt x="270987" y="440354"/>
                  </a:lnTo>
                  <a:lnTo>
                    <a:pt x="304861" y="440354"/>
                  </a:lnTo>
                  <a:lnTo>
                    <a:pt x="326032" y="440354"/>
                  </a:lnTo>
                  <a:lnTo>
                    <a:pt x="338734" y="406481"/>
                  </a:lnTo>
                  <a:lnTo>
                    <a:pt x="389544" y="376842"/>
                  </a:lnTo>
                  <a:lnTo>
                    <a:pt x="376842" y="359905"/>
                  </a:lnTo>
                  <a:lnTo>
                    <a:pt x="389544" y="326031"/>
                  </a:lnTo>
                  <a:lnTo>
                    <a:pt x="436120" y="334500"/>
                  </a:lnTo>
                  <a:lnTo>
                    <a:pt x="444589" y="249816"/>
                  </a:lnTo>
                  <a:lnTo>
                    <a:pt x="508101" y="215943"/>
                  </a:lnTo>
                  <a:lnTo>
                    <a:pt x="508101" y="199006"/>
                  </a:lnTo>
                  <a:lnTo>
                    <a:pt x="461525" y="152430"/>
                  </a:lnTo>
                  <a:lnTo>
                    <a:pt x="461525" y="118557"/>
                  </a:lnTo>
                  <a:lnTo>
                    <a:pt x="436120" y="76215"/>
                  </a:lnTo>
                  <a:lnTo>
                    <a:pt x="381076" y="46576"/>
                  </a:lnTo>
                  <a:lnTo>
                    <a:pt x="376842" y="67747"/>
                  </a:lnTo>
                  <a:lnTo>
                    <a:pt x="355671" y="71981"/>
                  </a:lnTo>
                  <a:lnTo>
                    <a:pt x="347202" y="46576"/>
                  </a:lnTo>
                  <a:lnTo>
                    <a:pt x="326032" y="50810"/>
                  </a:lnTo>
                  <a:lnTo>
                    <a:pt x="321797" y="80449"/>
                  </a:lnTo>
                  <a:lnTo>
                    <a:pt x="304861" y="76215"/>
                  </a:lnTo>
                  <a:lnTo>
                    <a:pt x="270987" y="50810"/>
                  </a:lnTo>
                  <a:lnTo>
                    <a:pt x="254051" y="59278"/>
                  </a:lnTo>
                  <a:lnTo>
                    <a:pt x="254051" y="16937"/>
                  </a:lnTo>
                  <a:lnTo>
                    <a:pt x="22864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 name="Google Shape;101;g34e6a128754_4_0"/>
            <p:cNvSpPr/>
            <p:nvPr/>
          </p:nvSpPr>
          <p:spPr>
            <a:xfrm>
              <a:off x="3778345" y="4695516"/>
              <a:ext cx="491164" cy="351436"/>
            </a:xfrm>
            <a:custGeom>
              <a:avLst/>
              <a:gdLst/>
              <a:ahLst/>
              <a:cxnLst/>
              <a:rect l="l" t="t" r="r" b="b"/>
              <a:pathLst>
                <a:path w="491164" h="351436" extrusionOk="0">
                  <a:moveTo>
                    <a:pt x="182070" y="0"/>
                  </a:moveTo>
                  <a:lnTo>
                    <a:pt x="177835" y="29639"/>
                  </a:lnTo>
                  <a:lnTo>
                    <a:pt x="152430" y="21171"/>
                  </a:lnTo>
                  <a:lnTo>
                    <a:pt x="122791" y="21171"/>
                  </a:lnTo>
                  <a:lnTo>
                    <a:pt x="122791" y="8468"/>
                  </a:lnTo>
                  <a:lnTo>
                    <a:pt x="105854" y="12703"/>
                  </a:lnTo>
                  <a:lnTo>
                    <a:pt x="76215" y="21171"/>
                  </a:lnTo>
                  <a:lnTo>
                    <a:pt x="63513" y="4234"/>
                  </a:lnTo>
                  <a:lnTo>
                    <a:pt x="42342" y="21171"/>
                  </a:lnTo>
                  <a:lnTo>
                    <a:pt x="50810" y="38108"/>
                  </a:lnTo>
                  <a:lnTo>
                    <a:pt x="25405" y="46576"/>
                  </a:lnTo>
                  <a:lnTo>
                    <a:pt x="21171" y="71981"/>
                  </a:lnTo>
                  <a:lnTo>
                    <a:pt x="0" y="80449"/>
                  </a:lnTo>
                  <a:lnTo>
                    <a:pt x="21171" y="101620"/>
                  </a:lnTo>
                  <a:lnTo>
                    <a:pt x="16937" y="114323"/>
                  </a:lnTo>
                  <a:lnTo>
                    <a:pt x="88918" y="148196"/>
                  </a:lnTo>
                  <a:lnTo>
                    <a:pt x="97386" y="203240"/>
                  </a:lnTo>
                  <a:lnTo>
                    <a:pt x="97386" y="228645"/>
                  </a:lnTo>
                  <a:lnTo>
                    <a:pt x="101620" y="266753"/>
                  </a:lnTo>
                  <a:lnTo>
                    <a:pt x="63513" y="266753"/>
                  </a:lnTo>
                  <a:lnTo>
                    <a:pt x="50810" y="283690"/>
                  </a:lnTo>
                  <a:lnTo>
                    <a:pt x="101620" y="321797"/>
                  </a:lnTo>
                  <a:lnTo>
                    <a:pt x="131259" y="309095"/>
                  </a:lnTo>
                  <a:lnTo>
                    <a:pt x="165133" y="347202"/>
                  </a:lnTo>
                  <a:lnTo>
                    <a:pt x="160899" y="351436"/>
                  </a:lnTo>
                  <a:lnTo>
                    <a:pt x="165133" y="351436"/>
                  </a:lnTo>
                  <a:lnTo>
                    <a:pt x="228646" y="321797"/>
                  </a:lnTo>
                  <a:lnTo>
                    <a:pt x="211709" y="300626"/>
                  </a:lnTo>
                  <a:lnTo>
                    <a:pt x="211709" y="275221"/>
                  </a:lnTo>
                  <a:lnTo>
                    <a:pt x="355671" y="275221"/>
                  </a:lnTo>
                  <a:lnTo>
                    <a:pt x="351437" y="254050"/>
                  </a:lnTo>
                  <a:lnTo>
                    <a:pt x="385310" y="237114"/>
                  </a:lnTo>
                  <a:lnTo>
                    <a:pt x="427652" y="266753"/>
                  </a:lnTo>
                  <a:lnTo>
                    <a:pt x="444589" y="275221"/>
                  </a:lnTo>
                  <a:lnTo>
                    <a:pt x="444589" y="232880"/>
                  </a:lnTo>
                  <a:lnTo>
                    <a:pt x="444589" y="182069"/>
                  </a:lnTo>
                  <a:lnTo>
                    <a:pt x="427652" y="186304"/>
                  </a:lnTo>
                  <a:lnTo>
                    <a:pt x="410715" y="160899"/>
                  </a:lnTo>
                  <a:lnTo>
                    <a:pt x="423418" y="139728"/>
                  </a:lnTo>
                  <a:lnTo>
                    <a:pt x="448823" y="165133"/>
                  </a:lnTo>
                  <a:lnTo>
                    <a:pt x="474228" y="148196"/>
                  </a:lnTo>
                  <a:lnTo>
                    <a:pt x="486930" y="131259"/>
                  </a:lnTo>
                  <a:lnTo>
                    <a:pt x="491164" y="114323"/>
                  </a:lnTo>
                  <a:lnTo>
                    <a:pt x="469994" y="114323"/>
                  </a:lnTo>
                  <a:lnTo>
                    <a:pt x="465759" y="93152"/>
                  </a:lnTo>
                  <a:lnTo>
                    <a:pt x="444589" y="93152"/>
                  </a:lnTo>
                  <a:lnTo>
                    <a:pt x="427652" y="63513"/>
                  </a:lnTo>
                  <a:lnTo>
                    <a:pt x="410715" y="67747"/>
                  </a:lnTo>
                  <a:lnTo>
                    <a:pt x="398013" y="59278"/>
                  </a:lnTo>
                  <a:lnTo>
                    <a:pt x="393778" y="33873"/>
                  </a:lnTo>
                  <a:lnTo>
                    <a:pt x="385310" y="38108"/>
                  </a:lnTo>
                  <a:lnTo>
                    <a:pt x="389544" y="55044"/>
                  </a:lnTo>
                  <a:lnTo>
                    <a:pt x="368373" y="55044"/>
                  </a:lnTo>
                  <a:lnTo>
                    <a:pt x="368373" y="80449"/>
                  </a:lnTo>
                  <a:lnTo>
                    <a:pt x="338734" y="93152"/>
                  </a:lnTo>
                  <a:lnTo>
                    <a:pt x="326032" y="63513"/>
                  </a:lnTo>
                  <a:lnTo>
                    <a:pt x="304861" y="76215"/>
                  </a:lnTo>
                  <a:lnTo>
                    <a:pt x="287924" y="63513"/>
                  </a:lnTo>
                  <a:lnTo>
                    <a:pt x="283690" y="42342"/>
                  </a:lnTo>
                  <a:lnTo>
                    <a:pt x="296392" y="25405"/>
                  </a:lnTo>
                  <a:lnTo>
                    <a:pt x="287924" y="8468"/>
                  </a:lnTo>
                  <a:lnTo>
                    <a:pt x="241348" y="8468"/>
                  </a:lnTo>
                  <a:lnTo>
                    <a:pt x="194772" y="0"/>
                  </a:lnTo>
                  <a:lnTo>
                    <a:pt x="18207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 name="Google Shape;102;g34e6a128754_4_0"/>
            <p:cNvSpPr/>
            <p:nvPr/>
          </p:nvSpPr>
          <p:spPr>
            <a:xfrm>
              <a:off x="4062035" y="4462636"/>
              <a:ext cx="529272" cy="347202"/>
            </a:xfrm>
            <a:custGeom>
              <a:avLst/>
              <a:gdLst/>
              <a:ahLst/>
              <a:cxnLst/>
              <a:rect l="l" t="t" r="r" b="b"/>
              <a:pathLst>
                <a:path w="529272" h="347202" extrusionOk="0">
                  <a:moveTo>
                    <a:pt x="376842" y="0"/>
                  </a:moveTo>
                  <a:lnTo>
                    <a:pt x="355671" y="25405"/>
                  </a:lnTo>
                  <a:lnTo>
                    <a:pt x="342968" y="25405"/>
                  </a:lnTo>
                  <a:lnTo>
                    <a:pt x="334500" y="55044"/>
                  </a:lnTo>
                  <a:lnTo>
                    <a:pt x="317563" y="55044"/>
                  </a:lnTo>
                  <a:lnTo>
                    <a:pt x="313329" y="42342"/>
                  </a:lnTo>
                  <a:lnTo>
                    <a:pt x="300627" y="42342"/>
                  </a:lnTo>
                  <a:lnTo>
                    <a:pt x="292158" y="50810"/>
                  </a:lnTo>
                  <a:lnTo>
                    <a:pt x="283690" y="42342"/>
                  </a:lnTo>
                  <a:lnTo>
                    <a:pt x="283690" y="29639"/>
                  </a:lnTo>
                  <a:lnTo>
                    <a:pt x="262519" y="21171"/>
                  </a:lnTo>
                  <a:lnTo>
                    <a:pt x="262519" y="29639"/>
                  </a:lnTo>
                  <a:lnTo>
                    <a:pt x="232880" y="33873"/>
                  </a:lnTo>
                  <a:lnTo>
                    <a:pt x="220177" y="46576"/>
                  </a:lnTo>
                  <a:lnTo>
                    <a:pt x="224411" y="71981"/>
                  </a:lnTo>
                  <a:lnTo>
                    <a:pt x="203240" y="71981"/>
                  </a:lnTo>
                  <a:lnTo>
                    <a:pt x="177835" y="59278"/>
                  </a:lnTo>
                  <a:lnTo>
                    <a:pt x="165133" y="59278"/>
                  </a:lnTo>
                  <a:lnTo>
                    <a:pt x="165133" y="76215"/>
                  </a:lnTo>
                  <a:lnTo>
                    <a:pt x="169367" y="118557"/>
                  </a:lnTo>
                  <a:lnTo>
                    <a:pt x="127025" y="118557"/>
                  </a:lnTo>
                  <a:lnTo>
                    <a:pt x="118557" y="135494"/>
                  </a:lnTo>
                  <a:lnTo>
                    <a:pt x="63513" y="156664"/>
                  </a:lnTo>
                  <a:lnTo>
                    <a:pt x="42342" y="139728"/>
                  </a:lnTo>
                  <a:lnTo>
                    <a:pt x="29639" y="160899"/>
                  </a:lnTo>
                  <a:lnTo>
                    <a:pt x="21171" y="182069"/>
                  </a:lnTo>
                  <a:lnTo>
                    <a:pt x="46576" y="203240"/>
                  </a:lnTo>
                  <a:lnTo>
                    <a:pt x="38108" y="232880"/>
                  </a:lnTo>
                  <a:lnTo>
                    <a:pt x="4234" y="241348"/>
                  </a:lnTo>
                  <a:lnTo>
                    <a:pt x="12703" y="258285"/>
                  </a:lnTo>
                  <a:lnTo>
                    <a:pt x="0" y="275221"/>
                  </a:lnTo>
                  <a:lnTo>
                    <a:pt x="4234" y="296392"/>
                  </a:lnTo>
                  <a:lnTo>
                    <a:pt x="21171" y="309095"/>
                  </a:lnTo>
                  <a:lnTo>
                    <a:pt x="42342" y="296392"/>
                  </a:lnTo>
                  <a:lnTo>
                    <a:pt x="55044" y="326031"/>
                  </a:lnTo>
                  <a:lnTo>
                    <a:pt x="84684" y="313329"/>
                  </a:lnTo>
                  <a:lnTo>
                    <a:pt x="84684" y="287924"/>
                  </a:lnTo>
                  <a:lnTo>
                    <a:pt x="105854" y="287924"/>
                  </a:lnTo>
                  <a:lnTo>
                    <a:pt x="101620" y="270987"/>
                  </a:lnTo>
                  <a:lnTo>
                    <a:pt x="110089" y="266753"/>
                  </a:lnTo>
                  <a:lnTo>
                    <a:pt x="114323" y="292158"/>
                  </a:lnTo>
                  <a:lnTo>
                    <a:pt x="127025" y="300626"/>
                  </a:lnTo>
                  <a:lnTo>
                    <a:pt x="143962" y="296392"/>
                  </a:lnTo>
                  <a:lnTo>
                    <a:pt x="160899" y="326031"/>
                  </a:lnTo>
                  <a:lnTo>
                    <a:pt x="182070" y="326031"/>
                  </a:lnTo>
                  <a:lnTo>
                    <a:pt x="186304" y="347202"/>
                  </a:lnTo>
                  <a:lnTo>
                    <a:pt x="207475" y="347202"/>
                  </a:lnTo>
                  <a:lnTo>
                    <a:pt x="207475" y="338734"/>
                  </a:lnTo>
                  <a:lnTo>
                    <a:pt x="262519" y="326031"/>
                  </a:lnTo>
                  <a:lnTo>
                    <a:pt x="266753" y="309095"/>
                  </a:lnTo>
                  <a:lnTo>
                    <a:pt x="313329" y="309095"/>
                  </a:lnTo>
                  <a:lnTo>
                    <a:pt x="326032" y="292158"/>
                  </a:lnTo>
                  <a:lnTo>
                    <a:pt x="406481" y="224411"/>
                  </a:lnTo>
                  <a:lnTo>
                    <a:pt x="457291" y="190538"/>
                  </a:lnTo>
                  <a:lnTo>
                    <a:pt x="478462" y="190538"/>
                  </a:lnTo>
                  <a:lnTo>
                    <a:pt x="499633" y="173601"/>
                  </a:lnTo>
                  <a:lnTo>
                    <a:pt x="529272" y="156664"/>
                  </a:lnTo>
                  <a:lnTo>
                    <a:pt x="529272" y="135494"/>
                  </a:lnTo>
                  <a:lnTo>
                    <a:pt x="512335" y="97386"/>
                  </a:lnTo>
                  <a:lnTo>
                    <a:pt x="465759" y="71981"/>
                  </a:lnTo>
                  <a:lnTo>
                    <a:pt x="457291" y="50810"/>
                  </a:lnTo>
                  <a:lnTo>
                    <a:pt x="431886" y="38108"/>
                  </a:lnTo>
                  <a:lnTo>
                    <a:pt x="414949" y="46576"/>
                  </a:lnTo>
                  <a:lnTo>
                    <a:pt x="406481" y="38108"/>
                  </a:lnTo>
                  <a:lnTo>
                    <a:pt x="402247" y="0"/>
                  </a:lnTo>
                  <a:lnTo>
                    <a:pt x="37684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 name="Google Shape;103;g34e6a128754_4_0"/>
            <p:cNvSpPr/>
            <p:nvPr/>
          </p:nvSpPr>
          <p:spPr>
            <a:xfrm>
              <a:off x="3786813" y="4932630"/>
              <a:ext cx="474227" cy="270987"/>
            </a:xfrm>
            <a:custGeom>
              <a:avLst/>
              <a:gdLst/>
              <a:ahLst/>
              <a:cxnLst/>
              <a:rect l="l" t="t" r="r" b="b"/>
              <a:pathLst>
                <a:path w="474227" h="270987" extrusionOk="0">
                  <a:moveTo>
                    <a:pt x="376842" y="0"/>
                  </a:moveTo>
                  <a:lnTo>
                    <a:pt x="342968" y="16937"/>
                  </a:lnTo>
                  <a:lnTo>
                    <a:pt x="347202" y="38108"/>
                  </a:lnTo>
                  <a:lnTo>
                    <a:pt x="203240" y="38108"/>
                  </a:lnTo>
                  <a:lnTo>
                    <a:pt x="203240" y="63513"/>
                  </a:lnTo>
                  <a:lnTo>
                    <a:pt x="220177" y="84683"/>
                  </a:lnTo>
                  <a:lnTo>
                    <a:pt x="156665" y="114323"/>
                  </a:lnTo>
                  <a:lnTo>
                    <a:pt x="148196" y="114323"/>
                  </a:lnTo>
                  <a:lnTo>
                    <a:pt x="97386" y="114323"/>
                  </a:lnTo>
                  <a:lnTo>
                    <a:pt x="93152" y="127025"/>
                  </a:lnTo>
                  <a:lnTo>
                    <a:pt x="67747" y="135494"/>
                  </a:lnTo>
                  <a:lnTo>
                    <a:pt x="50810" y="152430"/>
                  </a:lnTo>
                  <a:lnTo>
                    <a:pt x="0" y="160899"/>
                  </a:lnTo>
                  <a:lnTo>
                    <a:pt x="4234" y="177835"/>
                  </a:lnTo>
                  <a:lnTo>
                    <a:pt x="29639" y="199006"/>
                  </a:lnTo>
                  <a:lnTo>
                    <a:pt x="71981" y="211709"/>
                  </a:lnTo>
                  <a:lnTo>
                    <a:pt x="71981" y="237114"/>
                  </a:lnTo>
                  <a:lnTo>
                    <a:pt x="97386" y="258285"/>
                  </a:lnTo>
                  <a:lnTo>
                    <a:pt x="118557" y="258285"/>
                  </a:lnTo>
                  <a:lnTo>
                    <a:pt x="143962" y="224411"/>
                  </a:lnTo>
                  <a:lnTo>
                    <a:pt x="173601" y="220177"/>
                  </a:lnTo>
                  <a:lnTo>
                    <a:pt x="224411" y="237114"/>
                  </a:lnTo>
                  <a:lnTo>
                    <a:pt x="266753" y="270987"/>
                  </a:lnTo>
                  <a:lnTo>
                    <a:pt x="279456" y="258285"/>
                  </a:lnTo>
                  <a:lnTo>
                    <a:pt x="292158" y="258285"/>
                  </a:lnTo>
                  <a:lnTo>
                    <a:pt x="300627" y="266753"/>
                  </a:lnTo>
                  <a:lnTo>
                    <a:pt x="309095" y="258285"/>
                  </a:lnTo>
                  <a:lnTo>
                    <a:pt x="313329" y="237114"/>
                  </a:lnTo>
                  <a:lnTo>
                    <a:pt x="359905" y="228645"/>
                  </a:lnTo>
                  <a:lnTo>
                    <a:pt x="372608" y="207475"/>
                  </a:lnTo>
                  <a:lnTo>
                    <a:pt x="398013" y="199006"/>
                  </a:lnTo>
                  <a:lnTo>
                    <a:pt x="427652" y="199006"/>
                  </a:lnTo>
                  <a:lnTo>
                    <a:pt x="448823" y="220177"/>
                  </a:lnTo>
                  <a:lnTo>
                    <a:pt x="474228" y="224411"/>
                  </a:lnTo>
                  <a:lnTo>
                    <a:pt x="474228" y="199006"/>
                  </a:lnTo>
                  <a:lnTo>
                    <a:pt x="461525" y="182069"/>
                  </a:lnTo>
                  <a:lnTo>
                    <a:pt x="440354" y="173601"/>
                  </a:lnTo>
                  <a:lnTo>
                    <a:pt x="436120" y="38108"/>
                  </a:lnTo>
                  <a:lnTo>
                    <a:pt x="414949" y="29639"/>
                  </a:lnTo>
                  <a:lnTo>
                    <a:pt x="37684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g34e6a128754_4_0"/>
            <p:cNvSpPr/>
            <p:nvPr/>
          </p:nvSpPr>
          <p:spPr>
            <a:xfrm>
              <a:off x="3913838" y="3797871"/>
              <a:ext cx="406480" cy="381075"/>
            </a:xfrm>
            <a:custGeom>
              <a:avLst/>
              <a:gdLst/>
              <a:ahLst/>
              <a:cxnLst/>
              <a:rect l="l" t="t" r="r" b="b"/>
              <a:pathLst>
                <a:path w="406480" h="381075" extrusionOk="0">
                  <a:moveTo>
                    <a:pt x="135494" y="0"/>
                  </a:moveTo>
                  <a:lnTo>
                    <a:pt x="131259" y="16937"/>
                  </a:lnTo>
                  <a:lnTo>
                    <a:pt x="139728" y="38108"/>
                  </a:lnTo>
                  <a:lnTo>
                    <a:pt x="131259" y="46576"/>
                  </a:lnTo>
                  <a:lnTo>
                    <a:pt x="114323" y="46576"/>
                  </a:lnTo>
                  <a:lnTo>
                    <a:pt x="97386" y="29639"/>
                  </a:lnTo>
                  <a:lnTo>
                    <a:pt x="84684" y="21171"/>
                  </a:lnTo>
                  <a:lnTo>
                    <a:pt x="84684" y="63513"/>
                  </a:lnTo>
                  <a:lnTo>
                    <a:pt x="55044" y="84683"/>
                  </a:lnTo>
                  <a:lnTo>
                    <a:pt x="38108" y="110089"/>
                  </a:lnTo>
                  <a:lnTo>
                    <a:pt x="42342" y="135494"/>
                  </a:lnTo>
                  <a:lnTo>
                    <a:pt x="33873" y="148196"/>
                  </a:lnTo>
                  <a:lnTo>
                    <a:pt x="25405" y="173601"/>
                  </a:lnTo>
                  <a:lnTo>
                    <a:pt x="16937" y="173601"/>
                  </a:lnTo>
                  <a:lnTo>
                    <a:pt x="4234" y="190538"/>
                  </a:lnTo>
                  <a:lnTo>
                    <a:pt x="12703" y="199006"/>
                  </a:lnTo>
                  <a:lnTo>
                    <a:pt x="16937" y="215943"/>
                  </a:lnTo>
                  <a:lnTo>
                    <a:pt x="0" y="228645"/>
                  </a:lnTo>
                  <a:lnTo>
                    <a:pt x="4234" y="279455"/>
                  </a:lnTo>
                  <a:lnTo>
                    <a:pt x="33873" y="300626"/>
                  </a:lnTo>
                  <a:lnTo>
                    <a:pt x="12703" y="342968"/>
                  </a:lnTo>
                  <a:lnTo>
                    <a:pt x="33873" y="351436"/>
                  </a:lnTo>
                  <a:lnTo>
                    <a:pt x="25405" y="376842"/>
                  </a:lnTo>
                  <a:lnTo>
                    <a:pt x="42342" y="381076"/>
                  </a:lnTo>
                  <a:lnTo>
                    <a:pt x="55044" y="359905"/>
                  </a:lnTo>
                  <a:lnTo>
                    <a:pt x="76215" y="359905"/>
                  </a:lnTo>
                  <a:lnTo>
                    <a:pt x="80449" y="364139"/>
                  </a:lnTo>
                  <a:lnTo>
                    <a:pt x="127025" y="364139"/>
                  </a:lnTo>
                  <a:lnTo>
                    <a:pt x="135494" y="347202"/>
                  </a:lnTo>
                  <a:lnTo>
                    <a:pt x="148196" y="342968"/>
                  </a:lnTo>
                  <a:lnTo>
                    <a:pt x="152430" y="309095"/>
                  </a:lnTo>
                  <a:lnTo>
                    <a:pt x="160899" y="309095"/>
                  </a:lnTo>
                  <a:lnTo>
                    <a:pt x="160899" y="270987"/>
                  </a:lnTo>
                  <a:lnTo>
                    <a:pt x="207475" y="232880"/>
                  </a:lnTo>
                  <a:lnTo>
                    <a:pt x="211709" y="237114"/>
                  </a:lnTo>
                  <a:lnTo>
                    <a:pt x="215943" y="266753"/>
                  </a:lnTo>
                  <a:lnTo>
                    <a:pt x="245582" y="262519"/>
                  </a:lnTo>
                  <a:lnTo>
                    <a:pt x="249816" y="304861"/>
                  </a:lnTo>
                  <a:lnTo>
                    <a:pt x="266753" y="304861"/>
                  </a:lnTo>
                  <a:lnTo>
                    <a:pt x="270987" y="351436"/>
                  </a:lnTo>
                  <a:lnTo>
                    <a:pt x="283690" y="364139"/>
                  </a:lnTo>
                  <a:lnTo>
                    <a:pt x="304861" y="317563"/>
                  </a:lnTo>
                  <a:lnTo>
                    <a:pt x="326032" y="249816"/>
                  </a:lnTo>
                  <a:lnTo>
                    <a:pt x="355671" y="266753"/>
                  </a:lnTo>
                  <a:lnTo>
                    <a:pt x="368373" y="237114"/>
                  </a:lnTo>
                  <a:lnTo>
                    <a:pt x="406481" y="224411"/>
                  </a:lnTo>
                  <a:lnTo>
                    <a:pt x="406481" y="211709"/>
                  </a:lnTo>
                  <a:lnTo>
                    <a:pt x="398013" y="199006"/>
                  </a:lnTo>
                  <a:lnTo>
                    <a:pt x="381076" y="190538"/>
                  </a:lnTo>
                  <a:lnTo>
                    <a:pt x="389544" y="177835"/>
                  </a:lnTo>
                  <a:lnTo>
                    <a:pt x="381076" y="169367"/>
                  </a:lnTo>
                  <a:lnTo>
                    <a:pt x="389544" y="169367"/>
                  </a:lnTo>
                  <a:lnTo>
                    <a:pt x="402247" y="160899"/>
                  </a:lnTo>
                  <a:lnTo>
                    <a:pt x="385310" y="156664"/>
                  </a:lnTo>
                  <a:lnTo>
                    <a:pt x="376842" y="148196"/>
                  </a:lnTo>
                  <a:lnTo>
                    <a:pt x="372608" y="118557"/>
                  </a:lnTo>
                  <a:lnTo>
                    <a:pt x="364139" y="110089"/>
                  </a:lnTo>
                  <a:lnTo>
                    <a:pt x="355671" y="84683"/>
                  </a:lnTo>
                  <a:lnTo>
                    <a:pt x="321797" y="84683"/>
                  </a:lnTo>
                  <a:lnTo>
                    <a:pt x="313329" y="63513"/>
                  </a:lnTo>
                  <a:lnTo>
                    <a:pt x="304861" y="63513"/>
                  </a:lnTo>
                  <a:lnTo>
                    <a:pt x="296392" y="76215"/>
                  </a:lnTo>
                  <a:lnTo>
                    <a:pt x="275221" y="71981"/>
                  </a:lnTo>
                  <a:lnTo>
                    <a:pt x="254051" y="42342"/>
                  </a:lnTo>
                  <a:lnTo>
                    <a:pt x="245582" y="38108"/>
                  </a:lnTo>
                  <a:lnTo>
                    <a:pt x="228646" y="29639"/>
                  </a:lnTo>
                  <a:lnTo>
                    <a:pt x="220177" y="42342"/>
                  </a:lnTo>
                  <a:lnTo>
                    <a:pt x="194772" y="42342"/>
                  </a:lnTo>
                  <a:lnTo>
                    <a:pt x="182070" y="12703"/>
                  </a:lnTo>
                  <a:lnTo>
                    <a:pt x="13549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g34e6a128754_4_0"/>
            <p:cNvSpPr/>
            <p:nvPr/>
          </p:nvSpPr>
          <p:spPr>
            <a:xfrm>
              <a:off x="4222933" y="3819042"/>
              <a:ext cx="444588" cy="300626"/>
            </a:xfrm>
            <a:custGeom>
              <a:avLst/>
              <a:gdLst/>
              <a:ahLst/>
              <a:cxnLst/>
              <a:rect l="l" t="t" r="r" b="b"/>
              <a:pathLst>
                <a:path w="444588" h="300626" extrusionOk="0">
                  <a:moveTo>
                    <a:pt x="76215" y="0"/>
                  </a:moveTo>
                  <a:lnTo>
                    <a:pt x="67747" y="8468"/>
                  </a:lnTo>
                  <a:lnTo>
                    <a:pt x="67747" y="16937"/>
                  </a:lnTo>
                  <a:lnTo>
                    <a:pt x="50810" y="16937"/>
                  </a:lnTo>
                  <a:lnTo>
                    <a:pt x="33873" y="29639"/>
                  </a:lnTo>
                  <a:lnTo>
                    <a:pt x="8468" y="33873"/>
                  </a:lnTo>
                  <a:lnTo>
                    <a:pt x="0" y="42342"/>
                  </a:lnTo>
                  <a:lnTo>
                    <a:pt x="4234" y="42342"/>
                  </a:lnTo>
                  <a:lnTo>
                    <a:pt x="12703" y="63513"/>
                  </a:lnTo>
                  <a:lnTo>
                    <a:pt x="46576" y="63513"/>
                  </a:lnTo>
                  <a:lnTo>
                    <a:pt x="55044" y="88918"/>
                  </a:lnTo>
                  <a:lnTo>
                    <a:pt x="63513" y="97386"/>
                  </a:lnTo>
                  <a:lnTo>
                    <a:pt x="67747" y="127025"/>
                  </a:lnTo>
                  <a:lnTo>
                    <a:pt x="71981" y="135494"/>
                  </a:lnTo>
                  <a:lnTo>
                    <a:pt x="93152" y="139728"/>
                  </a:lnTo>
                  <a:lnTo>
                    <a:pt x="80449" y="148196"/>
                  </a:lnTo>
                  <a:lnTo>
                    <a:pt x="71981" y="148196"/>
                  </a:lnTo>
                  <a:lnTo>
                    <a:pt x="80449" y="156664"/>
                  </a:lnTo>
                  <a:lnTo>
                    <a:pt x="71981" y="169367"/>
                  </a:lnTo>
                  <a:lnTo>
                    <a:pt x="88918" y="177835"/>
                  </a:lnTo>
                  <a:lnTo>
                    <a:pt x="97386" y="190538"/>
                  </a:lnTo>
                  <a:lnTo>
                    <a:pt x="97386" y="203240"/>
                  </a:lnTo>
                  <a:lnTo>
                    <a:pt x="101620" y="203240"/>
                  </a:lnTo>
                  <a:lnTo>
                    <a:pt x="127025" y="275221"/>
                  </a:lnTo>
                  <a:lnTo>
                    <a:pt x="165133" y="262519"/>
                  </a:lnTo>
                  <a:lnTo>
                    <a:pt x="169367" y="241348"/>
                  </a:lnTo>
                  <a:lnTo>
                    <a:pt x="186304" y="241348"/>
                  </a:lnTo>
                  <a:lnTo>
                    <a:pt x="190538" y="266753"/>
                  </a:lnTo>
                  <a:lnTo>
                    <a:pt x="220177" y="258285"/>
                  </a:lnTo>
                  <a:lnTo>
                    <a:pt x="254051" y="300626"/>
                  </a:lnTo>
                  <a:lnTo>
                    <a:pt x="279456" y="266753"/>
                  </a:lnTo>
                  <a:lnTo>
                    <a:pt x="317563" y="237114"/>
                  </a:lnTo>
                  <a:lnTo>
                    <a:pt x="355671" y="237114"/>
                  </a:lnTo>
                  <a:lnTo>
                    <a:pt x="368373" y="199006"/>
                  </a:lnTo>
                  <a:lnTo>
                    <a:pt x="389544" y="199006"/>
                  </a:lnTo>
                  <a:lnTo>
                    <a:pt x="393778" y="169367"/>
                  </a:lnTo>
                  <a:lnTo>
                    <a:pt x="414949" y="169367"/>
                  </a:lnTo>
                  <a:lnTo>
                    <a:pt x="410715" y="160899"/>
                  </a:lnTo>
                  <a:lnTo>
                    <a:pt x="406481" y="139728"/>
                  </a:lnTo>
                  <a:lnTo>
                    <a:pt x="414949" y="122791"/>
                  </a:lnTo>
                  <a:lnTo>
                    <a:pt x="436120" y="114323"/>
                  </a:lnTo>
                  <a:lnTo>
                    <a:pt x="444589" y="80449"/>
                  </a:lnTo>
                  <a:lnTo>
                    <a:pt x="423418" y="55044"/>
                  </a:lnTo>
                  <a:lnTo>
                    <a:pt x="398013" y="55044"/>
                  </a:lnTo>
                  <a:lnTo>
                    <a:pt x="402247" y="29639"/>
                  </a:lnTo>
                  <a:lnTo>
                    <a:pt x="355671" y="8468"/>
                  </a:lnTo>
                  <a:lnTo>
                    <a:pt x="338734" y="8468"/>
                  </a:lnTo>
                  <a:lnTo>
                    <a:pt x="304861" y="33873"/>
                  </a:lnTo>
                  <a:lnTo>
                    <a:pt x="270987" y="25405"/>
                  </a:lnTo>
                  <a:lnTo>
                    <a:pt x="266753" y="33873"/>
                  </a:lnTo>
                  <a:lnTo>
                    <a:pt x="245582" y="25405"/>
                  </a:lnTo>
                  <a:lnTo>
                    <a:pt x="232880" y="12703"/>
                  </a:lnTo>
                  <a:lnTo>
                    <a:pt x="224411" y="29639"/>
                  </a:lnTo>
                  <a:lnTo>
                    <a:pt x="203240" y="25405"/>
                  </a:lnTo>
                  <a:lnTo>
                    <a:pt x="190538" y="16937"/>
                  </a:lnTo>
                  <a:lnTo>
                    <a:pt x="182070" y="38108"/>
                  </a:lnTo>
                  <a:lnTo>
                    <a:pt x="165133" y="29639"/>
                  </a:lnTo>
                  <a:lnTo>
                    <a:pt x="156665" y="12703"/>
                  </a:lnTo>
                  <a:lnTo>
                    <a:pt x="143962" y="12703"/>
                  </a:lnTo>
                  <a:lnTo>
                    <a:pt x="135494" y="4234"/>
                  </a:lnTo>
                  <a:lnTo>
                    <a:pt x="118557" y="8468"/>
                  </a:lnTo>
                  <a:lnTo>
                    <a:pt x="97386" y="8468"/>
                  </a:lnTo>
                  <a:lnTo>
                    <a:pt x="88918" y="4234"/>
                  </a:lnTo>
                  <a:lnTo>
                    <a:pt x="80449" y="8468"/>
                  </a:lnTo>
                  <a:lnTo>
                    <a:pt x="7621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g34e6a128754_4_0"/>
            <p:cNvSpPr/>
            <p:nvPr/>
          </p:nvSpPr>
          <p:spPr>
            <a:xfrm>
              <a:off x="4011224" y="3454903"/>
              <a:ext cx="495398" cy="419183"/>
            </a:xfrm>
            <a:custGeom>
              <a:avLst/>
              <a:gdLst/>
              <a:ahLst/>
              <a:cxnLst/>
              <a:rect l="l" t="t" r="r" b="b"/>
              <a:pathLst>
                <a:path w="495398" h="419183" extrusionOk="0">
                  <a:moveTo>
                    <a:pt x="143962" y="0"/>
                  </a:moveTo>
                  <a:lnTo>
                    <a:pt x="122791" y="21171"/>
                  </a:lnTo>
                  <a:lnTo>
                    <a:pt x="122791" y="12703"/>
                  </a:lnTo>
                  <a:lnTo>
                    <a:pt x="101620" y="16937"/>
                  </a:lnTo>
                  <a:lnTo>
                    <a:pt x="101620" y="29639"/>
                  </a:lnTo>
                  <a:lnTo>
                    <a:pt x="93152" y="29639"/>
                  </a:lnTo>
                  <a:lnTo>
                    <a:pt x="84684" y="55044"/>
                  </a:lnTo>
                  <a:lnTo>
                    <a:pt x="71981" y="59278"/>
                  </a:lnTo>
                  <a:lnTo>
                    <a:pt x="50810" y="42342"/>
                  </a:lnTo>
                  <a:lnTo>
                    <a:pt x="50810" y="76215"/>
                  </a:lnTo>
                  <a:lnTo>
                    <a:pt x="63513" y="93152"/>
                  </a:lnTo>
                  <a:lnTo>
                    <a:pt x="67747" y="122791"/>
                  </a:lnTo>
                  <a:lnTo>
                    <a:pt x="50810" y="135494"/>
                  </a:lnTo>
                  <a:lnTo>
                    <a:pt x="46576" y="156664"/>
                  </a:lnTo>
                  <a:lnTo>
                    <a:pt x="29639" y="165133"/>
                  </a:lnTo>
                  <a:lnTo>
                    <a:pt x="0" y="182069"/>
                  </a:lnTo>
                  <a:lnTo>
                    <a:pt x="4234" y="194772"/>
                  </a:lnTo>
                  <a:lnTo>
                    <a:pt x="38108" y="232880"/>
                  </a:lnTo>
                  <a:lnTo>
                    <a:pt x="42342" y="254050"/>
                  </a:lnTo>
                  <a:lnTo>
                    <a:pt x="29639" y="275221"/>
                  </a:lnTo>
                  <a:lnTo>
                    <a:pt x="29639" y="296392"/>
                  </a:lnTo>
                  <a:lnTo>
                    <a:pt x="38108" y="309095"/>
                  </a:lnTo>
                  <a:lnTo>
                    <a:pt x="42342" y="334500"/>
                  </a:lnTo>
                  <a:lnTo>
                    <a:pt x="38108" y="342968"/>
                  </a:lnTo>
                  <a:lnTo>
                    <a:pt x="84684" y="359905"/>
                  </a:lnTo>
                  <a:lnTo>
                    <a:pt x="97386" y="385310"/>
                  </a:lnTo>
                  <a:lnTo>
                    <a:pt x="122791" y="385310"/>
                  </a:lnTo>
                  <a:lnTo>
                    <a:pt x="131259" y="376842"/>
                  </a:lnTo>
                  <a:lnTo>
                    <a:pt x="148196" y="381076"/>
                  </a:lnTo>
                  <a:lnTo>
                    <a:pt x="156665" y="385310"/>
                  </a:lnTo>
                  <a:lnTo>
                    <a:pt x="177835" y="414949"/>
                  </a:lnTo>
                  <a:lnTo>
                    <a:pt x="199006" y="419183"/>
                  </a:lnTo>
                  <a:lnTo>
                    <a:pt x="207475" y="406481"/>
                  </a:lnTo>
                  <a:lnTo>
                    <a:pt x="211709" y="406481"/>
                  </a:lnTo>
                  <a:lnTo>
                    <a:pt x="220177" y="398012"/>
                  </a:lnTo>
                  <a:lnTo>
                    <a:pt x="245582" y="393778"/>
                  </a:lnTo>
                  <a:lnTo>
                    <a:pt x="262519" y="381076"/>
                  </a:lnTo>
                  <a:lnTo>
                    <a:pt x="279456" y="381076"/>
                  </a:lnTo>
                  <a:lnTo>
                    <a:pt x="279456" y="368373"/>
                  </a:lnTo>
                  <a:lnTo>
                    <a:pt x="287924" y="364139"/>
                  </a:lnTo>
                  <a:lnTo>
                    <a:pt x="292158" y="372607"/>
                  </a:lnTo>
                  <a:lnTo>
                    <a:pt x="300627" y="368373"/>
                  </a:lnTo>
                  <a:lnTo>
                    <a:pt x="309095" y="372607"/>
                  </a:lnTo>
                  <a:lnTo>
                    <a:pt x="330266" y="372607"/>
                  </a:lnTo>
                  <a:lnTo>
                    <a:pt x="347202" y="364139"/>
                  </a:lnTo>
                  <a:lnTo>
                    <a:pt x="355671" y="376842"/>
                  </a:lnTo>
                  <a:lnTo>
                    <a:pt x="368373" y="376842"/>
                  </a:lnTo>
                  <a:lnTo>
                    <a:pt x="376842" y="393778"/>
                  </a:lnTo>
                  <a:lnTo>
                    <a:pt x="393778" y="398012"/>
                  </a:lnTo>
                  <a:lnTo>
                    <a:pt x="402247" y="381076"/>
                  </a:lnTo>
                  <a:lnTo>
                    <a:pt x="414949" y="389544"/>
                  </a:lnTo>
                  <a:lnTo>
                    <a:pt x="436120" y="393778"/>
                  </a:lnTo>
                  <a:lnTo>
                    <a:pt x="444589" y="376842"/>
                  </a:lnTo>
                  <a:lnTo>
                    <a:pt x="457291" y="389544"/>
                  </a:lnTo>
                  <a:lnTo>
                    <a:pt x="478462" y="393778"/>
                  </a:lnTo>
                  <a:lnTo>
                    <a:pt x="482696" y="389544"/>
                  </a:lnTo>
                  <a:lnTo>
                    <a:pt x="474228" y="385310"/>
                  </a:lnTo>
                  <a:lnTo>
                    <a:pt x="469994" y="368373"/>
                  </a:lnTo>
                  <a:lnTo>
                    <a:pt x="495399" y="338734"/>
                  </a:lnTo>
                  <a:lnTo>
                    <a:pt x="482696" y="287924"/>
                  </a:lnTo>
                  <a:lnTo>
                    <a:pt x="444589" y="262519"/>
                  </a:lnTo>
                  <a:lnTo>
                    <a:pt x="427652" y="224411"/>
                  </a:lnTo>
                  <a:lnTo>
                    <a:pt x="406481" y="199006"/>
                  </a:lnTo>
                  <a:lnTo>
                    <a:pt x="414949" y="165133"/>
                  </a:lnTo>
                  <a:lnTo>
                    <a:pt x="427652" y="152430"/>
                  </a:lnTo>
                  <a:lnTo>
                    <a:pt x="402247" y="131259"/>
                  </a:lnTo>
                  <a:lnTo>
                    <a:pt x="402247" y="127025"/>
                  </a:lnTo>
                  <a:lnTo>
                    <a:pt x="381076" y="118557"/>
                  </a:lnTo>
                  <a:lnTo>
                    <a:pt x="372608" y="101620"/>
                  </a:lnTo>
                  <a:lnTo>
                    <a:pt x="351437" y="101620"/>
                  </a:lnTo>
                  <a:lnTo>
                    <a:pt x="334500" y="97386"/>
                  </a:lnTo>
                  <a:lnTo>
                    <a:pt x="330266" y="80449"/>
                  </a:lnTo>
                  <a:lnTo>
                    <a:pt x="317563" y="71981"/>
                  </a:lnTo>
                  <a:lnTo>
                    <a:pt x="300627" y="80449"/>
                  </a:lnTo>
                  <a:lnTo>
                    <a:pt x="279456" y="76215"/>
                  </a:lnTo>
                  <a:lnTo>
                    <a:pt x="262519" y="80449"/>
                  </a:lnTo>
                  <a:lnTo>
                    <a:pt x="215943" y="71981"/>
                  </a:lnTo>
                  <a:lnTo>
                    <a:pt x="177835" y="50810"/>
                  </a:lnTo>
                  <a:lnTo>
                    <a:pt x="173601" y="38108"/>
                  </a:lnTo>
                  <a:lnTo>
                    <a:pt x="160899" y="21171"/>
                  </a:lnTo>
                  <a:lnTo>
                    <a:pt x="169367" y="4234"/>
                  </a:lnTo>
                  <a:lnTo>
                    <a:pt x="165133" y="0"/>
                  </a:lnTo>
                  <a:lnTo>
                    <a:pt x="14396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g34e6a128754_4_0"/>
            <p:cNvSpPr/>
            <p:nvPr/>
          </p:nvSpPr>
          <p:spPr>
            <a:xfrm>
              <a:off x="3122047" y="4619301"/>
              <a:ext cx="317563" cy="419183"/>
            </a:xfrm>
            <a:custGeom>
              <a:avLst/>
              <a:gdLst/>
              <a:ahLst/>
              <a:cxnLst/>
              <a:rect l="l" t="t" r="r" b="b"/>
              <a:pathLst>
                <a:path w="317563" h="419183" extrusionOk="0">
                  <a:moveTo>
                    <a:pt x="93152" y="0"/>
                  </a:moveTo>
                  <a:lnTo>
                    <a:pt x="80449" y="8468"/>
                  </a:lnTo>
                  <a:lnTo>
                    <a:pt x="105854" y="50810"/>
                  </a:lnTo>
                  <a:lnTo>
                    <a:pt x="93152" y="67747"/>
                  </a:lnTo>
                  <a:lnTo>
                    <a:pt x="101620" y="84683"/>
                  </a:lnTo>
                  <a:lnTo>
                    <a:pt x="122791" y="110089"/>
                  </a:lnTo>
                  <a:lnTo>
                    <a:pt x="105854" y="131259"/>
                  </a:lnTo>
                  <a:lnTo>
                    <a:pt x="84684" y="186304"/>
                  </a:lnTo>
                  <a:lnTo>
                    <a:pt x="42342" y="220177"/>
                  </a:lnTo>
                  <a:lnTo>
                    <a:pt x="50810" y="241348"/>
                  </a:lnTo>
                  <a:lnTo>
                    <a:pt x="42342" y="249816"/>
                  </a:lnTo>
                  <a:lnTo>
                    <a:pt x="21171" y="245582"/>
                  </a:lnTo>
                  <a:lnTo>
                    <a:pt x="12703" y="296392"/>
                  </a:lnTo>
                  <a:lnTo>
                    <a:pt x="0" y="304861"/>
                  </a:lnTo>
                  <a:lnTo>
                    <a:pt x="0" y="334500"/>
                  </a:lnTo>
                  <a:lnTo>
                    <a:pt x="4234" y="334500"/>
                  </a:lnTo>
                  <a:lnTo>
                    <a:pt x="29639" y="347202"/>
                  </a:lnTo>
                  <a:lnTo>
                    <a:pt x="59278" y="372607"/>
                  </a:lnTo>
                  <a:lnTo>
                    <a:pt x="63513" y="389544"/>
                  </a:lnTo>
                  <a:lnTo>
                    <a:pt x="84684" y="410715"/>
                  </a:lnTo>
                  <a:lnTo>
                    <a:pt x="105854" y="410715"/>
                  </a:lnTo>
                  <a:lnTo>
                    <a:pt x="156665" y="389544"/>
                  </a:lnTo>
                  <a:lnTo>
                    <a:pt x="177835" y="414949"/>
                  </a:lnTo>
                  <a:lnTo>
                    <a:pt x="207475" y="419183"/>
                  </a:lnTo>
                  <a:lnTo>
                    <a:pt x="215943" y="402247"/>
                  </a:lnTo>
                  <a:lnTo>
                    <a:pt x="232880" y="406481"/>
                  </a:lnTo>
                  <a:lnTo>
                    <a:pt x="262519" y="410715"/>
                  </a:lnTo>
                  <a:lnTo>
                    <a:pt x="258285" y="330266"/>
                  </a:lnTo>
                  <a:lnTo>
                    <a:pt x="275221" y="330266"/>
                  </a:lnTo>
                  <a:lnTo>
                    <a:pt x="287924" y="334500"/>
                  </a:lnTo>
                  <a:lnTo>
                    <a:pt x="296392" y="326031"/>
                  </a:lnTo>
                  <a:lnTo>
                    <a:pt x="296392" y="309095"/>
                  </a:lnTo>
                  <a:lnTo>
                    <a:pt x="317563" y="300626"/>
                  </a:lnTo>
                  <a:lnTo>
                    <a:pt x="309095" y="270987"/>
                  </a:lnTo>
                  <a:lnTo>
                    <a:pt x="300627" y="262519"/>
                  </a:lnTo>
                  <a:lnTo>
                    <a:pt x="283690" y="270987"/>
                  </a:lnTo>
                  <a:lnTo>
                    <a:pt x="292158" y="254050"/>
                  </a:lnTo>
                  <a:lnTo>
                    <a:pt x="287924" y="237114"/>
                  </a:lnTo>
                  <a:lnTo>
                    <a:pt x="262519" y="220177"/>
                  </a:lnTo>
                  <a:lnTo>
                    <a:pt x="266753" y="207475"/>
                  </a:lnTo>
                  <a:lnTo>
                    <a:pt x="279456" y="182069"/>
                  </a:lnTo>
                  <a:lnTo>
                    <a:pt x="296392" y="177835"/>
                  </a:lnTo>
                  <a:lnTo>
                    <a:pt x="296392" y="165133"/>
                  </a:lnTo>
                  <a:lnTo>
                    <a:pt x="309095" y="152430"/>
                  </a:lnTo>
                  <a:lnTo>
                    <a:pt x="313329" y="139728"/>
                  </a:lnTo>
                  <a:lnTo>
                    <a:pt x="287924" y="127025"/>
                  </a:lnTo>
                  <a:lnTo>
                    <a:pt x="249816" y="127025"/>
                  </a:lnTo>
                  <a:lnTo>
                    <a:pt x="245582" y="114323"/>
                  </a:lnTo>
                  <a:lnTo>
                    <a:pt x="224411" y="114323"/>
                  </a:lnTo>
                  <a:lnTo>
                    <a:pt x="220177" y="101620"/>
                  </a:lnTo>
                  <a:lnTo>
                    <a:pt x="199006" y="101620"/>
                  </a:lnTo>
                  <a:lnTo>
                    <a:pt x="194772" y="105854"/>
                  </a:lnTo>
                  <a:lnTo>
                    <a:pt x="173601" y="105854"/>
                  </a:lnTo>
                  <a:lnTo>
                    <a:pt x="173601" y="93152"/>
                  </a:lnTo>
                  <a:lnTo>
                    <a:pt x="156665" y="84683"/>
                  </a:lnTo>
                  <a:lnTo>
                    <a:pt x="160899" y="80449"/>
                  </a:lnTo>
                  <a:lnTo>
                    <a:pt x="165133" y="63513"/>
                  </a:lnTo>
                  <a:lnTo>
                    <a:pt x="160899" y="59278"/>
                  </a:lnTo>
                  <a:lnTo>
                    <a:pt x="152430" y="38108"/>
                  </a:lnTo>
                  <a:lnTo>
                    <a:pt x="135494" y="33873"/>
                  </a:lnTo>
                  <a:lnTo>
                    <a:pt x="118557" y="25405"/>
                  </a:lnTo>
                  <a:lnTo>
                    <a:pt x="118557" y="0"/>
                  </a:lnTo>
                  <a:lnTo>
                    <a:pt x="9315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g34e6a128754_4_0"/>
            <p:cNvSpPr/>
            <p:nvPr/>
          </p:nvSpPr>
          <p:spPr>
            <a:xfrm>
              <a:off x="2656288" y="4623535"/>
              <a:ext cx="588550" cy="359904"/>
            </a:xfrm>
            <a:custGeom>
              <a:avLst/>
              <a:gdLst/>
              <a:ahLst/>
              <a:cxnLst/>
              <a:rect l="l" t="t" r="r" b="b"/>
              <a:pathLst>
                <a:path w="588550" h="359904" extrusionOk="0">
                  <a:moveTo>
                    <a:pt x="503867" y="0"/>
                  </a:moveTo>
                  <a:lnTo>
                    <a:pt x="482696" y="12703"/>
                  </a:lnTo>
                  <a:lnTo>
                    <a:pt x="440354" y="8468"/>
                  </a:lnTo>
                  <a:lnTo>
                    <a:pt x="436120" y="4234"/>
                  </a:lnTo>
                  <a:lnTo>
                    <a:pt x="406481" y="12703"/>
                  </a:lnTo>
                  <a:lnTo>
                    <a:pt x="385310" y="16937"/>
                  </a:lnTo>
                  <a:lnTo>
                    <a:pt x="368373" y="4234"/>
                  </a:lnTo>
                  <a:lnTo>
                    <a:pt x="347202" y="12703"/>
                  </a:lnTo>
                  <a:lnTo>
                    <a:pt x="342968" y="4234"/>
                  </a:lnTo>
                  <a:lnTo>
                    <a:pt x="321797" y="4234"/>
                  </a:lnTo>
                  <a:lnTo>
                    <a:pt x="309095" y="12703"/>
                  </a:lnTo>
                  <a:lnTo>
                    <a:pt x="270987" y="12703"/>
                  </a:lnTo>
                  <a:lnTo>
                    <a:pt x="254051" y="25405"/>
                  </a:lnTo>
                  <a:lnTo>
                    <a:pt x="215943" y="25405"/>
                  </a:lnTo>
                  <a:lnTo>
                    <a:pt x="211709" y="33873"/>
                  </a:lnTo>
                  <a:lnTo>
                    <a:pt x="203240" y="29639"/>
                  </a:lnTo>
                  <a:lnTo>
                    <a:pt x="211709" y="16937"/>
                  </a:lnTo>
                  <a:lnTo>
                    <a:pt x="194772" y="4234"/>
                  </a:lnTo>
                  <a:lnTo>
                    <a:pt x="169367" y="25405"/>
                  </a:lnTo>
                  <a:lnTo>
                    <a:pt x="131259" y="25405"/>
                  </a:lnTo>
                  <a:lnTo>
                    <a:pt x="84684" y="4234"/>
                  </a:lnTo>
                  <a:lnTo>
                    <a:pt x="80449" y="16937"/>
                  </a:lnTo>
                  <a:lnTo>
                    <a:pt x="46576" y="59278"/>
                  </a:lnTo>
                  <a:lnTo>
                    <a:pt x="16937" y="71981"/>
                  </a:lnTo>
                  <a:lnTo>
                    <a:pt x="0" y="71981"/>
                  </a:lnTo>
                  <a:lnTo>
                    <a:pt x="0" y="88918"/>
                  </a:lnTo>
                  <a:lnTo>
                    <a:pt x="16937" y="105854"/>
                  </a:lnTo>
                  <a:lnTo>
                    <a:pt x="42342" y="105854"/>
                  </a:lnTo>
                  <a:lnTo>
                    <a:pt x="46576" y="127025"/>
                  </a:lnTo>
                  <a:lnTo>
                    <a:pt x="67747" y="131259"/>
                  </a:lnTo>
                  <a:lnTo>
                    <a:pt x="71981" y="114323"/>
                  </a:lnTo>
                  <a:lnTo>
                    <a:pt x="101620" y="127025"/>
                  </a:lnTo>
                  <a:lnTo>
                    <a:pt x="118557" y="131259"/>
                  </a:lnTo>
                  <a:lnTo>
                    <a:pt x="122791" y="152430"/>
                  </a:lnTo>
                  <a:lnTo>
                    <a:pt x="114323" y="160899"/>
                  </a:lnTo>
                  <a:lnTo>
                    <a:pt x="114323" y="190538"/>
                  </a:lnTo>
                  <a:lnTo>
                    <a:pt x="93152" y="199006"/>
                  </a:lnTo>
                  <a:lnTo>
                    <a:pt x="93152" y="211709"/>
                  </a:lnTo>
                  <a:lnTo>
                    <a:pt x="105854" y="228645"/>
                  </a:lnTo>
                  <a:lnTo>
                    <a:pt x="131259" y="237114"/>
                  </a:lnTo>
                  <a:lnTo>
                    <a:pt x="135494" y="211709"/>
                  </a:lnTo>
                  <a:lnTo>
                    <a:pt x="148196" y="199006"/>
                  </a:lnTo>
                  <a:lnTo>
                    <a:pt x="143962" y="220177"/>
                  </a:lnTo>
                  <a:lnTo>
                    <a:pt x="156665" y="232880"/>
                  </a:lnTo>
                  <a:lnTo>
                    <a:pt x="182070" y="232880"/>
                  </a:lnTo>
                  <a:lnTo>
                    <a:pt x="194772" y="249816"/>
                  </a:lnTo>
                  <a:lnTo>
                    <a:pt x="232880" y="258285"/>
                  </a:lnTo>
                  <a:lnTo>
                    <a:pt x="266753" y="279455"/>
                  </a:lnTo>
                  <a:lnTo>
                    <a:pt x="326032" y="279455"/>
                  </a:lnTo>
                  <a:lnTo>
                    <a:pt x="330266" y="309095"/>
                  </a:lnTo>
                  <a:lnTo>
                    <a:pt x="368373" y="338734"/>
                  </a:lnTo>
                  <a:lnTo>
                    <a:pt x="385310" y="359905"/>
                  </a:lnTo>
                  <a:lnTo>
                    <a:pt x="402247" y="351436"/>
                  </a:lnTo>
                  <a:lnTo>
                    <a:pt x="414949" y="347202"/>
                  </a:lnTo>
                  <a:lnTo>
                    <a:pt x="423418" y="355671"/>
                  </a:lnTo>
                  <a:lnTo>
                    <a:pt x="436120" y="347202"/>
                  </a:lnTo>
                  <a:lnTo>
                    <a:pt x="465759" y="330266"/>
                  </a:lnTo>
                  <a:lnTo>
                    <a:pt x="465759" y="300626"/>
                  </a:lnTo>
                  <a:lnTo>
                    <a:pt x="478462" y="292158"/>
                  </a:lnTo>
                  <a:lnTo>
                    <a:pt x="486930" y="241348"/>
                  </a:lnTo>
                  <a:lnTo>
                    <a:pt x="508101" y="245582"/>
                  </a:lnTo>
                  <a:lnTo>
                    <a:pt x="516570" y="237114"/>
                  </a:lnTo>
                  <a:lnTo>
                    <a:pt x="508101" y="215943"/>
                  </a:lnTo>
                  <a:lnTo>
                    <a:pt x="546209" y="182069"/>
                  </a:lnTo>
                  <a:lnTo>
                    <a:pt x="571614" y="127025"/>
                  </a:lnTo>
                  <a:lnTo>
                    <a:pt x="588551" y="105854"/>
                  </a:lnTo>
                  <a:lnTo>
                    <a:pt x="567380" y="80449"/>
                  </a:lnTo>
                  <a:lnTo>
                    <a:pt x="558911" y="63513"/>
                  </a:lnTo>
                  <a:lnTo>
                    <a:pt x="571614" y="46576"/>
                  </a:lnTo>
                  <a:lnTo>
                    <a:pt x="546209" y="4234"/>
                  </a:lnTo>
                  <a:lnTo>
                    <a:pt x="508101" y="0"/>
                  </a:lnTo>
                  <a:lnTo>
                    <a:pt x="50386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g34e6a128754_4_0"/>
            <p:cNvSpPr/>
            <p:nvPr/>
          </p:nvSpPr>
          <p:spPr>
            <a:xfrm>
              <a:off x="2740971" y="4195884"/>
              <a:ext cx="546208" cy="461524"/>
            </a:xfrm>
            <a:custGeom>
              <a:avLst/>
              <a:gdLst/>
              <a:ahLst/>
              <a:cxnLst/>
              <a:rect l="l" t="t" r="r" b="b"/>
              <a:pathLst>
                <a:path w="546208" h="461524" extrusionOk="0">
                  <a:moveTo>
                    <a:pt x="169367" y="0"/>
                  </a:moveTo>
                  <a:lnTo>
                    <a:pt x="118557" y="25405"/>
                  </a:lnTo>
                  <a:lnTo>
                    <a:pt x="105854" y="25405"/>
                  </a:lnTo>
                  <a:lnTo>
                    <a:pt x="80449" y="169367"/>
                  </a:lnTo>
                  <a:lnTo>
                    <a:pt x="46576" y="304861"/>
                  </a:lnTo>
                  <a:lnTo>
                    <a:pt x="33873" y="355671"/>
                  </a:lnTo>
                  <a:lnTo>
                    <a:pt x="25405" y="393778"/>
                  </a:lnTo>
                  <a:lnTo>
                    <a:pt x="0" y="431886"/>
                  </a:lnTo>
                  <a:lnTo>
                    <a:pt x="46576" y="453057"/>
                  </a:lnTo>
                  <a:lnTo>
                    <a:pt x="84684" y="453057"/>
                  </a:lnTo>
                  <a:lnTo>
                    <a:pt x="110089" y="431886"/>
                  </a:lnTo>
                  <a:lnTo>
                    <a:pt x="127025" y="448822"/>
                  </a:lnTo>
                  <a:lnTo>
                    <a:pt x="118557" y="457291"/>
                  </a:lnTo>
                  <a:lnTo>
                    <a:pt x="127025" y="461525"/>
                  </a:lnTo>
                  <a:lnTo>
                    <a:pt x="131259" y="453057"/>
                  </a:lnTo>
                  <a:lnTo>
                    <a:pt x="169367" y="453057"/>
                  </a:lnTo>
                  <a:lnTo>
                    <a:pt x="186304" y="436120"/>
                  </a:lnTo>
                  <a:lnTo>
                    <a:pt x="224411" y="440354"/>
                  </a:lnTo>
                  <a:lnTo>
                    <a:pt x="237114" y="431886"/>
                  </a:lnTo>
                  <a:lnTo>
                    <a:pt x="258285" y="431886"/>
                  </a:lnTo>
                  <a:lnTo>
                    <a:pt x="262519" y="440354"/>
                  </a:lnTo>
                  <a:lnTo>
                    <a:pt x="283690" y="431886"/>
                  </a:lnTo>
                  <a:lnTo>
                    <a:pt x="296392" y="444588"/>
                  </a:lnTo>
                  <a:lnTo>
                    <a:pt x="321797" y="440354"/>
                  </a:lnTo>
                  <a:lnTo>
                    <a:pt x="351437" y="431886"/>
                  </a:lnTo>
                  <a:lnTo>
                    <a:pt x="355671" y="436120"/>
                  </a:lnTo>
                  <a:lnTo>
                    <a:pt x="398013" y="440354"/>
                  </a:lnTo>
                  <a:lnTo>
                    <a:pt x="419183" y="427652"/>
                  </a:lnTo>
                  <a:lnTo>
                    <a:pt x="410715" y="406481"/>
                  </a:lnTo>
                  <a:lnTo>
                    <a:pt x="419183" y="376842"/>
                  </a:lnTo>
                  <a:lnTo>
                    <a:pt x="436120" y="359905"/>
                  </a:lnTo>
                  <a:lnTo>
                    <a:pt x="431886" y="330266"/>
                  </a:lnTo>
                  <a:lnTo>
                    <a:pt x="444589" y="317563"/>
                  </a:lnTo>
                  <a:lnTo>
                    <a:pt x="423418" y="287924"/>
                  </a:lnTo>
                  <a:lnTo>
                    <a:pt x="440354" y="270987"/>
                  </a:lnTo>
                  <a:lnTo>
                    <a:pt x="457291" y="266753"/>
                  </a:lnTo>
                  <a:lnTo>
                    <a:pt x="474228" y="275221"/>
                  </a:lnTo>
                  <a:lnTo>
                    <a:pt x="495399" y="254050"/>
                  </a:lnTo>
                  <a:lnTo>
                    <a:pt x="499633" y="279455"/>
                  </a:lnTo>
                  <a:lnTo>
                    <a:pt x="508101" y="287924"/>
                  </a:lnTo>
                  <a:lnTo>
                    <a:pt x="525038" y="283690"/>
                  </a:lnTo>
                  <a:lnTo>
                    <a:pt x="525038" y="266753"/>
                  </a:lnTo>
                  <a:lnTo>
                    <a:pt x="529272" y="254050"/>
                  </a:lnTo>
                  <a:lnTo>
                    <a:pt x="525038" y="245582"/>
                  </a:lnTo>
                  <a:lnTo>
                    <a:pt x="529272" y="215943"/>
                  </a:lnTo>
                  <a:lnTo>
                    <a:pt x="546209" y="199006"/>
                  </a:lnTo>
                  <a:lnTo>
                    <a:pt x="537740" y="186304"/>
                  </a:lnTo>
                  <a:lnTo>
                    <a:pt x="520804" y="186304"/>
                  </a:lnTo>
                  <a:lnTo>
                    <a:pt x="499633" y="177835"/>
                  </a:lnTo>
                  <a:lnTo>
                    <a:pt x="469994" y="182069"/>
                  </a:lnTo>
                  <a:lnTo>
                    <a:pt x="461525" y="148196"/>
                  </a:lnTo>
                  <a:lnTo>
                    <a:pt x="444589" y="122791"/>
                  </a:lnTo>
                  <a:lnTo>
                    <a:pt x="436120" y="122791"/>
                  </a:lnTo>
                  <a:lnTo>
                    <a:pt x="440354" y="148196"/>
                  </a:lnTo>
                  <a:lnTo>
                    <a:pt x="440354" y="156664"/>
                  </a:lnTo>
                  <a:lnTo>
                    <a:pt x="410715" y="160899"/>
                  </a:lnTo>
                  <a:lnTo>
                    <a:pt x="385310" y="148196"/>
                  </a:lnTo>
                  <a:lnTo>
                    <a:pt x="376842" y="114323"/>
                  </a:lnTo>
                  <a:lnTo>
                    <a:pt x="359905" y="93152"/>
                  </a:lnTo>
                  <a:lnTo>
                    <a:pt x="347202" y="93152"/>
                  </a:lnTo>
                  <a:lnTo>
                    <a:pt x="342968" y="80449"/>
                  </a:lnTo>
                  <a:lnTo>
                    <a:pt x="330266" y="71981"/>
                  </a:lnTo>
                  <a:lnTo>
                    <a:pt x="304861" y="63513"/>
                  </a:lnTo>
                  <a:lnTo>
                    <a:pt x="313329" y="55044"/>
                  </a:lnTo>
                  <a:lnTo>
                    <a:pt x="313329" y="46576"/>
                  </a:lnTo>
                  <a:lnTo>
                    <a:pt x="304861" y="38108"/>
                  </a:lnTo>
                  <a:lnTo>
                    <a:pt x="292158" y="33873"/>
                  </a:lnTo>
                  <a:lnTo>
                    <a:pt x="266753" y="33873"/>
                  </a:lnTo>
                  <a:lnTo>
                    <a:pt x="249816" y="50810"/>
                  </a:lnTo>
                  <a:lnTo>
                    <a:pt x="237114" y="50810"/>
                  </a:lnTo>
                  <a:lnTo>
                    <a:pt x="220177" y="38108"/>
                  </a:lnTo>
                  <a:lnTo>
                    <a:pt x="194772" y="50810"/>
                  </a:lnTo>
                  <a:lnTo>
                    <a:pt x="182070" y="42342"/>
                  </a:lnTo>
                  <a:lnTo>
                    <a:pt x="190538" y="29639"/>
                  </a:lnTo>
                  <a:lnTo>
                    <a:pt x="194772" y="8468"/>
                  </a:lnTo>
                  <a:lnTo>
                    <a:pt x="16936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g34e6a128754_4_0"/>
            <p:cNvSpPr/>
            <p:nvPr/>
          </p:nvSpPr>
          <p:spPr>
            <a:xfrm>
              <a:off x="2846826" y="3730124"/>
              <a:ext cx="508101" cy="622423"/>
            </a:xfrm>
            <a:custGeom>
              <a:avLst/>
              <a:gdLst/>
              <a:ahLst/>
              <a:cxnLst/>
              <a:rect l="l" t="t" r="r" b="b"/>
              <a:pathLst>
                <a:path w="508101" h="622423" extrusionOk="0">
                  <a:moveTo>
                    <a:pt x="71981" y="4234"/>
                  </a:moveTo>
                  <a:lnTo>
                    <a:pt x="46576" y="42342"/>
                  </a:lnTo>
                  <a:lnTo>
                    <a:pt x="38108" y="169367"/>
                  </a:lnTo>
                  <a:lnTo>
                    <a:pt x="21171" y="296392"/>
                  </a:lnTo>
                  <a:lnTo>
                    <a:pt x="4234" y="398012"/>
                  </a:lnTo>
                  <a:lnTo>
                    <a:pt x="4234" y="423417"/>
                  </a:lnTo>
                  <a:lnTo>
                    <a:pt x="16937" y="389544"/>
                  </a:lnTo>
                  <a:lnTo>
                    <a:pt x="38108" y="364139"/>
                  </a:lnTo>
                  <a:lnTo>
                    <a:pt x="67747" y="389544"/>
                  </a:lnTo>
                  <a:lnTo>
                    <a:pt x="71981" y="398012"/>
                  </a:lnTo>
                  <a:lnTo>
                    <a:pt x="80449" y="410715"/>
                  </a:lnTo>
                  <a:lnTo>
                    <a:pt x="42342" y="414949"/>
                  </a:lnTo>
                  <a:lnTo>
                    <a:pt x="33873" y="402247"/>
                  </a:lnTo>
                  <a:lnTo>
                    <a:pt x="21171" y="410715"/>
                  </a:lnTo>
                  <a:lnTo>
                    <a:pt x="16937" y="431886"/>
                  </a:lnTo>
                  <a:lnTo>
                    <a:pt x="0" y="457291"/>
                  </a:lnTo>
                  <a:lnTo>
                    <a:pt x="0" y="491164"/>
                  </a:lnTo>
                  <a:lnTo>
                    <a:pt x="12703" y="491164"/>
                  </a:lnTo>
                  <a:lnTo>
                    <a:pt x="59278" y="465759"/>
                  </a:lnTo>
                  <a:lnTo>
                    <a:pt x="88918" y="474228"/>
                  </a:lnTo>
                  <a:lnTo>
                    <a:pt x="84684" y="491164"/>
                  </a:lnTo>
                  <a:lnTo>
                    <a:pt x="76215" y="508101"/>
                  </a:lnTo>
                  <a:lnTo>
                    <a:pt x="88918" y="512335"/>
                  </a:lnTo>
                  <a:lnTo>
                    <a:pt x="114323" y="503867"/>
                  </a:lnTo>
                  <a:lnTo>
                    <a:pt x="131259" y="516569"/>
                  </a:lnTo>
                  <a:lnTo>
                    <a:pt x="143962" y="516569"/>
                  </a:lnTo>
                  <a:lnTo>
                    <a:pt x="156665" y="499633"/>
                  </a:lnTo>
                  <a:lnTo>
                    <a:pt x="186304" y="495398"/>
                  </a:lnTo>
                  <a:lnTo>
                    <a:pt x="194772" y="503867"/>
                  </a:lnTo>
                  <a:lnTo>
                    <a:pt x="203240" y="512335"/>
                  </a:lnTo>
                  <a:lnTo>
                    <a:pt x="203240" y="520803"/>
                  </a:lnTo>
                  <a:lnTo>
                    <a:pt x="199006" y="529272"/>
                  </a:lnTo>
                  <a:lnTo>
                    <a:pt x="224411" y="537740"/>
                  </a:lnTo>
                  <a:lnTo>
                    <a:pt x="237114" y="546208"/>
                  </a:lnTo>
                  <a:lnTo>
                    <a:pt x="237114" y="558911"/>
                  </a:lnTo>
                  <a:lnTo>
                    <a:pt x="254051" y="558911"/>
                  </a:lnTo>
                  <a:lnTo>
                    <a:pt x="270987" y="580082"/>
                  </a:lnTo>
                  <a:lnTo>
                    <a:pt x="279456" y="613955"/>
                  </a:lnTo>
                  <a:lnTo>
                    <a:pt x="304861" y="622424"/>
                  </a:lnTo>
                  <a:lnTo>
                    <a:pt x="330266" y="622424"/>
                  </a:lnTo>
                  <a:lnTo>
                    <a:pt x="330266" y="613955"/>
                  </a:lnTo>
                  <a:lnTo>
                    <a:pt x="330266" y="588550"/>
                  </a:lnTo>
                  <a:lnTo>
                    <a:pt x="338734" y="588550"/>
                  </a:lnTo>
                  <a:lnTo>
                    <a:pt x="351437" y="609721"/>
                  </a:lnTo>
                  <a:lnTo>
                    <a:pt x="376842" y="605487"/>
                  </a:lnTo>
                  <a:lnTo>
                    <a:pt x="389544" y="592784"/>
                  </a:lnTo>
                  <a:lnTo>
                    <a:pt x="385310" y="580082"/>
                  </a:lnTo>
                  <a:lnTo>
                    <a:pt x="376842" y="571614"/>
                  </a:lnTo>
                  <a:lnTo>
                    <a:pt x="381076" y="554677"/>
                  </a:lnTo>
                  <a:lnTo>
                    <a:pt x="393778" y="554677"/>
                  </a:lnTo>
                  <a:lnTo>
                    <a:pt x="410715" y="546208"/>
                  </a:lnTo>
                  <a:lnTo>
                    <a:pt x="402247" y="529272"/>
                  </a:lnTo>
                  <a:lnTo>
                    <a:pt x="398013" y="512335"/>
                  </a:lnTo>
                  <a:lnTo>
                    <a:pt x="410715" y="491164"/>
                  </a:lnTo>
                  <a:lnTo>
                    <a:pt x="431886" y="457291"/>
                  </a:lnTo>
                  <a:lnTo>
                    <a:pt x="448823" y="440354"/>
                  </a:lnTo>
                  <a:lnTo>
                    <a:pt x="461525" y="436120"/>
                  </a:lnTo>
                  <a:lnTo>
                    <a:pt x="461525" y="419183"/>
                  </a:lnTo>
                  <a:lnTo>
                    <a:pt x="448823" y="419183"/>
                  </a:lnTo>
                  <a:lnTo>
                    <a:pt x="440354" y="402247"/>
                  </a:lnTo>
                  <a:lnTo>
                    <a:pt x="444589" y="389544"/>
                  </a:lnTo>
                  <a:lnTo>
                    <a:pt x="465759" y="385310"/>
                  </a:lnTo>
                  <a:lnTo>
                    <a:pt x="478462" y="381076"/>
                  </a:lnTo>
                  <a:lnTo>
                    <a:pt x="495399" y="376842"/>
                  </a:lnTo>
                  <a:lnTo>
                    <a:pt x="491164" y="347202"/>
                  </a:lnTo>
                  <a:lnTo>
                    <a:pt x="508101" y="338734"/>
                  </a:lnTo>
                  <a:lnTo>
                    <a:pt x="486930" y="326031"/>
                  </a:lnTo>
                  <a:lnTo>
                    <a:pt x="469994" y="347202"/>
                  </a:lnTo>
                  <a:lnTo>
                    <a:pt x="423418" y="347202"/>
                  </a:lnTo>
                  <a:lnTo>
                    <a:pt x="419183" y="338734"/>
                  </a:lnTo>
                  <a:lnTo>
                    <a:pt x="402247" y="330266"/>
                  </a:lnTo>
                  <a:lnTo>
                    <a:pt x="414949" y="317563"/>
                  </a:lnTo>
                  <a:lnTo>
                    <a:pt x="414949" y="300626"/>
                  </a:lnTo>
                  <a:lnTo>
                    <a:pt x="410715" y="292158"/>
                  </a:lnTo>
                  <a:lnTo>
                    <a:pt x="410715" y="287924"/>
                  </a:lnTo>
                  <a:lnTo>
                    <a:pt x="423418" y="275221"/>
                  </a:lnTo>
                  <a:lnTo>
                    <a:pt x="427652" y="254050"/>
                  </a:lnTo>
                  <a:lnTo>
                    <a:pt x="436120" y="228645"/>
                  </a:lnTo>
                  <a:lnTo>
                    <a:pt x="427652" y="215943"/>
                  </a:lnTo>
                  <a:lnTo>
                    <a:pt x="410715" y="215943"/>
                  </a:lnTo>
                  <a:lnTo>
                    <a:pt x="402247" y="207475"/>
                  </a:lnTo>
                  <a:lnTo>
                    <a:pt x="398013" y="224411"/>
                  </a:lnTo>
                  <a:lnTo>
                    <a:pt x="381076" y="215943"/>
                  </a:lnTo>
                  <a:lnTo>
                    <a:pt x="359905" y="224411"/>
                  </a:lnTo>
                  <a:lnTo>
                    <a:pt x="342968" y="220177"/>
                  </a:lnTo>
                  <a:lnTo>
                    <a:pt x="304861" y="186304"/>
                  </a:lnTo>
                  <a:lnTo>
                    <a:pt x="283690" y="186304"/>
                  </a:lnTo>
                  <a:lnTo>
                    <a:pt x="279456" y="135494"/>
                  </a:lnTo>
                  <a:lnTo>
                    <a:pt x="237114" y="131259"/>
                  </a:lnTo>
                  <a:lnTo>
                    <a:pt x="237114" y="110089"/>
                  </a:lnTo>
                  <a:lnTo>
                    <a:pt x="228646" y="114323"/>
                  </a:lnTo>
                  <a:lnTo>
                    <a:pt x="186304" y="114323"/>
                  </a:lnTo>
                  <a:lnTo>
                    <a:pt x="186304" y="127025"/>
                  </a:lnTo>
                  <a:lnTo>
                    <a:pt x="199006" y="169367"/>
                  </a:lnTo>
                  <a:lnTo>
                    <a:pt x="199006" y="215943"/>
                  </a:lnTo>
                  <a:lnTo>
                    <a:pt x="194772" y="224411"/>
                  </a:lnTo>
                  <a:lnTo>
                    <a:pt x="186304" y="190538"/>
                  </a:lnTo>
                  <a:lnTo>
                    <a:pt x="165133" y="105854"/>
                  </a:lnTo>
                  <a:lnTo>
                    <a:pt x="84684" y="33873"/>
                  </a:lnTo>
                  <a:lnTo>
                    <a:pt x="88918" y="4234"/>
                  </a:lnTo>
                  <a:lnTo>
                    <a:pt x="71981" y="0"/>
                  </a:lnTo>
                  <a:close/>
                </a:path>
              </a:pathLst>
            </a:custGeom>
            <a:solidFill>
              <a:srgbClr val="6B63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g34e6a128754_4_0"/>
            <p:cNvSpPr/>
            <p:nvPr/>
          </p:nvSpPr>
          <p:spPr>
            <a:xfrm>
              <a:off x="3253307" y="3696251"/>
              <a:ext cx="465759" cy="491164"/>
            </a:xfrm>
            <a:custGeom>
              <a:avLst/>
              <a:gdLst/>
              <a:ahLst/>
              <a:cxnLst/>
              <a:rect l="l" t="t" r="r" b="b"/>
              <a:pathLst>
                <a:path w="465759" h="491164" extrusionOk="0">
                  <a:moveTo>
                    <a:pt x="203240" y="0"/>
                  </a:moveTo>
                  <a:lnTo>
                    <a:pt x="190538" y="25405"/>
                  </a:lnTo>
                  <a:lnTo>
                    <a:pt x="165133" y="25405"/>
                  </a:lnTo>
                  <a:lnTo>
                    <a:pt x="165133" y="63513"/>
                  </a:lnTo>
                  <a:lnTo>
                    <a:pt x="93152" y="114323"/>
                  </a:lnTo>
                  <a:lnTo>
                    <a:pt x="93152" y="165133"/>
                  </a:lnTo>
                  <a:lnTo>
                    <a:pt x="63513" y="194772"/>
                  </a:lnTo>
                  <a:lnTo>
                    <a:pt x="50810" y="207475"/>
                  </a:lnTo>
                  <a:lnTo>
                    <a:pt x="21171" y="203240"/>
                  </a:lnTo>
                  <a:lnTo>
                    <a:pt x="4234" y="232880"/>
                  </a:lnTo>
                  <a:lnTo>
                    <a:pt x="0" y="241348"/>
                  </a:lnTo>
                  <a:lnTo>
                    <a:pt x="4234" y="254050"/>
                  </a:lnTo>
                  <a:lnTo>
                    <a:pt x="21171" y="254050"/>
                  </a:lnTo>
                  <a:lnTo>
                    <a:pt x="29639" y="266753"/>
                  </a:lnTo>
                  <a:lnTo>
                    <a:pt x="21171" y="287924"/>
                  </a:lnTo>
                  <a:lnTo>
                    <a:pt x="16937" y="313329"/>
                  </a:lnTo>
                  <a:lnTo>
                    <a:pt x="4234" y="321797"/>
                  </a:lnTo>
                  <a:lnTo>
                    <a:pt x="4234" y="330266"/>
                  </a:lnTo>
                  <a:lnTo>
                    <a:pt x="8468" y="334500"/>
                  </a:lnTo>
                  <a:lnTo>
                    <a:pt x="8468" y="351436"/>
                  </a:lnTo>
                  <a:lnTo>
                    <a:pt x="0" y="364139"/>
                  </a:lnTo>
                  <a:lnTo>
                    <a:pt x="12703" y="372607"/>
                  </a:lnTo>
                  <a:lnTo>
                    <a:pt x="16937" y="385310"/>
                  </a:lnTo>
                  <a:lnTo>
                    <a:pt x="63513" y="381076"/>
                  </a:lnTo>
                  <a:lnTo>
                    <a:pt x="80449" y="359905"/>
                  </a:lnTo>
                  <a:lnTo>
                    <a:pt x="101620" y="372607"/>
                  </a:lnTo>
                  <a:lnTo>
                    <a:pt x="84684" y="381076"/>
                  </a:lnTo>
                  <a:lnTo>
                    <a:pt x="88918" y="410715"/>
                  </a:lnTo>
                  <a:lnTo>
                    <a:pt x="110089" y="427652"/>
                  </a:lnTo>
                  <a:lnTo>
                    <a:pt x="114323" y="457291"/>
                  </a:lnTo>
                  <a:lnTo>
                    <a:pt x="135494" y="465759"/>
                  </a:lnTo>
                  <a:lnTo>
                    <a:pt x="148196" y="453057"/>
                  </a:lnTo>
                  <a:lnTo>
                    <a:pt x="182070" y="453057"/>
                  </a:lnTo>
                  <a:lnTo>
                    <a:pt x="194772" y="440354"/>
                  </a:lnTo>
                  <a:lnTo>
                    <a:pt x="207475" y="440354"/>
                  </a:lnTo>
                  <a:lnTo>
                    <a:pt x="207475" y="453057"/>
                  </a:lnTo>
                  <a:lnTo>
                    <a:pt x="241348" y="453057"/>
                  </a:lnTo>
                  <a:lnTo>
                    <a:pt x="245582" y="444588"/>
                  </a:lnTo>
                  <a:lnTo>
                    <a:pt x="258285" y="444588"/>
                  </a:lnTo>
                  <a:lnTo>
                    <a:pt x="270987" y="457291"/>
                  </a:lnTo>
                  <a:lnTo>
                    <a:pt x="270987" y="469993"/>
                  </a:lnTo>
                  <a:lnTo>
                    <a:pt x="258285" y="474228"/>
                  </a:lnTo>
                  <a:lnTo>
                    <a:pt x="262519" y="482696"/>
                  </a:lnTo>
                  <a:lnTo>
                    <a:pt x="279456" y="486930"/>
                  </a:lnTo>
                  <a:lnTo>
                    <a:pt x="296392" y="469993"/>
                  </a:lnTo>
                  <a:lnTo>
                    <a:pt x="313329" y="469993"/>
                  </a:lnTo>
                  <a:lnTo>
                    <a:pt x="326032" y="482696"/>
                  </a:lnTo>
                  <a:lnTo>
                    <a:pt x="347202" y="491164"/>
                  </a:lnTo>
                  <a:lnTo>
                    <a:pt x="351437" y="486930"/>
                  </a:lnTo>
                  <a:lnTo>
                    <a:pt x="364139" y="474228"/>
                  </a:lnTo>
                  <a:lnTo>
                    <a:pt x="368373" y="448822"/>
                  </a:lnTo>
                  <a:lnTo>
                    <a:pt x="398013" y="448822"/>
                  </a:lnTo>
                  <a:lnTo>
                    <a:pt x="423418" y="414949"/>
                  </a:lnTo>
                  <a:lnTo>
                    <a:pt x="410715" y="414949"/>
                  </a:lnTo>
                  <a:lnTo>
                    <a:pt x="410715" y="398012"/>
                  </a:lnTo>
                  <a:lnTo>
                    <a:pt x="436120" y="393778"/>
                  </a:lnTo>
                  <a:lnTo>
                    <a:pt x="436120" y="376842"/>
                  </a:lnTo>
                  <a:lnTo>
                    <a:pt x="448823" y="372607"/>
                  </a:lnTo>
                  <a:lnTo>
                    <a:pt x="465759" y="347202"/>
                  </a:lnTo>
                  <a:lnTo>
                    <a:pt x="448823" y="330266"/>
                  </a:lnTo>
                  <a:lnTo>
                    <a:pt x="448823" y="313329"/>
                  </a:lnTo>
                  <a:lnTo>
                    <a:pt x="461525" y="304861"/>
                  </a:lnTo>
                  <a:lnTo>
                    <a:pt x="448823" y="283690"/>
                  </a:lnTo>
                  <a:lnTo>
                    <a:pt x="448823" y="249816"/>
                  </a:lnTo>
                  <a:lnTo>
                    <a:pt x="414949" y="249816"/>
                  </a:lnTo>
                  <a:lnTo>
                    <a:pt x="402247" y="241348"/>
                  </a:lnTo>
                  <a:lnTo>
                    <a:pt x="414949" y="228645"/>
                  </a:lnTo>
                  <a:lnTo>
                    <a:pt x="398013" y="211709"/>
                  </a:lnTo>
                  <a:lnTo>
                    <a:pt x="410715" y="199006"/>
                  </a:lnTo>
                  <a:lnTo>
                    <a:pt x="398013" y="190538"/>
                  </a:lnTo>
                  <a:lnTo>
                    <a:pt x="398013" y="169367"/>
                  </a:lnTo>
                  <a:lnTo>
                    <a:pt x="427652" y="143962"/>
                  </a:lnTo>
                  <a:lnTo>
                    <a:pt x="410715" y="131259"/>
                  </a:lnTo>
                  <a:lnTo>
                    <a:pt x="402247" y="105854"/>
                  </a:lnTo>
                  <a:lnTo>
                    <a:pt x="368373" y="101620"/>
                  </a:lnTo>
                  <a:lnTo>
                    <a:pt x="359905" y="93152"/>
                  </a:lnTo>
                  <a:lnTo>
                    <a:pt x="381076" y="84683"/>
                  </a:lnTo>
                  <a:lnTo>
                    <a:pt x="372608" y="71981"/>
                  </a:lnTo>
                  <a:lnTo>
                    <a:pt x="338734" y="67747"/>
                  </a:lnTo>
                  <a:lnTo>
                    <a:pt x="330266" y="38108"/>
                  </a:lnTo>
                  <a:lnTo>
                    <a:pt x="283690" y="33873"/>
                  </a:lnTo>
                  <a:lnTo>
                    <a:pt x="270987" y="46576"/>
                  </a:lnTo>
                  <a:lnTo>
                    <a:pt x="262519" y="50810"/>
                  </a:lnTo>
                  <a:lnTo>
                    <a:pt x="249816" y="33873"/>
                  </a:lnTo>
                  <a:lnTo>
                    <a:pt x="254051" y="16937"/>
                  </a:lnTo>
                  <a:lnTo>
                    <a:pt x="245582" y="0"/>
                  </a:lnTo>
                  <a:lnTo>
                    <a:pt x="20324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g34e6a128754_4_0"/>
            <p:cNvSpPr/>
            <p:nvPr/>
          </p:nvSpPr>
          <p:spPr>
            <a:xfrm>
              <a:off x="3202497" y="4106966"/>
              <a:ext cx="402246" cy="347202"/>
            </a:xfrm>
            <a:custGeom>
              <a:avLst/>
              <a:gdLst/>
              <a:ahLst/>
              <a:cxnLst/>
              <a:rect l="l" t="t" r="r" b="b"/>
              <a:pathLst>
                <a:path w="402246" h="347202" extrusionOk="0">
                  <a:moveTo>
                    <a:pt x="139728" y="4234"/>
                  </a:moveTo>
                  <a:lnTo>
                    <a:pt x="122791" y="4234"/>
                  </a:lnTo>
                  <a:lnTo>
                    <a:pt x="110089" y="8468"/>
                  </a:lnTo>
                  <a:lnTo>
                    <a:pt x="88918" y="12703"/>
                  </a:lnTo>
                  <a:lnTo>
                    <a:pt x="84684" y="29639"/>
                  </a:lnTo>
                  <a:lnTo>
                    <a:pt x="93152" y="42342"/>
                  </a:lnTo>
                  <a:lnTo>
                    <a:pt x="105854" y="46576"/>
                  </a:lnTo>
                  <a:lnTo>
                    <a:pt x="105854" y="59278"/>
                  </a:lnTo>
                  <a:lnTo>
                    <a:pt x="93152" y="63513"/>
                  </a:lnTo>
                  <a:lnTo>
                    <a:pt x="80449" y="80449"/>
                  </a:lnTo>
                  <a:lnTo>
                    <a:pt x="55044" y="114323"/>
                  </a:lnTo>
                  <a:lnTo>
                    <a:pt x="46576" y="135494"/>
                  </a:lnTo>
                  <a:lnTo>
                    <a:pt x="50810" y="156664"/>
                  </a:lnTo>
                  <a:lnTo>
                    <a:pt x="55044" y="169367"/>
                  </a:lnTo>
                  <a:lnTo>
                    <a:pt x="38108" y="177835"/>
                  </a:lnTo>
                  <a:lnTo>
                    <a:pt x="25405" y="177835"/>
                  </a:lnTo>
                  <a:lnTo>
                    <a:pt x="21171" y="194772"/>
                  </a:lnTo>
                  <a:lnTo>
                    <a:pt x="33873" y="203240"/>
                  </a:lnTo>
                  <a:lnTo>
                    <a:pt x="33873" y="215943"/>
                  </a:lnTo>
                  <a:lnTo>
                    <a:pt x="21171" y="228645"/>
                  </a:lnTo>
                  <a:lnTo>
                    <a:pt x="0" y="232880"/>
                  </a:lnTo>
                  <a:lnTo>
                    <a:pt x="0" y="237114"/>
                  </a:lnTo>
                  <a:lnTo>
                    <a:pt x="8468" y="270987"/>
                  </a:lnTo>
                  <a:lnTo>
                    <a:pt x="38108" y="266753"/>
                  </a:lnTo>
                  <a:lnTo>
                    <a:pt x="59278" y="275221"/>
                  </a:lnTo>
                  <a:lnTo>
                    <a:pt x="76215" y="275221"/>
                  </a:lnTo>
                  <a:lnTo>
                    <a:pt x="84684" y="287924"/>
                  </a:lnTo>
                  <a:lnTo>
                    <a:pt x="67747" y="304861"/>
                  </a:lnTo>
                  <a:lnTo>
                    <a:pt x="63513" y="334500"/>
                  </a:lnTo>
                  <a:lnTo>
                    <a:pt x="67747" y="342968"/>
                  </a:lnTo>
                  <a:lnTo>
                    <a:pt x="71981" y="330266"/>
                  </a:lnTo>
                  <a:lnTo>
                    <a:pt x="93152" y="347202"/>
                  </a:lnTo>
                  <a:lnTo>
                    <a:pt x="114323" y="321797"/>
                  </a:lnTo>
                  <a:lnTo>
                    <a:pt x="127025" y="338734"/>
                  </a:lnTo>
                  <a:lnTo>
                    <a:pt x="152430" y="334500"/>
                  </a:lnTo>
                  <a:lnTo>
                    <a:pt x="182070" y="330266"/>
                  </a:lnTo>
                  <a:lnTo>
                    <a:pt x="190538" y="309095"/>
                  </a:lnTo>
                  <a:lnTo>
                    <a:pt x="237114" y="304861"/>
                  </a:lnTo>
                  <a:lnTo>
                    <a:pt x="262519" y="326031"/>
                  </a:lnTo>
                  <a:lnTo>
                    <a:pt x="270987" y="317563"/>
                  </a:lnTo>
                  <a:lnTo>
                    <a:pt x="283690" y="313329"/>
                  </a:lnTo>
                  <a:lnTo>
                    <a:pt x="279456" y="292158"/>
                  </a:lnTo>
                  <a:lnTo>
                    <a:pt x="300627" y="287924"/>
                  </a:lnTo>
                  <a:lnTo>
                    <a:pt x="330266" y="279455"/>
                  </a:lnTo>
                  <a:lnTo>
                    <a:pt x="321797" y="262519"/>
                  </a:lnTo>
                  <a:lnTo>
                    <a:pt x="334500" y="249816"/>
                  </a:lnTo>
                  <a:lnTo>
                    <a:pt x="338734" y="224411"/>
                  </a:lnTo>
                  <a:lnTo>
                    <a:pt x="321797" y="203240"/>
                  </a:lnTo>
                  <a:lnTo>
                    <a:pt x="334500" y="169367"/>
                  </a:lnTo>
                  <a:lnTo>
                    <a:pt x="359905" y="182069"/>
                  </a:lnTo>
                  <a:lnTo>
                    <a:pt x="389544" y="177835"/>
                  </a:lnTo>
                  <a:lnTo>
                    <a:pt x="376842" y="143962"/>
                  </a:lnTo>
                  <a:lnTo>
                    <a:pt x="364139" y="97386"/>
                  </a:lnTo>
                  <a:lnTo>
                    <a:pt x="393778" y="97386"/>
                  </a:lnTo>
                  <a:lnTo>
                    <a:pt x="402247" y="80449"/>
                  </a:lnTo>
                  <a:lnTo>
                    <a:pt x="376842" y="71981"/>
                  </a:lnTo>
                  <a:lnTo>
                    <a:pt x="364139" y="59278"/>
                  </a:lnTo>
                  <a:lnTo>
                    <a:pt x="347202" y="59278"/>
                  </a:lnTo>
                  <a:lnTo>
                    <a:pt x="330266" y="76215"/>
                  </a:lnTo>
                  <a:lnTo>
                    <a:pt x="313329" y="71981"/>
                  </a:lnTo>
                  <a:lnTo>
                    <a:pt x="309095" y="63513"/>
                  </a:lnTo>
                  <a:lnTo>
                    <a:pt x="321797" y="59278"/>
                  </a:lnTo>
                  <a:lnTo>
                    <a:pt x="321797" y="46576"/>
                  </a:lnTo>
                  <a:lnTo>
                    <a:pt x="309095" y="33873"/>
                  </a:lnTo>
                  <a:lnTo>
                    <a:pt x="296392" y="29639"/>
                  </a:lnTo>
                  <a:lnTo>
                    <a:pt x="287924" y="38108"/>
                  </a:lnTo>
                  <a:lnTo>
                    <a:pt x="258285" y="38108"/>
                  </a:lnTo>
                  <a:lnTo>
                    <a:pt x="258285" y="29639"/>
                  </a:lnTo>
                  <a:lnTo>
                    <a:pt x="249816" y="29639"/>
                  </a:lnTo>
                  <a:lnTo>
                    <a:pt x="232880" y="42342"/>
                  </a:lnTo>
                  <a:lnTo>
                    <a:pt x="199006" y="42342"/>
                  </a:lnTo>
                  <a:lnTo>
                    <a:pt x="186304" y="55044"/>
                  </a:lnTo>
                  <a:lnTo>
                    <a:pt x="165133" y="46576"/>
                  </a:lnTo>
                  <a:lnTo>
                    <a:pt x="160899" y="16937"/>
                  </a:lnTo>
                  <a:lnTo>
                    <a:pt x="13972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g34e6a128754_4_0"/>
            <p:cNvSpPr/>
            <p:nvPr/>
          </p:nvSpPr>
          <p:spPr>
            <a:xfrm>
              <a:off x="3566636" y="3984175"/>
              <a:ext cx="385310" cy="368373"/>
            </a:xfrm>
            <a:custGeom>
              <a:avLst/>
              <a:gdLst/>
              <a:ahLst/>
              <a:cxnLst/>
              <a:rect l="l" t="t" r="r" b="b"/>
              <a:pathLst>
                <a:path w="385310" h="368373" extrusionOk="0">
                  <a:moveTo>
                    <a:pt x="182070" y="0"/>
                  </a:moveTo>
                  <a:lnTo>
                    <a:pt x="152430" y="16937"/>
                  </a:lnTo>
                  <a:lnTo>
                    <a:pt x="148196" y="16937"/>
                  </a:lnTo>
                  <a:lnTo>
                    <a:pt x="135494" y="25405"/>
                  </a:lnTo>
                  <a:lnTo>
                    <a:pt x="135494" y="42342"/>
                  </a:lnTo>
                  <a:lnTo>
                    <a:pt x="152430" y="59278"/>
                  </a:lnTo>
                  <a:lnTo>
                    <a:pt x="135494" y="84683"/>
                  </a:lnTo>
                  <a:lnTo>
                    <a:pt x="122791" y="88918"/>
                  </a:lnTo>
                  <a:lnTo>
                    <a:pt x="122791" y="105854"/>
                  </a:lnTo>
                  <a:lnTo>
                    <a:pt x="97386" y="110089"/>
                  </a:lnTo>
                  <a:lnTo>
                    <a:pt x="97386" y="122791"/>
                  </a:lnTo>
                  <a:lnTo>
                    <a:pt x="110089" y="127025"/>
                  </a:lnTo>
                  <a:lnTo>
                    <a:pt x="84684" y="160899"/>
                  </a:lnTo>
                  <a:lnTo>
                    <a:pt x="50810" y="160899"/>
                  </a:lnTo>
                  <a:lnTo>
                    <a:pt x="50810" y="186304"/>
                  </a:lnTo>
                  <a:lnTo>
                    <a:pt x="38108" y="199006"/>
                  </a:lnTo>
                  <a:lnTo>
                    <a:pt x="29639" y="220177"/>
                  </a:lnTo>
                  <a:lnTo>
                    <a:pt x="0" y="220177"/>
                  </a:lnTo>
                  <a:lnTo>
                    <a:pt x="12703" y="266753"/>
                  </a:lnTo>
                  <a:lnTo>
                    <a:pt x="25405" y="296392"/>
                  </a:lnTo>
                  <a:lnTo>
                    <a:pt x="42342" y="292158"/>
                  </a:lnTo>
                  <a:lnTo>
                    <a:pt x="46576" y="300626"/>
                  </a:lnTo>
                  <a:lnTo>
                    <a:pt x="33873" y="313329"/>
                  </a:lnTo>
                  <a:lnTo>
                    <a:pt x="42342" y="330266"/>
                  </a:lnTo>
                  <a:lnTo>
                    <a:pt x="55044" y="330266"/>
                  </a:lnTo>
                  <a:lnTo>
                    <a:pt x="67747" y="347202"/>
                  </a:lnTo>
                  <a:lnTo>
                    <a:pt x="80449" y="347202"/>
                  </a:lnTo>
                  <a:lnTo>
                    <a:pt x="88918" y="334500"/>
                  </a:lnTo>
                  <a:lnTo>
                    <a:pt x="93152" y="338734"/>
                  </a:lnTo>
                  <a:lnTo>
                    <a:pt x="93152" y="351436"/>
                  </a:lnTo>
                  <a:lnTo>
                    <a:pt x="97386" y="368373"/>
                  </a:lnTo>
                  <a:lnTo>
                    <a:pt x="127025" y="368373"/>
                  </a:lnTo>
                  <a:lnTo>
                    <a:pt x="148196" y="347202"/>
                  </a:lnTo>
                  <a:lnTo>
                    <a:pt x="160899" y="342968"/>
                  </a:lnTo>
                  <a:lnTo>
                    <a:pt x="165133" y="351436"/>
                  </a:lnTo>
                  <a:lnTo>
                    <a:pt x="173601" y="368373"/>
                  </a:lnTo>
                  <a:lnTo>
                    <a:pt x="186304" y="368373"/>
                  </a:lnTo>
                  <a:lnTo>
                    <a:pt x="190538" y="338734"/>
                  </a:lnTo>
                  <a:lnTo>
                    <a:pt x="211709" y="342968"/>
                  </a:lnTo>
                  <a:lnTo>
                    <a:pt x="224411" y="326031"/>
                  </a:lnTo>
                  <a:lnTo>
                    <a:pt x="249816" y="330266"/>
                  </a:lnTo>
                  <a:lnTo>
                    <a:pt x="283690" y="313329"/>
                  </a:lnTo>
                  <a:lnTo>
                    <a:pt x="283690" y="317563"/>
                  </a:lnTo>
                  <a:lnTo>
                    <a:pt x="292158" y="309095"/>
                  </a:lnTo>
                  <a:lnTo>
                    <a:pt x="279456" y="287924"/>
                  </a:lnTo>
                  <a:lnTo>
                    <a:pt x="275221" y="258285"/>
                  </a:lnTo>
                  <a:lnTo>
                    <a:pt x="292158" y="245582"/>
                  </a:lnTo>
                  <a:lnTo>
                    <a:pt x="300627" y="245582"/>
                  </a:lnTo>
                  <a:lnTo>
                    <a:pt x="326032" y="220177"/>
                  </a:lnTo>
                  <a:lnTo>
                    <a:pt x="338734" y="220177"/>
                  </a:lnTo>
                  <a:lnTo>
                    <a:pt x="342968" y="211709"/>
                  </a:lnTo>
                  <a:lnTo>
                    <a:pt x="372608" y="211709"/>
                  </a:lnTo>
                  <a:lnTo>
                    <a:pt x="381076" y="203240"/>
                  </a:lnTo>
                  <a:lnTo>
                    <a:pt x="385310" y="194772"/>
                  </a:lnTo>
                  <a:lnTo>
                    <a:pt x="372608" y="190538"/>
                  </a:lnTo>
                  <a:lnTo>
                    <a:pt x="381076" y="165133"/>
                  </a:lnTo>
                  <a:lnTo>
                    <a:pt x="359905" y="156664"/>
                  </a:lnTo>
                  <a:lnTo>
                    <a:pt x="381076" y="114323"/>
                  </a:lnTo>
                  <a:lnTo>
                    <a:pt x="355671" y="93152"/>
                  </a:lnTo>
                  <a:lnTo>
                    <a:pt x="347202" y="38108"/>
                  </a:lnTo>
                  <a:lnTo>
                    <a:pt x="321797" y="29639"/>
                  </a:lnTo>
                  <a:lnTo>
                    <a:pt x="304861" y="46576"/>
                  </a:lnTo>
                  <a:lnTo>
                    <a:pt x="296392" y="33873"/>
                  </a:lnTo>
                  <a:lnTo>
                    <a:pt x="270987" y="59278"/>
                  </a:lnTo>
                  <a:lnTo>
                    <a:pt x="254051" y="59278"/>
                  </a:lnTo>
                  <a:lnTo>
                    <a:pt x="220177" y="16937"/>
                  </a:lnTo>
                  <a:lnTo>
                    <a:pt x="18207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g34e6a128754_4_0"/>
            <p:cNvSpPr/>
            <p:nvPr/>
          </p:nvSpPr>
          <p:spPr>
            <a:xfrm>
              <a:off x="3503123" y="4759029"/>
              <a:ext cx="440354" cy="334499"/>
            </a:xfrm>
            <a:custGeom>
              <a:avLst/>
              <a:gdLst/>
              <a:ahLst/>
              <a:cxnLst/>
              <a:rect l="l" t="t" r="r" b="b"/>
              <a:pathLst>
                <a:path w="440354" h="334499" extrusionOk="0">
                  <a:moveTo>
                    <a:pt x="165133" y="0"/>
                  </a:moveTo>
                  <a:lnTo>
                    <a:pt x="156665" y="8468"/>
                  </a:lnTo>
                  <a:lnTo>
                    <a:pt x="152430" y="12703"/>
                  </a:lnTo>
                  <a:lnTo>
                    <a:pt x="173601" y="29639"/>
                  </a:lnTo>
                  <a:lnTo>
                    <a:pt x="177835" y="38108"/>
                  </a:lnTo>
                  <a:lnTo>
                    <a:pt x="173601" y="46576"/>
                  </a:lnTo>
                  <a:lnTo>
                    <a:pt x="139728" y="50810"/>
                  </a:lnTo>
                  <a:lnTo>
                    <a:pt x="131259" y="63513"/>
                  </a:lnTo>
                  <a:lnTo>
                    <a:pt x="131259" y="67747"/>
                  </a:lnTo>
                  <a:lnTo>
                    <a:pt x="143962" y="71981"/>
                  </a:lnTo>
                  <a:lnTo>
                    <a:pt x="152430" y="80449"/>
                  </a:lnTo>
                  <a:lnTo>
                    <a:pt x="143962" y="93152"/>
                  </a:lnTo>
                  <a:lnTo>
                    <a:pt x="135494" y="93152"/>
                  </a:lnTo>
                  <a:lnTo>
                    <a:pt x="118557" y="80449"/>
                  </a:lnTo>
                  <a:lnTo>
                    <a:pt x="101620" y="71981"/>
                  </a:lnTo>
                  <a:lnTo>
                    <a:pt x="80449" y="76215"/>
                  </a:lnTo>
                  <a:lnTo>
                    <a:pt x="50810" y="93152"/>
                  </a:lnTo>
                  <a:lnTo>
                    <a:pt x="50810" y="122791"/>
                  </a:lnTo>
                  <a:lnTo>
                    <a:pt x="59278" y="127025"/>
                  </a:lnTo>
                  <a:lnTo>
                    <a:pt x="55044" y="148196"/>
                  </a:lnTo>
                  <a:lnTo>
                    <a:pt x="21171" y="156664"/>
                  </a:lnTo>
                  <a:lnTo>
                    <a:pt x="4234" y="173601"/>
                  </a:lnTo>
                  <a:lnTo>
                    <a:pt x="4234" y="203240"/>
                  </a:lnTo>
                  <a:lnTo>
                    <a:pt x="12703" y="207475"/>
                  </a:lnTo>
                  <a:lnTo>
                    <a:pt x="0" y="220177"/>
                  </a:lnTo>
                  <a:lnTo>
                    <a:pt x="4234" y="224411"/>
                  </a:lnTo>
                  <a:lnTo>
                    <a:pt x="50810" y="237114"/>
                  </a:lnTo>
                  <a:lnTo>
                    <a:pt x="71981" y="237114"/>
                  </a:lnTo>
                  <a:lnTo>
                    <a:pt x="101620" y="266753"/>
                  </a:lnTo>
                  <a:lnTo>
                    <a:pt x="165133" y="266753"/>
                  </a:lnTo>
                  <a:lnTo>
                    <a:pt x="190538" y="304861"/>
                  </a:lnTo>
                  <a:lnTo>
                    <a:pt x="215943" y="296392"/>
                  </a:lnTo>
                  <a:lnTo>
                    <a:pt x="279456" y="304861"/>
                  </a:lnTo>
                  <a:lnTo>
                    <a:pt x="283690" y="334500"/>
                  </a:lnTo>
                  <a:lnTo>
                    <a:pt x="334500" y="326031"/>
                  </a:lnTo>
                  <a:lnTo>
                    <a:pt x="351437" y="309095"/>
                  </a:lnTo>
                  <a:lnTo>
                    <a:pt x="376842" y="300626"/>
                  </a:lnTo>
                  <a:lnTo>
                    <a:pt x="381076" y="287924"/>
                  </a:lnTo>
                  <a:lnTo>
                    <a:pt x="440354" y="283690"/>
                  </a:lnTo>
                  <a:lnTo>
                    <a:pt x="406481" y="245582"/>
                  </a:lnTo>
                  <a:lnTo>
                    <a:pt x="376842" y="258285"/>
                  </a:lnTo>
                  <a:lnTo>
                    <a:pt x="326032" y="220177"/>
                  </a:lnTo>
                  <a:lnTo>
                    <a:pt x="338734" y="203240"/>
                  </a:lnTo>
                  <a:lnTo>
                    <a:pt x="376842" y="203240"/>
                  </a:lnTo>
                  <a:lnTo>
                    <a:pt x="372608" y="165133"/>
                  </a:lnTo>
                  <a:lnTo>
                    <a:pt x="372608" y="139728"/>
                  </a:lnTo>
                  <a:lnTo>
                    <a:pt x="364139" y="84683"/>
                  </a:lnTo>
                  <a:lnTo>
                    <a:pt x="292158" y="50810"/>
                  </a:lnTo>
                  <a:lnTo>
                    <a:pt x="292158" y="38108"/>
                  </a:lnTo>
                  <a:lnTo>
                    <a:pt x="279456" y="21171"/>
                  </a:lnTo>
                  <a:lnTo>
                    <a:pt x="266753" y="25405"/>
                  </a:lnTo>
                  <a:lnTo>
                    <a:pt x="249816" y="29639"/>
                  </a:lnTo>
                  <a:lnTo>
                    <a:pt x="220177" y="12703"/>
                  </a:lnTo>
                  <a:lnTo>
                    <a:pt x="211709" y="12703"/>
                  </a:lnTo>
                  <a:lnTo>
                    <a:pt x="224411" y="29639"/>
                  </a:lnTo>
                  <a:lnTo>
                    <a:pt x="220177" y="38108"/>
                  </a:lnTo>
                  <a:lnTo>
                    <a:pt x="194772" y="38108"/>
                  </a:lnTo>
                  <a:lnTo>
                    <a:pt x="190538" y="21171"/>
                  </a:lnTo>
                  <a:lnTo>
                    <a:pt x="177835" y="0"/>
                  </a:lnTo>
                  <a:lnTo>
                    <a:pt x="16513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g34e6a128754_4_0"/>
            <p:cNvSpPr/>
            <p:nvPr/>
          </p:nvSpPr>
          <p:spPr>
            <a:xfrm>
              <a:off x="3151687" y="4411826"/>
              <a:ext cx="478461" cy="347202"/>
            </a:xfrm>
            <a:custGeom>
              <a:avLst/>
              <a:gdLst/>
              <a:ahLst/>
              <a:cxnLst/>
              <a:rect l="l" t="t" r="r" b="b"/>
              <a:pathLst>
                <a:path w="478461" h="347202" extrusionOk="0">
                  <a:moveTo>
                    <a:pt x="287924" y="0"/>
                  </a:moveTo>
                  <a:lnTo>
                    <a:pt x="241348" y="4234"/>
                  </a:lnTo>
                  <a:lnTo>
                    <a:pt x="232880" y="25405"/>
                  </a:lnTo>
                  <a:lnTo>
                    <a:pt x="203240" y="29639"/>
                  </a:lnTo>
                  <a:lnTo>
                    <a:pt x="177835" y="33873"/>
                  </a:lnTo>
                  <a:lnTo>
                    <a:pt x="165133" y="16937"/>
                  </a:lnTo>
                  <a:lnTo>
                    <a:pt x="143962" y="42342"/>
                  </a:lnTo>
                  <a:lnTo>
                    <a:pt x="122791" y="25405"/>
                  </a:lnTo>
                  <a:lnTo>
                    <a:pt x="114323" y="50810"/>
                  </a:lnTo>
                  <a:lnTo>
                    <a:pt x="114323" y="67747"/>
                  </a:lnTo>
                  <a:lnTo>
                    <a:pt x="97386" y="71981"/>
                  </a:lnTo>
                  <a:lnTo>
                    <a:pt x="88918" y="63513"/>
                  </a:lnTo>
                  <a:lnTo>
                    <a:pt x="84684" y="38108"/>
                  </a:lnTo>
                  <a:lnTo>
                    <a:pt x="63513" y="59278"/>
                  </a:lnTo>
                  <a:lnTo>
                    <a:pt x="46576" y="50810"/>
                  </a:lnTo>
                  <a:lnTo>
                    <a:pt x="29639" y="55044"/>
                  </a:lnTo>
                  <a:lnTo>
                    <a:pt x="12703" y="71981"/>
                  </a:lnTo>
                  <a:lnTo>
                    <a:pt x="33873" y="105854"/>
                  </a:lnTo>
                  <a:lnTo>
                    <a:pt x="21171" y="114323"/>
                  </a:lnTo>
                  <a:lnTo>
                    <a:pt x="25405" y="143962"/>
                  </a:lnTo>
                  <a:lnTo>
                    <a:pt x="8468" y="160899"/>
                  </a:lnTo>
                  <a:lnTo>
                    <a:pt x="0" y="190538"/>
                  </a:lnTo>
                  <a:lnTo>
                    <a:pt x="12703" y="211709"/>
                  </a:lnTo>
                  <a:lnTo>
                    <a:pt x="50810" y="215943"/>
                  </a:lnTo>
                  <a:lnTo>
                    <a:pt x="63513" y="207475"/>
                  </a:lnTo>
                  <a:lnTo>
                    <a:pt x="88918" y="207475"/>
                  </a:lnTo>
                  <a:lnTo>
                    <a:pt x="88918" y="232880"/>
                  </a:lnTo>
                  <a:lnTo>
                    <a:pt x="105854" y="241348"/>
                  </a:lnTo>
                  <a:lnTo>
                    <a:pt x="122791" y="245582"/>
                  </a:lnTo>
                  <a:lnTo>
                    <a:pt x="131259" y="266753"/>
                  </a:lnTo>
                  <a:lnTo>
                    <a:pt x="135494" y="270987"/>
                  </a:lnTo>
                  <a:lnTo>
                    <a:pt x="131259" y="287924"/>
                  </a:lnTo>
                  <a:lnTo>
                    <a:pt x="127025" y="292158"/>
                  </a:lnTo>
                  <a:lnTo>
                    <a:pt x="143962" y="300626"/>
                  </a:lnTo>
                  <a:lnTo>
                    <a:pt x="143962" y="313329"/>
                  </a:lnTo>
                  <a:lnTo>
                    <a:pt x="165133" y="313329"/>
                  </a:lnTo>
                  <a:lnTo>
                    <a:pt x="169367" y="309095"/>
                  </a:lnTo>
                  <a:lnTo>
                    <a:pt x="190538" y="309095"/>
                  </a:lnTo>
                  <a:lnTo>
                    <a:pt x="194772" y="321797"/>
                  </a:lnTo>
                  <a:lnTo>
                    <a:pt x="215943" y="321797"/>
                  </a:lnTo>
                  <a:lnTo>
                    <a:pt x="220177" y="334500"/>
                  </a:lnTo>
                  <a:lnTo>
                    <a:pt x="258285" y="334500"/>
                  </a:lnTo>
                  <a:lnTo>
                    <a:pt x="283690" y="347202"/>
                  </a:lnTo>
                  <a:lnTo>
                    <a:pt x="287924" y="342968"/>
                  </a:lnTo>
                  <a:lnTo>
                    <a:pt x="304861" y="334500"/>
                  </a:lnTo>
                  <a:lnTo>
                    <a:pt x="330266" y="300626"/>
                  </a:lnTo>
                  <a:lnTo>
                    <a:pt x="381076" y="304861"/>
                  </a:lnTo>
                  <a:lnTo>
                    <a:pt x="402247" y="317563"/>
                  </a:lnTo>
                  <a:lnTo>
                    <a:pt x="410715" y="309095"/>
                  </a:lnTo>
                  <a:lnTo>
                    <a:pt x="423418" y="275221"/>
                  </a:lnTo>
                  <a:lnTo>
                    <a:pt x="436120" y="245582"/>
                  </a:lnTo>
                  <a:lnTo>
                    <a:pt x="465759" y="232880"/>
                  </a:lnTo>
                  <a:lnTo>
                    <a:pt x="478462" y="224411"/>
                  </a:lnTo>
                  <a:lnTo>
                    <a:pt x="474228" y="215943"/>
                  </a:lnTo>
                  <a:lnTo>
                    <a:pt x="461525" y="211709"/>
                  </a:lnTo>
                  <a:lnTo>
                    <a:pt x="453057" y="199006"/>
                  </a:lnTo>
                  <a:lnTo>
                    <a:pt x="444589" y="199006"/>
                  </a:lnTo>
                  <a:lnTo>
                    <a:pt x="427652" y="182069"/>
                  </a:lnTo>
                  <a:lnTo>
                    <a:pt x="427652" y="169367"/>
                  </a:lnTo>
                  <a:lnTo>
                    <a:pt x="402247" y="143962"/>
                  </a:lnTo>
                  <a:lnTo>
                    <a:pt x="398013" y="131259"/>
                  </a:lnTo>
                  <a:lnTo>
                    <a:pt x="385310" y="135494"/>
                  </a:lnTo>
                  <a:lnTo>
                    <a:pt x="381076" y="127025"/>
                  </a:lnTo>
                  <a:lnTo>
                    <a:pt x="389544" y="114323"/>
                  </a:lnTo>
                  <a:lnTo>
                    <a:pt x="376842" y="101620"/>
                  </a:lnTo>
                  <a:lnTo>
                    <a:pt x="376842" y="84683"/>
                  </a:lnTo>
                  <a:lnTo>
                    <a:pt x="368373" y="71981"/>
                  </a:lnTo>
                  <a:lnTo>
                    <a:pt x="338734" y="71981"/>
                  </a:lnTo>
                  <a:lnTo>
                    <a:pt x="338734" y="55044"/>
                  </a:lnTo>
                  <a:lnTo>
                    <a:pt x="355671" y="42342"/>
                  </a:lnTo>
                  <a:lnTo>
                    <a:pt x="355671" y="25405"/>
                  </a:lnTo>
                  <a:lnTo>
                    <a:pt x="372608" y="21171"/>
                  </a:lnTo>
                  <a:lnTo>
                    <a:pt x="364139" y="12703"/>
                  </a:lnTo>
                  <a:lnTo>
                    <a:pt x="351437" y="21171"/>
                  </a:lnTo>
                  <a:lnTo>
                    <a:pt x="330266" y="21171"/>
                  </a:lnTo>
                  <a:lnTo>
                    <a:pt x="321797" y="12703"/>
                  </a:lnTo>
                  <a:lnTo>
                    <a:pt x="317563" y="12703"/>
                  </a:lnTo>
                  <a:lnTo>
                    <a:pt x="313329" y="21171"/>
                  </a:lnTo>
                  <a:lnTo>
                    <a:pt x="28792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g34e6a128754_4_0"/>
            <p:cNvSpPr/>
            <p:nvPr/>
          </p:nvSpPr>
          <p:spPr>
            <a:xfrm>
              <a:off x="3380332" y="4492276"/>
              <a:ext cx="512335" cy="541974"/>
            </a:xfrm>
            <a:custGeom>
              <a:avLst/>
              <a:gdLst/>
              <a:ahLst/>
              <a:cxnLst/>
              <a:rect l="l" t="t" r="r" b="b"/>
              <a:pathLst>
                <a:path w="512335" h="541974" extrusionOk="0">
                  <a:moveTo>
                    <a:pt x="351437" y="0"/>
                  </a:moveTo>
                  <a:lnTo>
                    <a:pt x="330266" y="8468"/>
                  </a:lnTo>
                  <a:lnTo>
                    <a:pt x="321797" y="21171"/>
                  </a:lnTo>
                  <a:lnTo>
                    <a:pt x="313329" y="12703"/>
                  </a:lnTo>
                  <a:lnTo>
                    <a:pt x="296392" y="8468"/>
                  </a:lnTo>
                  <a:lnTo>
                    <a:pt x="296392" y="21171"/>
                  </a:lnTo>
                  <a:lnTo>
                    <a:pt x="283690" y="25405"/>
                  </a:lnTo>
                  <a:lnTo>
                    <a:pt x="300627" y="33873"/>
                  </a:lnTo>
                  <a:lnTo>
                    <a:pt x="287924" y="50810"/>
                  </a:lnTo>
                  <a:lnTo>
                    <a:pt x="254051" y="59278"/>
                  </a:lnTo>
                  <a:lnTo>
                    <a:pt x="241348" y="42342"/>
                  </a:lnTo>
                  <a:lnTo>
                    <a:pt x="224411" y="42342"/>
                  </a:lnTo>
                  <a:lnTo>
                    <a:pt x="215943" y="46576"/>
                  </a:lnTo>
                  <a:lnTo>
                    <a:pt x="173601" y="46576"/>
                  </a:lnTo>
                  <a:lnTo>
                    <a:pt x="169367" y="50810"/>
                  </a:lnTo>
                  <a:lnTo>
                    <a:pt x="173601" y="63513"/>
                  </a:lnTo>
                  <a:lnTo>
                    <a:pt x="199006" y="88918"/>
                  </a:lnTo>
                  <a:lnTo>
                    <a:pt x="199006" y="101620"/>
                  </a:lnTo>
                  <a:lnTo>
                    <a:pt x="215943" y="118557"/>
                  </a:lnTo>
                  <a:lnTo>
                    <a:pt x="224411" y="118557"/>
                  </a:lnTo>
                  <a:lnTo>
                    <a:pt x="232880" y="131259"/>
                  </a:lnTo>
                  <a:lnTo>
                    <a:pt x="245582" y="135494"/>
                  </a:lnTo>
                  <a:lnTo>
                    <a:pt x="249816" y="143962"/>
                  </a:lnTo>
                  <a:lnTo>
                    <a:pt x="237114" y="152430"/>
                  </a:lnTo>
                  <a:lnTo>
                    <a:pt x="207475" y="165133"/>
                  </a:lnTo>
                  <a:lnTo>
                    <a:pt x="194772" y="194772"/>
                  </a:lnTo>
                  <a:lnTo>
                    <a:pt x="182070" y="228645"/>
                  </a:lnTo>
                  <a:lnTo>
                    <a:pt x="173601" y="237114"/>
                  </a:lnTo>
                  <a:lnTo>
                    <a:pt x="152430" y="224411"/>
                  </a:lnTo>
                  <a:lnTo>
                    <a:pt x="101620" y="220177"/>
                  </a:lnTo>
                  <a:lnTo>
                    <a:pt x="71981" y="254050"/>
                  </a:lnTo>
                  <a:lnTo>
                    <a:pt x="59278" y="262519"/>
                  </a:lnTo>
                  <a:lnTo>
                    <a:pt x="50810" y="279455"/>
                  </a:lnTo>
                  <a:lnTo>
                    <a:pt x="38108" y="292158"/>
                  </a:lnTo>
                  <a:lnTo>
                    <a:pt x="38108" y="304861"/>
                  </a:lnTo>
                  <a:lnTo>
                    <a:pt x="21171" y="309095"/>
                  </a:lnTo>
                  <a:lnTo>
                    <a:pt x="8468" y="334500"/>
                  </a:lnTo>
                  <a:lnTo>
                    <a:pt x="4234" y="347202"/>
                  </a:lnTo>
                  <a:lnTo>
                    <a:pt x="29639" y="364139"/>
                  </a:lnTo>
                  <a:lnTo>
                    <a:pt x="33873" y="381076"/>
                  </a:lnTo>
                  <a:lnTo>
                    <a:pt x="25405" y="398012"/>
                  </a:lnTo>
                  <a:lnTo>
                    <a:pt x="42342" y="389544"/>
                  </a:lnTo>
                  <a:lnTo>
                    <a:pt x="50810" y="398012"/>
                  </a:lnTo>
                  <a:lnTo>
                    <a:pt x="59278" y="427652"/>
                  </a:lnTo>
                  <a:lnTo>
                    <a:pt x="38108" y="436120"/>
                  </a:lnTo>
                  <a:lnTo>
                    <a:pt x="38108" y="453057"/>
                  </a:lnTo>
                  <a:lnTo>
                    <a:pt x="29639" y="461525"/>
                  </a:lnTo>
                  <a:lnTo>
                    <a:pt x="16937" y="453057"/>
                  </a:lnTo>
                  <a:lnTo>
                    <a:pt x="0" y="453057"/>
                  </a:lnTo>
                  <a:lnTo>
                    <a:pt x="4234" y="537740"/>
                  </a:lnTo>
                  <a:lnTo>
                    <a:pt x="63513" y="541974"/>
                  </a:lnTo>
                  <a:lnTo>
                    <a:pt x="67747" y="465759"/>
                  </a:lnTo>
                  <a:lnTo>
                    <a:pt x="88918" y="469993"/>
                  </a:lnTo>
                  <a:lnTo>
                    <a:pt x="122791" y="486930"/>
                  </a:lnTo>
                  <a:lnTo>
                    <a:pt x="135494" y="474228"/>
                  </a:lnTo>
                  <a:lnTo>
                    <a:pt x="127025" y="469993"/>
                  </a:lnTo>
                  <a:lnTo>
                    <a:pt x="127025" y="440354"/>
                  </a:lnTo>
                  <a:lnTo>
                    <a:pt x="143962" y="423417"/>
                  </a:lnTo>
                  <a:lnTo>
                    <a:pt x="177835" y="414949"/>
                  </a:lnTo>
                  <a:lnTo>
                    <a:pt x="182070" y="393778"/>
                  </a:lnTo>
                  <a:lnTo>
                    <a:pt x="173601" y="389544"/>
                  </a:lnTo>
                  <a:lnTo>
                    <a:pt x="173601" y="359905"/>
                  </a:lnTo>
                  <a:lnTo>
                    <a:pt x="203240" y="342968"/>
                  </a:lnTo>
                  <a:lnTo>
                    <a:pt x="224411" y="338734"/>
                  </a:lnTo>
                  <a:lnTo>
                    <a:pt x="241348" y="347202"/>
                  </a:lnTo>
                  <a:lnTo>
                    <a:pt x="258285" y="359905"/>
                  </a:lnTo>
                  <a:lnTo>
                    <a:pt x="266753" y="359905"/>
                  </a:lnTo>
                  <a:lnTo>
                    <a:pt x="275221" y="347202"/>
                  </a:lnTo>
                  <a:lnTo>
                    <a:pt x="266753" y="338734"/>
                  </a:lnTo>
                  <a:lnTo>
                    <a:pt x="254051" y="334500"/>
                  </a:lnTo>
                  <a:lnTo>
                    <a:pt x="254051" y="330266"/>
                  </a:lnTo>
                  <a:lnTo>
                    <a:pt x="262519" y="317563"/>
                  </a:lnTo>
                  <a:lnTo>
                    <a:pt x="296392" y="313329"/>
                  </a:lnTo>
                  <a:lnTo>
                    <a:pt x="300627" y="304861"/>
                  </a:lnTo>
                  <a:lnTo>
                    <a:pt x="296392" y="296392"/>
                  </a:lnTo>
                  <a:lnTo>
                    <a:pt x="275221" y="279455"/>
                  </a:lnTo>
                  <a:lnTo>
                    <a:pt x="279456" y="275221"/>
                  </a:lnTo>
                  <a:lnTo>
                    <a:pt x="287924" y="266753"/>
                  </a:lnTo>
                  <a:lnTo>
                    <a:pt x="300627" y="266753"/>
                  </a:lnTo>
                  <a:lnTo>
                    <a:pt x="313329" y="287924"/>
                  </a:lnTo>
                  <a:lnTo>
                    <a:pt x="317563" y="304861"/>
                  </a:lnTo>
                  <a:lnTo>
                    <a:pt x="342968" y="304861"/>
                  </a:lnTo>
                  <a:lnTo>
                    <a:pt x="347202" y="292158"/>
                  </a:lnTo>
                  <a:lnTo>
                    <a:pt x="334500" y="279455"/>
                  </a:lnTo>
                  <a:lnTo>
                    <a:pt x="342968" y="279455"/>
                  </a:lnTo>
                  <a:lnTo>
                    <a:pt x="372608" y="296392"/>
                  </a:lnTo>
                  <a:lnTo>
                    <a:pt x="389544" y="292158"/>
                  </a:lnTo>
                  <a:lnTo>
                    <a:pt x="402247" y="287924"/>
                  </a:lnTo>
                  <a:lnTo>
                    <a:pt x="398013" y="283690"/>
                  </a:lnTo>
                  <a:lnTo>
                    <a:pt x="419183" y="275221"/>
                  </a:lnTo>
                  <a:lnTo>
                    <a:pt x="423418" y="254050"/>
                  </a:lnTo>
                  <a:lnTo>
                    <a:pt x="448823" y="241348"/>
                  </a:lnTo>
                  <a:lnTo>
                    <a:pt x="440354" y="224411"/>
                  </a:lnTo>
                  <a:lnTo>
                    <a:pt x="461525" y="207475"/>
                  </a:lnTo>
                  <a:lnTo>
                    <a:pt x="474228" y="224411"/>
                  </a:lnTo>
                  <a:lnTo>
                    <a:pt x="503867" y="215943"/>
                  </a:lnTo>
                  <a:lnTo>
                    <a:pt x="512335" y="215943"/>
                  </a:lnTo>
                  <a:lnTo>
                    <a:pt x="512335" y="186304"/>
                  </a:lnTo>
                  <a:lnTo>
                    <a:pt x="495399" y="186304"/>
                  </a:lnTo>
                  <a:lnTo>
                    <a:pt x="474228" y="182069"/>
                  </a:lnTo>
                  <a:lnTo>
                    <a:pt x="457291" y="160899"/>
                  </a:lnTo>
                  <a:lnTo>
                    <a:pt x="448823" y="148196"/>
                  </a:lnTo>
                  <a:lnTo>
                    <a:pt x="414949" y="135494"/>
                  </a:lnTo>
                  <a:lnTo>
                    <a:pt x="406481" y="122791"/>
                  </a:lnTo>
                  <a:lnTo>
                    <a:pt x="414949" y="118557"/>
                  </a:lnTo>
                  <a:lnTo>
                    <a:pt x="414949" y="101620"/>
                  </a:lnTo>
                  <a:lnTo>
                    <a:pt x="406481" y="93152"/>
                  </a:lnTo>
                  <a:lnTo>
                    <a:pt x="389544" y="67747"/>
                  </a:lnTo>
                  <a:lnTo>
                    <a:pt x="389544" y="50810"/>
                  </a:lnTo>
                  <a:lnTo>
                    <a:pt x="385310" y="46576"/>
                  </a:lnTo>
                  <a:lnTo>
                    <a:pt x="368373" y="29639"/>
                  </a:lnTo>
                  <a:lnTo>
                    <a:pt x="359905" y="8468"/>
                  </a:lnTo>
                  <a:lnTo>
                    <a:pt x="351437" y="0"/>
                  </a:lnTo>
                  <a:close/>
                </a:path>
              </a:pathLst>
            </a:custGeom>
            <a:solidFill>
              <a:srgbClr val="6B63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g34e6a128754_4_0"/>
            <p:cNvSpPr/>
            <p:nvPr/>
          </p:nvSpPr>
          <p:spPr>
            <a:xfrm>
              <a:off x="3473484" y="4276333"/>
              <a:ext cx="402246" cy="275221"/>
            </a:xfrm>
            <a:custGeom>
              <a:avLst/>
              <a:gdLst/>
              <a:ahLst/>
              <a:cxnLst/>
              <a:rect l="l" t="t" r="r" b="b"/>
              <a:pathLst>
                <a:path w="402246" h="275221" extrusionOk="0">
                  <a:moveTo>
                    <a:pt x="63513" y="0"/>
                  </a:moveTo>
                  <a:lnTo>
                    <a:pt x="50810" y="33873"/>
                  </a:lnTo>
                  <a:lnTo>
                    <a:pt x="67747" y="55044"/>
                  </a:lnTo>
                  <a:lnTo>
                    <a:pt x="63513" y="80449"/>
                  </a:lnTo>
                  <a:lnTo>
                    <a:pt x="50810" y="93152"/>
                  </a:lnTo>
                  <a:lnTo>
                    <a:pt x="59278" y="110089"/>
                  </a:lnTo>
                  <a:lnTo>
                    <a:pt x="29639" y="118557"/>
                  </a:lnTo>
                  <a:lnTo>
                    <a:pt x="8468" y="122791"/>
                  </a:lnTo>
                  <a:lnTo>
                    <a:pt x="12703" y="143962"/>
                  </a:lnTo>
                  <a:lnTo>
                    <a:pt x="0" y="148196"/>
                  </a:lnTo>
                  <a:lnTo>
                    <a:pt x="8468" y="156664"/>
                  </a:lnTo>
                  <a:lnTo>
                    <a:pt x="29639" y="156664"/>
                  </a:lnTo>
                  <a:lnTo>
                    <a:pt x="42342" y="148196"/>
                  </a:lnTo>
                  <a:lnTo>
                    <a:pt x="50810" y="156664"/>
                  </a:lnTo>
                  <a:lnTo>
                    <a:pt x="33873" y="160899"/>
                  </a:lnTo>
                  <a:lnTo>
                    <a:pt x="33873" y="177835"/>
                  </a:lnTo>
                  <a:lnTo>
                    <a:pt x="16937" y="190538"/>
                  </a:lnTo>
                  <a:lnTo>
                    <a:pt x="16937" y="207475"/>
                  </a:lnTo>
                  <a:lnTo>
                    <a:pt x="46576" y="207475"/>
                  </a:lnTo>
                  <a:lnTo>
                    <a:pt x="55044" y="220177"/>
                  </a:lnTo>
                  <a:lnTo>
                    <a:pt x="55044" y="237114"/>
                  </a:lnTo>
                  <a:lnTo>
                    <a:pt x="67747" y="249816"/>
                  </a:lnTo>
                  <a:lnTo>
                    <a:pt x="59278" y="262519"/>
                  </a:lnTo>
                  <a:lnTo>
                    <a:pt x="63513" y="270987"/>
                  </a:lnTo>
                  <a:lnTo>
                    <a:pt x="80449" y="262519"/>
                  </a:lnTo>
                  <a:lnTo>
                    <a:pt x="122791" y="262519"/>
                  </a:lnTo>
                  <a:lnTo>
                    <a:pt x="131259" y="258285"/>
                  </a:lnTo>
                  <a:lnTo>
                    <a:pt x="148196" y="258285"/>
                  </a:lnTo>
                  <a:lnTo>
                    <a:pt x="160899" y="275221"/>
                  </a:lnTo>
                  <a:lnTo>
                    <a:pt x="194772" y="266753"/>
                  </a:lnTo>
                  <a:lnTo>
                    <a:pt x="207475" y="249816"/>
                  </a:lnTo>
                  <a:lnTo>
                    <a:pt x="190538" y="241348"/>
                  </a:lnTo>
                  <a:lnTo>
                    <a:pt x="203240" y="237114"/>
                  </a:lnTo>
                  <a:lnTo>
                    <a:pt x="203240" y="224411"/>
                  </a:lnTo>
                  <a:lnTo>
                    <a:pt x="220177" y="228645"/>
                  </a:lnTo>
                  <a:lnTo>
                    <a:pt x="228646" y="237114"/>
                  </a:lnTo>
                  <a:lnTo>
                    <a:pt x="237114" y="224411"/>
                  </a:lnTo>
                  <a:lnTo>
                    <a:pt x="258285" y="215943"/>
                  </a:lnTo>
                  <a:lnTo>
                    <a:pt x="266753" y="220177"/>
                  </a:lnTo>
                  <a:lnTo>
                    <a:pt x="275221" y="207475"/>
                  </a:lnTo>
                  <a:lnTo>
                    <a:pt x="262519" y="194772"/>
                  </a:lnTo>
                  <a:lnTo>
                    <a:pt x="287924" y="194772"/>
                  </a:lnTo>
                  <a:lnTo>
                    <a:pt x="296392" y="177835"/>
                  </a:lnTo>
                  <a:lnTo>
                    <a:pt x="313329" y="160899"/>
                  </a:lnTo>
                  <a:lnTo>
                    <a:pt x="296392" y="160899"/>
                  </a:lnTo>
                  <a:lnTo>
                    <a:pt x="304861" y="139728"/>
                  </a:lnTo>
                  <a:lnTo>
                    <a:pt x="351437" y="131259"/>
                  </a:lnTo>
                  <a:lnTo>
                    <a:pt x="368373" y="122791"/>
                  </a:lnTo>
                  <a:lnTo>
                    <a:pt x="389544" y="114323"/>
                  </a:lnTo>
                  <a:lnTo>
                    <a:pt x="398013" y="105854"/>
                  </a:lnTo>
                  <a:lnTo>
                    <a:pt x="389544" y="84683"/>
                  </a:lnTo>
                  <a:lnTo>
                    <a:pt x="402247" y="59278"/>
                  </a:lnTo>
                  <a:lnTo>
                    <a:pt x="376842" y="59278"/>
                  </a:lnTo>
                  <a:lnTo>
                    <a:pt x="376842" y="25405"/>
                  </a:lnTo>
                  <a:lnTo>
                    <a:pt x="342968" y="38108"/>
                  </a:lnTo>
                  <a:lnTo>
                    <a:pt x="321797" y="33873"/>
                  </a:lnTo>
                  <a:lnTo>
                    <a:pt x="304861" y="50810"/>
                  </a:lnTo>
                  <a:lnTo>
                    <a:pt x="283690" y="46576"/>
                  </a:lnTo>
                  <a:lnTo>
                    <a:pt x="279456" y="76215"/>
                  </a:lnTo>
                  <a:lnTo>
                    <a:pt x="266753" y="76215"/>
                  </a:lnTo>
                  <a:lnTo>
                    <a:pt x="262519" y="59278"/>
                  </a:lnTo>
                  <a:lnTo>
                    <a:pt x="258285" y="50810"/>
                  </a:lnTo>
                  <a:lnTo>
                    <a:pt x="245582" y="55044"/>
                  </a:lnTo>
                  <a:lnTo>
                    <a:pt x="220177" y="76215"/>
                  </a:lnTo>
                  <a:lnTo>
                    <a:pt x="190538" y="76215"/>
                  </a:lnTo>
                  <a:lnTo>
                    <a:pt x="186304" y="59278"/>
                  </a:lnTo>
                  <a:lnTo>
                    <a:pt x="186304" y="46576"/>
                  </a:lnTo>
                  <a:lnTo>
                    <a:pt x="186304" y="42342"/>
                  </a:lnTo>
                  <a:lnTo>
                    <a:pt x="173601" y="55044"/>
                  </a:lnTo>
                  <a:lnTo>
                    <a:pt x="160899" y="55044"/>
                  </a:lnTo>
                  <a:lnTo>
                    <a:pt x="148196" y="38108"/>
                  </a:lnTo>
                  <a:lnTo>
                    <a:pt x="135494" y="38108"/>
                  </a:lnTo>
                  <a:lnTo>
                    <a:pt x="127025" y="21171"/>
                  </a:lnTo>
                  <a:lnTo>
                    <a:pt x="139728" y="8468"/>
                  </a:lnTo>
                  <a:lnTo>
                    <a:pt x="139728" y="0"/>
                  </a:lnTo>
                  <a:lnTo>
                    <a:pt x="118557" y="0"/>
                  </a:lnTo>
                  <a:lnTo>
                    <a:pt x="118557" y="8468"/>
                  </a:lnTo>
                  <a:lnTo>
                    <a:pt x="88918" y="12703"/>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g34e6a128754_4_0"/>
            <p:cNvSpPr/>
            <p:nvPr/>
          </p:nvSpPr>
          <p:spPr>
            <a:xfrm>
              <a:off x="3841857" y="4030751"/>
              <a:ext cx="508101" cy="550442"/>
            </a:xfrm>
            <a:custGeom>
              <a:avLst/>
              <a:gdLst/>
              <a:ahLst/>
              <a:cxnLst/>
              <a:rect l="l" t="t" r="r" b="b"/>
              <a:pathLst>
                <a:path w="508101" h="550442" extrusionOk="0">
                  <a:moveTo>
                    <a:pt x="279456" y="0"/>
                  </a:moveTo>
                  <a:lnTo>
                    <a:pt x="232880" y="38108"/>
                  </a:lnTo>
                  <a:lnTo>
                    <a:pt x="232880" y="76215"/>
                  </a:lnTo>
                  <a:lnTo>
                    <a:pt x="224411" y="76215"/>
                  </a:lnTo>
                  <a:lnTo>
                    <a:pt x="220177" y="110089"/>
                  </a:lnTo>
                  <a:lnTo>
                    <a:pt x="207475" y="114323"/>
                  </a:lnTo>
                  <a:lnTo>
                    <a:pt x="199006" y="131259"/>
                  </a:lnTo>
                  <a:lnTo>
                    <a:pt x="152430" y="131259"/>
                  </a:lnTo>
                  <a:lnTo>
                    <a:pt x="148196" y="127025"/>
                  </a:lnTo>
                  <a:lnTo>
                    <a:pt x="127025" y="127025"/>
                  </a:lnTo>
                  <a:lnTo>
                    <a:pt x="114323" y="148196"/>
                  </a:lnTo>
                  <a:lnTo>
                    <a:pt x="110089" y="148196"/>
                  </a:lnTo>
                  <a:lnTo>
                    <a:pt x="105854" y="156664"/>
                  </a:lnTo>
                  <a:lnTo>
                    <a:pt x="97386" y="165133"/>
                  </a:lnTo>
                  <a:lnTo>
                    <a:pt x="67747" y="165133"/>
                  </a:lnTo>
                  <a:lnTo>
                    <a:pt x="63513" y="173601"/>
                  </a:lnTo>
                  <a:lnTo>
                    <a:pt x="50810" y="173601"/>
                  </a:lnTo>
                  <a:lnTo>
                    <a:pt x="25405" y="199006"/>
                  </a:lnTo>
                  <a:lnTo>
                    <a:pt x="16937" y="199006"/>
                  </a:lnTo>
                  <a:lnTo>
                    <a:pt x="0" y="211709"/>
                  </a:lnTo>
                  <a:lnTo>
                    <a:pt x="4234" y="241348"/>
                  </a:lnTo>
                  <a:lnTo>
                    <a:pt x="16937" y="262519"/>
                  </a:lnTo>
                  <a:lnTo>
                    <a:pt x="8468" y="270987"/>
                  </a:lnTo>
                  <a:lnTo>
                    <a:pt x="8468" y="304861"/>
                  </a:lnTo>
                  <a:lnTo>
                    <a:pt x="29639" y="304861"/>
                  </a:lnTo>
                  <a:lnTo>
                    <a:pt x="16937" y="330266"/>
                  </a:lnTo>
                  <a:lnTo>
                    <a:pt x="29639" y="355671"/>
                  </a:lnTo>
                  <a:lnTo>
                    <a:pt x="42342" y="347202"/>
                  </a:lnTo>
                  <a:lnTo>
                    <a:pt x="46576" y="359905"/>
                  </a:lnTo>
                  <a:lnTo>
                    <a:pt x="63513" y="342968"/>
                  </a:lnTo>
                  <a:lnTo>
                    <a:pt x="88918" y="342968"/>
                  </a:lnTo>
                  <a:lnTo>
                    <a:pt x="118557" y="359905"/>
                  </a:lnTo>
                  <a:lnTo>
                    <a:pt x="160899" y="368373"/>
                  </a:lnTo>
                  <a:lnTo>
                    <a:pt x="177835" y="398012"/>
                  </a:lnTo>
                  <a:lnTo>
                    <a:pt x="203240" y="406481"/>
                  </a:lnTo>
                  <a:lnTo>
                    <a:pt x="215943" y="440354"/>
                  </a:lnTo>
                  <a:lnTo>
                    <a:pt x="211709" y="453057"/>
                  </a:lnTo>
                  <a:lnTo>
                    <a:pt x="228646" y="482696"/>
                  </a:lnTo>
                  <a:lnTo>
                    <a:pt x="228646" y="495398"/>
                  </a:lnTo>
                  <a:lnTo>
                    <a:pt x="258285" y="533506"/>
                  </a:lnTo>
                  <a:lnTo>
                    <a:pt x="283690" y="546208"/>
                  </a:lnTo>
                  <a:lnTo>
                    <a:pt x="300627" y="541974"/>
                  </a:lnTo>
                  <a:lnTo>
                    <a:pt x="309095" y="529272"/>
                  </a:lnTo>
                  <a:lnTo>
                    <a:pt x="321797" y="533506"/>
                  </a:lnTo>
                  <a:lnTo>
                    <a:pt x="347202" y="550443"/>
                  </a:lnTo>
                  <a:lnTo>
                    <a:pt x="389544" y="550443"/>
                  </a:lnTo>
                  <a:lnTo>
                    <a:pt x="385310" y="503867"/>
                  </a:lnTo>
                  <a:lnTo>
                    <a:pt x="385310" y="491164"/>
                  </a:lnTo>
                  <a:lnTo>
                    <a:pt x="398013" y="491164"/>
                  </a:lnTo>
                  <a:lnTo>
                    <a:pt x="423418" y="503867"/>
                  </a:lnTo>
                  <a:lnTo>
                    <a:pt x="444589" y="503867"/>
                  </a:lnTo>
                  <a:lnTo>
                    <a:pt x="440354" y="478462"/>
                  </a:lnTo>
                  <a:lnTo>
                    <a:pt x="453057" y="465759"/>
                  </a:lnTo>
                  <a:lnTo>
                    <a:pt x="482696" y="461525"/>
                  </a:lnTo>
                  <a:lnTo>
                    <a:pt x="482696" y="440354"/>
                  </a:lnTo>
                  <a:lnTo>
                    <a:pt x="508101" y="427652"/>
                  </a:lnTo>
                  <a:lnTo>
                    <a:pt x="503867" y="398012"/>
                  </a:lnTo>
                  <a:lnTo>
                    <a:pt x="478462" y="398012"/>
                  </a:lnTo>
                  <a:lnTo>
                    <a:pt x="457291" y="393778"/>
                  </a:lnTo>
                  <a:lnTo>
                    <a:pt x="453057" y="376842"/>
                  </a:lnTo>
                  <a:lnTo>
                    <a:pt x="469994" y="372607"/>
                  </a:lnTo>
                  <a:lnTo>
                    <a:pt x="469994" y="351436"/>
                  </a:lnTo>
                  <a:lnTo>
                    <a:pt x="486930" y="334500"/>
                  </a:lnTo>
                  <a:lnTo>
                    <a:pt x="474228" y="330266"/>
                  </a:lnTo>
                  <a:lnTo>
                    <a:pt x="436120" y="334500"/>
                  </a:lnTo>
                  <a:lnTo>
                    <a:pt x="440354" y="317563"/>
                  </a:lnTo>
                  <a:lnTo>
                    <a:pt x="414949" y="309095"/>
                  </a:lnTo>
                  <a:lnTo>
                    <a:pt x="406481" y="254050"/>
                  </a:lnTo>
                  <a:lnTo>
                    <a:pt x="406481" y="220177"/>
                  </a:lnTo>
                  <a:lnTo>
                    <a:pt x="385310" y="203240"/>
                  </a:lnTo>
                  <a:lnTo>
                    <a:pt x="389544" y="173601"/>
                  </a:lnTo>
                  <a:lnTo>
                    <a:pt x="342968" y="118557"/>
                  </a:lnTo>
                  <a:lnTo>
                    <a:pt x="338734" y="76215"/>
                  </a:lnTo>
                  <a:lnTo>
                    <a:pt x="321797" y="76215"/>
                  </a:lnTo>
                  <a:lnTo>
                    <a:pt x="317563" y="29639"/>
                  </a:lnTo>
                  <a:lnTo>
                    <a:pt x="283690" y="33873"/>
                  </a:lnTo>
                  <a:lnTo>
                    <a:pt x="283690" y="8468"/>
                  </a:lnTo>
                  <a:lnTo>
                    <a:pt x="27945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g34e6a128754_4_0"/>
            <p:cNvSpPr/>
            <p:nvPr/>
          </p:nvSpPr>
          <p:spPr>
            <a:xfrm>
              <a:off x="3736003" y="4373719"/>
              <a:ext cx="453056" cy="351436"/>
            </a:xfrm>
            <a:custGeom>
              <a:avLst/>
              <a:gdLst/>
              <a:ahLst/>
              <a:cxnLst/>
              <a:rect l="l" t="t" r="r" b="b"/>
              <a:pathLst>
                <a:path w="453056" h="351436" extrusionOk="0">
                  <a:moveTo>
                    <a:pt x="194772" y="0"/>
                  </a:moveTo>
                  <a:lnTo>
                    <a:pt x="169367" y="0"/>
                  </a:lnTo>
                  <a:lnTo>
                    <a:pt x="152430" y="16937"/>
                  </a:lnTo>
                  <a:lnTo>
                    <a:pt x="148196" y="4234"/>
                  </a:lnTo>
                  <a:lnTo>
                    <a:pt x="135494" y="12703"/>
                  </a:lnTo>
                  <a:lnTo>
                    <a:pt x="131259" y="8468"/>
                  </a:lnTo>
                  <a:lnTo>
                    <a:pt x="127025" y="16937"/>
                  </a:lnTo>
                  <a:lnTo>
                    <a:pt x="105854" y="25405"/>
                  </a:lnTo>
                  <a:lnTo>
                    <a:pt x="84684" y="33873"/>
                  </a:lnTo>
                  <a:lnTo>
                    <a:pt x="38108" y="42342"/>
                  </a:lnTo>
                  <a:lnTo>
                    <a:pt x="33873" y="63513"/>
                  </a:lnTo>
                  <a:lnTo>
                    <a:pt x="50810" y="63513"/>
                  </a:lnTo>
                  <a:lnTo>
                    <a:pt x="33873" y="80449"/>
                  </a:lnTo>
                  <a:lnTo>
                    <a:pt x="25405" y="97386"/>
                  </a:lnTo>
                  <a:lnTo>
                    <a:pt x="0" y="97386"/>
                  </a:lnTo>
                  <a:lnTo>
                    <a:pt x="12703" y="110089"/>
                  </a:lnTo>
                  <a:lnTo>
                    <a:pt x="4234" y="122791"/>
                  </a:lnTo>
                  <a:lnTo>
                    <a:pt x="8468" y="127025"/>
                  </a:lnTo>
                  <a:lnTo>
                    <a:pt x="12703" y="143962"/>
                  </a:lnTo>
                  <a:lnTo>
                    <a:pt x="29639" y="165133"/>
                  </a:lnTo>
                  <a:lnTo>
                    <a:pt x="33873" y="169367"/>
                  </a:lnTo>
                  <a:lnTo>
                    <a:pt x="38108" y="186304"/>
                  </a:lnTo>
                  <a:lnTo>
                    <a:pt x="50810" y="207475"/>
                  </a:lnTo>
                  <a:lnTo>
                    <a:pt x="63513" y="220177"/>
                  </a:lnTo>
                  <a:lnTo>
                    <a:pt x="63513" y="237114"/>
                  </a:lnTo>
                  <a:lnTo>
                    <a:pt x="50810" y="241348"/>
                  </a:lnTo>
                  <a:lnTo>
                    <a:pt x="59278" y="254050"/>
                  </a:lnTo>
                  <a:lnTo>
                    <a:pt x="93152" y="270987"/>
                  </a:lnTo>
                  <a:lnTo>
                    <a:pt x="101620" y="279455"/>
                  </a:lnTo>
                  <a:lnTo>
                    <a:pt x="118557" y="300626"/>
                  </a:lnTo>
                  <a:lnTo>
                    <a:pt x="139728" y="304861"/>
                  </a:lnTo>
                  <a:lnTo>
                    <a:pt x="156665" y="304861"/>
                  </a:lnTo>
                  <a:lnTo>
                    <a:pt x="156665" y="334500"/>
                  </a:lnTo>
                  <a:lnTo>
                    <a:pt x="165133" y="330266"/>
                  </a:lnTo>
                  <a:lnTo>
                    <a:pt x="165133" y="342968"/>
                  </a:lnTo>
                  <a:lnTo>
                    <a:pt x="194772" y="342968"/>
                  </a:lnTo>
                  <a:lnTo>
                    <a:pt x="220177" y="351436"/>
                  </a:lnTo>
                  <a:lnTo>
                    <a:pt x="224411" y="321797"/>
                  </a:lnTo>
                  <a:lnTo>
                    <a:pt x="237114" y="321797"/>
                  </a:lnTo>
                  <a:lnTo>
                    <a:pt x="283690" y="330266"/>
                  </a:lnTo>
                  <a:lnTo>
                    <a:pt x="330266" y="330266"/>
                  </a:lnTo>
                  <a:lnTo>
                    <a:pt x="364139" y="321797"/>
                  </a:lnTo>
                  <a:lnTo>
                    <a:pt x="372608" y="292158"/>
                  </a:lnTo>
                  <a:lnTo>
                    <a:pt x="347202" y="270987"/>
                  </a:lnTo>
                  <a:lnTo>
                    <a:pt x="355671" y="249816"/>
                  </a:lnTo>
                  <a:lnTo>
                    <a:pt x="368373" y="228645"/>
                  </a:lnTo>
                  <a:lnTo>
                    <a:pt x="389544" y="245582"/>
                  </a:lnTo>
                  <a:lnTo>
                    <a:pt x="444589" y="224411"/>
                  </a:lnTo>
                  <a:lnTo>
                    <a:pt x="453057" y="207475"/>
                  </a:lnTo>
                  <a:lnTo>
                    <a:pt x="427652" y="190538"/>
                  </a:lnTo>
                  <a:lnTo>
                    <a:pt x="414949" y="186304"/>
                  </a:lnTo>
                  <a:lnTo>
                    <a:pt x="406481" y="199006"/>
                  </a:lnTo>
                  <a:lnTo>
                    <a:pt x="389544" y="203240"/>
                  </a:lnTo>
                  <a:lnTo>
                    <a:pt x="364139" y="190538"/>
                  </a:lnTo>
                  <a:lnTo>
                    <a:pt x="334500" y="152430"/>
                  </a:lnTo>
                  <a:lnTo>
                    <a:pt x="334500" y="135494"/>
                  </a:lnTo>
                  <a:lnTo>
                    <a:pt x="317563" y="110089"/>
                  </a:lnTo>
                  <a:lnTo>
                    <a:pt x="321797" y="97386"/>
                  </a:lnTo>
                  <a:lnTo>
                    <a:pt x="309095" y="67747"/>
                  </a:lnTo>
                  <a:lnTo>
                    <a:pt x="283690" y="55044"/>
                  </a:lnTo>
                  <a:lnTo>
                    <a:pt x="266753" y="25405"/>
                  </a:lnTo>
                  <a:lnTo>
                    <a:pt x="224411" y="16937"/>
                  </a:lnTo>
                  <a:lnTo>
                    <a:pt x="19477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g34e6a128754_4_0"/>
            <p:cNvSpPr/>
            <p:nvPr/>
          </p:nvSpPr>
          <p:spPr>
            <a:xfrm>
              <a:off x="4735269" y="3323644"/>
              <a:ext cx="436120" cy="389544"/>
            </a:xfrm>
            <a:custGeom>
              <a:avLst/>
              <a:gdLst/>
              <a:ahLst/>
              <a:cxnLst/>
              <a:rect l="l" t="t" r="r" b="b"/>
              <a:pathLst>
                <a:path w="436120" h="389544" extrusionOk="0">
                  <a:moveTo>
                    <a:pt x="76215" y="0"/>
                  </a:moveTo>
                  <a:lnTo>
                    <a:pt x="59278" y="0"/>
                  </a:lnTo>
                  <a:lnTo>
                    <a:pt x="50810" y="21171"/>
                  </a:lnTo>
                  <a:lnTo>
                    <a:pt x="21171" y="131259"/>
                  </a:lnTo>
                  <a:lnTo>
                    <a:pt x="16937" y="143962"/>
                  </a:lnTo>
                  <a:lnTo>
                    <a:pt x="12703" y="177835"/>
                  </a:lnTo>
                  <a:lnTo>
                    <a:pt x="4234" y="190538"/>
                  </a:lnTo>
                  <a:lnTo>
                    <a:pt x="4234" y="241348"/>
                  </a:lnTo>
                  <a:lnTo>
                    <a:pt x="0" y="254050"/>
                  </a:lnTo>
                  <a:lnTo>
                    <a:pt x="29639" y="270987"/>
                  </a:lnTo>
                  <a:lnTo>
                    <a:pt x="42342" y="270987"/>
                  </a:lnTo>
                  <a:lnTo>
                    <a:pt x="59278" y="287924"/>
                  </a:lnTo>
                  <a:lnTo>
                    <a:pt x="63513" y="313329"/>
                  </a:lnTo>
                  <a:lnTo>
                    <a:pt x="84684" y="309095"/>
                  </a:lnTo>
                  <a:lnTo>
                    <a:pt x="114323" y="317563"/>
                  </a:lnTo>
                  <a:lnTo>
                    <a:pt x="114323" y="313329"/>
                  </a:lnTo>
                  <a:lnTo>
                    <a:pt x="131259" y="313329"/>
                  </a:lnTo>
                  <a:lnTo>
                    <a:pt x="152430" y="330266"/>
                  </a:lnTo>
                  <a:lnTo>
                    <a:pt x="169367" y="321797"/>
                  </a:lnTo>
                  <a:lnTo>
                    <a:pt x="182070" y="292158"/>
                  </a:lnTo>
                  <a:lnTo>
                    <a:pt x="190538" y="279455"/>
                  </a:lnTo>
                  <a:lnTo>
                    <a:pt x="203240" y="283690"/>
                  </a:lnTo>
                  <a:lnTo>
                    <a:pt x="215943" y="292158"/>
                  </a:lnTo>
                  <a:lnTo>
                    <a:pt x="224411" y="313329"/>
                  </a:lnTo>
                  <a:lnTo>
                    <a:pt x="283690" y="389544"/>
                  </a:lnTo>
                  <a:lnTo>
                    <a:pt x="304861" y="376842"/>
                  </a:lnTo>
                  <a:lnTo>
                    <a:pt x="304861" y="347202"/>
                  </a:lnTo>
                  <a:lnTo>
                    <a:pt x="326032" y="347202"/>
                  </a:lnTo>
                  <a:lnTo>
                    <a:pt x="326032" y="296392"/>
                  </a:lnTo>
                  <a:lnTo>
                    <a:pt x="338734" y="287924"/>
                  </a:lnTo>
                  <a:lnTo>
                    <a:pt x="338734" y="241348"/>
                  </a:lnTo>
                  <a:lnTo>
                    <a:pt x="342968" y="245582"/>
                  </a:lnTo>
                  <a:lnTo>
                    <a:pt x="342968" y="228645"/>
                  </a:lnTo>
                  <a:lnTo>
                    <a:pt x="334500" y="211709"/>
                  </a:lnTo>
                  <a:lnTo>
                    <a:pt x="338734" y="169367"/>
                  </a:lnTo>
                  <a:lnTo>
                    <a:pt x="355671" y="177835"/>
                  </a:lnTo>
                  <a:lnTo>
                    <a:pt x="364139" y="165133"/>
                  </a:lnTo>
                  <a:lnTo>
                    <a:pt x="376842" y="160899"/>
                  </a:lnTo>
                  <a:lnTo>
                    <a:pt x="393778" y="148196"/>
                  </a:lnTo>
                  <a:lnTo>
                    <a:pt x="376842" y="148196"/>
                  </a:lnTo>
                  <a:lnTo>
                    <a:pt x="376842" y="118557"/>
                  </a:lnTo>
                  <a:lnTo>
                    <a:pt x="393778" y="105854"/>
                  </a:lnTo>
                  <a:lnTo>
                    <a:pt x="423418" y="105854"/>
                  </a:lnTo>
                  <a:lnTo>
                    <a:pt x="423418" y="88918"/>
                  </a:lnTo>
                  <a:lnTo>
                    <a:pt x="414949" y="84683"/>
                  </a:lnTo>
                  <a:lnTo>
                    <a:pt x="436120" y="55044"/>
                  </a:lnTo>
                  <a:lnTo>
                    <a:pt x="431886" y="46576"/>
                  </a:lnTo>
                  <a:lnTo>
                    <a:pt x="406481" y="29639"/>
                  </a:lnTo>
                  <a:lnTo>
                    <a:pt x="342968" y="101620"/>
                  </a:lnTo>
                  <a:lnTo>
                    <a:pt x="300627" y="101620"/>
                  </a:lnTo>
                  <a:lnTo>
                    <a:pt x="300627" y="80449"/>
                  </a:lnTo>
                  <a:lnTo>
                    <a:pt x="275221" y="71981"/>
                  </a:lnTo>
                  <a:lnTo>
                    <a:pt x="245582" y="101620"/>
                  </a:lnTo>
                  <a:lnTo>
                    <a:pt x="224411" y="105854"/>
                  </a:lnTo>
                  <a:lnTo>
                    <a:pt x="224411" y="84683"/>
                  </a:lnTo>
                  <a:lnTo>
                    <a:pt x="203240" y="76215"/>
                  </a:lnTo>
                  <a:lnTo>
                    <a:pt x="173601" y="33873"/>
                  </a:lnTo>
                  <a:lnTo>
                    <a:pt x="143962" y="21171"/>
                  </a:lnTo>
                  <a:lnTo>
                    <a:pt x="135494" y="0"/>
                  </a:lnTo>
                  <a:lnTo>
                    <a:pt x="122791" y="0"/>
                  </a:lnTo>
                  <a:lnTo>
                    <a:pt x="105854" y="8468"/>
                  </a:lnTo>
                  <a:lnTo>
                    <a:pt x="93152" y="12703"/>
                  </a:lnTo>
                  <a:lnTo>
                    <a:pt x="7621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Google Shape;121;g34e6a128754_4_0"/>
            <p:cNvSpPr/>
            <p:nvPr/>
          </p:nvSpPr>
          <p:spPr>
            <a:xfrm>
              <a:off x="4747971" y="3603099"/>
              <a:ext cx="516569" cy="520803"/>
            </a:xfrm>
            <a:custGeom>
              <a:avLst/>
              <a:gdLst/>
              <a:ahLst/>
              <a:cxnLst/>
              <a:rect l="l" t="t" r="r" b="b"/>
              <a:pathLst>
                <a:path w="516569" h="520803" extrusionOk="0">
                  <a:moveTo>
                    <a:pt x="177835" y="0"/>
                  </a:moveTo>
                  <a:lnTo>
                    <a:pt x="169367" y="12703"/>
                  </a:lnTo>
                  <a:lnTo>
                    <a:pt x="156665" y="42342"/>
                  </a:lnTo>
                  <a:lnTo>
                    <a:pt x="139728" y="50810"/>
                  </a:lnTo>
                  <a:lnTo>
                    <a:pt x="118557" y="33873"/>
                  </a:lnTo>
                  <a:lnTo>
                    <a:pt x="101620" y="33873"/>
                  </a:lnTo>
                  <a:lnTo>
                    <a:pt x="101620" y="55044"/>
                  </a:lnTo>
                  <a:lnTo>
                    <a:pt x="122791" y="71981"/>
                  </a:lnTo>
                  <a:lnTo>
                    <a:pt x="88918" y="114323"/>
                  </a:lnTo>
                  <a:lnTo>
                    <a:pt x="46576" y="127025"/>
                  </a:lnTo>
                  <a:lnTo>
                    <a:pt x="12703" y="135494"/>
                  </a:lnTo>
                  <a:lnTo>
                    <a:pt x="33873" y="156664"/>
                  </a:lnTo>
                  <a:lnTo>
                    <a:pt x="38108" y="169367"/>
                  </a:lnTo>
                  <a:lnTo>
                    <a:pt x="4234" y="186304"/>
                  </a:lnTo>
                  <a:lnTo>
                    <a:pt x="4234" y="232880"/>
                  </a:lnTo>
                  <a:lnTo>
                    <a:pt x="0" y="232880"/>
                  </a:lnTo>
                  <a:lnTo>
                    <a:pt x="8468" y="254050"/>
                  </a:lnTo>
                  <a:lnTo>
                    <a:pt x="38108" y="262519"/>
                  </a:lnTo>
                  <a:lnTo>
                    <a:pt x="55044" y="254050"/>
                  </a:lnTo>
                  <a:lnTo>
                    <a:pt x="76215" y="241348"/>
                  </a:lnTo>
                  <a:lnTo>
                    <a:pt x="105854" y="262519"/>
                  </a:lnTo>
                  <a:lnTo>
                    <a:pt x="131259" y="262519"/>
                  </a:lnTo>
                  <a:lnTo>
                    <a:pt x="143962" y="287924"/>
                  </a:lnTo>
                  <a:lnTo>
                    <a:pt x="139728" y="300626"/>
                  </a:lnTo>
                  <a:lnTo>
                    <a:pt x="139728" y="326031"/>
                  </a:lnTo>
                  <a:lnTo>
                    <a:pt x="135494" y="351436"/>
                  </a:lnTo>
                  <a:lnTo>
                    <a:pt x="135494" y="355671"/>
                  </a:lnTo>
                  <a:lnTo>
                    <a:pt x="148196" y="355671"/>
                  </a:lnTo>
                  <a:lnTo>
                    <a:pt x="173601" y="364139"/>
                  </a:lnTo>
                  <a:lnTo>
                    <a:pt x="211709" y="372607"/>
                  </a:lnTo>
                  <a:lnTo>
                    <a:pt x="224411" y="364139"/>
                  </a:lnTo>
                  <a:lnTo>
                    <a:pt x="232880" y="351436"/>
                  </a:lnTo>
                  <a:lnTo>
                    <a:pt x="237114" y="351436"/>
                  </a:lnTo>
                  <a:lnTo>
                    <a:pt x="237114" y="474228"/>
                  </a:lnTo>
                  <a:lnTo>
                    <a:pt x="245582" y="482696"/>
                  </a:lnTo>
                  <a:lnTo>
                    <a:pt x="266753" y="482696"/>
                  </a:lnTo>
                  <a:lnTo>
                    <a:pt x="287924" y="495398"/>
                  </a:lnTo>
                  <a:lnTo>
                    <a:pt x="304861" y="508101"/>
                  </a:lnTo>
                  <a:lnTo>
                    <a:pt x="317563" y="508101"/>
                  </a:lnTo>
                  <a:lnTo>
                    <a:pt x="326032" y="516569"/>
                  </a:lnTo>
                  <a:lnTo>
                    <a:pt x="355671" y="520803"/>
                  </a:lnTo>
                  <a:lnTo>
                    <a:pt x="355671" y="516569"/>
                  </a:lnTo>
                  <a:lnTo>
                    <a:pt x="342968" y="508101"/>
                  </a:lnTo>
                  <a:lnTo>
                    <a:pt x="342968" y="491164"/>
                  </a:lnTo>
                  <a:lnTo>
                    <a:pt x="385310" y="491164"/>
                  </a:lnTo>
                  <a:lnTo>
                    <a:pt x="393778" y="478462"/>
                  </a:lnTo>
                  <a:lnTo>
                    <a:pt x="389544" y="465759"/>
                  </a:lnTo>
                  <a:lnTo>
                    <a:pt x="406481" y="448822"/>
                  </a:lnTo>
                  <a:lnTo>
                    <a:pt x="423418" y="457291"/>
                  </a:lnTo>
                  <a:lnTo>
                    <a:pt x="440354" y="440354"/>
                  </a:lnTo>
                  <a:lnTo>
                    <a:pt x="478462" y="444588"/>
                  </a:lnTo>
                  <a:lnTo>
                    <a:pt x="486930" y="431886"/>
                  </a:lnTo>
                  <a:lnTo>
                    <a:pt x="516570" y="431886"/>
                  </a:lnTo>
                  <a:lnTo>
                    <a:pt x="516570" y="398012"/>
                  </a:lnTo>
                  <a:lnTo>
                    <a:pt x="503867" y="393778"/>
                  </a:lnTo>
                  <a:lnTo>
                    <a:pt x="499633" y="372607"/>
                  </a:lnTo>
                  <a:lnTo>
                    <a:pt x="465759" y="372607"/>
                  </a:lnTo>
                  <a:lnTo>
                    <a:pt x="461525" y="364139"/>
                  </a:lnTo>
                  <a:lnTo>
                    <a:pt x="469994" y="330266"/>
                  </a:lnTo>
                  <a:lnTo>
                    <a:pt x="478462" y="321797"/>
                  </a:lnTo>
                  <a:lnTo>
                    <a:pt x="469994" y="309095"/>
                  </a:lnTo>
                  <a:lnTo>
                    <a:pt x="453057" y="300626"/>
                  </a:lnTo>
                  <a:lnTo>
                    <a:pt x="444589" y="309095"/>
                  </a:lnTo>
                  <a:lnTo>
                    <a:pt x="448823" y="296392"/>
                  </a:lnTo>
                  <a:lnTo>
                    <a:pt x="448823" y="283690"/>
                  </a:lnTo>
                  <a:lnTo>
                    <a:pt x="436120" y="270987"/>
                  </a:lnTo>
                  <a:lnTo>
                    <a:pt x="440354" y="237114"/>
                  </a:lnTo>
                  <a:lnTo>
                    <a:pt x="457291" y="228645"/>
                  </a:lnTo>
                  <a:lnTo>
                    <a:pt x="453057" y="207475"/>
                  </a:lnTo>
                  <a:lnTo>
                    <a:pt x="423418" y="177835"/>
                  </a:lnTo>
                  <a:lnTo>
                    <a:pt x="410715" y="177835"/>
                  </a:lnTo>
                  <a:lnTo>
                    <a:pt x="402247" y="190538"/>
                  </a:lnTo>
                  <a:lnTo>
                    <a:pt x="381076" y="160899"/>
                  </a:lnTo>
                  <a:lnTo>
                    <a:pt x="372608" y="165133"/>
                  </a:lnTo>
                  <a:lnTo>
                    <a:pt x="359905" y="186304"/>
                  </a:lnTo>
                  <a:lnTo>
                    <a:pt x="368373" y="199006"/>
                  </a:lnTo>
                  <a:lnTo>
                    <a:pt x="364139" y="203240"/>
                  </a:lnTo>
                  <a:lnTo>
                    <a:pt x="351437" y="194772"/>
                  </a:lnTo>
                  <a:lnTo>
                    <a:pt x="309095" y="186304"/>
                  </a:lnTo>
                  <a:lnTo>
                    <a:pt x="292158" y="152430"/>
                  </a:lnTo>
                  <a:lnTo>
                    <a:pt x="292158" y="139728"/>
                  </a:lnTo>
                  <a:lnTo>
                    <a:pt x="275221" y="118557"/>
                  </a:lnTo>
                  <a:lnTo>
                    <a:pt x="270987" y="110089"/>
                  </a:lnTo>
                  <a:lnTo>
                    <a:pt x="211709" y="33873"/>
                  </a:lnTo>
                  <a:lnTo>
                    <a:pt x="203240" y="12703"/>
                  </a:lnTo>
                  <a:lnTo>
                    <a:pt x="190538" y="4234"/>
                  </a:lnTo>
                  <a:lnTo>
                    <a:pt x="17783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g34e6a128754_4_0"/>
            <p:cNvSpPr/>
            <p:nvPr/>
          </p:nvSpPr>
          <p:spPr>
            <a:xfrm>
              <a:off x="5069769" y="3349049"/>
              <a:ext cx="376841" cy="326031"/>
            </a:xfrm>
            <a:custGeom>
              <a:avLst/>
              <a:gdLst/>
              <a:ahLst/>
              <a:cxnLst/>
              <a:rect l="l" t="t" r="r" b="b"/>
              <a:pathLst>
                <a:path w="376841" h="326031" extrusionOk="0">
                  <a:moveTo>
                    <a:pt x="232880" y="0"/>
                  </a:moveTo>
                  <a:lnTo>
                    <a:pt x="199006" y="8468"/>
                  </a:lnTo>
                  <a:lnTo>
                    <a:pt x="165133" y="33873"/>
                  </a:lnTo>
                  <a:lnTo>
                    <a:pt x="156665" y="21171"/>
                  </a:lnTo>
                  <a:lnTo>
                    <a:pt x="139728" y="21171"/>
                  </a:lnTo>
                  <a:lnTo>
                    <a:pt x="122791" y="55044"/>
                  </a:lnTo>
                  <a:lnTo>
                    <a:pt x="127025" y="67747"/>
                  </a:lnTo>
                  <a:lnTo>
                    <a:pt x="143962" y="84683"/>
                  </a:lnTo>
                  <a:lnTo>
                    <a:pt x="110089" y="101620"/>
                  </a:lnTo>
                  <a:lnTo>
                    <a:pt x="93152" y="122791"/>
                  </a:lnTo>
                  <a:lnTo>
                    <a:pt x="59278" y="122791"/>
                  </a:lnTo>
                  <a:lnTo>
                    <a:pt x="42342" y="135494"/>
                  </a:lnTo>
                  <a:lnTo>
                    <a:pt x="25405" y="139728"/>
                  </a:lnTo>
                  <a:lnTo>
                    <a:pt x="21171" y="152430"/>
                  </a:lnTo>
                  <a:lnTo>
                    <a:pt x="4234" y="143962"/>
                  </a:lnTo>
                  <a:lnTo>
                    <a:pt x="0" y="186304"/>
                  </a:lnTo>
                  <a:lnTo>
                    <a:pt x="8468" y="203240"/>
                  </a:lnTo>
                  <a:lnTo>
                    <a:pt x="8468" y="220177"/>
                  </a:lnTo>
                  <a:lnTo>
                    <a:pt x="21171" y="228645"/>
                  </a:lnTo>
                  <a:lnTo>
                    <a:pt x="21171" y="270987"/>
                  </a:lnTo>
                  <a:lnTo>
                    <a:pt x="50810" y="279455"/>
                  </a:lnTo>
                  <a:lnTo>
                    <a:pt x="63513" y="300626"/>
                  </a:lnTo>
                  <a:lnTo>
                    <a:pt x="88918" y="300626"/>
                  </a:lnTo>
                  <a:lnTo>
                    <a:pt x="97386" y="292158"/>
                  </a:lnTo>
                  <a:lnTo>
                    <a:pt x="110089" y="292158"/>
                  </a:lnTo>
                  <a:lnTo>
                    <a:pt x="131259" y="317563"/>
                  </a:lnTo>
                  <a:lnTo>
                    <a:pt x="139728" y="326031"/>
                  </a:lnTo>
                  <a:lnTo>
                    <a:pt x="165133" y="321797"/>
                  </a:lnTo>
                  <a:lnTo>
                    <a:pt x="173601" y="309095"/>
                  </a:lnTo>
                  <a:lnTo>
                    <a:pt x="182070" y="279455"/>
                  </a:lnTo>
                  <a:lnTo>
                    <a:pt x="194772" y="270987"/>
                  </a:lnTo>
                  <a:lnTo>
                    <a:pt x="207475" y="237114"/>
                  </a:lnTo>
                  <a:lnTo>
                    <a:pt x="224411" y="224411"/>
                  </a:lnTo>
                  <a:lnTo>
                    <a:pt x="232880" y="228645"/>
                  </a:lnTo>
                  <a:lnTo>
                    <a:pt x="237114" y="237114"/>
                  </a:lnTo>
                  <a:lnTo>
                    <a:pt x="228646" y="249816"/>
                  </a:lnTo>
                  <a:lnTo>
                    <a:pt x="245582" y="266753"/>
                  </a:lnTo>
                  <a:lnTo>
                    <a:pt x="266753" y="266753"/>
                  </a:lnTo>
                  <a:lnTo>
                    <a:pt x="283690" y="292158"/>
                  </a:lnTo>
                  <a:lnTo>
                    <a:pt x="279456" y="300626"/>
                  </a:lnTo>
                  <a:lnTo>
                    <a:pt x="296392" y="287924"/>
                  </a:lnTo>
                  <a:lnTo>
                    <a:pt x="309095" y="275221"/>
                  </a:lnTo>
                  <a:lnTo>
                    <a:pt x="317563" y="279455"/>
                  </a:lnTo>
                  <a:lnTo>
                    <a:pt x="317563" y="249816"/>
                  </a:lnTo>
                  <a:lnTo>
                    <a:pt x="368373" y="228645"/>
                  </a:lnTo>
                  <a:lnTo>
                    <a:pt x="376842" y="215943"/>
                  </a:lnTo>
                  <a:lnTo>
                    <a:pt x="372608" y="182069"/>
                  </a:lnTo>
                  <a:lnTo>
                    <a:pt x="338734" y="148196"/>
                  </a:lnTo>
                  <a:lnTo>
                    <a:pt x="326032" y="152430"/>
                  </a:lnTo>
                  <a:lnTo>
                    <a:pt x="326032" y="114323"/>
                  </a:lnTo>
                  <a:lnTo>
                    <a:pt x="300627" y="101620"/>
                  </a:lnTo>
                  <a:lnTo>
                    <a:pt x="296392" y="88918"/>
                  </a:lnTo>
                  <a:lnTo>
                    <a:pt x="313329" y="71981"/>
                  </a:lnTo>
                  <a:lnTo>
                    <a:pt x="313329" y="50810"/>
                  </a:lnTo>
                  <a:lnTo>
                    <a:pt x="287924" y="21171"/>
                  </a:lnTo>
                  <a:lnTo>
                    <a:pt x="287924" y="0"/>
                  </a:lnTo>
                  <a:lnTo>
                    <a:pt x="23288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Google Shape;123;g34e6a128754_4_0"/>
            <p:cNvSpPr/>
            <p:nvPr/>
          </p:nvSpPr>
          <p:spPr>
            <a:xfrm>
              <a:off x="4413471" y="3442201"/>
              <a:ext cx="342968" cy="453056"/>
            </a:xfrm>
            <a:custGeom>
              <a:avLst/>
              <a:gdLst/>
              <a:ahLst/>
              <a:cxnLst/>
              <a:rect l="l" t="t" r="r" b="b"/>
              <a:pathLst>
                <a:path w="342968" h="453056" extrusionOk="0">
                  <a:moveTo>
                    <a:pt x="55044" y="0"/>
                  </a:moveTo>
                  <a:lnTo>
                    <a:pt x="29639" y="4234"/>
                  </a:lnTo>
                  <a:lnTo>
                    <a:pt x="25405" y="21171"/>
                  </a:lnTo>
                  <a:lnTo>
                    <a:pt x="33873" y="42342"/>
                  </a:lnTo>
                  <a:lnTo>
                    <a:pt x="38108" y="131259"/>
                  </a:lnTo>
                  <a:lnTo>
                    <a:pt x="0" y="131259"/>
                  </a:lnTo>
                  <a:lnTo>
                    <a:pt x="0" y="143962"/>
                  </a:lnTo>
                  <a:lnTo>
                    <a:pt x="25405" y="165133"/>
                  </a:lnTo>
                  <a:lnTo>
                    <a:pt x="12703" y="177835"/>
                  </a:lnTo>
                  <a:lnTo>
                    <a:pt x="4234" y="211709"/>
                  </a:lnTo>
                  <a:lnTo>
                    <a:pt x="25405" y="237114"/>
                  </a:lnTo>
                  <a:lnTo>
                    <a:pt x="42342" y="275221"/>
                  </a:lnTo>
                  <a:lnTo>
                    <a:pt x="80449" y="300626"/>
                  </a:lnTo>
                  <a:lnTo>
                    <a:pt x="93152" y="351436"/>
                  </a:lnTo>
                  <a:lnTo>
                    <a:pt x="67747" y="381076"/>
                  </a:lnTo>
                  <a:lnTo>
                    <a:pt x="71981" y="398012"/>
                  </a:lnTo>
                  <a:lnTo>
                    <a:pt x="114323" y="410715"/>
                  </a:lnTo>
                  <a:lnTo>
                    <a:pt x="148196" y="385310"/>
                  </a:lnTo>
                  <a:lnTo>
                    <a:pt x="160899" y="385310"/>
                  </a:lnTo>
                  <a:lnTo>
                    <a:pt x="211709" y="406481"/>
                  </a:lnTo>
                  <a:lnTo>
                    <a:pt x="207475" y="431886"/>
                  </a:lnTo>
                  <a:lnTo>
                    <a:pt x="232880" y="431886"/>
                  </a:lnTo>
                  <a:lnTo>
                    <a:pt x="254051" y="453057"/>
                  </a:lnTo>
                  <a:lnTo>
                    <a:pt x="266753" y="453057"/>
                  </a:lnTo>
                  <a:lnTo>
                    <a:pt x="292158" y="444588"/>
                  </a:lnTo>
                  <a:lnTo>
                    <a:pt x="300627" y="414949"/>
                  </a:lnTo>
                  <a:lnTo>
                    <a:pt x="338734" y="393778"/>
                  </a:lnTo>
                  <a:lnTo>
                    <a:pt x="338734" y="347202"/>
                  </a:lnTo>
                  <a:lnTo>
                    <a:pt x="342968" y="347202"/>
                  </a:lnTo>
                  <a:lnTo>
                    <a:pt x="321797" y="342968"/>
                  </a:lnTo>
                  <a:lnTo>
                    <a:pt x="309095" y="351436"/>
                  </a:lnTo>
                  <a:lnTo>
                    <a:pt x="292158" y="342968"/>
                  </a:lnTo>
                  <a:lnTo>
                    <a:pt x="309095" y="321797"/>
                  </a:lnTo>
                  <a:lnTo>
                    <a:pt x="304861" y="304861"/>
                  </a:lnTo>
                  <a:lnTo>
                    <a:pt x="254051" y="296392"/>
                  </a:lnTo>
                  <a:lnTo>
                    <a:pt x="211709" y="258285"/>
                  </a:lnTo>
                  <a:lnTo>
                    <a:pt x="211709" y="245582"/>
                  </a:lnTo>
                  <a:lnTo>
                    <a:pt x="220177" y="237114"/>
                  </a:lnTo>
                  <a:lnTo>
                    <a:pt x="220177" y="224411"/>
                  </a:lnTo>
                  <a:lnTo>
                    <a:pt x="207475" y="215943"/>
                  </a:lnTo>
                  <a:lnTo>
                    <a:pt x="220177" y="203240"/>
                  </a:lnTo>
                  <a:lnTo>
                    <a:pt x="220177" y="182069"/>
                  </a:lnTo>
                  <a:lnTo>
                    <a:pt x="199006" y="165133"/>
                  </a:lnTo>
                  <a:lnTo>
                    <a:pt x="199006" y="143962"/>
                  </a:lnTo>
                  <a:lnTo>
                    <a:pt x="186304" y="131259"/>
                  </a:lnTo>
                  <a:lnTo>
                    <a:pt x="186304" y="114323"/>
                  </a:lnTo>
                  <a:lnTo>
                    <a:pt x="177835" y="93152"/>
                  </a:lnTo>
                  <a:lnTo>
                    <a:pt x="190538" y="80449"/>
                  </a:lnTo>
                  <a:lnTo>
                    <a:pt x="190538" y="50810"/>
                  </a:lnTo>
                  <a:lnTo>
                    <a:pt x="220177" y="50810"/>
                  </a:lnTo>
                  <a:lnTo>
                    <a:pt x="228646" y="42342"/>
                  </a:lnTo>
                  <a:lnTo>
                    <a:pt x="220177" y="25405"/>
                  </a:lnTo>
                  <a:lnTo>
                    <a:pt x="220177" y="8468"/>
                  </a:lnTo>
                  <a:lnTo>
                    <a:pt x="211709" y="4234"/>
                  </a:lnTo>
                  <a:lnTo>
                    <a:pt x="207475" y="33873"/>
                  </a:lnTo>
                  <a:lnTo>
                    <a:pt x="190538" y="33873"/>
                  </a:lnTo>
                  <a:lnTo>
                    <a:pt x="177835" y="46576"/>
                  </a:lnTo>
                  <a:lnTo>
                    <a:pt x="169367" y="38108"/>
                  </a:lnTo>
                  <a:lnTo>
                    <a:pt x="118557" y="29639"/>
                  </a:lnTo>
                  <a:lnTo>
                    <a:pt x="101620" y="42342"/>
                  </a:lnTo>
                  <a:lnTo>
                    <a:pt x="88918" y="42342"/>
                  </a:lnTo>
                  <a:lnTo>
                    <a:pt x="84684" y="29639"/>
                  </a:lnTo>
                  <a:lnTo>
                    <a:pt x="63513" y="25405"/>
                  </a:lnTo>
                  <a:lnTo>
                    <a:pt x="59278" y="4234"/>
                  </a:lnTo>
                  <a:lnTo>
                    <a:pt x="5504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g34e6a128754_4_0"/>
            <p:cNvSpPr/>
            <p:nvPr/>
          </p:nvSpPr>
          <p:spPr>
            <a:xfrm>
              <a:off x="4591307" y="3421030"/>
              <a:ext cx="279455" cy="368373"/>
            </a:xfrm>
            <a:custGeom>
              <a:avLst/>
              <a:gdLst/>
              <a:ahLst/>
              <a:cxnLst/>
              <a:rect l="l" t="t" r="r" b="b"/>
              <a:pathLst>
                <a:path w="279455" h="368373" extrusionOk="0">
                  <a:moveTo>
                    <a:pt x="131259" y="0"/>
                  </a:moveTo>
                  <a:lnTo>
                    <a:pt x="114323" y="0"/>
                  </a:lnTo>
                  <a:lnTo>
                    <a:pt x="101620" y="16937"/>
                  </a:lnTo>
                  <a:lnTo>
                    <a:pt x="93152" y="4234"/>
                  </a:lnTo>
                  <a:lnTo>
                    <a:pt x="76215" y="16937"/>
                  </a:lnTo>
                  <a:lnTo>
                    <a:pt x="59278" y="4234"/>
                  </a:lnTo>
                  <a:lnTo>
                    <a:pt x="42342" y="4234"/>
                  </a:lnTo>
                  <a:lnTo>
                    <a:pt x="38108" y="8468"/>
                  </a:lnTo>
                  <a:lnTo>
                    <a:pt x="33873" y="25405"/>
                  </a:lnTo>
                  <a:lnTo>
                    <a:pt x="42342" y="33873"/>
                  </a:lnTo>
                  <a:lnTo>
                    <a:pt x="42342" y="46576"/>
                  </a:lnTo>
                  <a:lnTo>
                    <a:pt x="50810" y="63513"/>
                  </a:lnTo>
                  <a:lnTo>
                    <a:pt x="46576" y="71981"/>
                  </a:lnTo>
                  <a:lnTo>
                    <a:pt x="12703" y="71981"/>
                  </a:lnTo>
                  <a:lnTo>
                    <a:pt x="12703" y="101620"/>
                  </a:lnTo>
                  <a:lnTo>
                    <a:pt x="0" y="114323"/>
                  </a:lnTo>
                  <a:lnTo>
                    <a:pt x="8468" y="139728"/>
                  </a:lnTo>
                  <a:lnTo>
                    <a:pt x="8468" y="152430"/>
                  </a:lnTo>
                  <a:lnTo>
                    <a:pt x="21171" y="165133"/>
                  </a:lnTo>
                  <a:lnTo>
                    <a:pt x="21171" y="186304"/>
                  </a:lnTo>
                  <a:lnTo>
                    <a:pt x="42342" y="203240"/>
                  </a:lnTo>
                  <a:lnTo>
                    <a:pt x="42342" y="224411"/>
                  </a:lnTo>
                  <a:lnTo>
                    <a:pt x="29639" y="241348"/>
                  </a:lnTo>
                  <a:lnTo>
                    <a:pt x="42342" y="245582"/>
                  </a:lnTo>
                  <a:lnTo>
                    <a:pt x="42342" y="258285"/>
                  </a:lnTo>
                  <a:lnTo>
                    <a:pt x="33873" y="266753"/>
                  </a:lnTo>
                  <a:lnTo>
                    <a:pt x="33873" y="279455"/>
                  </a:lnTo>
                  <a:lnTo>
                    <a:pt x="76215" y="317563"/>
                  </a:lnTo>
                  <a:lnTo>
                    <a:pt x="127025" y="326031"/>
                  </a:lnTo>
                  <a:lnTo>
                    <a:pt x="131259" y="342968"/>
                  </a:lnTo>
                  <a:lnTo>
                    <a:pt x="114323" y="359905"/>
                  </a:lnTo>
                  <a:lnTo>
                    <a:pt x="131259" y="368373"/>
                  </a:lnTo>
                  <a:lnTo>
                    <a:pt x="143962" y="364139"/>
                  </a:lnTo>
                  <a:lnTo>
                    <a:pt x="165133" y="368373"/>
                  </a:lnTo>
                  <a:lnTo>
                    <a:pt x="194772" y="351436"/>
                  </a:lnTo>
                  <a:lnTo>
                    <a:pt x="190538" y="338734"/>
                  </a:lnTo>
                  <a:lnTo>
                    <a:pt x="169367" y="317563"/>
                  </a:lnTo>
                  <a:lnTo>
                    <a:pt x="203240" y="309095"/>
                  </a:lnTo>
                  <a:lnTo>
                    <a:pt x="245582" y="296392"/>
                  </a:lnTo>
                  <a:lnTo>
                    <a:pt x="279456" y="254050"/>
                  </a:lnTo>
                  <a:lnTo>
                    <a:pt x="258285" y="237114"/>
                  </a:lnTo>
                  <a:lnTo>
                    <a:pt x="258285" y="220177"/>
                  </a:lnTo>
                  <a:lnTo>
                    <a:pt x="228646" y="211709"/>
                  </a:lnTo>
                  <a:lnTo>
                    <a:pt x="207475" y="215943"/>
                  </a:lnTo>
                  <a:lnTo>
                    <a:pt x="203240" y="190538"/>
                  </a:lnTo>
                  <a:lnTo>
                    <a:pt x="186304" y="173601"/>
                  </a:lnTo>
                  <a:lnTo>
                    <a:pt x="173601" y="173601"/>
                  </a:lnTo>
                  <a:lnTo>
                    <a:pt x="143962" y="156664"/>
                  </a:lnTo>
                  <a:lnTo>
                    <a:pt x="148196" y="143962"/>
                  </a:lnTo>
                  <a:lnTo>
                    <a:pt x="148196" y="93152"/>
                  </a:lnTo>
                  <a:lnTo>
                    <a:pt x="156665" y="80449"/>
                  </a:lnTo>
                  <a:lnTo>
                    <a:pt x="160899" y="46576"/>
                  </a:lnTo>
                  <a:lnTo>
                    <a:pt x="156665" y="55044"/>
                  </a:lnTo>
                  <a:lnTo>
                    <a:pt x="143962" y="55044"/>
                  </a:lnTo>
                  <a:lnTo>
                    <a:pt x="139728" y="25405"/>
                  </a:lnTo>
                  <a:lnTo>
                    <a:pt x="13125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g34e6a128754_4_0"/>
            <p:cNvSpPr/>
            <p:nvPr/>
          </p:nvSpPr>
          <p:spPr>
            <a:xfrm>
              <a:off x="5018958" y="3564992"/>
              <a:ext cx="491164" cy="389544"/>
            </a:xfrm>
            <a:custGeom>
              <a:avLst/>
              <a:gdLst/>
              <a:ahLst/>
              <a:cxnLst/>
              <a:rect l="l" t="t" r="r" b="b"/>
              <a:pathLst>
                <a:path w="491164" h="389544" extrusionOk="0">
                  <a:moveTo>
                    <a:pt x="55044" y="0"/>
                  </a:moveTo>
                  <a:lnTo>
                    <a:pt x="55044" y="46576"/>
                  </a:lnTo>
                  <a:lnTo>
                    <a:pt x="42342" y="55044"/>
                  </a:lnTo>
                  <a:lnTo>
                    <a:pt x="42342" y="105854"/>
                  </a:lnTo>
                  <a:lnTo>
                    <a:pt x="21171" y="105854"/>
                  </a:lnTo>
                  <a:lnTo>
                    <a:pt x="21171" y="135494"/>
                  </a:lnTo>
                  <a:lnTo>
                    <a:pt x="0" y="148196"/>
                  </a:lnTo>
                  <a:lnTo>
                    <a:pt x="4234" y="156664"/>
                  </a:lnTo>
                  <a:lnTo>
                    <a:pt x="21171" y="177835"/>
                  </a:lnTo>
                  <a:lnTo>
                    <a:pt x="21171" y="190538"/>
                  </a:lnTo>
                  <a:lnTo>
                    <a:pt x="42342" y="224411"/>
                  </a:lnTo>
                  <a:lnTo>
                    <a:pt x="80449" y="232880"/>
                  </a:lnTo>
                  <a:lnTo>
                    <a:pt x="93152" y="241348"/>
                  </a:lnTo>
                  <a:lnTo>
                    <a:pt x="97386" y="237114"/>
                  </a:lnTo>
                  <a:lnTo>
                    <a:pt x="88918" y="224411"/>
                  </a:lnTo>
                  <a:lnTo>
                    <a:pt x="101620" y="203240"/>
                  </a:lnTo>
                  <a:lnTo>
                    <a:pt x="110089" y="199006"/>
                  </a:lnTo>
                  <a:lnTo>
                    <a:pt x="131259" y="228645"/>
                  </a:lnTo>
                  <a:lnTo>
                    <a:pt x="139728" y="215943"/>
                  </a:lnTo>
                  <a:lnTo>
                    <a:pt x="152430" y="215943"/>
                  </a:lnTo>
                  <a:lnTo>
                    <a:pt x="182070" y="245582"/>
                  </a:lnTo>
                  <a:lnTo>
                    <a:pt x="186304" y="266753"/>
                  </a:lnTo>
                  <a:lnTo>
                    <a:pt x="169367" y="275221"/>
                  </a:lnTo>
                  <a:lnTo>
                    <a:pt x="165133" y="309095"/>
                  </a:lnTo>
                  <a:lnTo>
                    <a:pt x="177835" y="321797"/>
                  </a:lnTo>
                  <a:lnTo>
                    <a:pt x="177835" y="334500"/>
                  </a:lnTo>
                  <a:lnTo>
                    <a:pt x="173601" y="347202"/>
                  </a:lnTo>
                  <a:lnTo>
                    <a:pt x="182070" y="338734"/>
                  </a:lnTo>
                  <a:lnTo>
                    <a:pt x="199006" y="347202"/>
                  </a:lnTo>
                  <a:lnTo>
                    <a:pt x="207475" y="359905"/>
                  </a:lnTo>
                  <a:lnTo>
                    <a:pt x="237114" y="355671"/>
                  </a:lnTo>
                  <a:lnTo>
                    <a:pt x="245582" y="364139"/>
                  </a:lnTo>
                  <a:lnTo>
                    <a:pt x="249816" y="389544"/>
                  </a:lnTo>
                  <a:lnTo>
                    <a:pt x="275221" y="385310"/>
                  </a:lnTo>
                  <a:lnTo>
                    <a:pt x="279456" y="359905"/>
                  </a:lnTo>
                  <a:lnTo>
                    <a:pt x="292158" y="355671"/>
                  </a:lnTo>
                  <a:lnTo>
                    <a:pt x="321797" y="355671"/>
                  </a:lnTo>
                  <a:lnTo>
                    <a:pt x="368373" y="338734"/>
                  </a:lnTo>
                  <a:lnTo>
                    <a:pt x="385310" y="347202"/>
                  </a:lnTo>
                  <a:lnTo>
                    <a:pt x="402247" y="347202"/>
                  </a:lnTo>
                  <a:lnTo>
                    <a:pt x="402247" y="330266"/>
                  </a:lnTo>
                  <a:lnTo>
                    <a:pt x="423418" y="317563"/>
                  </a:lnTo>
                  <a:lnTo>
                    <a:pt x="431886" y="309095"/>
                  </a:lnTo>
                  <a:lnTo>
                    <a:pt x="469994" y="296392"/>
                  </a:lnTo>
                  <a:lnTo>
                    <a:pt x="474228" y="266753"/>
                  </a:lnTo>
                  <a:lnTo>
                    <a:pt x="469994" y="258285"/>
                  </a:lnTo>
                  <a:lnTo>
                    <a:pt x="491164" y="220177"/>
                  </a:lnTo>
                  <a:lnTo>
                    <a:pt x="469994" y="211709"/>
                  </a:lnTo>
                  <a:lnTo>
                    <a:pt x="461525" y="190538"/>
                  </a:lnTo>
                  <a:lnTo>
                    <a:pt x="423418" y="165133"/>
                  </a:lnTo>
                  <a:cubicBezTo>
                    <a:pt x="423418" y="165133"/>
                    <a:pt x="427652" y="118557"/>
                    <a:pt x="419183" y="110089"/>
                  </a:cubicBezTo>
                  <a:cubicBezTo>
                    <a:pt x="410715" y="110089"/>
                    <a:pt x="389544" y="114323"/>
                    <a:pt x="389544" y="114323"/>
                  </a:cubicBezTo>
                  <a:lnTo>
                    <a:pt x="368373" y="84683"/>
                  </a:lnTo>
                  <a:lnTo>
                    <a:pt x="368373" y="63513"/>
                  </a:lnTo>
                  <a:lnTo>
                    <a:pt x="359905" y="59278"/>
                  </a:lnTo>
                  <a:lnTo>
                    <a:pt x="347202" y="71981"/>
                  </a:lnTo>
                  <a:lnTo>
                    <a:pt x="330266" y="84683"/>
                  </a:lnTo>
                  <a:lnTo>
                    <a:pt x="334500" y="76215"/>
                  </a:lnTo>
                  <a:lnTo>
                    <a:pt x="317563" y="50810"/>
                  </a:lnTo>
                  <a:lnTo>
                    <a:pt x="296392" y="50810"/>
                  </a:lnTo>
                  <a:lnTo>
                    <a:pt x="279456" y="33873"/>
                  </a:lnTo>
                  <a:lnTo>
                    <a:pt x="287924" y="21171"/>
                  </a:lnTo>
                  <a:lnTo>
                    <a:pt x="283690" y="12703"/>
                  </a:lnTo>
                  <a:lnTo>
                    <a:pt x="270987" y="8468"/>
                  </a:lnTo>
                  <a:lnTo>
                    <a:pt x="258285" y="21171"/>
                  </a:lnTo>
                  <a:lnTo>
                    <a:pt x="245582" y="55044"/>
                  </a:lnTo>
                  <a:lnTo>
                    <a:pt x="232880" y="63513"/>
                  </a:lnTo>
                  <a:lnTo>
                    <a:pt x="224411" y="93152"/>
                  </a:lnTo>
                  <a:lnTo>
                    <a:pt x="215943" y="105854"/>
                  </a:lnTo>
                  <a:lnTo>
                    <a:pt x="190538" y="110089"/>
                  </a:lnTo>
                  <a:lnTo>
                    <a:pt x="182070" y="101620"/>
                  </a:lnTo>
                  <a:lnTo>
                    <a:pt x="160899" y="76215"/>
                  </a:lnTo>
                  <a:lnTo>
                    <a:pt x="148196" y="76215"/>
                  </a:lnTo>
                  <a:lnTo>
                    <a:pt x="139728" y="84683"/>
                  </a:lnTo>
                  <a:lnTo>
                    <a:pt x="114323" y="84683"/>
                  </a:lnTo>
                  <a:lnTo>
                    <a:pt x="101620" y="63513"/>
                  </a:lnTo>
                  <a:lnTo>
                    <a:pt x="71981" y="55044"/>
                  </a:lnTo>
                  <a:lnTo>
                    <a:pt x="71981" y="12703"/>
                  </a:lnTo>
                  <a:lnTo>
                    <a:pt x="5504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g34e6a128754_4_0"/>
            <p:cNvSpPr/>
            <p:nvPr/>
          </p:nvSpPr>
          <p:spPr>
            <a:xfrm>
              <a:off x="4476984" y="3835979"/>
              <a:ext cx="321797" cy="491164"/>
            </a:xfrm>
            <a:custGeom>
              <a:avLst/>
              <a:gdLst/>
              <a:ahLst/>
              <a:cxnLst/>
              <a:rect l="l" t="t" r="r" b="b"/>
              <a:pathLst>
                <a:path w="321797" h="491164" extrusionOk="0">
                  <a:moveTo>
                    <a:pt x="270987" y="0"/>
                  </a:moveTo>
                  <a:lnTo>
                    <a:pt x="237114" y="21171"/>
                  </a:lnTo>
                  <a:lnTo>
                    <a:pt x="228646" y="50810"/>
                  </a:lnTo>
                  <a:lnTo>
                    <a:pt x="203240" y="59278"/>
                  </a:lnTo>
                  <a:lnTo>
                    <a:pt x="190538" y="59278"/>
                  </a:lnTo>
                  <a:lnTo>
                    <a:pt x="182070" y="97386"/>
                  </a:lnTo>
                  <a:lnTo>
                    <a:pt x="160899" y="105854"/>
                  </a:lnTo>
                  <a:lnTo>
                    <a:pt x="152430" y="122791"/>
                  </a:lnTo>
                  <a:lnTo>
                    <a:pt x="156665" y="143962"/>
                  </a:lnTo>
                  <a:lnTo>
                    <a:pt x="160899" y="152430"/>
                  </a:lnTo>
                  <a:lnTo>
                    <a:pt x="135494" y="152430"/>
                  </a:lnTo>
                  <a:lnTo>
                    <a:pt x="135494" y="182069"/>
                  </a:lnTo>
                  <a:lnTo>
                    <a:pt x="114323" y="182069"/>
                  </a:lnTo>
                  <a:lnTo>
                    <a:pt x="101620" y="220177"/>
                  </a:lnTo>
                  <a:lnTo>
                    <a:pt x="63513" y="220177"/>
                  </a:lnTo>
                  <a:lnTo>
                    <a:pt x="25405" y="249816"/>
                  </a:lnTo>
                  <a:lnTo>
                    <a:pt x="0" y="283690"/>
                  </a:lnTo>
                  <a:lnTo>
                    <a:pt x="4234" y="292158"/>
                  </a:lnTo>
                  <a:lnTo>
                    <a:pt x="16937" y="347202"/>
                  </a:lnTo>
                  <a:lnTo>
                    <a:pt x="42342" y="372607"/>
                  </a:lnTo>
                  <a:lnTo>
                    <a:pt x="38108" y="406481"/>
                  </a:lnTo>
                  <a:lnTo>
                    <a:pt x="71981" y="427652"/>
                  </a:lnTo>
                  <a:lnTo>
                    <a:pt x="71981" y="469993"/>
                  </a:lnTo>
                  <a:lnTo>
                    <a:pt x="88918" y="461525"/>
                  </a:lnTo>
                  <a:lnTo>
                    <a:pt x="122791" y="486930"/>
                  </a:lnTo>
                  <a:lnTo>
                    <a:pt x="139728" y="491164"/>
                  </a:lnTo>
                  <a:lnTo>
                    <a:pt x="143962" y="461525"/>
                  </a:lnTo>
                  <a:lnTo>
                    <a:pt x="165133" y="457291"/>
                  </a:lnTo>
                  <a:lnTo>
                    <a:pt x="173601" y="478462"/>
                  </a:lnTo>
                  <a:lnTo>
                    <a:pt x="194772" y="478462"/>
                  </a:lnTo>
                  <a:lnTo>
                    <a:pt x="199006" y="457291"/>
                  </a:lnTo>
                  <a:lnTo>
                    <a:pt x="249816" y="482696"/>
                  </a:lnTo>
                  <a:lnTo>
                    <a:pt x="258285" y="465759"/>
                  </a:lnTo>
                  <a:lnTo>
                    <a:pt x="279456" y="461525"/>
                  </a:lnTo>
                  <a:lnTo>
                    <a:pt x="279456" y="431886"/>
                  </a:lnTo>
                  <a:lnTo>
                    <a:pt x="275221" y="423417"/>
                  </a:lnTo>
                  <a:lnTo>
                    <a:pt x="266753" y="423417"/>
                  </a:lnTo>
                  <a:lnTo>
                    <a:pt x="266753" y="410715"/>
                  </a:lnTo>
                  <a:lnTo>
                    <a:pt x="275221" y="398012"/>
                  </a:lnTo>
                  <a:lnTo>
                    <a:pt x="266753" y="385310"/>
                  </a:lnTo>
                  <a:lnTo>
                    <a:pt x="270987" y="355671"/>
                  </a:lnTo>
                  <a:lnTo>
                    <a:pt x="287924" y="334500"/>
                  </a:lnTo>
                  <a:lnTo>
                    <a:pt x="287924" y="300626"/>
                  </a:lnTo>
                  <a:lnTo>
                    <a:pt x="283690" y="262519"/>
                  </a:lnTo>
                  <a:lnTo>
                    <a:pt x="296392" y="258285"/>
                  </a:lnTo>
                  <a:lnTo>
                    <a:pt x="300627" y="241348"/>
                  </a:lnTo>
                  <a:lnTo>
                    <a:pt x="313329" y="211709"/>
                  </a:lnTo>
                  <a:lnTo>
                    <a:pt x="321797" y="190538"/>
                  </a:lnTo>
                  <a:lnTo>
                    <a:pt x="309095" y="156664"/>
                  </a:lnTo>
                  <a:lnTo>
                    <a:pt x="300627" y="131259"/>
                  </a:lnTo>
                  <a:lnTo>
                    <a:pt x="287924" y="84683"/>
                  </a:lnTo>
                  <a:lnTo>
                    <a:pt x="287924" y="21171"/>
                  </a:lnTo>
                  <a:lnTo>
                    <a:pt x="283690" y="21171"/>
                  </a:lnTo>
                  <a:lnTo>
                    <a:pt x="27098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g34e6a128754_4_0"/>
            <p:cNvSpPr/>
            <p:nvPr/>
          </p:nvSpPr>
          <p:spPr>
            <a:xfrm>
              <a:off x="4743737" y="3844447"/>
              <a:ext cx="359904" cy="537740"/>
            </a:xfrm>
            <a:custGeom>
              <a:avLst/>
              <a:gdLst/>
              <a:ahLst/>
              <a:cxnLst/>
              <a:rect l="l" t="t" r="r" b="b"/>
              <a:pathLst>
                <a:path w="359904" h="537740" extrusionOk="0">
                  <a:moveTo>
                    <a:pt x="80449" y="0"/>
                  </a:moveTo>
                  <a:lnTo>
                    <a:pt x="59278" y="12703"/>
                  </a:lnTo>
                  <a:lnTo>
                    <a:pt x="42342" y="21171"/>
                  </a:lnTo>
                  <a:lnTo>
                    <a:pt x="21171" y="12703"/>
                  </a:lnTo>
                  <a:lnTo>
                    <a:pt x="21171" y="76215"/>
                  </a:lnTo>
                  <a:lnTo>
                    <a:pt x="33873" y="122791"/>
                  </a:lnTo>
                  <a:lnTo>
                    <a:pt x="42342" y="148196"/>
                  </a:lnTo>
                  <a:lnTo>
                    <a:pt x="55044" y="182069"/>
                  </a:lnTo>
                  <a:lnTo>
                    <a:pt x="46576" y="203240"/>
                  </a:lnTo>
                  <a:lnTo>
                    <a:pt x="33873" y="232880"/>
                  </a:lnTo>
                  <a:lnTo>
                    <a:pt x="29639" y="249816"/>
                  </a:lnTo>
                  <a:lnTo>
                    <a:pt x="12703" y="254050"/>
                  </a:lnTo>
                  <a:lnTo>
                    <a:pt x="21171" y="292158"/>
                  </a:lnTo>
                  <a:lnTo>
                    <a:pt x="21171" y="326031"/>
                  </a:lnTo>
                  <a:lnTo>
                    <a:pt x="4234" y="347202"/>
                  </a:lnTo>
                  <a:lnTo>
                    <a:pt x="0" y="376842"/>
                  </a:lnTo>
                  <a:lnTo>
                    <a:pt x="4234" y="389544"/>
                  </a:lnTo>
                  <a:lnTo>
                    <a:pt x="0" y="402247"/>
                  </a:lnTo>
                  <a:lnTo>
                    <a:pt x="0" y="414949"/>
                  </a:lnTo>
                  <a:lnTo>
                    <a:pt x="8468" y="414949"/>
                  </a:lnTo>
                  <a:lnTo>
                    <a:pt x="12703" y="423417"/>
                  </a:lnTo>
                  <a:lnTo>
                    <a:pt x="12703" y="453057"/>
                  </a:lnTo>
                  <a:lnTo>
                    <a:pt x="33873" y="453057"/>
                  </a:lnTo>
                  <a:lnTo>
                    <a:pt x="42342" y="461525"/>
                  </a:lnTo>
                  <a:lnTo>
                    <a:pt x="38108" y="491164"/>
                  </a:lnTo>
                  <a:lnTo>
                    <a:pt x="42342" y="499633"/>
                  </a:lnTo>
                  <a:lnTo>
                    <a:pt x="63513" y="478462"/>
                  </a:lnTo>
                  <a:lnTo>
                    <a:pt x="84684" y="474228"/>
                  </a:lnTo>
                  <a:lnTo>
                    <a:pt x="88918" y="465759"/>
                  </a:lnTo>
                  <a:lnTo>
                    <a:pt x="63513" y="461525"/>
                  </a:lnTo>
                  <a:lnTo>
                    <a:pt x="59278" y="431886"/>
                  </a:lnTo>
                  <a:lnTo>
                    <a:pt x="76215" y="406481"/>
                  </a:lnTo>
                  <a:lnTo>
                    <a:pt x="97386" y="406481"/>
                  </a:lnTo>
                  <a:lnTo>
                    <a:pt x="118557" y="427652"/>
                  </a:lnTo>
                  <a:lnTo>
                    <a:pt x="97386" y="453057"/>
                  </a:lnTo>
                  <a:lnTo>
                    <a:pt x="101620" y="465759"/>
                  </a:lnTo>
                  <a:lnTo>
                    <a:pt x="135494" y="469993"/>
                  </a:lnTo>
                  <a:lnTo>
                    <a:pt x="152430" y="453057"/>
                  </a:lnTo>
                  <a:lnTo>
                    <a:pt x="143962" y="474228"/>
                  </a:lnTo>
                  <a:lnTo>
                    <a:pt x="143962" y="491164"/>
                  </a:lnTo>
                  <a:lnTo>
                    <a:pt x="177835" y="495398"/>
                  </a:lnTo>
                  <a:lnTo>
                    <a:pt x="220177" y="499633"/>
                  </a:lnTo>
                  <a:lnTo>
                    <a:pt x="228646" y="516569"/>
                  </a:lnTo>
                  <a:lnTo>
                    <a:pt x="249816" y="537740"/>
                  </a:lnTo>
                  <a:lnTo>
                    <a:pt x="270987" y="537740"/>
                  </a:lnTo>
                  <a:lnTo>
                    <a:pt x="283690" y="525038"/>
                  </a:lnTo>
                  <a:lnTo>
                    <a:pt x="292158" y="499633"/>
                  </a:lnTo>
                  <a:lnTo>
                    <a:pt x="304861" y="512335"/>
                  </a:lnTo>
                  <a:lnTo>
                    <a:pt x="313329" y="525038"/>
                  </a:lnTo>
                  <a:lnTo>
                    <a:pt x="317563" y="465759"/>
                  </a:lnTo>
                  <a:lnTo>
                    <a:pt x="304861" y="465759"/>
                  </a:lnTo>
                  <a:lnTo>
                    <a:pt x="296392" y="444588"/>
                  </a:lnTo>
                  <a:lnTo>
                    <a:pt x="241348" y="431886"/>
                  </a:lnTo>
                  <a:lnTo>
                    <a:pt x="237114" y="406481"/>
                  </a:lnTo>
                  <a:lnTo>
                    <a:pt x="254051" y="393778"/>
                  </a:lnTo>
                  <a:lnTo>
                    <a:pt x="237114" y="381076"/>
                  </a:lnTo>
                  <a:lnTo>
                    <a:pt x="241348" y="368373"/>
                  </a:lnTo>
                  <a:lnTo>
                    <a:pt x="266753" y="368373"/>
                  </a:lnTo>
                  <a:lnTo>
                    <a:pt x="287924" y="381076"/>
                  </a:lnTo>
                  <a:lnTo>
                    <a:pt x="304861" y="359905"/>
                  </a:lnTo>
                  <a:lnTo>
                    <a:pt x="287924" y="347202"/>
                  </a:lnTo>
                  <a:lnTo>
                    <a:pt x="287924" y="326031"/>
                  </a:lnTo>
                  <a:lnTo>
                    <a:pt x="300627" y="300626"/>
                  </a:lnTo>
                  <a:lnTo>
                    <a:pt x="330266" y="296392"/>
                  </a:lnTo>
                  <a:lnTo>
                    <a:pt x="355671" y="283690"/>
                  </a:lnTo>
                  <a:lnTo>
                    <a:pt x="359905" y="279455"/>
                  </a:lnTo>
                  <a:lnTo>
                    <a:pt x="330266" y="275221"/>
                  </a:lnTo>
                  <a:lnTo>
                    <a:pt x="321797" y="266753"/>
                  </a:lnTo>
                  <a:lnTo>
                    <a:pt x="309095" y="266753"/>
                  </a:lnTo>
                  <a:lnTo>
                    <a:pt x="292158" y="254050"/>
                  </a:lnTo>
                  <a:lnTo>
                    <a:pt x="270987" y="241348"/>
                  </a:lnTo>
                  <a:lnTo>
                    <a:pt x="249816" y="241348"/>
                  </a:lnTo>
                  <a:lnTo>
                    <a:pt x="241348" y="232880"/>
                  </a:lnTo>
                  <a:lnTo>
                    <a:pt x="241348" y="110089"/>
                  </a:lnTo>
                  <a:lnTo>
                    <a:pt x="237114" y="110089"/>
                  </a:lnTo>
                  <a:lnTo>
                    <a:pt x="228646" y="122791"/>
                  </a:lnTo>
                  <a:lnTo>
                    <a:pt x="215943" y="131259"/>
                  </a:lnTo>
                  <a:lnTo>
                    <a:pt x="177835" y="122791"/>
                  </a:lnTo>
                  <a:lnTo>
                    <a:pt x="152430" y="114323"/>
                  </a:lnTo>
                  <a:lnTo>
                    <a:pt x="139728" y="118557"/>
                  </a:lnTo>
                  <a:lnTo>
                    <a:pt x="139728" y="110089"/>
                  </a:lnTo>
                  <a:lnTo>
                    <a:pt x="143962" y="84683"/>
                  </a:lnTo>
                  <a:lnTo>
                    <a:pt x="143962" y="63513"/>
                  </a:lnTo>
                  <a:lnTo>
                    <a:pt x="148196" y="46576"/>
                  </a:lnTo>
                  <a:lnTo>
                    <a:pt x="131259" y="21171"/>
                  </a:lnTo>
                  <a:lnTo>
                    <a:pt x="110089" y="21171"/>
                  </a:lnTo>
                  <a:lnTo>
                    <a:pt x="8044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g34e6a128754_4_0"/>
            <p:cNvSpPr/>
            <p:nvPr/>
          </p:nvSpPr>
          <p:spPr>
            <a:xfrm>
              <a:off x="2787547" y="3382922"/>
              <a:ext cx="478461" cy="571613"/>
            </a:xfrm>
            <a:custGeom>
              <a:avLst/>
              <a:gdLst/>
              <a:ahLst/>
              <a:cxnLst/>
              <a:rect l="l" t="t" r="r" b="b"/>
              <a:pathLst>
                <a:path w="478461" h="571613" extrusionOk="0">
                  <a:moveTo>
                    <a:pt x="194772" y="0"/>
                  </a:moveTo>
                  <a:lnTo>
                    <a:pt x="173601" y="4234"/>
                  </a:lnTo>
                  <a:lnTo>
                    <a:pt x="127025" y="29639"/>
                  </a:lnTo>
                  <a:lnTo>
                    <a:pt x="139728" y="42342"/>
                  </a:lnTo>
                  <a:lnTo>
                    <a:pt x="114323" y="63513"/>
                  </a:lnTo>
                  <a:lnTo>
                    <a:pt x="110089" y="76215"/>
                  </a:lnTo>
                  <a:lnTo>
                    <a:pt x="88918" y="80449"/>
                  </a:lnTo>
                  <a:lnTo>
                    <a:pt x="76215" y="67747"/>
                  </a:lnTo>
                  <a:lnTo>
                    <a:pt x="46576" y="63513"/>
                  </a:lnTo>
                  <a:lnTo>
                    <a:pt x="42342" y="46576"/>
                  </a:lnTo>
                  <a:lnTo>
                    <a:pt x="25405" y="33873"/>
                  </a:lnTo>
                  <a:lnTo>
                    <a:pt x="0" y="46576"/>
                  </a:lnTo>
                  <a:lnTo>
                    <a:pt x="12703" y="67747"/>
                  </a:lnTo>
                  <a:lnTo>
                    <a:pt x="33873" y="67747"/>
                  </a:lnTo>
                  <a:lnTo>
                    <a:pt x="59278" y="84683"/>
                  </a:lnTo>
                  <a:lnTo>
                    <a:pt x="71981" y="97386"/>
                  </a:lnTo>
                  <a:lnTo>
                    <a:pt x="105854" y="93152"/>
                  </a:lnTo>
                  <a:lnTo>
                    <a:pt x="114323" y="110089"/>
                  </a:lnTo>
                  <a:lnTo>
                    <a:pt x="131259" y="114323"/>
                  </a:lnTo>
                  <a:lnTo>
                    <a:pt x="139728" y="135494"/>
                  </a:lnTo>
                  <a:lnTo>
                    <a:pt x="156665" y="139728"/>
                  </a:lnTo>
                  <a:lnTo>
                    <a:pt x="152430" y="156664"/>
                  </a:lnTo>
                  <a:lnTo>
                    <a:pt x="135494" y="152430"/>
                  </a:lnTo>
                  <a:lnTo>
                    <a:pt x="131259" y="165133"/>
                  </a:lnTo>
                  <a:lnTo>
                    <a:pt x="143962" y="182069"/>
                  </a:lnTo>
                  <a:lnTo>
                    <a:pt x="135494" y="215943"/>
                  </a:lnTo>
                  <a:lnTo>
                    <a:pt x="118557" y="215943"/>
                  </a:lnTo>
                  <a:lnTo>
                    <a:pt x="118557" y="237114"/>
                  </a:lnTo>
                  <a:lnTo>
                    <a:pt x="122791" y="245582"/>
                  </a:lnTo>
                  <a:lnTo>
                    <a:pt x="101620" y="245582"/>
                  </a:lnTo>
                  <a:lnTo>
                    <a:pt x="97386" y="232880"/>
                  </a:lnTo>
                  <a:lnTo>
                    <a:pt x="114323" y="215943"/>
                  </a:lnTo>
                  <a:lnTo>
                    <a:pt x="105854" y="203240"/>
                  </a:lnTo>
                  <a:lnTo>
                    <a:pt x="101620" y="199006"/>
                  </a:lnTo>
                  <a:lnTo>
                    <a:pt x="97386" y="160899"/>
                  </a:lnTo>
                  <a:lnTo>
                    <a:pt x="71981" y="156664"/>
                  </a:lnTo>
                  <a:lnTo>
                    <a:pt x="50810" y="131259"/>
                  </a:lnTo>
                  <a:lnTo>
                    <a:pt x="46576" y="186304"/>
                  </a:lnTo>
                  <a:lnTo>
                    <a:pt x="80449" y="211709"/>
                  </a:lnTo>
                  <a:lnTo>
                    <a:pt x="84684" y="241348"/>
                  </a:lnTo>
                  <a:lnTo>
                    <a:pt x="93152" y="275221"/>
                  </a:lnTo>
                  <a:lnTo>
                    <a:pt x="93152" y="309095"/>
                  </a:lnTo>
                  <a:lnTo>
                    <a:pt x="114323" y="304861"/>
                  </a:lnTo>
                  <a:lnTo>
                    <a:pt x="143962" y="330266"/>
                  </a:lnTo>
                  <a:lnTo>
                    <a:pt x="165133" y="342968"/>
                  </a:lnTo>
                  <a:lnTo>
                    <a:pt x="169367" y="359905"/>
                  </a:lnTo>
                  <a:lnTo>
                    <a:pt x="186304" y="364139"/>
                  </a:lnTo>
                  <a:lnTo>
                    <a:pt x="232880" y="410715"/>
                  </a:lnTo>
                  <a:lnTo>
                    <a:pt x="245582" y="465759"/>
                  </a:lnTo>
                  <a:lnTo>
                    <a:pt x="287924" y="465759"/>
                  </a:lnTo>
                  <a:lnTo>
                    <a:pt x="296392" y="457291"/>
                  </a:lnTo>
                  <a:lnTo>
                    <a:pt x="300627" y="478462"/>
                  </a:lnTo>
                  <a:lnTo>
                    <a:pt x="338734" y="482696"/>
                  </a:lnTo>
                  <a:lnTo>
                    <a:pt x="342968" y="533506"/>
                  </a:lnTo>
                  <a:lnTo>
                    <a:pt x="368373" y="533506"/>
                  </a:lnTo>
                  <a:lnTo>
                    <a:pt x="402247" y="571614"/>
                  </a:lnTo>
                  <a:lnTo>
                    <a:pt x="419183" y="571614"/>
                  </a:lnTo>
                  <a:lnTo>
                    <a:pt x="440354" y="563145"/>
                  </a:lnTo>
                  <a:lnTo>
                    <a:pt x="457291" y="571614"/>
                  </a:lnTo>
                  <a:lnTo>
                    <a:pt x="469994" y="546208"/>
                  </a:lnTo>
                  <a:lnTo>
                    <a:pt x="478462" y="525038"/>
                  </a:lnTo>
                  <a:lnTo>
                    <a:pt x="448823" y="503867"/>
                  </a:lnTo>
                  <a:lnTo>
                    <a:pt x="440354" y="491164"/>
                  </a:lnTo>
                  <a:lnTo>
                    <a:pt x="423418" y="474228"/>
                  </a:lnTo>
                  <a:lnTo>
                    <a:pt x="393778" y="478462"/>
                  </a:lnTo>
                  <a:lnTo>
                    <a:pt x="381076" y="474228"/>
                  </a:lnTo>
                  <a:lnTo>
                    <a:pt x="381076" y="465759"/>
                  </a:lnTo>
                  <a:lnTo>
                    <a:pt x="398013" y="461525"/>
                  </a:lnTo>
                  <a:lnTo>
                    <a:pt x="398013" y="457291"/>
                  </a:lnTo>
                  <a:lnTo>
                    <a:pt x="385310" y="453057"/>
                  </a:lnTo>
                  <a:lnTo>
                    <a:pt x="376842" y="448822"/>
                  </a:lnTo>
                  <a:lnTo>
                    <a:pt x="398013" y="431886"/>
                  </a:lnTo>
                  <a:lnTo>
                    <a:pt x="398013" y="419183"/>
                  </a:lnTo>
                  <a:lnTo>
                    <a:pt x="389544" y="410715"/>
                  </a:lnTo>
                  <a:lnTo>
                    <a:pt x="393778" y="402247"/>
                  </a:lnTo>
                  <a:lnTo>
                    <a:pt x="398013" y="385310"/>
                  </a:lnTo>
                  <a:lnTo>
                    <a:pt x="385310" y="372607"/>
                  </a:lnTo>
                  <a:lnTo>
                    <a:pt x="376842" y="359905"/>
                  </a:lnTo>
                  <a:lnTo>
                    <a:pt x="359905" y="338734"/>
                  </a:lnTo>
                  <a:lnTo>
                    <a:pt x="347202" y="334500"/>
                  </a:lnTo>
                  <a:lnTo>
                    <a:pt x="355671" y="317563"/>
                  </a:lnTo>
                  <a:lnTo>
                    <a:pt x="351437" y="317563"/>
                  </a:lnTo>
                  <a:lnTo>
                    <a:pt x="347202" y="283690"/>
                  </a:lnTo>
                  <a:lnTo>
                    <a:pt x="334500" y="275221"/>
                  </a:lnTo>
                  <a:lnTo>
                    <a:pt x="351437" y="266753"/>
                  </a:lnTo>
                  <a:lnTo>
                    <a:pt x="376842" y="266753"/>
                  </a:lnTo>
                  <a:lnTo>
                    <a:pt x="385310" y="258285"/>
                  </a:lnTo>
                  <a:lnTo>
                    <a:pt x="402247" y="258285"/>
                  </a:lnTo>
                  <a:lnTo>
                    <a:pt x="406481" y="266753"/>
                  </a:lnTo>
                  <a:lnTo>
                    <a:pt x="423418" y="266753"/>
                  </a:lnTo>
                  <a:lnTo>
                    <a:pt x="436120" y="262519"/>
                  </a:lnTo>
                  <a:lnTo>
                    <a:pt x="440354" y="232880"/>
                  </a:lnTo>
                  <a:lnTo>
                    <a:pt x="453057" y="186304"/>
                  </a:lnTo>
                  <a:lnTo>
                    <a:pt x="440354" y="173601"/>
                  </a:lnTo>
                  <a:lnTo>
                    <a:pt x="436120" y="156664"/>
                  </a:lnTo>
                  <a:lnTo>
                    <a:pt x="414949" y="143962"/>
                  </a:lnTo>
                  <a:lnTo>
                    <a:pt x="385310" y="127025"/>
                  </a:lnTo>
                  <a:lnTo>
                    <a:pt x="351437" y="131259"/>
                  </a:lnTo>
                  <a:lnTo>
                    <a:pt x="330266" y="101620"/>
                  </a:lnTo>
                  <a:lnTo>
                    <a:pt x="300627" y="101620"/>
                  </a:lnTo>
                  <a:lnTo>
                    <a:pt x="275221" y="80449"/>
                  </a:lnTo>
                  <a:lnTo>
                    <a:pt x="275221" y="71981"/>
                  </a:lnTo>
                  <a:lnTo>
                    <a:pt x="258285" y="50810"/>
                  </a:lnTo>
                  <a:lnTo>
                    <a:pt x="254051" y="29639"/>
                  </a:lnTo>
                  <a:lnTo>
                    <a:pt x="232880" y="12703"/>
                  </a:lnTo>
                  <a:lnTo>
                    <a:pt x="203240" y="25405"/>
                  </a:lnTo>
                  <a:lnTo>
                    <a:pt x="19477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g34e6a128754_4_0"/>
            <p:cNvSpPr/>
            <p:nvPr/>
          </p:nvSpPr>
          <p:spPr>
            <a:xfrm>
              <a:off x="3651319" y="3675080"/>
              <a:ext cx="402246" cy="368373"/>
            </a:xfrm>
            <a:custGeom>
              <a:avLst/>
              <a:gdLst/>
              <a:ahLst/>
              <a:cxnLst/>
              <a:rect l="l" t="t" r="r" b="b"/>
              <a:pathLst>
                <a:path w="402246" h="368373" extrusionOk="0">
                  <a:moveTo>
                    <a:pt x="241348" y="0"/>
                  </a:moveTo>
                  <a:lnTo>
                    <a:pt x="237114" y="12703"/>
                  </a:lnTo>
                  <a:lnTo>
                    <a:pt x="211709" y="21171"/>
                  </a:lnTo>
                  <a:lnTo>
                    <a:pt x="199006" y="38108"/>
                  </a:lnTo>
                  <a:lnTo>
                    <a:pt x="190538" y="38108"/>
                  </a:lnTo>
                  <a:lnTo>
                    <a:pt x="173601" y="33873"/>
                  </a:lnTo>
                  <a:lnTo>
                    <a:pt x="160899" y="50810"/>
                  </a:lnTo>
                  <a:lnTo>
                    <a:pt x="143962" y="55044"/>
                  </a:lnTo>
                  <a:lnTo>
                    <a:pt x="131259" y="76215"/>
                  </a:lnTo>
                  <a:lnTo>
                    <a:pt x="114323" y="76215"/>
                  </a:lnTo>
                  <a:lnTo>
                    <a:pt x="105854" y="84683"/>
                  </a:lnTo>
                  <a:lnTo>
                    <a:pt x="76215" y="84683"/>
                  </a:lnTo>
                  <a:lnTo>
                    <a:pt x="63513" y="101620"/>
                  </a:lnTo>
                  <a:lnTo>
                    <a:pt x="55044" y="97386"/>
                  </a:lnTo>
                  <a:lnTo>
                    <a:pt x="33873" y="122791"/>
                  </a:lnTo>
                  <a:lnTo>
                    <a:pt x="12703" y="114323"/>
                  </a:lnTo>
                  <a:lnTo>
                    <a:pt x="4234" y="135494"/>
                  </a:lnTo>
                  <a:lnTo>
                    <a:pt x="12703" y="152430"/>
                  </a:lnTo>
                  <a:lnTo>
                    <a:pt x="29639" y="165133"/>
                  </a:lnTo>
                  <a:lnTo>
                    <a:pt x="0" y="190538"/>
                  </a:lnTo>
                  <a:lnTo>
                    <a:pt x="0" y="211709"/>
                  </a:lnTo>
                  <a:lnTo>
                    <a:pt x="12703" y="220177"/>
                  </a:lnTo>
                  <a:lnTo>
                    <a:pt x="0" y="232880"/>
                  </a:lnTo>
                  <a:lnTo>
                    <a:pt x="16937" y="249816"/>
                  </a:lnTo>
                  <a:lnTo>
                    <a:pt x="4234" y="262519"/>
                  </a:lnTo>
                  <a:lnTo>
                    <a:pt x="16937" y="270987"/>
                  </a:lnTo>
                  <a:lnTo>
                    <a:pt x="50810" y="270987"/>
                  </a:lnTo>
                  <a:lnTo>
                    <a:pt x="50810" y="304861"/>
                  </a:lnTo>
                  <a:lnTo>
                    <a:pt x="63513" y="326031"/>
                  </a:lnTo>
                  <a:lnTo>
                    <a:pt x="67747" y="326031"/>
                  </a:lnTo>
                  <a:lnTo>
                    <a:pt x="97386" y="309095"/>
                  </a:lnTo>
                  <a:lnTo>
                    <a:pt x="139728" y="326031"/>
                  </a:lnTo>
                  <a:lnTo>
                    <a:pt x="169367" y="368373"/>
                  </a:lnTo>
                  <a:lnTo>
                    <a:pt x="186304" y="368373"/>
                  </a:lnTo>
                  <a:lnTo>
                    <a:pt x="211709" y="342968"/>
                  </a:lnTo>
                  <a:lnTo>
                    <a:pt x="220177" y="355671"/>
                  </a:lnTo>
                  <a:lnTo>
                    <a:pt x="237114" y="338734"/>
                  </a:lnTo>
                  <a:lnTo>
                    <a:pt x="258285" y="347202"/>
                  </a:lnTo>
                  <a:lnTo>
                    <a:pt x="262519" y="351436"/>
                  </a:lnTo>
                  <a:lnTo>
                    <a:pt x="279456" y="338734"/>
                  </a:lnTo>
                  <a:lnTo>
                    <a:pt x="275221" y="321797"/>
                  </a:lnTo>
                  <a:lnTo>
                    <a:pt x="266753" y="313329"/>
                  </a:lnTo>
                  <a:lnTo>
                    <a:pt x="279456" y="296392"/>
                  </a:lnTo>
                  <a:lnTo>
                    <a:pt x="287924" y="296392"/>
                  </a:lnTo>
                  <a:lnTo>
                    <a:pt x="296392" y="270987"/>
                  </a:lnTo>
                  <a:lnTo>
                    <a:pt x="304861" y="258285"/>
                  </a:lnTo>
                  <a:lnTo>
                    <a:pt x="300627" y="232880"/>
                  </a:lnTo>
                  <a:lnTo>
                    <a:pt x="317563" y="207475"/>
                  </a:lnTo>
                  <a:lnTo>
                    <a:pt x="347202" y="186304"/>
                  </a:lnTo>
                  <a:lnTo>
                    <a:pt x="347202" y="148196"/>
                  </a:lnTo>
                  <a:lnTo>
                    <a:pt x="359905" y="152430"/>
                  </a:lnTo>
                  <a:lnTo>
                    <a:pt x="376842" y="169367"/>
                  </a:lnTo>
                  <a:lnTo>
                    <a:pt x="393778" y="169367"/>
                  </a:lnTo>
                  <a:lnTo>
                    <a:pt x="402247" y="160899"/>
                  </a:lnTo>
                  <a:lnTo>
                    <a:pt x="393778" y="139728"/>
                  </a:lnTo>
                  <a:lnTo>
                    <a:pt x="402247" y="114323"/>
                  </a:lnTo>
                  <a:lnTo>
                    <a:pt x="398013" y="88918"/>
                  </a:lnTo>
                  <a:lnTo>
                    <a:pt x="389544" y="76215"/>
                  </a:lnTo>
                  <a:lnTo>
                    <a:pt x="389544" y="55044"/>
                  </a:lnTo>
                  <a:lnTo>
                    <a:pt x="402247" y="33873"/>
                  </a:lnTo>
                  <a:lnTo>
                    <a:pt x="398013" y="12703"/>
                  </a:lnTo>
                  <a:lnTo>
                    <a:pt x="393778" y="8468"/>
                  </a:lnTo>
                  <a:lnTo>
                    <a:pt x="381076" y="21171"/>
                  </a:lnTo>
                  <a:lnTo>
                    <a:pt x="351437" y="21171"/>
                  </a:lnTo>
                  <a:lnTo>
                    <a:pt x="338734" y="33873"/>
                  </a:lnTo>
                  <a:lnTo>
                    <a:pt x="321797" y="33873"/>
                  </a:lnTo>
                  <a:lnTo>
                    <a:pt x="304861" y="21171"/>
                  </a:lnTo>
                  <a:lnTo>
                    <a:pt x="300627" y="8468"/>
                  </a:lnTo>
                  <a:lnTo>
                    <a:pt x="262519" y="8468"/>
                  </a:lnTo>
                  <a:lnTo>
                    <a:pt x="254051" y="0"/>
                  </a:lnTo>
                  <a:lnTo>
                    <a:pt x="24134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g34e6a128754_4_0"/>
            <p:cNvSpPr/>
            <p:nvPr/>
          </p:nvSpPr>
          <p:spPr>
            <a:xfrm>
              <a:off x="3697895" y="3361751"/>
              <a:ext cx="381075" cy="347202"/>
            </a:xfrm>
            <a:custGeom>
              <a:avLst/>
              <a:gdLst/>
              <a:ahLst/>
              <a:cxnLst/>
              <a:rect l="l" t="t" r="r" b="b"/>
              <a:pathLst>
                <a:path w="381075" h="347202" extrusionOk="0">
                  <a:moveTo>
                    <a:pt x="118557" y="0"/>
                  </a:moveTo>
                  <a:lnTo>
                    <a:pt x="110089" y="25405"/>
                  </a:lnTo>
                  <a:lnTo>
                    <a:pt x="84684" y="25405"/>
                  </a:lnTo>
                  <a:lnTo>
                    <a:pt x="76215" y="21171"/>
                  </a:lnTo>
                  <a:lnTo>
                    <a:pt x="59278" y="21171"/>
                  </a:lnTo>
                  <a:lnTo>
                    <a:pt x="46576" y="12703"/>
                  </a:lnTo>
                  <a:lnTo>
                    <a:pt x="16937" y="42342"/>
                  </a:lnTo>
                  <a:lnTo>
                    <a:pt x="16937" y="67747"/>
                  </a:lnTo>
                  <a:lnTo>
                    <a:pt x="0" y="101620"/>
                  </a:lnTo>
                  <a:lnTo>
                    <a:pt x="4234" y="122791"/>
                  </a:lnTo>
                  <a:lnTo>
                    <a:pt x="25405" y="127025"/>
                  </a:lnTo>
                  <a:lnTo>
                    <a:pt x="38108" y="160899"/>
                  </a:lnTo>
                  <a:lnTo>
                    <a:pt x="50810" y="173601"/>
                  </a:lnTo>
                  <a:lnTo>
                    <a:pt x="46576" y="237114"/>
                  </a:lnTo>
                  <a:lnTo>
                    <a:pt x="76215" y="228645"/>
                  </a:lnTo>
                  <a:lnTo>
                    <a:pt x="84684" y="241348"/>
                  </a:lnTo>
                  <a:lnTo>
                    <a:pt x="67747" y="258285"/>
                  </a:lnTo>
                  <a:lnTo>
                    <a:pt x="67747" y="270987"/>
                  </a:lnTo>
                  <a:lnTo>
                    <a:pt x="84684" y="275221"/>
                  </a:lnTo>
                  <a:lnTo>
                    <a:pt x="110089" y="270987"/>
                  </a:lnTo>
                  <a:lnTo>
                    <a:pt x="118557" y="258285"/>
                  </a:lnTo>
                  <a:lnTo>
                    <a:pt x="122791" y="258285"/>
                  </a:lnTo>
                  <a:lnTo>
                    <a:pt x="118557" y="279455"/>
                  </a:lnTo>
                  <a:lnTo>
                    <a:pt x="143962" y="287924"/>
                  </a:lnTo>
                  <a:lnTo>
                    <a:pt x="160899" y="304861"/>
                  </a:lnTo>
                  <a:lnTo>
                    <a:pt x="160899" y="313329"/>
                  </a:lnTo>
                  <a:lnTo>
                    <a:pt x="152430" y="313329"/>
                  </a:lnTo>
                  <a:lnTo>
                    <a:pt x="152430" y="330266"/>
                  </a:lnTo>
                  <a:lnTo>
                    <a:pt x="160899" y="338734"/>
                  </a:lnTo>
                  <a:lnTo>
                    <a:pt x="165133" y="334500"/>
                  </a:lnTo>
                  <a:lnTo>
                    <a:pt x="190538" y="330266"/>
                  </a:lnTo>
                  <a:lnTo>
                    <a:pt x="194772" y="313329"/>
                  </a:lnTo>
                  <a:lnTo>
                    <a:pt x="207475" y="313329"/>
                  </a:lnTo>
                  <a:lnTo>
                    <a:pt x="215943" y="321797"/>
                  </a:lnTo>
                  <a:lnTo>
                    <a:pt x="254051" y="321797"/>
                  </a:lnTo>
                  <a:lnTo>
                    <a:pt x="262519" y="334500"/>
                  </a:lnTo>
                  <a:lnTo>
                    <a:pt x="275221" y="347202"/>
                  </a:lnTo>
                  <a:lnTo>
                    <a:pt x="292158" y="347202"/>
                  </a:lnTo>
                  <a:lnTo>
                    <a:pt x="304861" y="334500"/>
                  </a:lnTo>
                  <a:lnTo>
                    <a:pt x="334500" y="334500"/>
                  </a:lnTo>
                  <a:lnTo>
                    <a:pt x="347202" y="321797"/>
                  </a:lnTo>
                  <a:lnTo>
                    <a:pt x="317563" y="287924"/>
                  </a:lnTo>
                  <a:lnTo>
                    <a:pt x="313329" y="275221"/>
                  </a:lnTo>
                  <a:lnTo>
                    <a:pt x="342968" y="258285"/>
                  </a:lnTo>
                  <a:lnTo>
                    <a:pt x="359905" y="249816"/>
                  </a:lnTo>
                  <a:lnTo>
                    <a:pt x="364139" y="228645"/>
                  </a:lnTo>
                  <a:lnTo>
                    <a:pt x="381076" y="215943"/>
                  </a:lnTo>
                  <a:lnTo>
                    <a:pt x="376842" y="186304"/>
                  </a:lnTo>
                  <a:lnTo>
                    <a:pt x="364139" y="169367"/>
                  </a:lnTo>
                  <a:lnTo>
                    <a:pt x="359905" y="122791"/>
                  </a:lnTo>
                  <a:lnTo>
                    <a:pt x="342968" y="84683"/>
                  </a:lnTo>
                  <a:lnTo>
                    <a:pt x="326032" y="76215"/>
                  </a:lnTo>
                  <a:lnTo>
                    <a:pt x="313329" y="55044"/>
                  </a:lnTo>
                  <a:lnTo>
                    <a:pt x="304861" y="71981"/>
                  </a:lnTo>
                  <a:lnTo>
                    <a:pt x="292158" y="55044"/>
                  </a:lnTo>
                  <a:lnTo>
                    <a:pt x="292158" y="38108"/>
                  </a:lnTo>
                  <a:lnTo>
                    <a:pt x="275221" y="12703"/>
                  </a:lnTo>
                  <a:lnTo>
                    <a:pt x="224411" y="16937"/>
                  </a:lnTo>
                  <a:lnTo>
                    <a:pt x="194772" y="8468"/>
                  </a:lnTo>
                  <a:lnTo>
                    <a:pt x="11855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g34e6a128754_4_0"/>
            <p:cNvSpPr/>
            <p:nvPr/>
          </p:nvSpPr>
          <p:spPr>
            <a:xfrm>
              <a:off x="3465016" y="3387156"/>
              <a:ext cx="393778" cy="423417"/>
            </a:xfrm>
            <a:custGeom>
              <a:avLst/>
              <a:gdLst/>
              <a:ahLst/>
              <a:cxnLst/>
              <a:rect l="l" t="t" r="r" b="b"/>
              <a:pathLst>
                <a:path w="393778" h="423417" extrusionOk="0">
                  <a:moveTo>
                    <a:pt x="224411" y="0"/>
                  </a:moveTo>
                  <a:lnTo>
                    <a:pt x="211709" y="12703"/>
                  </a:lnTo>
                  <a:lnTo>
                    <a:pt x="169367" y="8468"/>
                  </a:lnTo>
                  <a:lnTo>
                    <a:pt x="165133" y="8468"/>
                  </a:lnTo>
                  <a:lnTo>
                    <a:pt x="139728" y="12703"/>
                  </a:lnTo>
                  <a:lnTo>
                    <a:pt x="118557" y="29639"/>
                  </a:lnTo>
                  <a:lnTo>
                    <a:pt x="118557" y="46576"/>
                  </a:lnTo>
                  <a:lnTo>
                    <a:pt x="88918" y="46576"/>
                  </a:lnTo>
                  <a:lnTo>
                    <a:pt x="67747" y="71981"/>
                  </a:lnTo>
                  <a:lnTo>
                    <a:pt x="55044" y="80449"/>
                  </a:lnTo>
                  <a:lnTo>
                    <a:pt x="67747" y="93152"/>
                  </a:lnTo>
                  <a:lnTo>
                    <a:pt x="63513" y="131259"/>
                  </a:lnTo>
                  <a:lnTo>
                    <a:pt x="55044" y="148196"/>
                  </a:lnTo>
                  <a:lnTo>
                    <a:pt x="67747" y="160899"/>
                  </a:lnTo>
                  <a:lnTo>
                    <a:pt x="88918" y="160899"/>
                  </a:lnTo>
                  <a:lnTo>
                    <a:pt x="93152" y="182069"/>
                  </a:lnTo>
                  <a:lnTo>
                    <a:pt x="97386" y="199006"/>
                  </a:lnTo>
                  <a:lnTo>
                    <a:pt x="67747" y="203240"/>
                  </a:lnTo>
                  <a:lnTo>
                    <a:pt x="55044" y="207475"/>
                  </a:lnTo>
                  <a:lnTo>
                    <a:pt x="59278" y="245582"/>
                  </a:lnTo>
                  <a:lnTo>
                    <a:pt x="38108" y="258285"/>
                  </a:lnTo>
                  <a:lnTo>
                    <a:pt x="25405" y="262519"/>
                  </a:lnTo>
                  <a:lnTo>
                    <a:pt x="16937" y="283690"/>
                  </a:lnTo>
                  <a:lnTo>
                    <a:pt x="4234" y="283690"/>
                  </a:lnTo>
                  <a:lnTo>
                    <a:pt x="0" y="309095"/>
                  </a:lnTo>
                  <a:lnTo>
                    <a:pt x="33873" y="309095"/>
                  </a:lnTo>
                  <a:lnTo>
                    <a:pt x="42342" y="326031"/>
                  </a:lnTo>
                  <a:lnTo>
                    <a:pt x="38108" y="342968"/>
                  </a:lnTo>
                  <a:lnTo>
                    <a:pt x="50810" y="359905"/>
                  </a:lnTo>
                  <a:lnTo>
                    <a:pt x="59278" y="355671"/>
                  </a:lnTo>
                  <a:lnTo>
                    <a:pt x="71981" y="342968"/>
                  </a:lnTo>
                  <a:lnTo>
                    <a:pt x="118557" y="347202"/>
                  </a:lnTo>
                  <a:lnTo>
                    <a:pt x="127025" y="376842"/>
                  </a:lnTo>
                  <a:lnTo>
                    <a:pt x="160899" y="381076"/>
                  </a:lnTo>
                  <a:lnTo>
                    <a:pt x="169367" y="393778"/>
                  </a:lnTo>
                  <a:lnTo>
                    <a:pt x="148196" y="402247"/>
                  </a:lnTo>
                  <a:lnTo>
                    <a:pt x="156665" y="410715"/>
                  </a:lnTo>
                  <a:lnTo>
                    <a:pt x="190538" y="414949"/>
                  </a:lnTo>
                  <a:lnTo>
                    <a:pt x="190538" y="423417"/>
                  </a:lnTo>
                  <a:lnTo>
                    <a:pt x="199006" y="406481"/>
                  </a:lnTo>
                  <a:lnTo>
                    <a:pt x="220177" y="410715"/>
                  </a:lnTo>
                  <a:lnTo>
                    <a:pt x="241348" y="385310"/>
                  </a:lnTo>
                  <a:lnTo>
                    <a:pt x="249816" y="389544"/>
                  </a:lnTo>
                  <a:lnTo>
                    <a:pt x="262519" y="372607"/>
                  </a:lnTo>
                  <a:lnTo>
                    <a:pt x="292158" y="372607"/>
                  </a:lnTo>
                  <a:lnTo>
                    <a:pt x="300627" y="364139"/>
                  </a:lnTo>
                  <a:lnTo>
                    <a:pt x="317563" y="364139"/>
                  </a:lnTo>
                  <a:lnTo>
                    <a:pt x="330266" y="342968"/>
                  </a:lnTo>
                  <a:lnTo>
                    <a:pt x="347202" y="338734"/>
                  </a:lnTo>
                  <a:lnTo>
                    <a:pt x="359905" y="321797"/>
                  </a:lnTo>
                  <a:lnTo>
                    <a:pt x="376842" y="326031"/>
                  </a:lnTo>
                  <a:lnTo>
                    <a:pt x="385310" y="326031"/>
                  </a:lnTo>
                  <a:lnTo>
                    <a:pt x="393778" y="313329"/>
                  </a:lnTo>
                  <a:lnTo>
                    <a:pt x="385310" y="304861"/>
                  </a:lnTo>
                  <a:lnTo>
                    <a:pt x="385310" y="287924"/>
                  </a:lnTo>
                  <a:lnTo>
                    <a:pt x="393778" y="287924"/>
                  </a:lnTo>
                  <a:lnTo>
                    <a:pt x="393778" y="279455"/>
                  </a:lnTo>
                  <a:lnTo>
                    <a:pt x="376842" y="262519"/>
                  </a:lnTo>
                  <a:lnTo>
                    <a:pt x="351437" y="254050"/>
                  </a:lnTo>
                  <a:lnTo>
                    <a:pt x="355671" y="232880"/>
                  </a:lnTo>
                  <a:lnTo>
                    <a:pt x="351437" y="232880"/>
                  </a:lnTo>
                  <a:lnTo>
                    <a:pt x="342968" y="245582"/>
                  </a:lnTo>
                  <a:lnTo>
                    <a:pt x="313329" y="249816"/>
                  </a:lnTo>
                  <a:lnTo>
                    <a:pt x="300627" y="245582"/>
                  </a:lnTo>
                  <a:lnTo>
                    <a:pt x="300627" y="232880"/>
                  </a:lnTo>
                  <a:lnTo>
                    <a:pt x="317563" y="215943"/>
                  </a:lnTo>
                  <a:lnTo>
                    <a:pt x="309095" y="199006"/>
                  </a:lnTo>
                  <a:lnTo>
                    <a:pt x="279456" y="211709"/>
                  </a:lnTo>
                  <a:lnTo>
                    <a:pt x="283690" y="148196"/>
                  </a:lnTo>
                  <a:lnTo>
                    <a:pt x="270987" y="135494"/>
                  </a:lnTo>
                  <a:lnTo>
                    <a:pt x="258285" y="101620"/>
                  </a:lnTo>
                  <a:lnTo>
                    <a:pt x="237114" y="97386"/>
                  </a:lnTo>
                  <a:lnTo>
                    <a:pt x="232880" y="76215"/>
                  </a:lnTo>
                  <a:lnTo>
                    <a:pt x="249816" y="42342"/>
                  </a:lnTo>
                  <a:lnTo>
                    <a:pt x="249816" y="16937"/>
                  </a:lnTo>
                  <a:lnTo>
                    <a:pt x="249816" y="21171"/>
                  </a:lnTo>
                  <a:lnTo>
                    <a:pt x="22441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g34e6a128754_4_0"/>
            <p:cNvSpPr/>
            <p:nvPr/>
          </p:nvSpPr>
          <p:spPr>
            <a:xfrm>
              <a:off x="3253307" y="3031486"/>
              <a:ext cx="393778" cy="503866"/>
            </a:xfrm>
            <a:custGeom>
              <a:avLst/>
              <a:gdLst/>
              <a:ahLst/>
              <a:cxnLst/>
              <a:rect l="l" t="t" r="r" b="b"/>
              <a:pathLst>
                <a:path w="393778" h="503866" extrusionOk="0">
                  <a:moveTo>
                    <a:pt x="38108" y="0"/>
                  </a:moveTo>
                  <a:lnTo>
                    <a:pt x="8468" y="33873"/>
                  </a:lnTo>
                  <a:lnTo>
                    <a:pt x="0" y="46576"/>
                  </a:lnTo>
                  <a:lnTo>
                    <a:pt x="4234" y="80449"/>
                  </a:lnTo>
                  <a:lnTo>
                    <a:pt x="16937" y="80449"/>
                  </a:lnTo>
                  <a:lnTo>
                    <a:pt x="16937" y="97386"/>
                  </a:lnTo>
                  <a:lnTo>
                    <a:pt x="25405" y="122791"/>
                  </a:lnTo>
                  <a:lnTo>
                    <a:pt x="33873" y="143962"/>
                  </a:lnTo>
                  <a:lnTo>
                    <a:pt x="21171" y="152430"/>
                  </a:lnTo>
                  <a:lnTo>
                    <a:pt x="25405" y="160899"/>
                  </a:lnTo>
                  <a:lnTo>
                    <a:pt x="21171" y="173601"/>
                  </a:lnTo>
                  <a:lnTo>
                    <a:pt x="21171" y="177835"/>
                  </a:lnTo>
                  <a:lnTo>
                    <a:pt x="33873" y="190538"/>
                  </a:lnTo>
                  <a:lnTo>
                    <a:pt x="33873" y="199006"/>
                  </a:lnTo>
                  <a:lnTo>
                    <a:pt x="25405" y="211709"/>
                  </a:lnTo>
                  <a:lnTo>
                    <a:pt x="8468" y="237114"/>
                  </a:lnTo>
                  <a:lnTo>
                    <a:pt x="25405" y="245582"/>
                  </a:lnTo>
                  <a:lnTo>
                    <a:pt x="33873" y="258285"/>
                  </a:lnTo>
                  <a:lnTo>
                    <a:pt x="25405" y="275221"/>
                  </a:lnTo>
                  <a:lnTo>
                    <a:pt x="25405" y="283690"/>
                  </a:lnTo>
                  <a:lnTo>
                    <a:pt x="12703" y="300626"/>
                  </a:lnTo>
                  <a:lnTo>
                    <a:pt x="12703" y="313329"/>
                  </a:lnTo>
                  <a:lnTo>
                    <a:pt x="21171" y="313329"/>
                  </a:lnTo>
                  <a:lnTo>
                    <a:pt x="21171" y="347202"/>
                  </a:lnTo>
                  <a:lnTo>
                    <a:pt x="33873" y="355671"/>
                  </a:lnTo>
                  <a:lnTo>
                    <a:pt x="25405" y="368373"/>
                  </a:lnTo>
                  <a:lnTo>
                    <a:pt x="29639" y="376842"/>
                  </a:lnTo>
                  <a:lnTo>
                    <a:pt x="42342" y="393778"/>
                  </a:lnTo>
                  <a:lnTo>
                    <a:pt x="50810" y="381076"/>
                  </a:lnTo>
                  <a:lnTo>
                    <a:pt x="50810" y="376842"/>
                  </a:lnTo>
                  <a:lnTo>
                    <a:pt x="63513" y="368373"/>
                  </a:lnTo>
                  <a:lnTo>
                    <a:pt x="71981" y="376842"/>
                  </a:lnTo>
                  <a:lnTo>
                    <a:pt x="71981" y="398012"/>
                  </a:lnTo>
                  <a:lnTo>
                    <a:pt x="63513" y="410715"/>
                  </a:lnTo>
                  <a:lnTo>
                    <a:pt x="55044" y="431886"/>
                  </a:lnTo>
                  <a:lnTo>
                    <a:pt x="63513" y="448822"/>
                  </a:lnTo>
                  <a:lnTo>
                    <a:pt x="88918" y="457291"/>
                  </a:lnTo>
                  <a:lnTo>
                    <a:pt x="84684" y="469993"/>
                  </a:lnTo>
                  <a:lnTo>
                    <a:pt x="63513" y="474228"/>
                  </a:lnTo>
                  <a:lnTo>
                    <a:pt x="80449" y="499633"/>
                  </a:lnTo>
                  <a:lnTo>
                    <a:pt x="110089" y="495398"/>
                  </a:lnTo>
                  <a:lnTo>
                    <a:pt x="131259" y="491164"/>
                  </a:lnTo>
                  <a:lnTo>
                    <a:pt x="156665" y="503867"/>
                  </a:lnTo>
                  <a:lnTo>
                    <a:pt x="165133" y="495398"/>
                  </a:lnTo>
                  <a:lnTo>
                    <a:pt x="160899" y="474228"/>
                  </a:lnTo>
                  <a:lnTo>
                    <a:pt x="173601" y="465759"/>
                  </a:lnTo>
                  <a:lnTo>
                    <a:pt x="186304" y="482696"/>
                  </a:lnTo>
                  <a:lnTo>
                    <a:pt x="194772" y="495398"/>
                  </a:lnTo>
                  <a:lnTo>
                    <a:pt x="224411" y="482696"/>
                  </a:lnTo>
                  <a:lnTo>
                    <a:pt x="237114" y="469993"/>
                  </a:lnTo>
                  <a:lnTo>
                    <a:pt x="262519" y="469993"/>
                  </a:lnTo>
                  <a:lnTo>
                    <a:pt x="275221" y="478462"/>
                  </a:lnTo>
                  <a:lnTo>
                    <a:pt x="279456" y="448822"/>
                  </a:lnTo>
                  <a:lnTo>
                    <a:pt x="266753" y="436120"/>
                  </a:lnTo>
                  <a:lnTo>
                    <a:pt x="279456" y="427652"/>
                  </a:lnTo>
                  <a:lnTo>
                    <a:pt x="300627" y="402247"/>
                  </a:lnTo>
                  <a:lnTo>
                    <a:pt x="330266" y="402247"/>
                  </a:lnTo>
                  <a:lnTo>
                    <a:pt x="330266" y="381076"/>
                  </a:lnTo>
                  <a:lnTo>
                    <a:pt x="351437" y="368373"/>
                  </a:lnTo>
                  <a:lnTo>
                    <a:pt x="389544" y="359905"/>
                  </a:lnTo>
                  <a:lnTo>
                    <a:pt x="393778" y="338734"/>
                  </a:lnTo>
                  <a:lnTo>
                    <a:pt x="376842" y="330266"/>
                  </a:lnTo>
                  <a:lnTo>
                    <a:pt x="368373" y="296392"/>
                  </a:lnTo>
                  <a:lnTo>
                    <a:pt x="342968" y="296392"/>
                  </a:lnTo>
                  <a:lnTo>
                    <a:pt x="330266" y="279455"/>
                  </a:lnTo>
                  <a:lnTo>
                    <a:pt x="300627" y="258285"/>
                  </a:lnTo>
                  <a:lnTo>
                    <a:pt x="304861" y="237114"/>
                  </a:lnTo>
                  <a:lnTo>
                    <a:pt x="304861" y="207475"/>
                  </a:lnTo>
                  <a:lnTo>
                    <a:pt x="279456" y="182069"/>
                  </a:lnTo>
                  <a:lnTo>
                    <a:pt x="275221" y="160899"/>
                  </a:lnTo>
                  <a:lnTo>
                    <a:pt x="249816" y="131259"/>
                  </a:lnTo>
                  <a:lnTo>
                    <a:pt x="237114" y="97386"/>
                  </a:lnTo>
                  <a:lnTo>
                    <a:pt x="228646" y="93152"/>
                  </a:lnTo>
                  <a:lnTo>
                    <a:pt x="215943" y="76215"/>
                  </a:lnTo>
                  <a:lnTo>
                    <a:pt x="203240" y="84683"/>
                  </a:lnTo>
                  <a:lnTo>
                    <a:pt x="207475" y="97386"/>
                  </a:lnTo>
                  <a:lnTo>
                    <a:pt x="169367" y="110089"/>
                  </a:lnTo>
                  <a:lnTo>
                    <a:pt x="122791" y="110089"/>
                  </a:lnTo>
                  <a:lnTo>
                    <a:pt x="122791" y="88918"/>
                  </a:lnTo>
                  <a:lnTo>
                    <a:pt x="122791" y="59278"/>
                  </a:lnTo>
                  <a:lnTo>
                    <a:pt x="84684" y="50810"/>
                  </a:lnTo>
                  <a:lnTo>
                    <a:pt x="84684" y="33873"/>
                  </a:lnTo>
                  <a:lnTo>
                    <a:pt x="59278" y="25405"/>
                  </a:lnTo>
                  <a:lnTo>
                    <a:pt x="50810" y="4234"/>
                  </a:lnTo>
                  <a:lnTo>
                    <a:pt x="38108" y="4234"/>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g34e6a128754_4_0"/>
            <p:cNvSpPr/>
            <p:nvPr/>
          </p:nvSpPr>
          <p:spPr>
            <a:xfrm>
              <a:off x="3122047" y="3497245"/>
              <a:ext cx="440354" cy="410714"/>
            </a:xfrm>
            <a:custGeom>
              <a:avLst/>
              <a:gdLst/>
              <a:ahLst/>
              <a:cxnLst/>
              <a:rect l="l" t="t" r="r" b="b"/>
              <a:pathLst>
                <a:path w="440354" h="410714" extrusionOk="0">
                  <a:moveTo>
                    <a:pt x="304861" y="0"/>
                  </a:moveTo>
                  <a:lnTo>
                    <a:pt x="292158" y="8468"/>
                  </a:lnTo>
                  <a:lnTo>
                    <a:pt x="296392" y="29639"/>
                  </a:lnTo>
                  <a:lnTo>
                    <a:pt x="287924" y="38108"/>
                  </a:lnTo>
                  <a:lnTo>
                    <a:pt x="262519" y="25405"/>
                  </a:lnTo>
                  <a:lnTo>
                    <a:pt x="241348" y="29639"/>
                  </a:lnTo>
                  <a:lnTo>
                    <a:pt x="211709" y="33873"/>
                  </a:lnTo>
                  <a:lnTo>
                    <a:pt x="194772" y="8468"/>
                  </a:lnTo>
                  <a:lnTo>
                    <a:pt x="186304" y="8468"/>
                  </a:lnTo>
                  <a:lnTo>
                    <a:pt x="160899" y="25405"/>
                  </a:lnTo>
                  <a:lnTo>
                    <a:pt x="139728" y="29639"/>
                  </a:lnTo>
                  <a:lnTo>
                    <a:pt x="139728" y="38108"/>
                  </a:lnTo>
                  <a:lnTo>
                    <a:pt x="127025" y="55044"/>
                  </a:lnTo>
                  <a:lnTo>
                    <a:pt x="131259" y="59278"/>
                  </a:lnTo>
                  <a:lnTo>
                    <a:pt x="114323" y="71981"/>
                  </a:lnTo>
                  <a:lnTo>
                    <a:pt x="105854" y="118557"/>
                  </a:lnTo>
                  <a:lnTo>
                    <a:pt x="101620" y="148196"/>
                  </a:lnTo>
                  <a:lnTo>
                    <a:pt x="88918" y="152430"/>
                  </a:lnTo>
                  <a:lnTo>
                    <a:pt x="71981" y="152430"/>
                  </a:lnTo>
                  <a:lnTo>
                    <a:pt x="67747" y="143962"/>
                  </a:lnTo>
                  <a:lnTo>
                    <a:pt x="50810" y="143962"/>
                  </a:lnTo>
                  <a:lnTo>
                    <a:pt x="42342" y="152430"/>
                  </a:lnTo>
                  <a:lnTo>
                    <a:pt x="16937" y="152430"/>
                  </a:lnTo>
                  <a:lnTo>
                    <a:pt x="0" y="160899"/>
                  </a:lnTo>
                  <a:lnTo>
                    <a:pt x="12703" y="169367"/>
                  </a:lnTo>
                  <a:lnTo>
                    <a:pt x="16937" y="203240"/>
                  </a:lnTo>
                  <a:lnTo>
                    <a:pt x="21171" y="203240"/>
                  </a:lnTo>
                  <a:lnTo>
                    <a:pt x="12703" y="215943"/>
                  </a:lnTo>
                  <a:lnTo>
                    <a:pt x="25405" y="224411"/>
                  </a:lnTo>
                  <a:lnTo>
                    <a:pt x="42342" y="241348"/>
                  </a:lnTo>
                  <a:lnTo>
                    <a:pt x="50810" y="258285"/>
                  </a:lnTo>
                  <a:lnTo>
                    <a:pt x="63513" y="270987"/>
                  </a:lnTo>
                  <a:lnTo>
                    <a:pt x="59278" y="287924"/>
                  </a:lnTo>
                  <a:lnTo>
                    <a:pt x="55044" y="296392"/>
                  </a:lnTo>
                  <a:lnTo>
                    <a:pt x="63513" y="304861"/>
                  </a:lnTo>
                  <a:lnTo>
                    <a:pt x="63513" y="317563"/>
                  </a:lnTo>
                  <a:lnTo>
                    <a:pt x="42342" y="330266"/>
                  </a:lnTo>
                  <a:lnTo>
                    <a:pt x="50810" y="338734"/>
                  </a:lnTo>
                  <a:lnTo>
                    <a:pt x="63513" y="342968"/>
                  </a:lnTo>
                  <a:lnTo>
                    <a:pt x="63513" y="347202"/>
                  </a:lnTo>
                  <a:lnTo>
                    <a:pt x="46576" y="351436"/>
                  </a:lnTo>
                  <a:lnTo>
                    <a:pt x="46576" y="359905"/>
                  </a:lnTo>
                  <a:lnTo>
                    <a:pt x="59278" y="364139"/>
                  </a:lnTo>
                  <a:lnTo>
                    <a:pt x="88918" y="359905"/>
                  </a:lnTo>
                  <a:lnTo>
                    <a:pt x="105854" y="376842"/>
                  </a:lnTo>
                  <a:lnTo>
                    <a:pt x="114323" y="389544"/>
                  </a:lnTo>
                  <a:lnTo>
                    <a:pt x="143962" y="410715"/>
                  </a:lnTo>
                  <a:lnTo>
                    <a:pt x="152430" y="402247"/>
                  </a:lnTo>
                  <a:lnTo>
                    <a:pt x="182070" y="406481"/>
                  </a:lnTo>
                  <a:lnTo>
                    <a:pt x="194772" y="393778"/>
                  </a:lnTo>
                  <a:lnTo>
                    <a:pt x="224411" y="364139"/>
                  </a:lnTo>
                  <a:lnTo>
                    <a:pt x="224411" y="313329"/>
                  </a:lnTo>
                  <a:lnTo>
                    <a:pt x="296392" y="262519"/>
                  </a:lnTo>
                  <a:lnTo>
                    <a:pt x="296392" y="224411"/>
                  </a:lnTo>
                  <a:lnTo>
                    <a:pt x="321797" y="224411"/>
                  </a:lnTo>
                  <a:lnTo>
                    <a:pt x="334500" y="199006"/>
                  </a:lnTo>
                  <a:lnTo>
                    <a:pt x="342968" y="199006"/>
                  </a:lnTo>
                  <a:lnTo>
                    <a:pt x="347202" y="173601"/>
                  </a:lnTo>
                  <a:lnTo>
                    <a:pt x="359905" y="173601"/>
                  </a:lnTo>
                  <a:lnTo>
                    <a:pt x="368373" y="152430"/>
                  </a:lnTo>
                  <a:lnTo>
                    <a:pt x="381076" y="148196"/>
                  </a:lnTo>
                  <a:lnTo>
                    <a:pt x="402247" y="135494"/>
                  </a:lnTo>
                  <a:lnTo>
                    <a:pt x="398013" y="97386"/>
                  </a:lnTo>
                  <a:lnTo>
                    <a:pt x="410715" y="93152"/>
                  </a:lnTo>
                  <a:lnTo>
                    <a:pt x="440354" y="88918"/>
                  </a:lnTo>
                  <a:lnTo>
                    <a:pt x="436120" y="71981"/>
                  </a:lnTo>
                  <a:lnTo>
                    <a:pt x="431886" y="50810"/>
                  </a:lnTo>
                  <a:lnTo>
                    <a:pt x="410715" y="50810"/>
                  </a:lnTo>
                  <a:lnTo>
                    <a:pt x="398013" y="38108"/>
                  </a:lnTo>
                  <a:lnTo>
                    <a:pt x="406481" y="21171"/>
                  </a:lnTo>
                  <a:lnTo>
                    <a:pt x="406481" y="8468"/>
                  </a:lnTo>
                  <a:lnTo>
                    <a:pt x="393778" y="4234"/>
                  </a:lnTo>
                  <a:lnTo>
                    <a:pt x="368373" y="4234"/>
                  </a:lnTo>
                  <a:lnTo>
                    <a:pt x="355671" y="16937"/>
                  </a:lnTo>
                  <a:lnTo>
                    <a:pt x="326032" y="29639"/>
                  </a:lnTo>
                  <a:lnTo>
                    <a:pt x="317563" y="16937"/>
                  </a:lnTo>
                  <a:lnTo>
                    <a:pt x="30486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g34e6a128754_4_0"/>
            <p:cNvSpPr/>
            <p:nvPr/>
          </p:nvSpPr>
          <p:spPr>
            <a:xfrm>
              <a:off x="3016193" y="3061125"/>
              <a:ext cx="326031" cy="508100"/>
            </a:xfrm>
            <a:custGeom>
              <a:avLst/>
              <a:gdLst/>
              <a:ahLst/>
              <a:cxnLst/>
              <a:rect l="l" t="t" r="r" b="b"/>
              <a:pathLst>
                <a:path w="326031" h="508100" extrusionOk="0">
                  <a:moveTo>
                    <a:pt x="220177" y="0"/>
                  </a:moveTo>
                  <a:lnTo>
                    <a:pt x="177835" y="4234"/>
                  </a:lnTo>
                  <a:lnTo>
                    <a:pt x="139728" y="8468"/>
                  </a:lnTo>
                  <a:lnTo>
                    <a:pt x="97386" y="12703"/>
                  </a:lnTo>
                  <a:lnTo>
                    <a:pt x="97386" y="33873"/>
                  </a:lnTo>
                  <a:lnTo>
                    <a:pt x="76215" y="46576"/>
                  </a:lnTo>
                  <a:lnTo>
                    <a:pt x="29639" y="38108"/>
                  </a:lnTo>
                  <a:lnTo>
                    <a:pt x="0" y="50810"/>
                  </a:lnTo>
                  <a:lnTo>
                    <a:pt x="12703" y="71981"/>
                  </a:lnTo>
                  <a:lnTo>
                    <a:pt x="12703" y="88918"/>
                  </a:lnTo>
                  <a:lnTo>
                    <a:pt x="50810" y="122791"/>
                  </a:lnTo>
                  <a:lnTo>
                    <a:pt x="42342" y="139728"/>
                  </a:lnTo>
                  <a:lnTo>
                    <a:pt x="67747" y="169367"/>
                  </a:lnTo>
                  <a:lnTo>
                    <a:pt x="55044" y="182069"/>
                  </a:lnTo>
                  <a:lnTo>
                    <a:pt x="71981" y="207475"/>
                  </a:lnTo>
                  <a:lnTo>
                    <a:pt x="76215" y="249816"/>
                  </a:lnTo>
                  <a:lnTo>
                    <a:pt x="67747" y="262519"/>
                  </a:lnTo>
                  <a:lnTo>
                    <a:pt x="76215" y="279455"/>
                  </a:lnTo>
                  <a:lnTo>
                    <a:pt x="67747" y="300626"/>
                  </a:lnTo>
                  <a:lnTo>
                    <a:pt x="67747" y="313329"/>
                  </a:lnTo>
                  <a:lnTo>
                    <a:pt x="80449" y="300626"/>
                  </a:lnTo>
                  <a:lnTo>
                    <a:pt x="93152" y="317563"/>
                  </a:lnTo>
                  <a:lnTo>
                    <a:pt x="71981" y="330266"/>
                  </a:lnTo>
                  <a:lnTo>
                    <a:pt x="67747" y="338734"/>
                  </a:lnTo>
                  <a:lnTo>
                    <a:pt x="46576" y="342968"/>
                  </a:lnTo>
                  <a:lnTo>
                    <a:pt x="29639" y="351436"/>
                  </a:lnTo>
                  <a:lnTo>
                    <a:pt x="25405" y="351436"/>
                  </a:lnTo>
                  <a:lnTo>
                    <a:pt x="29639" y="376842"/>
                  </a:lnTo>
                  <a:lnTo>
                    <a:pt x="46576" y="393778"/>
                  </a:lnTo>
                  <a:lnTo>
                    <a:pt x="46576" y="402247"/>
                  </a:lnTo>
                  <a:lnTo>
                    <a:pt x="67747" y="423417"/>
                  </a:lnTo>
                  <a:lnTo>
                    <a:pt x="101620" y="423417"/>
                  </a:lnTo>
                  <a:lnTo>
                    <a:pt x="122791" y="453057"/>
                  </a:lnTo>
                  <a:lnTo>
                    <a:pt x="156665" y="448822"/>
                  </a:lnTo>
                  <a:lnTo>
                    <a:pt x="186304" y="465759"/>
                  </a:lnTo>
                  <a:lnTo>
                    <a:pt x="207475" y="478462"/>
                  </a:lnTo>
                  <a:lnTo>
                    <a:pt x="211709" y="495398"/>
                  </a:lnTo>
                  <a:lnTo>
                    <a:pt x="224411" y="508101"/>
                  </a:lnTo>
                  <a:lnTo>
                    <a:pt x="237114" y="499633"/>
                  </a:lnTo>
                  <a:lnTo>
                    <a:pt x="232880" y="491164"/>
                  </a:lnTo>
                  <a:lnTo>
                    <a:pt x="245582" y="474228"/>
                  </a:lnTo>
                  <a:lnTo>
                    <a:pt x="245582" y="465759"/>
                  </a:lnTo>
                  <a:lnTo>
                    <a:pt x="266753" y="461525"/>
                  </a:lnTo>
                  <a:lnTo>
                    <a:pt x="292158" y="444588"/>
                  </a:lnTo>
                  <a:lnTo>
                    <a:pt x="321797" y="440354"/>
                  </a:lnTo>
                  <a:lnTo>
                    <a:pt x="326032" y="427652"/>
                  </a:lnTo>
                  <a:lnTo>
                    <a:pt x="300627" y="419183"/>
                  </a:lnTo>
                  <a:lnTo>
                    <a:pt x="292158" y="402247"/>
                  </a:lnTo>
                  <a:lnTo>
                    <a:pt x="300627" y="381076"/>
                  </a:lnTo>
                  <a:lnTo>
                    <a:pt x="309095" y="368373"/>
                  </a:lnTo>
                  <a:lnTo>
                    <a:pt x="309095" y="342968"/>
                  </a:lnTo>
                  <a:lnTo>
                    <a:pt x="300627" y="338734"/>
                  </a:lnTo>
                  <a:lnTo>
                    <a:pt x="287924" y="342968"/>
                  </a:lnTo>
                  <a:lnTo>
                    <a:pt x="287924" y="351436"/>
                  </a:lnTo>
                  <a:lnTo>
                    <a:pt x="279456" y="364139"/>
                  </a:lnTo>
                  <a:lnTo>
                    <a:pt x="266753" y="347202"/>
                  </a:lnTo>
                  <a:lnTo>
                    <a:pt x="262519" y="338734"/>
                  </a:lnTo>
                  <a:lnTo>
                    <a:pt x="270987" y="326031"/>
                  </a:lnTo>
                  <a:lnTo>
                    <a:pt x="258285" y="317563"/>
                  </a:lnTo>
                  <a:lnTo>
                    <a:pt x="258285" y="283690"/>
                  </a:lnTo>
                  <a:lnTo>
                    <a:pt x="249816" y="283690"/>
                  </a:lnTo>
                  <a:lnTo>
                    <a:pt x="249816" y="270987"/>
                  </a:lnTo>
                  <a:lnTo>
                    <a:pt x="262519" y="254050"/>
                  </a:lnTo>
                  <a:lnTo>
                    <a:pt x="262519" y="245582"/>
                  </a:lnTo>
                  <a:lnTo>
                    <a:pt x="270987" y="228645"/>
                  </a:lnTo>
                  <a:lnTo>
                    <a:pt x="262519" y="215943"/>
                  </a:lnTo>
                  <a:lnTo>
                    <a:pt x="245582" y="207475"/>
                  </a:lnTo>
                  <a:lnTo>
                    <a:pt x="262519" y="182069"/>
                  </a:lnTo>
                  <a:lnTo>
                    <a:pt x="270987" y="169367"/>
                  </a:lnTo>
                  <a:lnTo>
                    <a:pt x="270987" y="160899"/>
                  </a:lnTo>
                  <a:lnTo>
                    <a:pt x="258285" y="148196"/>
                  </a:lnTo>
                  <a:lnTo>
                    <a:pt x="258285" y="143962"/>
                  </a:lnTo>
                  <a:lnTo>
                    <a:pt x="262519" y="131259"/>
                  </a:lnTo>
                  <a:lnTo>
                    <a:pt x="258285" y="122791"/>
                  </a:lnTo>
                  <a:lnTo>
                    <a:pt x="270987" y="114323"/>
                  </a:lnTo>
                  <a:lnTo>
                    <a:pt x="262519" y="93152"/>
                  </a:lnTo>
                  <a:lnTo>
                    <a:pt x="254051" y="67747"/>
                  </a:lnTo>
                  <a:lnTo>
                    <a:pt x="254051" y="50810"/>
                  </a:lnTo>
                  <a:lnTo>
                    <a:pt x="241348" y="50810"/>
                  </a:lnTo>
                  <a:lnTo>
                    <a:pt x="237114" y="16937"/>
                  </a:lnTo>
                  <a:lnTo>
                    <a:pt x="237114" y="21171"/>
                  </a:lnTo>
                  <a:lnTo>
                    <a:pt x="224411" y="12703"/>
                  </a:lnTo>
                  <a:lnTo>
                    <a:pt x="22017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g34e6a128754_4_0"/>
            <p:cNvSpPr/>
            <p:nvPr/>
          </p:nvSpPr>
          <p:spPr>
            <a:xfrm>
              <a:off x="2228636" y="2231227"/>
              <a:ext cx="508101" cy="359904"/>
            </a:xfrm>
            <a:custGeom>
              <a:avLst/>
              <a:gdLst/>
              <a:ahLst/>
              <a:cxnLst/>
              <a:rect l="l" t="t" r="r" b="b"/>
              <a:pathLst>
                <a:path w="508101" h="359904" extrusionOk="0">
                  <a:moveTo>
                    <a:pt x="131259" y="0"/>
                  </a:moveTo>
                  <a:lnTo>
                    <a:pt x="118557" y="12703"/>
                  </a:lnTo>
                  <a:lnTo>
                    <a:pt x="84684" y="16937"/>
                  </a:lnTo>
                  <a:lnTo>
                    <a:pt x="76215" y="25405"/>
                  </a:lnTo>
                  <a:lnTo>
                    <a:pt x="50810" y="8468"/>
                  </a:lnTo>
                  <a:lnTo>
                    <a:pt x="21171" y="29639"/>
                  </a:lnTo>
                  <a:lnTo>
                    <a:pt x="29639" y="46576"/>
                  </a:lnTo>
                  <a:lnTo>
                    <a:pt x="8468" y="76215"/>
                  </a:lnTo>
                  <a:lnTo>
                    <a:pt x="0" y="114323"/>
                  </a:lnTo>
                  <a:lnTo>
                    <a:pt x="21171" y="118557"/>
                  </a:lnTo>
                  <a:lnTo>
                    <a:pt x="16937" y="135494"/>
                  </a:lnTo>
                  <a:lnTo>
                    <a:pt x="29639" y="143962"/>
                  </a:lnTo>
                  <a:lnTo>
                    <a:pt x="21171" y="156664"/>
                  </a:lnTo>
                  <a:lnTo>
                    <a:pt x="8468" y="160899"/>
                  </a:lnTo>
                  <a:lnTo>
                    <a:pt x="12703" y="177835"/>
                  </a:lnTo>
                  <a:lnTo>
                    <a:pt x="29639" y="182069"/>
                  </a:lnTo>
                  <a:lnTo>
                    <a:pt x="12703" y="186304"/>
                  </a:lnTo>
                  <a:lnTo>
                    <a:pt x="12703" y="207475"/>
                  </a:lnTo>
                  <a:lnTo>
                    <a:pt x="25405" y="220177"/>
                  </a:lnTo>
                  <a:lnTo>
                    <a:pt x="25405" y="266753"/>
                  </a:lnTo>
                  <a:lnTo>
                    <a:pt x="21171" y="275221"/>
                  </a:lnTo>
                  <a:lnTo>
                    <a:pt x="25405" y="296392"/>
                  </a:lnTo>
                  <a:lnTo>
                    <a:pt x="50810" y="300626"/>
                  </a:lnTo>
                  <a:lnTo>
                    <a:pt x="50810" y="313329"/>
                  </a:lnTo>
                  <a:lnTo>
                    <a:pt x="67747" y="317563"/>
                  </a:lnTo>
                  <a:lnTo>
                    <a:pt x="80449" y="309095"/>
                  </a:lnTo>
                  <a:lnTo>
                    <a:pt x="88918" y="317563"/>
                  </a:lnTo>
                  <a:lnTo>
                    <a:pt x="118557" y="326031"/>
                  </a:lnTo>
                  <a:lnTo>
                    <a:pt x="139728" y="313329"/>
                  </a:lnTo>
                  <a:lnTo>
                    <a:pt x="148196" y="300626"/>
                  </a:lnTo>
                  <a:lnTo>
                    <a:pt x="165133" y="300626"/>
                  </a:lnTo>
                  <a:lnTo>
                    <a:pt x="190538" y="321797"/>
                  </a:lnTo>
                  <a:lnTo>
                    <a:pt x="211709" y="317563"/>
                  </a:lnTo>
                  <a:lnTo>
                    <a:pt x="228646" y="334500"/>
                  </a:lnTo>
                  <a:lnTo>
                    <a:pt x="237114" y="334500"/>
                  </a:lnTo>
                  <a:lnTo>
                    <a:pt x="245582" y="347202"/>
                  </a:lnTo>
                  <a:lnTo>
                    <a:pt x="266753" y="347202"/>
                  </a:lnTo>
                  <a:lnTo>
                    <a:pt x="270987" y="338734"/>
                  </a:lnTo>
                  <a:lnTo>
                    <a:pt x="279456" y="355671"/>
                  </a:lnTo>
                  <a:lnTo>
                    <a:pt x="296392" y="359905"/>
                  </a:lnTo>
                  <a:lnTo>
                    <a:pt x="321797" y="347202"/>
                  </a:lnTo>
                  <a:lnTo>
                    <a:pt x="321797" y="330266"/>
                  </a:lnTo>
                  <a:lnTo>
                    <a:pt x="338734" y="326031"/>
                  </a:lnTo>
                  <a:lnTo>
                    <a:pt x="351437" y="326031"/>
                  </a:lnTo>
                  <a:lnTo>
                    <a:pt x="364139" y="347202"/>
                  </a:lnTo>
                  <a:lnTo>
                    <a:pt x="393778" y="351436"/>
                  </a:lnTo>
                  <a:lnTo>
                    <a:pt x="410715" y="334500"/>
                  </a:lnTo>
                  <a:lnTo>
                    <a:pt x="427652" y="296392"/>
                  </a:lnTo>
                  <a:lnTo>
                    <a:pt x="448823" y="287924"/>
                  </a:lnTo>
                  <a:lnTo>
                    <a:pt x="457291" y="275221"/>
                  </a:lnTo>
                  <a:lnTo>
                    <a:pt x="469994" y="283690"/>
                  </a:lnTo>
                  <a:lnTo>
                    <a:pt x="495399" y="279455"/>
                  </a:lnTo>
                  <a:lnTo>
                    <a:pt x="503867" y="211709"/>
                  </a:lnTo>
                  <a:lnTo>
                    <a:pt x="508101" y="182069"/>
                  </a:lnTo>
                  <a:lnTo>
                    <a:pt x="503867" y="165133"/>
                  </a:lnTo>
                  <a:lnTo>
                    <a:pt x="491164" y="160899"/>
                  </a:lnTo>
                  <a:lnTo>
                    <a:pt x="482696" y="114323"/>
                  </a:lnTo>
                  <a:lnTo>
                    <a:pt x="469994" y="127025"/>
                  </a:lnTo>
                  <a:lnTo>
                    <a:pt x="440354" y="122791"/>
                  </a:lnTo>
                  <a:lnTo>
                    <a:pt x="440354" y="139728"/>
                  </a:lnTo>
                  <a:lnTo>
                    <a:pt x="419183" y="143962"/>
                  </a:lnTo>
                  <a:lnTo>
                    <a:pt x="419183" y="122791"/>
                  </a:lnTo>
                  <a:lnTo>
                    <a:pt x="402247" y="118557"/>
                  </a:lnTo>
                  <a:lnTo>
                    <a:pt x="393778" y="127025"/>
                  </a:lnTo>
                  <a:lnTo>
                    <a:pt x="393778" y="97386"/>
                  </a:lnTo>
                  <a:lnTo>
                    <a:pt x="376842" y="114323"/>
                  </a:lnTo>
                  <a:lnTo>
                    <a:pt x="347202" y="105854"/>
                  </a:lnTo>
                  <a:lnTo>
                    <a:pt x="338734" y="127025"/>
                  </a:lnTo>
                  <a:lnTo>
                    <a:pt x="283690" y="156664"/>
                  </a:lnTo>
                  <a:lnTo>
                    <a:pt x="283690" y="173601"/>
                  </a:lnTo>
                  <a:lnTo>
                    <a:pt x="270987" y="173601"/>
                  </a:lnTo>
                  <a:lnTo>
                    <a:pt x="270987" y="143962"/>
                  </a:lnTo>
                  <a:lnTo>
                    <a:pt x="237114" y="127025"/>
                  </a:lnTo>
                  <a:lnTo>
                    <a:pt x="241348" y="101620"/>
                  </a:lnTo>
                  <a:lnTo>
                    <a:pt x="211709" y="80449"/>
                  </a:lnTo>
                  <a:lnTo>
                    <a:pt x="211709" y="55044"/>
                  </a:lnTo>
                  <a:lnTo>
                    <a:pt x="190538" y="50810"/>
                  </a:lnTo>
                  <a:lnTo>
                    <a:pt x="190538" y="25405"/>
                  </a:lnTo>
                  <a:lnTo>
                    <a:pt x="173601" y="21171"/>
                  </a:lnTo>
                  <a:lnTo>
                    <a:pt x="177835" y="4234"/>
                  </a:lnTo>
                  <a:lnTo>
                    <a:pt x="143962" y="4234"/>
                  </a:lnTo>
                  <a:lnTo>
                    <a:pt x="139728" y="21171"/>
                  </a:lnTo>
                  <a:lnTo>
                    <a:pt x="13125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g34e6a128754_4_0"/>
            <p:cNvSpPr/>
            <p:nvPr/>
          </p:nvSpPr>
          <p:spPr>
            <a:xfrm>
              <a:off x="2622415" y="3065359"/>
              <a:ext cx="486930" cy="364138"/>
            </a:xfrm>
            <a:custGeom>
              <a:avLst/>
              <a:gdLst/>
              <a:ahLst/>
              <a:cxnLst/>
              <a:rect l="l" t="t" r="r" b="b"/>
              <a:pathLst>
                <a:path w="486930" h="364138" extrusionOk="0">
                  <a:moveTo>
                    <a:pt x="275221" y="0"/>
                  </a:moveTo>
                  <a:lnTo>
                    <a:pt x="266753" y="12703"/>
                  </a:lnTo>
                  <a:lnTo>
                    <a:pt x="241348" y="12703"/>
                  </a:lnTo>
                  <a:lnTo>
                    <a:pt x="254051" y="25405"/>
                  </a:lnTo>
                  <a:lnTo>
                    <a:pt x="245582" y="50810"/>
                  </a:lnTo>
                  <a:lnTo>
                    <a:pt x="220177" y="59278"/>
                  </a:lnTo>
                  <a:lnTo>
                    <a:pt x="211709" y="50810"/>
                  </a:lnTo>
                  <a:lnTo>
                    <a:pt x="215943" y="25405"/>
                  </a:lnTo>
                  <a:lnTo>
                    <a:pt x="211709" y="12703"/>
                  </a:lnTo>
                  <a:lnTo>
                    <a:pt x="194772" y="12703"/>
                  </a:lnTo>
                  <a:lnTo>
                    <a:pt x="186304" y="21171"/>
                  </a:lnTo>
                  <a:lnTo>
                    <a:pt x="190538" y="59278"/>
                  </a:lnTo>
                  <a:lnTo>
                    <a:pt x="203240" y="76215"/>
                  </a:lnTo>
                  <a:lnTo>
                    <a:pt x="190538" y="88918"/>
                  </a:lnTo>
                  <a:lnTo>
                    <a:pt x="169367" y="84683"/>
                  </a:lnTo>
                  <a:lnTo>
                    <a:pt x="139728" y="76215"/>
                  </a:lnTo>
                  <a:lnTo>
                    <a:pt x="131259" y="50810"/>
                  </a:lnTo>
                  <a:lnTo>
                    <a:pt x="110089" y="50810"/>
                  </a:lnTo>
                  <a:lnTo>
                    <a:pt x="84684" y="38108"/>
                  </a:lnTo>
                  <a:lnTo>
                    <a:pt x="76215" y="21171"/>
                  </a:lnTo>
                  <a:lnTo>
                    <a:pt x="46576" y="4234"/>
                  </a:lnTo>
                  <a:lnTo>
                    <a:pt x="4234" y="63513"/>
                  </a:lnTo>
                  <a:lnTo>
                    <a:pt x="0" y="101620"/>
                  </a:lnTo>
                  <a:lnTo>
                    <a:pt x="46576" y="143962"/>
                  </a:lnTo>
                  <a:lnTo>
                    <a:pt x="46576" y="160899"/>
                  </a:lnTo>
                  <a:lnTo>
                    <a:pt x="59278" y="160899"/>
                  </a:lnTo>
                  <a:lnTo>
                    <a:pt x="88918" y="245582"/>
                  </a:lnTo>
                  <a:lnTo>
                    <a:pt x="118557" y="262519"/>
                  </a:lnTo>
                  <a:lnTo>
                    <a:pt x="152430" y="292158"/>
                  </a:lnTo>
                  <a:lnTo>
                    <a:pt x="186304" y="292158"/>
                  </a:lnTo>
                  <a:lnTo>
                    <a:pt x="199006" y="321797"/>
                  </a:lnTo>
                  <a:lnTo>
                    <a:pt x="232880" y="321797"/>
                  </a:lnTo>
                  <a:lnTo>
                    <a:pt x="249816" y="347202"/>
                  </a:lnTo>
                  <a:lnTo>
                    <a:pt x="283690" y="364139"/>
                  </a:lnTo>
                  <a:lnTo>
                    <a:pt x="283690" y="338734"/>
                  </a:lnTo>
                  <a:lnTo>
                    <a:pt x="292158" y="347202"/>
                  </a:lnTo>
                  <a:lnTo>
                    <a:pt x="338734" y="321797"/>
                  </a:lnTo>
                  <a:lnTo>
                    <a:pt x="359905" y="317563"/>
                  </a:lnTo>
                  <a:lnTo>
                    <a:pt x="368373" y="342968"/>
                  </a:lnTo>
                  <a:lnTo>
                    <a:pt x="398013" y="330266"/>
                  </a:lnTo>
                  <a:lnTo>
                    <a:pt x="423418" y="347202"/>
                  </a:lnTo>
                  <a:lnTo>
                    <a:pt x="440354" y="338734"/>
                  </a:lnTo>
                  <a:lnTo>
                    <a:pt x="461525" y="334500"/>
                  </a:lnTo>
                  <a:lnTo>
                    <a:pt x="465759" y="326031"/>
                  </a:lnTo>
                  <a:lnTo>
                    <a:pt x="486930" y="313329"/>
                  </a:lnTo>
                  <a:lnTo>
                    <a:pt x="474228" y="296392"/>
                  </a:lnTo>
                  <a:lnTo>
                    <a:pt x="461525" y="309095"/>
                  </a:lnTo>
                  <a:lnTo>
                    <a:pt x="461525" y="296392"/>
                  </a:lnTo>
                  <a:lnTo>
                    <a:pt x="469994" y="275221"/>
                  </a:lnTo>
                  <a:lnTo>
                    <a:pt x="461525" y="258285"/>
                  </a:lnTo>
                  <a:lnTo>
                    <a:pt x="469994" y="245582"/>
                  </a:lnTo>
                  <a:lnTo>
                    <a:pt x="465759" y="203240"/>
                  </a:lnTo>
                  <a:lnTo>
                    <a:pt x="448823" y="177835"/>
                  </a:lnTo>
                  <a:lnTo>
                    <a:pt x="461525" y="165133"/>
                  </a:lnTo>
                  <a:lnTo>
                    <a:pt x="436120" y="135494"/>
                  </a:lnTo>
                  <a:lnTo>
                    <a:pt x="444589" y="118557"/>
                  </a:lnTo>
                  <a:lnTo>
                    <a:pt x="406481" y="84683"/>
                  </a:lnTo>
                  <a:lnTo>
                    <a:pt x="406481" y="67747"/>
                  </a:lnTo>
                  <a:lnTo>
                    <a:pt x="393778" y="46576"/>
                  </a:lnTo>
                  <a:lnTo>
                    <a:pt x="372608" y="29639"/>
                  </a:lnTo>
                  <a:lnTo>
                    <a:pt x="334500" y="29639"/>
                  </a:lnTo>
                  <a:lnTo>
                    <a:pt x="321797" y="21171"/>
                  </a:lnTo>
                  <a:lnTo>
                    <a:pt x="304861" y="16937"/>
                  </a:lnTo>
                  <a:lnTo>
                    <a:pt x="283690" y="0"/>
                  </a:lnTo>
                  <a:lnTo>
                    <a:pt x="27522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g34e6a128754_4_0"/>
            <p:cNvSpPr/>
            <p:nvPr/>
          </p:nvSpPr>
          <p:spPr>
            <a:xfrm>
              <a:off x="2745206" y="1875556"/>
              <a:ext cx="342968" cy="571613"/>
            </a:xfrm>
            <a:custGeom>
              <a:avLst/>
              <a:gdLst/>
              <a:ahLst/>
              <a:cxnLst/>
              <a:rect l="l" t="t" r="r" b="b"/>
              <a:pathLst>
                <a:path w="342968" h="571613" extrusionOk="0">
                  <a:moveTo>
                    <a:pt x="4234" y="0"/>
                  </a:moveTo>
                  <a:lnTo>
                    <a:pt x="0" y="12703"/>
                  </a:lnTo>
                  <a:lnTo>
                    <a:pt x="29639" y="42342"/>
                  </a:lnTo>
                  <a:lnTo>
                    <a:pt x="29639" y="71981"/>
                  </a:lnTo>
                  <a:lnTo>
                    <a:pt x="16937" y="88918"/>
                  </a:lnTo>
                  <a:lnTo>
                    <a:pt x="25405" y="97386"/>
                  </a:lnTo>
                  <a:lnTo>
                    <a:pt x="29639" y="97386"/>
                  </a:lnTo>
                  <a:lnTo>
                    <a:pt x="29639" y="127025"/>
                  </a:lnTo>
                  <a:lnTo>
                    <a:pt x="38108" y="152430"/>
                  </a:lnTo>
                  <a:lnTo>
                    <a:pt x="71981" y="190538"/>
                  </a:lnTo>
                  <a:lnTo>
                    <a:pt x="80449" y="228645"/>
                  </a:lnTo>
                  <a:lnTo>
                    <a:pt x="88918" y="237114"/>
                  </a:lnTo>
                  <a:lnTo>
                    <a:pt x="88918" y="292158"/>
                  </a:lnTo>
                  <a:lnTo>
                    <a:pt x="105854" y="330266"/>
                  </a:lnTo>
                  <a:lnTo>
                    <a:pt x="105854" y="372607"/>
                  </a:lnTo>
                  <a:lnTo>
                    <a:pt x="88918" y="410715"/>
                  </a:lnTo>
                  <a:lnTo>
                    <a:pt x="110089" y="465759"/>
                  </a:lnTo>
                  <a:lnTo>
                    <a:pt x="143962" y="474228"/>
                  </a:lnTo>
                  <a:lnTo>
                    <a:pt x="143962" y="491164"/>
                  </a:lnTo>
                  <a:lnTo>
                    <a:pt x="131259" y="499633"/>
                  </a:lnTo>
                  <a:lnTo>
                    <a:pt x="101620" y="499633"/>
                  </a:lnTo>
                  <a:lnTo>
                    <a:pt x="105854" y="516569"/>
                  </a:lnTo>
                  <a:lnTo>
                    <a:pt x="114323" y="546208"/>
                  </a:lnTo>
                  <a:lnTo>
                    <a:pt x="139728" y="567379"/>
                  </a:lnTo>
                  <a:lnTo>
                    <a:pt x="152430" y="571614"/>
                  </a:lnTo>
                  <a:lnTo>
                    <a:pt x="165133" y="554677"/>
                  </a:lnTo>
                  <a:lnTo>
                    <a:pt x="177835" y="554677"/>
                  </a:lnTo>
                  <a:lnTo>
                    <a:pt x="194772" y="533506"/>
                  </a:lnTo>
                  <a:lnTo>
                    <a:pt x="211709" y="546208"/>
                  </a:lnTo>
                  <a:lnTo>
                    <a:pt x="228646" y="546208"/>
                  </a:lnTo>
                  <a:lnTo>
                    <a:pt x="241348" y="550443"/>
                  </a:lnTo>
                  <a:lnTo>
                    <a:pt x="241348" y="554677"/>
                  </a:lnTo>
                  <a:lnTo>
                    <a:pt x="266753" y="558911"/>
                  </a:lnTo>
                  <a:lnTo>
                    <a:pt x="283690" y="546208"/>
                  </a:lnTo>
                  <a:lnTo>
                    <a:pt x="304861" y="554677"/>
                  </a:lnTo>
                  <a:lnTo>
                    <a:pt x="330266" y="533506"/>
                  </a:lnTo>
                  <a:lnTo>
                    <a:pt x="338734" y="503867"/>
                  </a:lnTo>
                  <a:lnTo>
                    <a:pt x="338734" y="491164"/>
                  </a:lnTo>
                  <a:lnTo>
                    <a:pt x="342968" y="478462"/>
                  </a:lnTo>
                  <a:lnTo>
                    <a:pt x="326032" y="461525"/>
                  </a:lnTo>
                  <a:lnTo>
                    <a:pt x="287924" y="436120"/>
                  </a:lnTo>
                  <a:lnTo>
                    <a:pt x="258285" y="436120"/>
                  </a:lnTo>
                  <a:lnTo>
                    <a:pt x="228646" y="398012"/>
                  </a:lnTo>
                  <a:lnTo>
                    <a:pt x="254051" y="389544"/>
                  </a:lnTo>
                  <a:lnTo>
                    <a:pt x="262519" y="368373"/>
                  </a:lnTo>
                  <a:lnTo>
                    <a:pt x="249816" y="359905"/>
                  </a:lnTo>
                  <a:lnTo>
                    <a:pt x="262519" y="347202"/>
                  </a:lnTo>
                  <a:lnTo>
                    <a:pt x="270987" y="355671"/>
                  </a:lnTo>
                  <a:lnTo>
                    <a:pt x="292158" y="342968"/>
                  </a:lnTo>
                  <a:lnTo>
                    <a:pt x="304861" y="326031"/>
                  </a:lnTo>
                  <a:lnTo>
                    <a:pt x="309095" y="304861"/>
                  </a:lnTo>
                  <a:lnTo>
                    <a:pt x="300627" y="287924"/>
                  </a:lnTo>
                  <a:lnTo>
                    <a:pt x="309095" y="279455"/>
                  </a:lnTo>
                  <a:lnTo>
                    <a:pt x="296392" y="262519"/>
                  </a:lnTo>
                  <a:lnTo>
                    <a:pt x="309095" y="245582"/>
                  </a:lnTo>
                  <a:lnTo>
                    <a:pt x="296392" y="232880"/>
                  </a:lnTo>
                  <a:lnTo>
                    <a:pt x="287924" y="249816"/>
                  </a:lnTo>
                  <a:lnTo>
                    <a:pt x="266753" y="237114"/>
                  </a:lnTo>
                  <a:lnTo>
                    <a:pt x="237114" y="211709"/>
                  </a:lnTo>
                  <a:lnTo>
                    <a:pt x="237114" y="199006"/>
                  </a:lnTo>
                  <a:lnTo>
                    <a:pt x="245582" y="186304"/>
                  </a:lnTo>
                  <a:lnTo>
                    <a:pt x="245582" y="173601"/>
                  </a:lnTo>
                  <a:lnTo>
                    <a:pt x="228646" y="173601"/>
                  </a:lnTo>
                  <a:lnTo>
                    <a:pt x="228646" y="139728"/>
                  </a:lnTo>
                  <a:lnTo>
                    <a:pt x="186304" y="93152"/>
                  </a:lnTo>
                  <a:lnTo>
                    <a:pt x="199006" y="59278"/>
                  </a:lnTo>
                  <a:lnTo>
                    <a:pt x="215943" y="59278"/>
                  </a:lnTo>
                  <a:lnTo>
                    <a:pt x="203240" y="21171"/>
                  </a:lnTo>
                  <a:lnTo>
                    <a:pt x="135494" y="16937"/>
                  </a:lnTo>
                  <a:lnTo>
                    <a:pt x="101620" y="42342"/>
                  </a:lnTo>
                  <a:lnTo>
                    <a:pt x="63513" y="16937"/>
                  </a:lnTo>
                  <a:lnTo>
                    <a:pt x="423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g34e6a128754_4_0"/>
            <p:cNvSpPr/>
            <p:nvPr/>
          </p:nvSpPr>
          <p:spPr>
            <a:xfrm>
              <a:off x="2190529" y="2523385"/>
              <a:ext cx="495398" cy="355670"/>
            </a:xfrm>
            <a:custGeom>
              <a:avLst/>
              <a:gdLst/>
              <a:ahLst/>
              <a:cxnLst/>
              <a:rect l="l" t="t" r="r" b="b"/>
              <a:pathLst>
                <a:path w="495398" h="355670" extrusionOk="0">
                  <a:moveTo>
                    <a:pt x="63513" y="0"/>
                  </a:moveTo>
                  <a:lnTo>
                    <a:pt x="38108" y="12703"/>
                  </a:lnTo>
                  <a:lnTo>
                    <a:pt x="21171" y="12703"/>
                  </a:lnTo>
                  <a:lnTo>
                    <a:pt x="0" y="25405"/>
                  </a:lnTo>
                  <a:lnTo>
                    <a:pt x="0" y="38108"/>
                  </a:lnTo>
                  <a:lnTo>
                    <a:pt x="12703" y="67747"/>
                  </a:lnTo>
                  <a:lnTo>
                    <a:pt x="16937" y="88918"/>
                  </a:lnTo>
                  <a:lnTo>
                    <a:pt x="59278" y="97386"/>
                  </a:lnTo>
                  <a:lnTo>
                    <a:pt x="76215" y="114323"/>
                  </a:lnTo>
                  <a:lnTo>
                    <a:pt x="84684" y="101620"/>
                  </a:lnTo>
                  <a:lnTo>
                    <a:pt x="97386" y="118557"/>
                  </a:lnTo>
                  <a:lnTo>
                    <a:pt x="88918" y="127025"/>
                  </a:lnTo>
                  <a:lnTo>
                    <a:pt x="88918" y="148196"/>
                  </a:lnTo>
                  <a:lnTo>
                    <a:pt x="76215" y="148196"/>
                  </a:lnTo>
                  <a:lnTo>
                    <a:pt x="67747" y="165133"/>
                  </a:lnTo>
                  <a:lnTo>
                    <a:pt x="50810" y="165133"/>
                  </a:lnTo>
                  <a:lnTo>
                    <a:pt x="42342" y="194772"/>
                  </a:lnTo>
                  <a:lnTo>
                    <a:pt x="59278" y="220177"/>
                  </a:lnTo>
                  <a:lnTo>
                    <a:pt x="84684" y="228645"/>
                  </a:lnTo>
                  <a:lnTo>
                    <a:pt x="93152" y="211709"/>
                  </a:lnTo>
                  <a:lnTo>
                    <a:pt x="88918" y="228645"/>
                  </a:lnTo>
                  <a:lnTo>
                    <a:pt x="110089" y="237114"/>
                  </a:lnTo>
                  <a:lnTo>
                    <a:pt x="139728" y="266753"/>
                  </a:lnTo>
                  <a:lnTo>
                    <a:pt x="148196" y="283690"/>
                  </a:lnTo>
                  <a:lnTo>
                    <a:pt x="143962" y="304861"/>
                  </a:lnTo>
                  <a:lnTo>
                    <a:pt x="139728" y="321797"/>
                  </a:lnTo>
                  <a:lnTo>
                    <a:pt x="160899" y="338734"/>
                  </a:lnTo>
                  <a:lnTo>
                    <a:pt x="169367" y="326031"/>
                  </a:lnTo>
                  <a:lnTo>
                    <a:pt x="160899" y="313329"/>
                  </a:lnTo>
                  <a:lnTo>
                    <a:pt x="160899" y="287924"/>
                  </a:lnTo>
                  <a:lnTo>
                    <a:pt x="177835" y="292158"/>
                  </a:lnTo>
                  <a:lnTo>
                    <a:pt x="186304" y="270987"/>
                  </a:lnTo>
                  <a:lnTo>
                    <a:pt x="190538" y="283690"/>
                  </a:lnTo>
                  <a:lnTo>
                    <a:pt x="207475" y="300626"/>
                  </a:lnTo>
                  <a:lnTo>
                    <a:pt x="220177" y="283690"/>
                  </a:lnTo>
                  <a:lnTo>
                    <a:pt x="207475" y="262519"/>
                  </a:lnTo>
                  <a:lnTo>
                    <a:pt x="224411" y="287924"/>
                  </a:lnTo>
                  <a:lnTo>
                    <a:pt x="245582" y="283690"/>
                  </a:lnTo>
                  <a:lnTo>
                    <a:pt x="241348" y="270987"/>
                  </a:lnTo>
                  <a:lnTo>
                    <a:pt x="262519" y="279455"/>
                  </a:lnTo>
                  <a:lnTo>
                    <a:pt x="279456" y="296392"/>
                  </a:lnTo>
                  <a:lnTo>
                    <a:pt x="270987" y="309095"/>
                  </a:lnTo>
                  <a:lnTo>
                    <a:pt x="249816" y="300626"/>
                  </a:lnTo>
                  <a:lnTo>
                    <a:pt x="228646" y="292158"/>
                  </a:lnTo>
                  <a:lnTo>
                    <a:pt x="215943" y="304861"/>
                  </a:lnTo>
                  <a:lnTo>
                    <a:pt x="232880" y="313329"/>
                  </a:lnTo>
                  <a:lnTo>
                    <a:pt x="245582" y="334500"/>
                  </a:lnTo>
                  <a:lnTo>
                    <a:pt x="330266" y="326031"/>
                  </a:lnTo>
                  <a:lnTo>
                    <a:pt x="351437" y="330266"/>
                  </a:lnTo>
                  <a:lnTo>
                    <a:pt x="342968" y="338734"/>
                  </a:lnTo>
                  <a:lnTo>
                    <a:pt x="342968" y="351436"/>
                  </a:lnTo>
                  <a:lnTo>
                    <a:pt x="342968" y="355671"/>
                  </a:lnTo>
                  <a:lnTo>
                    <a:pt x="351437" y="355671"/>
                  </a:lnTo>
                  <a:lnTo>
                    <a:pt x="364139" y="342968"/>
                  </a:lnTo>
                  <a:lnTo>
                    <a:pt x="372608" y="351436"/>
                  </a:lnTo>
                  <a:lnTo>
                    <a:pt x="398013" y="351436"/>
                  </a:lnTo>
                  <a:lnTo>
                    <a:pt x="427652" y="334500"/>
                  </a:lnTo>
                  <a:lnTo>
                    <a:pt x="469994" y="321797"/>
                  </a:lnTo>
                  <a:lnTo>
                    <a:pt x="474228" y="275221"/>
                  </a:lnTo>
                  <a:lnTo>
                    <a:pt x="482696" y="270987"/>
                  </a:lnTo>
                  <a:lnTo>
                    <a:pt x="465759" y="241348"/>
                  </a:lnTo>
                  <a:lnTo>
                    <a:pt x="478462" y="228645"/>
                  </a:lnTo>
                  <a:lnTo>
                    <a:pt x="474228" y="224411"/>
                  </a:lnTo>
                  <a:lnTo>
                    <a:pt x="469994" y="215943"/>
                  </a:lnTo>
                  <a:lnTo>
                    <a:pt x="482696" y="211709"/>
                  </a:lnTo>
                  <a:lnTo>
                    <a:pt x="495399" y="194772"/>
                  </a:lnTo>
                  <a:lnTo>
                    <a:pt x="491164" y="182069"/>
                  </a:lnTo>
                  <a:lnTo>
                    <a:pt x="478462" y="182069"/>
                  </a:lnTo>
                  <a:lnTo>
                    <a:pt x="474228" y="165133"/>
                  </a:lnTo>
                  <a:lnTo>
                    <a:pt x="482696" y="152430"/>
                  </a:lnTo>
                  <a:lnTo>
                    <a:pt x="469994" y="127025"/>
                  </a:lnTo>
                  <a:lnTo>
                    <a:pt x="453057" y="118557"/>
                  </a:lnTo>
                  <a:lnTo>
                    <a:pt x="431886" y="118557"/>
                  </a:lnTo>
                  <a:lnTo>
                    <a:pt x="423418" y="114323"/>
                  </a:lnTo>
                  <a:lnTo>
                    <a:pt x="423418" y="105854"/>
                  </a:lnTo>
                  <a:lnTo>
                    <a:pt x="436120" y="97386"/>
                  </a:lnTo>
                  <a:lnTo>
                    <a:pt x="440354" y="71981"/>
                  </a:lnTo>
                  <a:lnTo>
                    <a:pt x="436120" y="55044"/>
                  </a:lnTo>
                  <a:lnTo>
                    <a:pt x="431886" y="59278"/>
                  </a:lnTo>
                  <a:lnTo>
                    <a:pt x="402247" y="59278"/>
                  </a:lnTo>
                  <a:lnTo>
                    <a:pt x="389544" y="33873"/>
                  </a:lnTo>
                  <a:lnTo>
                    <a:pt x="376842" y="33873"/>
                  </a:lnTo>
                  <a:lnTo>
                    <a:pt x="359905" y="38108"/>
                  </a:lnTo>
                  <a:lnTo>
                    <a:pt x="359905" y="55044"/>
                  </a:lnTo>
                  <a:lnTo>
                    <a:pt x="334500" y="71981"/>
                  </a:lnTo>
                  <a:lnTo>
                    <a:pt x="317563" y="63513"/>
                  </a:lnTo>
                  <a:lnTo>
                    <a:pt x="309095" y="46576"/>
                  </a:lnTo>
                  <a:lnTo>
                    <a:pt x="300627" y="55044"/>
                  </a:lnTo>
                  <a:lnTo>
                    <a:pt x="283690" y="55044"/>
                  </a:lnTo>
                  <a:lnTo>
                    <a:pt x="275221" y="42342"/>
                  </a:lnTo>
                  <a:lnTo>
                    <a:pt x="266753" y="42342"/>
                  </a:lnTo>
                  <a:lnTo>
                    <a:pt x="249816" y="25405"/>
                  </a:lnTo>
                  <a:lnTo>
                    <a:pt x="228646" y="29639"/>
                  </a:lnTo>
                  <a:lnTo>
                    <a:pt x="203240" y="8468"/>
                  </a:lnTo>
                  <a:lnTo>
                    <a:pt x="182070" y="12703"/>
                  </a:lnTo>
                  <a:lnTo>
                    <a:pt x="177835" y="25405"/>
                  </a:lnTo>
                  <a:lnTo>
                    <a:pt x="152430" y="38108"/>
                  </a:lnTo>
                  <a:lnTo>
                    <a:pt x="122791" y="25405"/>
                  </a:lnTo>
                  <a:lnTo>
                    <a:pt x="118557" y="16937"/>
                  </a:lnTo>
                  <a:lnTo>
                    <a:pt x="105854" y="25405"/>
                  </a:lnTo>
                  <a:lnTo>
                    <a:pt x="88918" y="25405"/>
                  </a:lnTo>
                  <a:lnTo>
                    <a:pt x="88918" y="12703"/>
                  </a:lnTo>
                  <a:lnTo>
                    <a:pt x="63513" y="4234"/>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g34e6a128754_4_0"/>
            <p:cNvSpPr/>
            <p:nvPr/>
          </p:nvSpPr>
          <p:spPr>
            <a:xfrm>
              <a:off x="1881434" y="2277803"/>
              <a:ext cx="406480" cy="440354"/>
            </a:xfrm>
            <a:custGeom>
              <a:avLst/>
              <a:gdLst/>
              <a:ahLst/>
              <a:cxnLst/>
              <a:rect l="l" t="t" r="r" b="b"/>
              <a:pathLst>
                <a:path w="406480" h="440354" extrusionOk="0">
                  <a:moveTo>
                    <a:pt x="254051" y="0"/>
                  </a:moveTo>
                  <a:lnTo>
                    <a:pt x="232880" y="16937"/>
                  </a:lnTo>
                  <a:lnTo>
                    <a:pt x="215943" y="8468"/>
                  </a:lnTo>
                  <a:lnTo>
                    <a:pt x="182070" y="12703"/>
                  </a:lnTo>
                  <a:lnTo>
                    <a:pt x="177835" y="29639"/>
                  </a:lnTo>
                  <a:lnTo>
                    <a:pt x="156665" y="33873"/>
                  </a:lnTo>
                  <a:lnTo>
                    <a:pt x="152430" y="16937"/>
                  </a:lnTo>
                  <a:lnTo>
                    <a:pt x="118557" y="21171"/>
                  </a:lnTo>
                  <a:lnTo>
                    <a:pt x="118557" y="33873"/>
                  </a:lnTo>
                  <a:lnTo>
                    <a:pt x="93152" y="33873"/>
                  </a:lnTo>
                  <a:lnTo>
                    <a:pt x="84684" y="25405"/>
                  </a:lnTo>
                  <a:lnTo>
                    <a:pt x="71981" y="33873"/>
                  </a:lnTo>
                  <a:lnTo>
                    <a:pt x="67747" y="50810"/>
                  </a:lnTo>
                  <a:lnTo>
                    <a:pt x="29639" y="50810"/>
                  </a:lnTo>
                  <a:lnTo>
                    <a:pt x="4234" y="76215"/>
                  </a:lnTo>
                  <a:lnTo>
                    <a:pt x="25405" y="93152"/>
                  </a:lnTo>
                  <a:lnTo>
                    <a:pt x="0" y="110089"/>
                  </a:lnTo>
                  <a:lnTo>
                    <a:pt x="8468" y="127025"/>
                  </a:lnTo>
                  <a:lnTo>
                    <a:pt x="0" y="156664"/>
                  </a:lnTo>
                  <a:lnTo>
                    <a:pt x="25405" y="160899"/>
                  </a:lnTo>
                  <a:lnTo>
                    <a:pt x="33873" y="152430"/>
                  </a:lnTo>
                  <a:lnTo>
                    <a:pt x="38108" y="156664"/>
                  </a:lnTo>
                  <a:lnTo>
                    <a:pt x="97386" y="152430"/>
                  </a:lnTo>
                  <a:lnTo>
                    <a:pt x="135494" y="122791"/>
                  </a:lnTo>
                  <a:lnTo>
                    <a:pt x="101620" y="156664"/>
                  </a:lnTo>
                  <a:lnTo>
                    <a:pt x="105854" y="169367"/>
                  </a:lnTo>
                  <a:lnTo>
                    <a:pt x="135494" y="156664"/>
                  </a:lnTo>
                  <a:lnTo>
                    <a:pt x="131259" y="177835"/>
                  </a:lnTo>
                  <a:lnTo>
                    <a:pt x="160899" y="177835"/>
                  </a:lnTo>
                  <a:lnTo>
                    <a:pt x="160899" y="190538"/>
                  </a:lnTo>
                  <a:lnTo>
                    <a:pt x="127025" y="186304"/>
                  </a:lnTo>
                  <a:lnTo>
                    <a:pt x="97386" y="177835"/>
                  </a:lnTo>
                  <a:lnTo>
                    <a:pt x="59278" y="165133"/>
                  </a:lnTo>
                  <a:lnTo>
                    <a:pt x="38108" y="186304"/>
                  </a:lnTo>
                  <a:lnTo>
                    <a:pt x="67747" y="199006"/>
                  </a:lnTo>
                  <a:lnTo>
                    <a:pt x="63513" y="237114"/>
                  </a:lnTo>
                  <a:lnTo>
                    <a:pt x="71981" y="232880"/>
                  </a:lnTo>
                  <a:lnTo>
                    <a:pt x="88918" y="207475"/>
                  </a:lnTo>
                  <a:lnTo>
                    <a:pt x="122791" y="224411"/>
                  </a:lnTo>
                  <a:lnTo>
                    <a:pt x="135494" y="228645"/>
                  </a:lnTo>
                  <a:lnTo>
                    <a:pt x="143962" y="249816"/>
                  </a:lnTo>
                  <a:lnTo>
                    <a:pt x="135494" y="266753"/>
                  </a:lnTo>
                  <a:lnTo>
                    <a:pt x="114323" y="266753"/>
                  </a:lnTo>
                  <a:lnTo>
                    <a:pt x="97386" y="266753"/>
                  </a:lnTo>
                  <a:lnTo>
                    <a:pt x="63513" y="270987"/>
                  </a:lnTo>
                  <a:lnTo>
                    <a:pt x="12703" y="275221"/>
                  </a:lnTo>
                  <a:lnTo>
                    <a:pt x="4234" y="287924"/>
                  </a:lnTo>
                  <a:lnTo>
                    <a:pt x="16937" y="296392"/>
                  </a:lnTo>
                  <a:lnTo>
                    <a:pt x="33873" y="296392"/>
                  </a:lnTo>
                  <a:lnTo>
                    <a:pt x="50810" y="309095"/>
                  </a:lnTo>
                  <a:lnTo>
                    <a:pt x="67747" y="304861"/>
                  </a:lnTo>
                  <a:lnTo>
                    <a:pt x="101620" y="342968"/>
                  </a:lnTo>
                  <a:lnTo>
                    <a:pt x="110089" y="381076"/>
                  </a:lnTo>
                  <a:lnTo>
                    <a:pt x="97386" y="402247"/>
                  </a:lnTo>
                  <a:lnTo>
                    <a:pt x="131259" y="410715"/>
                  </a:lnTo>
                  <a:lnTo>
                    <a:pt x="165133" y="410715"/>
                  </a:lnTo>
                  <a:lnTo>
                    <a:pt x="173601" y="393778"/>
                  </a:lnTo>
                  <a:lnTo>
                    <a:pt x="156665" y="376842"/>
                  </a:lnTo>
                  <a:lnTo>
                    <a:pt x="173601" y="381076"/>
                  </a:lnTo>
                  <a:lnTo>
                    <a:pt x="186304" y="381076"/>
                  </a:lnTo>
                  <a:lnTo>
                    <a:pt x="211709" y="393778"/>
                  </a:lnTo>
                  <a:lnTo>
                    <a:pt x="224411" y="393778"/>
                  </a:lnTo>
                  <a:lnTo>
                    <a:pt x="224411" y="364139"/>
                  </a:lnTo>
                  <a:lnTo>
                    <a:pt x="232880" y="393778"/>
                  </a:lnTo>
                  <a:lnTo>
                    <a:pt x="254051" y="423417"/>
                  </a:lnTo>
                  <a:lnTo>
                    <a:pt x="296392" y="427652"/>
                  </a:lnTo>
                  <a:lnTo>
                    <a:pt x="296392" y="419183"/>
                  </a:lnTo>
                  <a:lnTo>
                    <a:pt x="304861" y="431886"/>
                  </a:lnTo>
                  <a:lnTo>
                    <a:pt x="334500" y="436120"/>
                  </a:lnTo>
                  <a:lnTo>
                    <a:pt x="351437" y="436120"/>
                  </a:lnTo>
                  <a:lnTo>
                    <a:pt x="355671" y="440354"/>
                  </a:lnTo>
                  <a:lnTo>
                    <a:pt x="359905" y="410715"/>
                  </a:lnTo>
                  <a:lnTo>
                    <a:pt x="376842" y="410715"/>
                  </a:lnTo>
                  <a:lnTo>
                    <a:pt x="389544" y="393778"/>
                  </a:lnTo>
                  <a:lnTo>
                    <a:pt x="398013" y="393778"/>
                  </a:lnTo>
                  <a:lnTo>
                    <a:pt x="402247" y="372607"/>
                  </a:lnTo>
                  <a:lnTo>
                    <a:pt x="406481" y="364139"/>
                  </a:lnTo>
                  <a:lnTo>
                    <a:pt x="393778" y="351436"/>
                  </a:lnTo>
                  <a:lnTo>
                    <a:pt x="385310" y="359905"/>
                  </a:lnTo>
                  <a:lnTo>
                    <a:pt x="368373" y="342968"/>
                  </a:lnTo>
                  <a:lnTo>
                    <a:pt x="330266" y="338734"/>
                  </a:lnTo>
                  <a:lnTo>
                    <a:pt x="321797" y="313329"/>
                  </a:lnTo>
                  <a:lnTo>
                    <a:pt x="309095" y="283690"/>
                  </a:lnTo>
                  <a:lnTo>
                    <a:pt x="309095" y="275221"/>
                  </a:lnTo>
                  <a:lnTo>
                    <a:pt x="330266" y="258285"/>
                  </a:lnTo>
                  <a:lnTo>
                    <a:pt x="347202" y="258285"/>
                  </a:lnTo>
                  <a:lnTo>
                    <a:pt x="372608" y="245582"/>
                  </a:lnTo>
                  <a:lnTo>
                    <a:pt x="368373" y="228645"/>
                  </a:lnTo>
                  <a:lnTo>
                    <a:pt x="372608" y="220177"/>
                  </a:lnTo>
                  <a:lnTo>
                    <a:pt x="372608" y="173601"/>
                  </a:lnTo>
                  <a:lnTo>
                    <a:pt x="359905" y="160899"/>
                  </a:lnTo>
                  <a:lnTo>
                    <a:pt x="359905" y="139728"/>
                  </a:lnTo>
                  <a:lnTo>
                    <a:pt x="376842" y="135494"/>
                  </a:lnTo>
                  <a:lnTo>
                    <a:pt x="359905" y="131259"/>
                  </a:lnTo>
                  <a:lnTo>
                    <a:pt x="355671" y="114323"/>
                  </a:lnTo>
                  <a:lnTo>
                    <a:pt x="368373" y="110089"/>
                  </a:lnTo>
                  <a:lnTo>
                    <a:pt x="376842" y="97386"/>
                  </a:lnTo>
                  <a:lnTo>
                    <a:pt x="364139" y="88918"/>
                  </a:lnTo>
                  <a:lnTo>
                    <a:pt x="368373" y="71981"/>
                  </a:lnTo>
                  <a:lnTo>
                    <a:pt x="347202" y="67747"/>
                  </a:lnTo>
                  <a:lnTo>
                    <a:pt x="355671" y="29639"/>
                  </a:lnTo>
                  <a:lnTo>
                    <a:pt x="330266" y="12703"/>
                  </a:lnTo>
                  <a:lnTo>
                    <a:pt x="287924" y="16937"/>
                  </a:lnTo>
                  <a:lnTo>
                    <a:pt x="287924" y="46576"/>
                  </a:lnTo>
                  <a:lnTo>
                    <a:pt x="275221" y="46576"/>
                  </a:lnTo>
                  <a:lnTo>
                    <a:pt x="275221" y="33873"/>
                  </a:lnTo>
                  <a:lnTo>
                    <a:pt x="254051" y="33873"/>
                  </a:lnTo>
                  <a:lnTo>
                    <a:pt x="25405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 name="Google Shape;140;g34e6a128754_4_0"/>
            <p:cNvSpPr/>
            <p:nvPr/>
          </p:nvSpPr>
          <p:spPr>
            <a:xfrm>
              <a:off x="2613946" y="2332847"/>
              <a:ext cx="376841" cy="461524"/>
            </a:xfrm>
            <a:custGeom>
              <a:avLst/>
              <a:gdLst/>
              <a:ahLst/>
              <a:cxnLst/>
              <a:rect l="l" t="t" r="r" b="b"/>
              <a:pathLst>
                <a:path w="376841" h="461524" extrusionOk="0">
                  <a:moveTo>
                    <a:pt x="110089" y="0"/>
                  </a:moveTo>
                  <a:lnTo>
                    <a:pt x="93152" y="12703"/>
                  </a:lnTo>
                  <a:lnTo>
                    <a:pt x="105854" y="63513"/>
                  </a:lnTo>
                  <a:lnTo>
                    <a:pt x="118557" y="67747"/>
                  </a:lnTo>
                  <a:lnTo>
                    <a:pt x="122791" y="80449"/>
                  </a:lnTo>
                  <a:lnTo>
                    <a:pt x="118557" y="110089"/>
                  </a:lnTo>
                  <a:lnTo>
                    <a:pt x="110089" y="177835"/>
                  </a:lnTo>
                  <a:lnTo>
                    <a:pt x="84684" y="182069"/>
                  </a:lnTo>
                  <a:lnTo>
                    <a:pt x="71981" y="173601"/>
                  </a:lnTo>
                  <a:lnTo>
                    <a:pt x="63513" y="186304"/>
                  </a:lnTo>
                  <a:lnTo>
                    <a:pt x="42342" y="194772"/>
                  </a:lnTo>
                  <a:lnTo>
                    <a:pt x="25405" y="232880"/>
                  </a:lnTo>
                  <a:lnTo>
                    <a:pt x="12703" y="245582"/>
                  </a:lnTo>
                  <a:lnTo>
                    <a:pt x="16937" y="258285"/>
                  </a:lnTo>
                  <a:lnTo>
                    <a:pt x="12703" y="283690"/>
                  </a:lnTo>
                  <a:lnTo>
                    <a:pt x="0" y="296392"/>
                  </a:lnTo>
                  <a:lnTo>
                    <a:pt x="0" y="304861"/>
                  </a:lnTo>
                  <a:lnTo>
                    <a:pt x="8468" y="309095"/>
                  </a:lnTo>
                  <a:lnTo>
                    <a:pt x="29639" y="309095"/>
                  </a:lnTo>
                  <a:lnTo>
                    <a:pt x="50810" y="317563"/>
                  </a:lnTo>
                  <a:lnTo>
                    <a:pt x="63513" y="342968"/>
                  </a:lnTo>
                  <a:lnTo>
                    <a:pt x="50810" y="355671"/>
                  </a:lnTo>
                  <a:lnTo>
                    <a:pt x="55044" y="372607"/>
                  </a:lnTo>
                  <a:lnTo>
                    <a:pt x="71981" y="372607"/>
                  </a:lnTo>
                  <a:lnTo>
                    <a:pt x="71981" y="389544"/>
                  </a:lnTo>
                  <a:lnTo>
                    <a:pt x="59278" y="402247"/>
                  </a:lnTo>
                  <a:lnTo>
                    <a:pt x="46576" y="410715"/>
                  </a:lnTo>
                  <a:lnTo>
                    <a:pt x="55044" y="414949"/>
                  </a:lnTo>
                  <a:lnTo>
                    <a:pt x="55044" y="423417"/>
                  </a:lnTo>
                  <a:lnTo>
                    <a:pt x="42342" y="431886"/>
                  </a:lnTo>
                  <a:lnTo>
                    <a:pt x="59278" y="461525"/>
                  </a:lnTo>
                  <a:lnTo>
                    <a:pt x="88918" y="448822"/>
                  </a:lnTo>
                  <a:lnTo>
                    <a:pt x="182070" y="440354"/>
                  </a:lnTo>
                  <a:lnTo>
                    <a:pt x="190538" y="423417"/>
                  </a:lnTo>
                  <a:lnTo>
                    <a:pt x="203240" y="410715"/>
                  </a:lnTo>
                  <a:lnTo>
                    <a:pt x="237114" y="406481"/>
                  </a:lnTo>
                  <a:lnTo>
                    <a:pt x="241348" y="389544"/>
                  </a:lnTo>
                  <a:lnTo>
                    <a:pt x="262519" y="389544"/>
                  </a:lnTo>
                  <a:lnTo>
                    <a:pt x="275221" y="410715"/>
                  </a:lnTo>
                  <a:lnTo>
                    <a:pt x="309095" y="419183"/>
                  </a:lnTo>
                  <a:lnTo>
                    <a:pt x="313329" y="406481"/>
                  </a:lnTo>
                  <a:lnTo>
                    <a:pt x="321797" y="376842"/>
                  </a:lnTo>
                  <a:lnTo>
                    <a:pt x="342968" y="330266"/>
                  </a:lnTo>
                  <a:lnTo>
                    <a:pt x="351437" y="321797"/>
                  </a:lnTo>
                  <a:lnTo>
                    <a:pt x="376842" y="326031"/>
                  </a:lnTo>
                  <a:lnTo>
                    <a:pt x="376842" y="283690"/>
                  </a:lnTo>
                  <a:lnTo>
                    <a:pt x="368373" y="275221"/>
                  </a:lnTo>
                  <a:lnTo>
                    <a:pt x="368373" y="228645"/>
                  </a:lnTo>
                  <a:lnTo>
                    <a:pt x="364139" y="215943"/>
                  </a:lnTo>
                  <a:lnTo>
                    <a:pt x="364139" y="190538"/>
                  </a:lnTo>
                  <a:lnTo>
                    <a:pt x="376842" y="173601"/>
                  </a:lnTo>
                  <a:lnTo>
                    <a:pt x="376842" y="143962"/>
                  </a:lnTo>
                  <a:lnTo>
                    <a:pt x="368373" y="139728"/>
                  </a:lnTo>
                  <a:lnTo>
                    <a:pt x="372608" y="93152"/>
                  </a:lnTo>
                  <a:lnTo>
                    <a:pt x="359905" y="88918"/>
                  </a:lnTo>
                  <a:lnTo>
                    <a:pt x="342968" y="88918"/>
                  </a:lnTo>
                  <a:lnTo>
                    <a:pt x="326032" y="76215"/>
                  </a:lnTo>
                  <a:lnTo>
                    <a:pt x="309095" y="97386"/>
                  </a:lnTo>
                  <a:lnTo>
                    <a:pt x="296392" y="97386"/>
                  </a:lnTo>
                  <a:lnTo>
                    <a:pt x="283690" y="114323"/>
                  </a:lnTo>
                  <a:lnTo>
                    <a:pt x="270987" y="114323"/>
                  </a:lnTo>
                  <a:lnTo>
                    <a:pt x="245582" y="88918"/>
                  </a:lnTo>
                  <a:lnTo>
                    <a:pt x="237114" y="59278"/>
                  </a:lnTo>
                  <a:lnTo>
                    <a:pt x="232880" y="42342"/>
                  </a:lnTo>
                  <a:lnTo>
                    <a:pt x="156665" y="42342"/>
                  </a:lnTo>
                  <a:lnTo>
                    <a:pt x="127025" y="25405"/>
                  </a:lnTo>
                  <a:lnTo>
                    <a:pt x="148196" y="0"/>
                  </a:lnTo>
                  <a:lnTo>
                    <a:pt x="11008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g34e6a128754_4_0"/>
            <p:cNvSpPr/>
            <p:nvPr/>
          </p:nvSpPr>
          <p:spPr>
            <a:xfrm>
              <a:off x="2512326" y="2722391"/>
              <a:ext cx="495398" cy="431885"/>
            </a:xfrm>
            <a:custGeom>
              <a:avLst/>
              <a:gdLst/>
              <a:ahLst/>
              <a:cxnLst/>
              <a:rect l="l" t="t" r="r" b="b"/>
              <a:pathLst>
                <a:path w="495398" h="431885" extrusionOk="0">
                  <a:moveTo>
                    <a:pt x="342968" y="0"/>
                  </a:moveTo>
                  <a:lnTo>
                    <a:pt x="338734" y="16937"/>
                  </a:lnTo>
                  <a:lnTo>
                    <a:pt x="304861" y="21171"/>
                  </a:lnTo>
                  <a:lnTo>
                    <a:pt x="292158" y="38108"/>
                  </a:lnTo>
                  <a:lnTo>
                    <a:pt x="287924" y="50810"/>
                  </a:lnTo>
                  <a:lnTo>
                    <a:pt x="190538" y="59278"/>
                  </a:lnTo>
                  <a:lnTo>
                    <a:pt x="152430" y="80449"/>
                  </a:lnTo>
                  <a:lnTo>
                    <a:pt x="148196" y="122791"/>
                  </a:lnTo>
                  <a:lnTo>
                    <a:pt x="105854" y="139728"/>
                  </a:lnTo>
                  <a:lnTo>
                    <a:pt x="76215" y="152430"/>
                  </a:lnTo>
                  <a:lnTo>
                    <a:pt x="55044" y="152430"/>
                  </a:lnTo>
                  <a:lnTo>
                    <a:pt x="42342" y="143962"/>
                  </a:lnTo>
                  <a:lnTo>
                    <a:pt x="29639" y="156664"/>
                  </a:lnTo>
                  <a:lnTo>
                    <a:pt x="25405" y="156664"/>
                  </a:lnTo>
                  <a:lnTo>
                    <a:pt x="29639" y="160899"/>
                  </a:lnTo>
                  <a:lnTo>
                    <a:pt x="4234" y="190538"/>
                  </a:lnTo>
                  <a:lnTo>
                    <a:pt x="8468" y="194772"/>
                  </a:lnTo>
                  <a:lnTo>
                    <a:pt x="16937" y="207475"/>
                  </a:lnTo>
                  <a:lnTo>
                    <a:pt x="0" y="228645"/>
                  </a:lnTo>
                  <a:lnTo>
                    <a:pt x="16937" y="237114"/>
                  </a:lnTo>
                  <a:lnTo>
                    <a:pt x="46576" y="245582"/>
                  </a:lnTo>
                  <a:lnTo>
                    <a:pt x="46576" y="232880"/>
                  </a:lnTo>
                  <a:lnTo>
                    <a:pt x="63513" y="254050"/>
                  </a:lnTo>
                  <a:lnTo>
                    <a:pt x="93152" y="254050"/>
                  </a:lnTo>
                  <a:lnTo>
                    <a:pt x="114323" y="232880"/>
                  </a:lnTo>
                  <a:lnTo>
                    <a:pt x="139728" y="232880"/>
                  </a:lnTo>
                  <a:lnTo>
                    <a:pt x="110089" y="245582"/>
                  </a:lnTo>
                  <a:lnTo>
                    <a:pt x="114323" y="262519"/>
                  </a:lnTo>
                  <a:lnTo>
                    <a:pt x="118557" y="275221"/>
                  </a:lnTo>
                  <a:lnTo>
                    <a:pt x="101620" y="292158"/>
                  </a:lnTo>
                  <a:lnTo>
                    <a:pt x="84684" y="292158"/>
                  </a:lnTo>
                  <a:lnTo>
                    <a:pt x="88918" y="313329"/>
                  </a:lnTo>
                  <a:lnTo>
                    <a:pt x="118557" y="309095"/>
                  </a:lnTo>
                  <a:lnTo>
                    <a:pt x="160899" y="347202"/>
                  </a:lnTo>
                  <a:lnTo>
                    <a:pt x="156665" y="347202"/>
                  </a:lnTo>
                  <a:lnTo>
                    <a:pt x="186304" y="364139"/>
                  </a:lnTo>
                  <a:lnTo>
                    <a:pt x="194772" y="381076"/>
                  </a:lnTo>
                  <a:lnTo>
                    <a:pt x="220177" y="393778"/>
                  </a:lnTo>
                  <a:lnTo>
                    <a:pt x="241348" y="393778"/>
                  </a:lnTo>
                  <a:lnTo>
                    <a:pt x="249816" y="419183"/>
                  </a:lnTo>
                  <a:lnTo>
                    <a:pt x="279456" y="427652"/>
                  </a:lnTo>
                  <a:lnTo>
                    <a:pt x="300627" y="431886"/>
                  </a:lnTo>
                  <a:lnTo>
                    <a:pt x="313329" y="419183"/>
                  </a:lnTo>
                  <a:lnTo>
                    <a:pt x="300627" y="402247"/>
                  </a:lnTo>
                  <a:lnTo>
                    <a:pt x="296392" y="364139"/>
                  </a:lnTo>
                  <a:lnTo>
                    <a:pt x="304861" y="355671"/>
                  </a:lnTo>
                  <a:lnTo>
                    <a:pt x="321797" y="355671"/>
                  </a:lnTo>
                  <a:lnTo>
                    <a:pt x="326032" y="368373"/>
                  </a:lnTo>
                  <a:lnTo>
                    <a:pt x="321797" y="393778"/>
                  </a:lnTo>
                  <a:lnTo>
                    <a:pt x="330266" y="402247"/>
                  </a:lnTo>
                  <a:lnTo>
                    <a:pt x="355671" y="393778"/>
                  </a:lnTo>
                  <a:lnTo>
                    <a:pt x="364139" y="368373"/>
                  </a:lnTo>
                  <a:lnTo>
                    <a:pt x="351437" y="355671"/>
                  </a:lnTo>
                  <a:lnTo>
                    <a:pt x="376842" y="355671"/>
                  </a:lnTo>
                  <a:lnTo>
                    <a:pt x="385310" y="342968"/>
                  </a:lnTo>
                  <a:lnTo>
                    <a:pt x="393778" y="342968"/>
                  </a:lnTo>
                  <a:lnTo>
                    <a:pt x="414949" y="359905"/>
                  </a:lnTo>
                  <a:lnTo>
                    <a:pt x="427652" y="364139"/>
                  </a:lnTo>
                  <a:lnTo>
                    <a:pt x="427652" y="347202"/>
                  </a:lnTo>
                  <a:lnTo>
                    <a:pt x="419183" y="330266"/>
                  </a:lnTo>
                  <a:lnTo>
                    <a:pt x="406481" y="330266"/>
                  </a:lnTo>
                  <a:lnTo>
                    <a:pt x="402247" y="330266"/>
                  </a:lnTo>
                  <a:lnTo>
                    <a:pt x="393778" y="330266"/>
                  </a:lnTo>
                  <a:lnTo>
                    <a:pt x="402247" y="321797"/>
                  </a:lnTo>
                  <a:lnTo>
                    <a:pt x="402247" y="309095"/>
                  </a:lnTo>
                  <a:lnTo>
                    <a:pt x="414949" y="304861"/>
                  </a:lnTo>
                  <a:lnTo>
                    <a:pt x="419183" y="287924"/>
                  </a:lnTo>
                  <a:lnTo>
                    <a:pt x="414949" y="283690"/>
                  </a:lnTo>
                  <a:lnTo>
                    <a:pt x="414949" y="262519"/>
                  </a:lnTo>
                  <a:lnTo>
                    <a:pt x="398013" y="262519"/>
                  </a:lnTo>
                  <a:lnTo>
                    <a:pt x="381076" y="241348"/>
                  </a:lnTo>
                  <a:lnTo>
                    <a:pt x="381076" y="228645"/>
                  </a:lnTo>
                  <a:lnTo>
                    <a:pt x="398013" y="215943"/>
                  </a:lnTo>
                  <a:lnTo>
                    <a:pt x="431886" y="211709"/>
                  </a:lnTo>
                  <a:lnTo>
                    <a:pt x="478462" y="211709"/>
                  </a:lnTo>
                  <a:lnTo>
                    <a:pt x="495399" y="203240"/>
                  </a:lnTo>
                  <a:lnTo>
                    <a:pt x="491164" y="173601"/>
                  </a:lnTo>
                  <a:lnTo>
                    <a:pt x="465759" y="152430"/>
                  </a:lnTo>
                  <a:lnTo>
                    <a:pt x="440354" y="152430"/>
                  </a:lnTo>
                  <a:lnTo>
                    <a:pt x="431886" y="148196"/>
                  </a:lnTo>
                  <a:lnTo>
                    <a:pt x="431886" y="122791"/>
                  </a:lnTo>
                  <a:lnTo>
                    <a:pt x="448823" y="105854"/>
                  </a:lnTo>
                  <a:lnTo>
                    <a:pt x="436120" y="88918"/>
                  </a:lnTo>
                  <a:lnTo>
                    <a:pt x="423418" y="63513"/>
                  </a:lnTo>
                  <a:lnTo>
                    <a:pt x="410715" y="50810"/>
                  </a:lnTo>
                  <a:lnTo>
                    <a:pt x="410715" y="33873"/>
                  </a:lnTo>
                  <a:lnTo>
                    <a:pt x="406481" y="29639"/>
                  </a:lnTo>
                  <a:lnTo>
                    <a:pt x="376842" y="21171"/>
                  </a:lnTo>
                  <a:lnTo>
                    <a:pt x="364139" y="4234"/>
                  </a:lnTo>
                  <a:lnTo>
                    <a:pt x="342968" y="0"/>
                  </a:lnTo>
                  <a:close/>
                </a:path>
              </a:pathLst>
            </a:custGeom>
            <a:solidFill>
              <a:srgbClr val="6B63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g34e6a128754_4_0"/>
            <p:cNvSpPr/>
            <p:nvPr/>
          </p:nvSpPr>
          <p:spPr>
            <a:xfrm>
              <a:off x="2893402" y="2743562"/>
              <a:ext cx="465759" cy="368373"/>
            </a:xfrm>
            <a:custGeom>
              <a:avLst/>
              <a:gdLst/>
              <a:ahLst/>
              <a:cxnLst/>
              <a:rect l="l" t="t" r="r" b="b"/>
              <a:pathLst>
                <a:path w="465759" h="368373" extrusionOk="0">
                  <a:moveTo>
                    <a:pt x="33873" y="0"/>
                  </a:moveTo>
                  <a:lnTo>
                    <a:pt x="29639" y="8468"/>
                  </a:lnTo>
                  <a:lnTo>
                    <a:pt x="25405" y="8468"/>
                  </a:lnTo>
                  <a:lnTo>
                    <a:pt x="25405" y="12703"/>
                  </a:lnTo>
                  <a:lnTo>
                    <a:pt x="25405" y="29639"/>
                  </a:lnTo>
                  <a:lnTo>
                    <a:pt x="42342" y="38108"/>
                  </a:lnTo>
                  <a:lnTo>
                    <a:pt x="55044" y="67747"/>
                  </a:lnTo>
                  <a:lnTo>
                    <a:pt x="67747" y="84683"/>
                  </a:lnTo>
                  <a:lnTo>
                    <a:pt x="50810" y="101620"/>
                  </a:lnTo>
                  <a:lnTo>
                    <a:pt x="50810" y="127025"/>
                  </a:lnTo>
                  <a:lnTo>
                    <a:pt x="59278" y="131259"/>
                  </a:lnTo>
                  <a:lnTo>
                    <a:pt x="84684" y="127025"/>
                  </a:lnTo>
                  <a:lnTo>
                    <a:pt x="110089" y="148196"/>
                  </a:lnTo>
                  <a:lnTo>
                    <a:pt x="114323" y="182069"/>
                  </a:lnTo>
                  <a:lnTo>
                    <a:pt x="97386" y="190538"/>
                  </a:lnTo>
                  <a:lnTo>
                    <a:pt x="50810" y="190538"/>
                  </a:lnTo>
                  <a:lnTo>
                    <a:pt x="16937" y="194772"/>
                  </a:lnTo>
                  <a:lnTo>
                    <a:pt x="0" y="203240"/>
                  </a:lnTo>
                  <a:lnTo>
                    <a:pt x="0" y="220177"/>
                  </a:lnTo>
                  <a:lnTo>
                    <a:pt x="16937" y="241348"/>
                  </a:lnTo>
                  <a:lnTo>
                    <a:pt x="33873" y="241348"/>
                  </a:lnTo>
                  <a:lnTo>
                    <a:pt x="33873" y="262519"/>
                  </a:lnTo>
                  <a:lnTo>
                    <a:pt x="42342" y="266753"/>
                  </a:lnTo>
                  <a:lnTo>
                    <a:pt x="33873" y="283690"/>
                  </a:lnTo>
                  <a:lnTo>
                    <a:pt x="21171" y="287924"/>
                  </a:lnTo>
                  <a:lnTo>
                    <a:pt x="21171" y="300626"/>
                  </a:lnTo>
                  <a:lnTo>
                    <a:pt x="12703" y="309095"/>
                  </a:lnTo>
                  <a:lnTo>
                    <a:pt x="21171" y="309095"/>
                  </a:lnTo>
                  <a:lnTo>
                    <a:pt x="25405" y="309095"/>
                  </a:lnTo>
                  <a:lnTo>
                    <a:pt x="38108" y="309095"/>
                  </a:lnTo>
                  <a:lnTo>
                    <a:pt x="50810" y="326031"/>
                  </a:lnTo>
                  <a:lnTo>
                    <a:pt x="50810" y="342968"/>
                  </a:lnTo>
                  <a:lnTo>
                    <a:pt x="63513" y="351436"/>
                  </a:lnTo>
                  <a:lnTo>
                    <a:pt x="101620" y="351436"/>
                  </a:lnTo>
                  <a:lnTo>
                    <a:pt x="122791" y="368373"/>
                  </a:lnTo>
                  <a:lnTo>
                    <a:pt x="152430" y="355671"/>
                  </a:lnTo>
                  <a:lnTo>
                    <a:pt x="199006" y="364139"/>
                  </a:lnTo>
                  <a:lnTo>
                    <a:pt x="220177" y="351436"/>
                  </a:lnTo>
                  <a:lnTo>
                    <a:pt x="220177" y="330266"/>
                  </a:lnTo>
                  <a:lnTo>
                    <a:pt x="262519" y="326031"/>
                  </a:lnTo>
                  <a:lnTo>
                    <a:pt x="300627" y="321797"/>
                  </a:lnTo>
                  <a:lnTo>
                    <a:pt x="342968" y="317563"/>
                  </a:lnTo>
                  <a:lnTo>
                    <a:pt x="347202" y="330266"/>
                  </a:lnTo>
                  <a:lnTo>
                    <a:pt x="359905" y="338734"/>
                  </a:lnTo>
                  <a:lnTo>
                    <a:pt x="368373" y="321797"/>
                  </a:lnTo>
                  <a:lnTo>
                    <a:pt x="398013" y="287924"/>
                  </a:lnTo>
                  <a:lnTo>
                    <a:pt x="410715" y="287924"/>
                  </a:lnTo>
                  <a:lnTo>
                    <a:pt x="427652" y="224411"/>
                  </a:lnTo>
                  <a:lnTo>
                    <a:pt x="448823" y="199006"/>
                  </a:lnTo>
                  <a:lnTo>
                    <a:pt x="448823" y="165133"/>
                  </a:lnTo>
                  <a:lnTo>
                    <a:pt x="465759" y="143962"/>
                  </a:lnTo>
                  <a:lnTo>
                    <a:pt x="465759" y="135494"/>
                  </a:lnTo>
                  <a:lnTo>
                    <a:pt x="457291" y="127025"/>
                  </a:lnTo>
                  <a:lnTo>
                    <a:pt x="461525" y="114323"/>
                  </a:lnTo>
                  <a:lnTo>
                    <a:pt x="440354" y="110089"/>
                  </a:lnTo>
                  <a:lnTo>
                    <a:pt x="376842" y="67747"/>
                  </a:lnTo>
                  <a:lnTo>
                    <a:pt x="317563" y="50810"/>
                  </a:lnTo>
                  <a:lnTo>
                    <a:pt x="296392" y="50810"/>
                  </a:lnTo>
                  <a:lnTo>
                    <a:pt x="296392" y="33873"/>
                  </a:lnTo>
                  <a:lnTo>
                    <a:pt x="279456" y="25405"/>
                  </a:lnTo>
                  <a:lnTo>
                    <a:pt x="266753" y="25405"/>
                  </a:lnTo>
                  <a:lnTo>
                    <a:pt x="241348" y="12703"/>
                  </a:lnTo>
                  <a:lnTo>
                    <a:pt x="220177" y="33873"/>
                  </a:lnTo>
                  <a:lnTo>
                    <a:pt x="182070" y="33873"/>
                  </a:lnTo>
                  <a:lnTo>
                    <a:pt x="165133" y="25405"/>
                  </a:lnTo>
                  <a:lnTo>
                    <a:pt x="118557" y="8468"/>
                  </a:lnTo>
                  <a:lnTo>
                    <a:pt x="110089" y="21171"/>
                  </a:lnTo>
                  <a:lnTo>
                    <a:pt x="84684" y="8468"/>
                  </a:lnTo>
                  <a:lnTo>
                    <a:pt x="59278" y="8468"/>
                  </a:lnTo>
                  <a:lnTo>
                    <a:pt x="3387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g34e6a128754_4_0"/>
            <p:cNvSpPr/>
            <p:nvPr/>
          </p:nvSpPr>
          <p:spPr>
            <a:xfrm>
              <a:off x="3172857" y="2455638"/>
              <a:ext cx="389544" cy="406480"/>
            </a:xfrm>
            <a:custGeom>
              <a:avLst/>
              <a:gdLst/>
              <a:ahLst/>
              <a:cxnLst/>
              <a:rect l="l" t="t" r="r" b="b"/>
              <a:pathLst>
                <a:path w="389544" h="406480" extrusionOk="0">
                  <a:moveTo>
                    <a:pt x="224411" y="0"/>
                  </a:moveTo>
                  <a:lnTo>
                    <a:pt x="186304" y="0"/>
                  </a:lnTo>
                  <a:lnTo>
                    <a:pt x="143962" y="38108"/>
                  </a:lnTo>
                  <a:lnTo>
                    <a:pt x="122791" y="38108"/>
                  </a:lnTo>
                  <a:lnTo>
                    <a:pt x="93152" y="46576"/>
                  </a:lnTo>
                  <a:lnTo>
                    <a:pt x="84684" y="63513"/>
                  </a:lnTo>
                  <a:lnTo>
                    <a:pt x="80449" y="93152"/>
                  </a:lnTo>
                  <a:lnTo>
                    <a:pt x="84684" y="114323"/>
                  </a:lnTo>
                  <a:lnTo>
                    <a:pt x="59278" y="135494"/>
                  </a:lnTo>
                  <a:lnTo>
                    <a:pt x="55044" y="148196"/>
                  </a:lnTo>
                  <a:lnTo>
                    <a:pt x="59278" y="160899"/>
                  </a:lnTo>
                  <a:lnTo>
                    <a:pt x="50810" y="173601"/>
                  </a:lnTo>
                  <a:lnTo>
                    <a:pt x="55044" y="182069"/>
                  </a:lnTo>
                  <a:lnTo>
                    <a:pt x="29639" y="182069"/>
                  </a:lnTo>
                  <a:lnTo>
                    <a:pt x="25405" y="194772"/>
                  </a:lnTo>
                  <a:lnTo>
                    <a:pt x="38108" y="220177"/>
                  </a:lnTo>
                  <a:lnTo>
                    <a:pt x="33873" y="228645"/>
                  </a:lnTo>
                  <a:lnTo>
                    <a:pt x="25405" y="237114"/>
                  </a:lnTo>
                  <a:lnTo>
                    <a:pt x="4234" y="241348"/>
                  </a:lnTo>
                  <a:lnTo>
                    <a:pt x="0" y="245582"/>
                  </a:lnTo>
                  <a:lnTo>
                    <a:pt x="8468" y="254050"/>
                  </a:lnTo>
                  <a:lnTo>
                    <a:pt x="8468" y="300626"/>
                  </a:lnTo>
                  <a:lnTo>
                    <a:pt x="4234" y="313329"/>
                  </a:lnTo>
                  <a:lnTo>
                    <a:pt x="16937" y="321797"/>
                  </a:lnTo>
                  <a:lnTo>
                    <a:pt x="16937" y="338734"/>
                  </a:lnTo>
                  <a:lnTo>
                    <a:pt x="38108" y="338734"/>
                  </a:lnTo>
                  <a:lnTo>
                    <a:pt x="97386" y="355671"/>
                  </a:lnTo>
                  <a:lnTo>
                    <a:pt x="160899" y="398012"/>
                  </a:lnTo>
                  <a:lnTo>
                    <a:pt x="182070" y="402247"/>
                  </a:lnTo>
                  <a:lnTo>
                    <a:pt x="194772" y="385310"/>
                  </a:lnTo>
                  <a:lnTo>
                    <a:pt x="224411" y="406481"/>
                  </a:lnTo>
                  <a:lnTo>
                    <a:pt x="241348" y="406481"/>
                  </a:lnTo>
                  <a:lnTo>
                    <a:pt x="232880" y="372607"/>
                  </a:lnTo>
                  <a:lnTo>
                    <a:pt x="249816" y="385310"/>
                  </a:lnTo>
                  <a:lnTo>
                    <a:pt x="258285" y="372607"/>
                  </a:lnTo>
                  <a:lnTo>
                    <a:pt x="304861" y="359905"/>
                  </a:lnTo>
                  <a:lnTo>
                    <a:pt x="296392" y="338734"/>
                  </a:lnTo>
                  <a:lnTo>
                    <a:pt x="309095" y="326031"/>
                  </a:lnTo>
                  <a:lnTo>
                    <a:pt x="330266" y="317563"/>
                  </a:lnTo>
                  <a:lnTo>
                    <a:pt x="351437" y="292158"/>
                  </a:lnTo>
                  <a:lnTo>
                    <a:pt x="351437" y="262519"/>
                  </a:lnTo>
                  <a:lnTo>
                    <a:pt x="368373" y="262519"/>
                  </a:lnTo>
                  <a:lnTo>
                    <a:pt x="372608" y="241348"/>
                  </a:lnTo>
                  <a:lnTo>
                    <a:pt x="376842" y="207475"/>
                  </a:lnTo>
                  <a:lnTo>
                    <a:pt x="359905" y="194772"/>
                  </a:lnTo>
                  <a:lnTo>
                    <a:pt x="372608" y="173601"/>
                  </a:lnTo>
                  <a:lnTo>
                    <a:pt x="389544" y="148196"/>
                  </a:lnTo>
                  <a:lnTo>
                    <a:pt x="368373" y="135494"/>
                  </a:lnTo>
                  <a:lnTo>
                    <a:pt x="347202" y="131259"/>
                  </a:lnTo>
                  <a:lnTo>
                    <a:pt x="326032" y="101620"/>
                  </a:lnTo>
                  <a:lnTo>
                    <a:pt x="321797" y="101620"/>
                  </a:lnTo>
                  <a:lnTo>
                    <a:pt x="317563" y="114323"/>
                  </a:lnTo>
                  <a:lnTo>
                    <a:pt x="317563" y="105854"/>
                  </a:lnTo>
                  <a:lnTo>
                    <a:pt x="287924" y="105854"/>
                  </a:lnTo>
                  <a:lnTo>
                    <a:pt x="270987" y="80449"/>
                  </a:lnTo>
                  <a:lnTo>
                    <a:pt x="245582" y="71981"/>
                  </a:lnTo>
                  <a:lnTo>
                    <a:pt x="237114" y="16937"/>
                  </a:lnTo>
                  <a:lnTo>
                    <a:pt x="22441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g34e6a128754_4_0"/>
            <p:cNvSpPr/>
            <p:nvPr/>
          </p:nvSpPr>
          <p:spPr>
            <a:xfrm>
              <a:off x="2923041" y="2413296"/>
              <a:ext cx="372607" cy="364138"/>
            </a:xfrm>
            <a:custGeom>
              <a:avLst/>
              <a:gdLst/>
              <a:ahLst/>
              <a:cxnLst/>
              <a:rect l="l" t="t" r="r" b="b"/>
              <a:pathLst>
                <a:path w="372607" h="364138" extrusionOk="0">
                  <a:moveTo>
                    <a:pt x="317563" y="0"/>
                  </a:moveTo>
                  <a:lnTo>
                    <a:pt x="304861" y="0"/>
                  </a:lnTo>
                  <a:lnTo>
                    <a:pt x="296392" y="16937"/>
                  </a:lnTo>
                  <a:lnTo>
                    <a:pt x="275221" y="25405"/>
                  </a:lnTo>
                  <a:lnTo>
                    <a:pt x="232880" y="21171"/>
                  </a:lnTo>
                  <a:lnTo>
                    <a:pt x="190538" y="42342"/>
                  </a:lnTo>
                  <a:lnTo>
                    <a:pt x="177835" y="33873"/>
                  </a:lnTo>
                  <a:lnTo>
                    <a:pt x="152430" y="50810"/>
                  </a:lnTo>
                  <a:lnTo>
                    <a:pt x="135494" y="38108"/>
                  </a:lnTo>
                  <a:lnTo>
                    <a:pt x="127025" y="16937"/>
                  </a:lnTo>
                  <a:lnTo>
                    <a:pt x="101620" y="8468"/>
                  </a:lnTo>
                  <a:lnTo>
                    <a:pt x="88918" y="21171"/>
                  </a:lnTo>
                  <a:lnTo>
                    <a:pt x="63513" y="16937"/>
                  </a:lnTo>
                  <a:lnTo>
                    <a:pt x="59278" y="59278"/>
                  </a:lnTo>
                  <a:lnTo>
                    <a:pt x="67747" y="63513"/>
                  </a:lnTo>
                  <a:lnTo>
                    <a:pt x="67747" y="93152"/>
                  </a:lnTo>
                  <a:lnTo>
                    <a:pt x="55044" y="110089"/>
                  </a:lnTo>
                  <a:lnTo>
                    <a:pt x="55044" y="135494"/>
                  </a:lnTo>
                  <a:lnTo>
                    <a:pt x="59278" y="148196"/>
                  </a:lnTo>
                  <a:lnTo>
                    <a:pt x="59278" y="194772"/>
                  </a:lnTo>
                  <a:lnTo>
                    <a:pt x="67747" y="203240"/>
                  </a:lnTo>
                  <a:lnTo>
                    <a:pt x="67747" y="245582"/>
                  </a:lnTo>
                  <a:lnTo>
                    <a:pt x="42342" y="241348"/>
                  </a:lnTo>
                  <a:lnTo>
                    <a:pt x="33873" y="249816"/>
                  </a:lnTo>
                  <a:lnTo>
                    <a:pt x="12703" y="296392"/>
                  </a:lnTo>
                  <a:lnTo>
                    <a:pt x="4234" y="326031"/>
                  </a:lnTo>
                  <a:lnTo>
                    <a:pt x="0" y="330266"/>
                  </a:lnTo>
                  <a:lnTo>
                    <a:pt x="29639" y="334500"/>
                  </a:lnTo>
                  <a:lnTo>
                    <a:pt x="50810" y="334500"/>
                  </a:lnTo>
                  <a:lnTo>
                    <a:pt x="76215" y="351436"/>
                  </a:lnTo>
                  <a:lnTo>
                    <a:pt x="88918" y="338734"/>
                  </a:lnTo>
                  <a:lnTo>
                    <a:pt x="131259" y="355671"/>
                  </a:lnTo>
                  <a:lnTo>
                    <a:pt x="152430" y="364139"/>
                  </a:lnTo>
                  <a:lnTo>
                    <a:pt x="190538" y="364139"/>
                  </a:lnTo>
                  <a:lnTo>
                    <a:pt x="207475" y="342968"/>
                  </a:lnTo>
                  <a:lnTo>
                    <a:pt x="237114" y="355671"/>
                  </a:lnTo>
                  <a:lnTo>
                    <a:pt x="254051" y="355671"/>
                  </a:lnTo>
                  <a:lnTo>
                    <a:pt x="258285" y="342968"/>
                  </a:lnTo>
                  <a:lnTo>
                    <a:pt x="258285" y="296392"/>
                  </a:lnTo>
                  <a:lnTo>
                    <a:pt x="249816" y="287924"/>
                  </a:lnTo>
                  <a:lnTo>
                    <a:pt x="254051" y="279455"/>
                  </a:lnTo>
                  <a:lnTo>
                    <a:pt x="275221" y="279455"/>
                  </a:lnTo>
                  <a:lnTo>
                    <a:pt x="283690" y="270987"/>
                  </a:lnTo>
                  <a:lnTo>
                    <a:pt x="287924" y="262519"/>
                  </a:lnTo>
                  <a:lnTo>
                    <a:pt x="275221" y="237114"/>
                  </a:lnTo>
                  <a:lnTo>
                    <a:pt x="279456" y="224411"/>
                  </a:lnTo>
                  <a:lnTo>
                    <a:pt x="304861" y="224411"/>
                  </a:lnTo>
                  <a:lnTo>
                    <a:pt x="300627" y="215943"/>
                  </a:lnTo>
                  <a:lnTo>
                    <a:pt x="309095" y="199006"/>
                  </a:lnTo>
                  <a:lnTo>
                    <a:pt x="304861" y="190538"/>
                  </a:lnTo>
                  <a:lnTo>
                    <a:pt x="309095" y="177835"/>
                  </a:lnTo>
                  <a:lnTo>
                    <a:pt x="334500" y="156664"/>
                  </a:lnTo>
                  <a:lnTo>
                    <a:pt x="330266" y="139728"/>
                  </a:lnTo>
                  <a:lnTo>
                    <a:pt x="334500" y="105854"/>
                  </a:lnTo>
                  <a:lnTo>
                    <a:pt x="342968" y="88918"/>
                  </a:lnTo>
                  <a:lnTo>
                    <a:pt x="372608" y="80449"/>
                  </a:lnTo>
                  <a:lnTo>
                    <a:pt x="368373" y="80449"/>
                  </a:lnTo>
                  <a:lnTo>
                    <a:pt x="359905" y="55044"/>
                  </a:lnTo>
                  <a:lnTo>
                    <a:pt x="338734" y="46576"/>
                  </a:lnTo>
                  <a:lnTo>
                    <a:pt x="334500" y="12703"/>
                  </a:lnTo>
                  <a:lnTo>
                    <a:pt x="31756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g34e6a128754_4_0"/>
            <p:cNvSpPr/>
            <p:nvPr/>
          </p:nvSpPr>
          <p:spPr>
            <a:xfrm>
              <a:off x="2973851" y="2032221"/>
              <a:ext cx="465759" cy="296392"/>
            </a:xfrm>
            <a:custGeom>
              <a:avLst/>
              <a:gdLst/>
              <a:ahLst/>
              <a:cxnLst/>
              <a:rect l="l" t="t" r="r" b="b"/>
              <a:pathLst>
                <a:path w="465759" h="296392" extrusionOk="0">
                  <a:moveTo>
                    <a:pt x="427652" y="0"/>
                  </a:moveTo>
                  <a:lnTo>
                    <a:pt x="389544" y="8468"/>
                  </a:lnTo>
                  <a:lnTo>
                    <a:pt x="334500" y="42342"/>
                  </a:lnTo>
                  <a:lnTo>
                    <a:pt x="266753" y="67747"/>
                  </a:lnTo>
                  <a:lnTo>
                    <a:pt x="215943" y="38108"/>
                  </a:lnTo>
                  <a:lnTo>
                    <a:pt x="88918" y="21171"/>
                  </a:lnTo>
                  <a:lnTo>
                    <a:pt x="59278" y="4234"/>
                  </a:lnTo>
                  <a:lnTo>
                    <a:pt x="16937" y="16937"/>
                  </a:lnTo>
                  <a:lnTo>
                    <a:pt x="16937" y="33873"/>
                  </a:lnTo>
                  <a:lnTo>
                    <a:pt x="8468" y="42342"/>
                  </a:lnTo>
                  <a:lnTo>
                    <a:pt x="8468" y="55044"/>
                  </a:lnTo>
                  <a:lnTo>
                    <a:pt x="38108" y="84683"/>
                  </a:lnTo>
                  <a:lnTo>
                    <a:pt x="59278" y="93152"/>
                  </a:lnTo>
                  <a:lnTo>
                    <a:pt x="67747" y="76215"/>
                  </a:lnTo>
                  <a:lnTo>
                    <a:pt x="80449" y="88918"/>
                  </a:lnTo>
                  <a:lnTo>
                    <a:pt x="67747" y="105854"/>
                  </a:lnTo>
                  <a:lnTo>
                    <a:pt x="80449" y="122791"/>
                  </a:lnTo>
                  <a:lnTo>
                    <a:pt x="71981" y="131259"/>
                  </a:lnTo>
                  <a:lnTo>
                    <a:pt x="80449" y="148196"/>
                  </a:lnTo>
                  <a:lnTo>
                    <a:pt x="76215" y="169367"/>
                  </a:lnTo>
                  <a:lnTo>
                    <a:pt x="63513" y="190538"/>
                  </a:lnTo>
                  <a:lnTo>
                    <a:pt x="42342" y="199006"/>
                  </a:lnTo>
                  <a:lnTo>
                    <a:pt x="33873" y="194772"/>
                  </a:lnTo>
                  <a:lnTo>
                    <a:pt x="21171" y="203240"/>
                  </a:lnTo>
                  <a:lnTo>
                    <a:pt x="33873" y="215943"/>
                  </a:lnTo>
                  <a:lnTo>
                    <a:pt x="25405" y="232880"/>
                  </a:lnTo>
                  <a:lnTo>
                    <a:pt x="0" y="241348"/>
                  </a:lnTo>
                  <a:lnTo>
                    <a:pt x="29639" y="279455"/>
                  </a:lnTo>
                  <a:lnTo>
                    <a:pt x="59278" y="279455"/>
                  </a:lnTo>
                  <a:lnTo>
                    <a:pt x="80449" y="296392"/>
                  </a:lnTo>
                  <a:lnTo>
                    <a:pt x="110089" y="283690"/>
                  </a:lnTo>
                  <a:lnTo>
                    <a:pt x="135494" y="258285"/>
                  </a:lnTo>
                  <a:lnTo>
                    <a:pt x="165133" y="266753"/>
                  </a:lnTo>
                  <a:lnTo>
                    <a:pt x="194772" y="249816"/>
                  </a:lnTo>
                  <a:lnTo>
                    <a:pt x="211709" y="241348"/>
                  </a:lnTo>
                  <a:lnTo>
                    <a:pt x="228646" y="262519"/>
                  </a:lnTo>
                  <a:lnTo>
                    <a:pt x="258285" y="254050"/>
                  </a:lnTo>
                  <a:lnTo>
                    <a:pt x="283690" y="270987"/>
                  </a:lnTo>
                  <a:lnTo>
                    <a:pt x="313329" y="258285"/>
                  </a:lnTo>
                  <a:lnTo>
                    <a:pt x="342968" y="237114"/>
                  </a:lnTo>
                  <a:lnTo>
                    <a:pt x="359905" y="215943"/>
                  </a:lnTo>
                  <a:lnTo>
                    <a:pt x="372608" y="215943"/>
                  </a:lnTo>
                  <a:lnTo>
                    <a:pt x="376842" y="228645"/>
                  </a:lnTo>
                  <a:lnTo>
                    <a:pt x="385310" y="228645"/>
                  </a:lnTo>
                  <a:lnTo>
                    <a:pt x="389544" y="215943"/>
                  </a:lnTo>
                  <a:lnTo>
                    <a:pt x="419183" y="211709"/>
                  </a:lnTo>
                  <a:lnTo>
                    <a:pt x="427652" y="215943"/>
                  </a:lnTo>
                  <a:lnTo>
                    <a:pt x="457291" y="211709"/>
                  </a:lnTo>
                  <a:lnTo>
                    <a:pt x="465759" y="194772"/>
                  </a:lnTo>
                  <a:lnTo>
                    <a:pt x="461525" y="182069"/>
                  </a:lnTo>
                  <a:lnTo>
                    <a:pt x="444589" y="177835"/>
                  </a:lnTo>
                  <a:lnTo>
                    <a:pt x="444589" y="165133"/>
                  </a:lnTo>
                  <a:lnTo>
                    <a:pt x="457291" y="156664"/>
                  </a:lnTo>
                  <a:lnTo>
                    <a:pt x="461525" y="139728"/>
                  </a:lnTo>
                  <a:lnTo>
                    <a:pt x="453057" y="105854"/>
                  </a:lnTo>
                  <a:lnTo>
                    <a:pt x="431886" y="76215"/>
                  </a:lnTo>
                  <a:lnTo>
                    <a:pt x="448823" y="67747"/>
                  </a:lnTo>
                  <a:lnTo>
                    <a:pt x="448823" y="63513"/>
                  </a:lnTo>
                  <a:lnTo>
                    <a:pt x="431886" y="59278"/>
                  </a:lnTo>
                  <a:lnTo>
                    <a:pt x="42765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g34e6a128754_4_0"/>
            <p:cNvSpPr/>
            <p:nvPr/>
          </p:nvSpPr>
          <p:spPr>
            <a:xfrm>
              <a:off x="3050066" y="2243929"/>
              <a:ext cx="537740" cy="347202"/>
            </a:xfrm>
            <a:custGeom>
              <a:avLst/>
              <a:gdLst/>
              <a:ahLst/>
              <a:cxnLst/>
              <a:rect l="l" t="t" r="r" b="b"/>
              <a:pathLst>
                <a:path w="537740" h="347202" extrusionOk="0">
                  <a:moveTo>
                    <a:pt x="381076" y="0"/>
                  </a:moveTo>
                  <a:lnTo>
                    <a:pt x="351437" y="4234"/>
                  </a:lnTo>
                  <a:lnTo>
                    <a:pt x="342968" y="0"/>
                  </a:lnTo>
                  <a:lnTo>
                    <a:pt x="313329" y="4234"/>
                  </a:lnTo>
                  <a:lnTo>
                    <a:pt x="309095" y="16937"/>
                  </a:lnTo>
                  <a:lnTo>
                    <a:pt x="300627" y="16937"/>
                  </a:lnTo>
                  <a:lnTo>
                    <a:pt x="296392" y="4234"/>
                  </a:lnTo>
                  <a:lnTo>
                    <a:pt x="283690" y="4234"/>
                  </a:lnTo>
                  <a:lnTo>
                    <a:pt x="266753" y="25405"/>
                  </a:lnTo>
                  <a:lnTo>
                    <a:pt x="237114" y="46576"/>
                  </a:lnTo>
                  <a:lnTo>
                    <a:pt x="207475" y="59278"/>
                  </a:lnTo>
                  <a:lnTo>
                    <a:pt x="182070" y="42342"/>
                  </a:lnTo>
                  <a:lnTo>
                    <a:pt x="152430" y="50810"/>
                  </a:lnTo>
                  <a:lnTo>
                    <a:pt x="135494" y="29639"/>
                  </a:lnTo>
                  <a:lnTo>
                    <a:pt x="118557" y="38108"/>
                  </a:lnTo>
                  <a:lnTo>
                    <a:pt x="88918" y="55044"/>
                  </a:lnTo>
                  <a:lnTo>
                    <a:pt x="59278" y="46576"/>
                  </a:lnTo>
                  <a:lnTo>
                    <a:pt x="33873" y="71981"/>
                  </a:lnTo>
                  <a:lnTo>
                    <a:pt x="4234" y="84683"/>
                  </a:lnTo>
                  <a:lnTo>
                    <a:pt x="21171" y="93152"/>
                  </a:lnTo>
                  <a:lnTo>
                    <a:pt x="38108" y="110089"/>
                  </a:lnTo>
                  <a:lnTo>
                    <a:pt x="33873" y="122791"/>
                  </a:lnTo>
                  <a:lnTo>
                    <a:pt x="33873" y="135494"/>
                  </a:lnTo>
                  <a:lnTo>
                    <a:pt x="25405" y="165133"/>
                  </a:lnTo>
                  <a:lnTo>
                    <a:pt x="0" y="190538"/>
                  </a:lnTo>
                  <a:lnTo>
                    <a:pt x="8468" y="207475"/>
                  </a:lnTo>
                  <a:lnTo>
                    <a:pt x="25405" y="220177"/>
                  </a:lnTo>
                  <a:lnTo>
                    <a:pt x="50810" y="203240"/>
                  </a:lnTo>
                  <a:lnTo>
                    <a:pt x="63513" y="211709"/>
                  </a:lnTo>
                  <a:lnTo>
                    <a:pt x="105854" y="190538"/>
                  </a:lnTo>
                  <a:lnTo>
                    <a:pt x="148196" y="194772"/>
                  </a:lnTo>
                  <a:lnTo>
                    <a:pt x="169367" y="186304"/>
                  </a:lnTo>
                  <a:lnTo>
                    <a:pt x="177835" y="169367"/>
                  </a:lnTo>
                  <a:lnTo>
                    <a:pt x="190538" y="169367"/>
                  </a:lnTo>
                  <a:lnTo>
                    <a:pt x="207475" y="182069"/>
                  </a:lnTo>
                  <a:lnTo>
                    <a:pt x="211709" y="215943"/>
                  </a:lnTo>
                  <a:lnTo>
                    <a:pt x="232880" y="224411"/>
                  </a:lnTo>
                  <a:lnTo>
                    <a:pt x="241348" y="249816"/>
                  </a:lnTo>
                  <a:lnTo>
                    <a:pt x="266753" y="249816"/>
                  </a:lnTo>
                  <a:lnTo>
                    <a:pt x="309095" y="211709"/>
                  </a:lnTo>
                  <a:lnTo>
                    <a:pt x="347202" y="211709"/>
                  </a:lnTo>
                  <a:lnTo>
                    <a:pt x="359905" y="228645"/>
                  </a:lnTo>
                  <a:lnTo>
                    <a:pt x="368373" y="283690"/>
                  </a:lnTo>
                  <a:lnTo>
                    <a:pt x="393778" y="292158"/>
                  </a:lnTo>
                  <a:lnTo>
                    <a:pt x="410715" y="317563"/>
                  </a:lnTo>
                  <a:lnTo>
                    <a:pt x="440354" y="317563"/>
                  </a:lnTo>
                  <a:lnTo>
                    <a:pt x="440354" y="326031"/>
                  </a:lnTo>
                  <a:lnTo>
                    <a:pt x="444589" y="309095"/>
                  </a:lnTo>
                  <a:lnTo>
                    <a:pt x="448823" y="309095"/>
                  </a:lnTo>
                  <a:lnTo>
                    <a:pt x="474228" y="342968"/>
                  </a:lnTo>
                  <a:lnTo>
                    <a:pt x="486930" y="347202"/>
                  </a:lnTo>
                  <a:lnTo>
                    <a:pt x="486930" y="309095"/>
                  </a:lnTo>
                  <a:lnTo>
                    <a:pt x="478462" y="296392"/>
                  </a:lnTo>
                  <a:lnTo>
                    <a:pt x="474228" y="283690"/>
                  </a:lnTo>
                  <a:lnTo>
                    <a:pt x="499633" y="270987"/>
                  </a:lnTo>
                  <a:lnTo>
                    <a:pt x="520804" y="266753"/>
                  </a:lnTo>
                  <a:lnTo>
                    <a:pt x="537740" y="245582"/>
                  </a:lnTo>
                  <a:lnTo>
                    <a:pt x="533506" y="190538"/>
                  </a:lnTo>
                  <a:lnTo>
                    <a:pt x="499633" y="160899"/>
                  </a:lnTo>
                  <a:lnTo>
                    <a:pt x="499633" y="135494"/>
                  </a:lnTo>
                  <a:lnTo>
                    <a:pt x="474228" y="118557"/>
                  </a:lnTo>
                  <a:lnTo>
                    <a:pt x="482696" y="101620"/>
                  </a:lnTo>
                  <a:lnTo>
                    <a:pt x="474228" y="80449"/>
                  </a:lnTo>
                  <a:lnTo>
                    <a:pt x="453057" y="71981"/>
                  </a:lnTo>
                  <a:lnTo>
                    <a:pt x="440354" y="59278"/>
                  </a:lnTo>
                  <a:lnTo>
                    <a:pt x="431886" y="38108"/>
                  </a:lnTo>
                  <a:lnTo>
                    <a:pt x="389544" y="33873"/>
                  </a:lnTo>
                  <a:lnTo>
                    <a:pt x="376842" y="16937"/>
                  </a:lnTo>
                  <a:lnTo>
                    <a:pt x="38107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g34e6a128754_4_0"/>
            <p:cNvSpPr/>
            <p:nvPr/>
          </p:nvSpPr>
          <p:spPr>
            <a:xfrm>
              <a:off x="3524294" y="2252398"/>
              <a:ext cx="368373" cy="444588"/>
            </a:xfrm>
            <a:custGeom>
              <a:avLst/>
              <a:gdLst/>
              <a:ahLst/>
              <a:cxnLst/>
              <a:rect l="l" t="t" r="r" b="b"/>
              <a:pathLst>
                <a:path w="368373" h="444588" extrusionOk="0">
                  <a:moveTo>
                    <a:pt x="224411" y="0"/>
                  </a:moveTo>
                  <a:lnTo>
                    <a:pt x="215943" y="8468"/>
                  </a:lnTo>
                  <a:lnTo>
                    <a:pt x="215943" y="33873"/>
                  </a:lnTo>
                  <a:lnTo>
                    <a:pt x="182070" y="50810"/>
                  </a:lnTo>
                  <a:lnTo>
                    <a:pt x="182070" y="71981"/>
                  </a:lnTo>
                  <a:lnTo>
                    <a:pt x="173601" y="80449"/>
                  </a:lnTo>
                  <a:lnTo>
                    <a:pt x="135494" y="80449"/>
                  </a:lnTo>
                  <a:lnTo>
                    <a:pt x="118557" y="76215"/>
                  </a:lnTo>
                  <a:lnTo>
                    <a:pt x="63513" y="105854"/>
                  </a:lnTo>
                  <a:lnTo>
                    <a:pt x="42342" y="105854"/>
                  </a:lnTo>
                  <a:lnTo>
                    <a:pt x="21171" y="122791"/>
                  </a:lnTo>
                  <a:lnTo>
                    <a:pt x="25405" y="127025"/>
                  </a:lnTo>
                  <a:lnTo>
                    <a:pt x="25405" y="152430"/>
                  </a:lnTo>
                  <a:lnTo>
                    <a:pt x="59278" y="182069"/>
                  </a:lnTo>
                  <a:lnTo>
                    <a:pt x="59278" y="237114"/>
                  </a:lnTo>
                  <a:lnTo>
                    <a:pt x="46576" y="258285"/>
                  </a:lnTo>
                  <a:lnTo>
                    <a:pt x="21171" y="262519"/>
                  </a:lnTo>
                  <a:lnTo>
                    <a:pt x="0" y="275221"/>
                  </a:lnTo>
                  <a:lnTo>
                    <a:pt x="4234" y="287924"/>
                  </a:lnTo>
                  <a:lnTo>
                    <a:pt x="12703" y="300626"/>
                  </a:lnTo>
                  <a:lnTo>
                    <a:pt x="12703" y="338734"/>
                  </a:lnTo>
                  <a:lnTo>
                    <a:pt x="16937" y="338734"/>
                  </a:lnTo>
                  <a:lnTo>
                    <a:pt x="38108" y="351436"/>
                  </a:lnTo>
                  <a:lnTo>
                    <a:pt x="29639" y="364139"/>
                  </a:lnTo>
                  <a:lnTo>
                    <a:pt x="46576" y="372607"/>
                  </a:lnTo>
                  <a:lnTo>
                    <a:pt x="67747" y="368373"/>
                  </a:lnTo>
                  <a:lnTo>
                    <a:pt x="84684" y="368373"/>
                  </a:lnTo>
                  <a:lnTo>
                    <a:pt x="84684" y="372607"/>
                  </a:lnTo>
                  <a:lnTo>
                    <a:pt x="67747" y="381076"/>
                  </a:lnTo>
                  <a:lnTo>
                    <a:pt x="80449" y="385310"/>
                  </a:lnTo>
                  <a:lnTo>
                    <a:pt x="101620" y="385310"/>
                  </a:lnTo>
                  <a:lnTo>
                    <a:pt x="110089" y="406481"/>
                  </a:lnTo>
                  <a:lnTo>
                    <a:pt x="122791" y="410715"/>
                  </a:lnTo>
                  <a:lnTo>
                    <a:pt x="131259" y="431886"/>
                  </a:lnTo>
                  <a:lnTo>
                    <a:pt x="165133" y="444588"/>
                  </a:lnTo>
                  <a:lnTo>
                    <a:pt x="186304" y="440354"/>
                  </a:lnTo>
                  <a:lnTo>
                    <a:pt x="203240" y="423417"/>
                  </a:lnTo>
                  <a:lnTo>
                    <a:pt x="220177" y="427652"/>
                  </a:lnTo>
                  <a:lnTo>
                    <a:pt x="224411" y="419183"/>
                  </a:lnTo>
                  <a:lnTo>
                    <a:pt x="224411" y="406481"/>
                  </a:lnTo>
                  <a:lnTo>
                    <a:pt x="232880" y="402247"/>
                  </a:lnTo>
                  <a:lnTo>
                    <a:pt x="245582" y="410715"/>
                  </a:lnTo>
                  <a:lnTo>
                    <a:pt x="258285" y="402247"/>
                  </a:lnTo>
                  <a:lnTo>
                    <a:pt x="258285" y="393778"/>
                  </a:lnTo>
                  <a:lnTo>
                    <a:pt x="266753" y="385310"/>
                  </a:lnTo>
                  <a:lnTo>
                    <a:pt x="279456" y="389544"/>
                  </a:lnTo>
                  <a:lnTo>
                    <a:pt x="287924" y="398012"/>
                  </a:lnTo>
                  <a:lnTo>
                    <a:pt x="304861" y="389544"/>
                  </a:lnTo>
                  <a:lnTo>
                    <a:pt x="326032" y="389544"/>
                  </a:lnTo>
                  <a:lnTo>
                    <a:pt x="338734" y="376842"/>
                  </a:lnTo>
                  <a:lnTo>
                    <a:pt x="347202" y="347202"/>
                  </a:lnTo>
                  <a:lnTo>
                    <a:pt x="359905" y="347202"/>
                  </a:lnTo>
                  <a:lnTo>
                    <a:pt x="355671" y="317563"/>
                  </a:lnTo>
                  <a:lnTo>
                    <a:pt x="368373" y="304861"/>
                  </a:lnTo>
                  <a:lnTo>
                    <a:pt x="364139" y="296392"/>
                  </a:lnTo>
                  <a:lnTo>
                    <a:pt x="368373" y="292158"/>
                  </a:lnTo>
                  <a:lnTo>
                    <a:pt x="364139" y="292158"/>
                  </a:lnTo>
                  <a:lnTo>
                    <a:pt x="359905" y="254050"/>
                  </a:lnTo>
                  <a:lnTo>
                    <a:pt x="355671" y="245582"/>
                  </a:lnTo>
                  <a:lnTo>
                    <a:pt x="351437" y="228645"/>
                  </a:lnTo>
                  <a:lnTo>
                    <a:pt x="321797" y="220177"/>
                  </a:lnTo>
                  <a:lnTo>
                    <a:pt x="309095" y="203240"/>
                  </a:lnTo>
                  <a:lnTo>
                    <a:pt x="304861" y="173601"/>
                  </a:lnTo>
                  <a:lnTo>
                    <a:pt x="283690" y="169367"/>
                  </a:lnTo>
                  <a:lnTo>
                    <a:pt x="283690" y="152430"/>
                  </a:lnTo>
                  <a:lnTo>
                    <a:pt x="258285" y="135494"/>
                  </a:lnTo>
                  <a:lnTo>
                    <a:pt x="249816" y="110089"/>
                  </a:lnTo>
                  <a:lnTo>
                    <a:pt x="258285" y="93152"/>
                  </a:lnTo>
                  <a:lnTo>
                    <a:pt x="249816" y="80449"/>
                  </a:lnTo>
                  <a:lnTo>
                    <a:pt x="249816" y="63513"/>
                  </a:lnTo>
                  <a:lnTo>
                    <a:pt x="254051" y="46576"/>
                  </a:lnTo>
                  <a:lnTo>
                    <a:pt x="241348" y="33873"/>
                  </a:lnTo>
                  <a:lnTo>
                    <a:pt x="237114" y="16937"/>
                  </a:lnTo>
                  <a:lnTo>
                    <a:pt x="22441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g34e6a128754_4_0"/>
            <p:cNvSpPr/>
            <p:nvPr/>
          </p:nvSpPr>
          <p:spPr>
            <a:xfrm>
              <a:off x="4146718" y="2497980"/>
              <a:ext cx="448822" cy="478461"/>
            </a:xfrm>
            <a:custGeom>
              <a:avLst/>
              <a:gdLst/>
              <a:ahLst/>
              <a:cxnLst/>
              <a:rect l="l" t="t" r="r" b="b"/>
              <a:pathLst>
                <a:path w="448822" h="478461" extrusionOk="0">
                  <a:moveTo>
                    <a:pt x="156665" y="0"/>
                  </a:moveTo>
                  <a:lnTo>
                    <a:pt x="143962" y="12703"/>
                  </a:lnTo>
                  <a:lnTo>
                    <a:pt x="84684" y="8468"/>
                  </a:lnTo>
                  <a:lnTo>
                    <a:pt x="59278" y="21171"/>
                  </a:lnTo>
                  <a:lnTo>
                    <a:pt x="46576" y="46576"/>
                  </a:lnTo>
                  <a:lnTo>
                    <a:pt x="59278" y="59278"/>
                  </a:lnTo>
                  <a:lnTo>
                    <a:pt x="42342" y="80449"/>
                  </a:lnTo>
                  <a:lnTo>
                    <a:pt x="25405" y="97386"/>
                  </a:lnTo>
                  <a:lnTo>
                    <a:pt x="55044" y="122791"/>
                  </a:lnTo>
                  <a:lnTo>
                    <a:pt x="63513" y="148196"/>
                  </a:lnTo>
                  <a:lnTo>
                    <a:pt x="80449" y="169367"/>
                  </a:lnTo>
                  <a:lnTo>
                    <a:pt x="80449" y="194772"/>
                  </a:lnTo>
                  <a:lnTo>
                    <a:pt x="42342" y="228645"/>
                  </a:lnTo>
                  <a:lnTo>
                    <a:pt x="55044" y="245582"/>
                  </a:lnTo>
                  <a:lnTo>
                    <a:pt x="55044" y="266753"/>
                  </a:lnTo>
                  <a:lnTo>
                    <a:pt x="29639" y="283690"/>
                  </a:lnTo>
                  <a:lnTo>
                    <a:pt x="0" y="283690"/>
                  </a:lnTo>
                  <a:lnTo>
                    <a:pt x="4234" y="300626"/>
                  </a:lnTo>
                  <a:lnTo>
                    <a:pt x="25405" y="326031"/>
                  </a:lnTo>
                  <a:lnTo>
                    <a:pt x="29639" y="351436"/>
                  </a:lnTo>
                  <a:lnTo>
                    <a:pt x="33873" y="368373"/>
                  </a:lnTo>
                  <a:lnTo>
                    <a:pt x="25405" y="372607"/>
                  </a:lnTo>
                  <a:lnTo>
                    <a:pt x="46576" y="376842"/>
                  </a:lnTo>
                  <a:lnTo>
                    <a:pt x="59278" y="376842"/>
                  </a:lnTo>
                  <a:lnTo>
                    <a:pt x="67747" y="364139"/>
                  </a:lnTo>
                  <a:lnTo>
                    <a:pt x="76215" y="364139"/>
                  </a:lnTo>
                  <a:lnTo>
                    <a:pt x="88918" y="372607"/>
                  </a:lnTo>
                  <a:lnTo>
                    <a:pt x="84684" y="385310"/>
                  </a:lnTo>
                  <a:lnTo>
                    <a:pt x="97386" y="393778"/>
                  </a:lnTo>
                  <a:lnTo>
                    <a:pt x="110089" y="393778"/>
                  </a:lnTo>
                  <a:lnTo>
                    <a:pt x="131259" y="406481"/>
                  </a:lnTo>
                  <a:lnTo>
                    <a:pt x="139728" y="402247"/>
                  </a:lnTo>
                  <a:lnTo>
                    <a:pt x="148196" y="410715"/>
                  </a:lnTo>
                  <a:lnTo>
                    <a:pt x="156665" y="406481"/>
                  </a:lnTo>
                  <a:lnTo>
                    <a:pt x="169367" y="398012"/>
                  </a:lnTo>
                  <a:lnTo>
                    <a:pt x="186304" y="402247"/>
                  </a:lnTo>
                  <a:lnTo>
                    <a:pt x="194772" y="398012"/>
                  </a:lnTo>
                  <a:lnTo>
                    <a:pt x="194772" y="372607"/>
                  </a:lnTo>
                  <a:lnTo>
                    <a:pt x="199006" y="372607"/>
                  </a:lnTo>
                  <a:lnTo>
                    <a:pt x="203240" y="385310"/>
                  </a:lnTo>
                  <a:lnTo>
                    <a:pt x="220177" y="398012"/>
                  </a:lnTo>
                  <a:lnTo>
                    <a:pt x="220177" y="414949"/>
                  </a:lnTo>
                  <a:lnTo>
                    <a:pt x="245582" y="414949"/>
                  </a:lnTo>
                  <a:lnTo>
                    <a:pt x="279456" y="444588"/>
                  </a:lnTo>
                  <a:lnTo>
                    <a:pt x="300627" y="448822"/>
                  </a:lnTo>
                  <a:lnTo>
                    <a:pt x="300627" y="436120"/>
                  </a:lnTo>
                  <a:lnTo>
                    <a:pt x="309095" y="423417"/>
                  </a:lnTo>
                  <a:lnTo>
                    <a:pt x="313329" y="436120"/>
                  </a:lnTo>
                  <a:lnTo>
                    <a:pt x="309095" y="444588"/>
                  </a:lnTo>
                  <a:lnTo>
                    <a:pt x="313329" y="453057"/>
                  </a:lnTo>
                  <a:lnTo>
                    <a:pt x="326032" y="448822"/>
                  </a:lnTo>
                  <a:lnTo>
                    <a:pt x="338734" y="448822"/>
                  </a:lnTo>
                  <a:lnTo>
                    <a:pt x="338734" y="469993"/>
                  </a:lnTo>
                  <a:lnTo>
                    <a:pt x="351437" y="478462"/>
                  </a:lnTo>
                  <a:lnTo>
                    <a:pt x="359905" y="474228"/>
                  </a:lnTo>
                  <a:lnTo>
                    <a:pt x="385310" y="457291"/>
                  </a:lnTo>
                  <a:lnTo>
                    <a:pt x="385310" y="453057"/>
                  </a:lnTo>
                  <a:lnTo>
                    <a:pt x="368373" y="444588"/>
                  </a:lnTo>
                  <a:lnTo>
                    <a:pt x="368373" y="427652"/>
                  </a:lnTo>
                  <a:lnTo>
                    <a:pt x="385310" y="423417"/>
                  </a:lnTo>
                  <a:lnTo>
                    <a:pt x="389544" y="414949"/>
                  </a:lnTo>
                  <a:lnTo>
                    <a:pt x="385310" y="406481"/>
                  </a:lnTo>
                  <a:lnTo>
                    <a:pt x="385310" y="389544"/>
                  </a:lnTo>
                  <a:lnTo>
                    <a:pt x="398013" y="372607"/>
                  </a:lnTo>
                  <a:lnTo>
                    <a:pt x="414949" y="334500"/>
                  </a:lnTo>
                  <a:lnTo>
                    <a:pt x="419183" y="317563"/>
                  </a:lnTo>
                  <a:lnTo>
                    <a:pt x="431886" y="313329"/>
                  </a:lnTo>
                  <a:lnTo>
                    <a:pt x="431886" y="309095"/>
                  </a:lnTo>
                  <a:lnTo>
                    <a:pt x="423418" y="304861"/>
                  </a:lnTo>
                  <a:lnTo>
                    <a:pt x="423418" y="292158"/>
                  </a:lnTo>
                  <a:lnTo>
                    <a:pt x="444589" y="279455"/>
                  </a:lnTo>
                  <a:lnTo>
                    <a:pt x="448823" y="258285"/>
                  </a:lnTo>
                  <a:lnTo>
                    <a:pt x="440354" y="245582"/>
                  </a:lnTo>
                  <a:lnTo>
                    <a:pt x="427652" y="245582"/>
                  </a:lnTo>
                  <a:lnTo>
                    <a:pt x="423418" y="241348"/>
                  </a:lnTo>
                  <a:lnTo>
                    <a:pt x="423418" y="224411"/>
                  </a:lnTo>
                  <a:lnTo>
                    <a:pt x="440354" y="211709"/>
                  </a:lnTo>
                  <a:lnTo>
                    <a:pt x="440354" y="199006"/>
                  </a:lnTo>
                  <a:lnTo>
                    <a:pt x="436120" y="190538"/>
                  </a:lnTo>
                  <a:lnTo>
                    <a:pt x="427652" y="207475"/>
                  </a:lnTo>
                  <a:lnTo>
                    <a:pt x="419183" y="203240"/>
                  </a:lnTo>
                  <a:lnTo>
                    <a:pt x="410715" y="186304"/>
                  </a:lnTo>
                  <a:lnTo>
                    <a:pt x="376842" y="203240"/>
                  </a:lnTo>
                  <a:lnTo>
                    <a:pt x="317563" y="199006"/>
                  </a:lnTo>
                  <a:lnTo>
                    <a:pt x="309095" y="182069"/>
                  </a:lnTo>
                  <a:lnTo>
                    <a:pt x="292158" y="160899"/>
                  </a:lnTo>
                  <a:lnTo>
                    <a:pt x="292158" y="131259"/>
                  </a:lnTo>
                  <a:lnTo>
                    <a:pt x="266753" y="101620"/>
                  </a:lnTo>
                  <a:lnTo>
                    <a:pt x="249816" y="114323"/>
                  </a:lnTo>
                  <a:lnTo>
                    <a:pt x="224411" y="93152"/>
                  </a:lnTo>
                  <a:lnTo>
                    <a:pt x="228646" y="50810"/>
                  </a:lnTo>
                  <a:lnTo>
                    <a:pt x="190538" y="8468"/>
                  </a:lnTo>
                  <a:lnTo>
                    <a:pt x="169367" y="8468"/>
                  </a:lnTo>
                  <a:lnTo>
                    <a:pt x="16089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 name="Google Shape;149;g34e6a128754_4_0"/>
            <p:cNvSpPr/>
            <p:nvPr/>
          </p:nvSpPr>
          <p:spPr>
            <a:xfrm>
              <a:off x="4908870" y="2641942"/>
              <a:ext cx="436120" cy="342968"/>
            </a:xfrm>
            <a:custGeom>
              <a:avLst/>
              <a:gdLst/>
              <a:ahLst/>
              <a:cxnLst/>
              <a:rect l="l" t="t" r="r" b="b"/>
              <a:pathLst>
                <a:path w="436120" h="342968" extrusionOk="0">
                  <a:moveTo>
                    <a:pt x="215943" y="0"/>
                  </a:moveTo>
                  <a:lnTo>
                    <a:pt x="190538" y="4234"/>
                  </a:lnTo>
                  <a:lnTo>
                    <a:pt x="182070" y="16937"/>
                  </a:lnTo>
                  <a:lnTo>
                    <a:pt x="169367" y="29639"/>
                  </a:lnTo>
                  <a:lnTo>
                    <a:pt x="156665" y="16937"/>
                  </a:lnTo>
                  <a:lnTo>
                    <a:pt x="152430" y="21171"/>
                  </a:lnTo>
                  <a:lnTo>
                    <a:pt x="156665" y="29639"/>
                  </a:lnTo>
                  <a:lnTo>
                    <a:pt x="139728" y="38108"/>
                  </a:lnTo>
                  <a:lnTo>
                    <a:pt x="143962" y="50810"/>
                  </a:lnTo>
                  <a:lnTo>
                    <a:pt x="131259" y="59278"/>
                  </a:lnTo>
                  <a:lnTo>
                    <a:pt x="131259" y="80449"/>
                  </a:lnTo>
                  <a:lnTo>
                    <a:pt x="105854" y="80449"/>
                  </a:lnTo>
                  <a:lnTo>
                    <a:pt x="105854" y="88918"/>
                  </a:lnTo>
                  <a:lnTo>
                    <a:pt x="84684" y="93152"/>
                  </a:lnTo>
                  <a:lnTo>
                    <a:pt x="84684" y="114323"/>
                  </a:lnTo>
                  <a:lnTo>
                    <a:pt x="101620" y="114323"/>
                  </a:lnTo>
                  <a:lnTo>
                    <a:pt x="93152" y="122791"/>
                  </a:lnTo>
                  <a:lnTo>
                    <a:pt x="88918" y="156664"/>
                  </a:lnTo>
                  <a:lnTo>
                    <a:pt x="76215" y="156664"/>
                  </a:lnTo>
                  <a:lnTo>
                    <a:pt x="50810" y="160899"/>
                  </a:lnTo>
                  <a:lnTo>
                    <a:pt x="25405" y="156664"/>
                  </a:lnTo>
                  <a:lnTo>
                    <a:pt x="4234" y="160899"/>
                  </a:lnTo>
                  <a:lnTo>
                    <a:pt x="4234" y="177835"/>
                  </a:lnTo>
                  <a:lnTo>
                    <a:pt x="21171" y="182069"/>
                  </a:lnTo>
                  <a:lnTo>
                    <a:pt x="33873" y="207475"/>
                  </a:lnTo>
                  <a:lnTo>
                    <a:pt x="38108" y="220177"/>
                  </a:lnTo>
                  <a:lnTo>
                    <a:pt x="16937" y="241348"/>
                  </a:lnTo>
                  <a:lnTo>
                    <a:pt x="8468" y="245582"/>
                  </a:lnTo>
                  <a:lnTo>
                    <a:pt x="0" y="254050"/>
                  </a:lnTo>
                  <a:lnTo>
                    <a:pt x="16937" y="258285"/>
                  </a:lnTo>
                  <a:lnTo>
                    <a:pt x="21171" y="283690"/>
                  </a:lnTo>
                  <a:lnTo>
                    <a:pt x="33873" y="283690"/>
                  </a:lnTo>
                  <a:lnTo>
                    <a:pt x="38108" y="317563"/>
                  </a:lnTo>
                  <a:lnTo>
                    <a:pt x="42342" y="321797"/>
                  </a:lnTo>
                  <a:lnTo>
                    <a:pt x="42342" y="326031"/>
                  </a:lnTo>
                  <a:lnTo>
                    <a:pt x="55044" y="330266"/>
                  </a:lnTo>
                  <a:lnTo>
                    <a:pt x="67747" y="342968"/>
                  </a:lnTo>
                  <a:lnTo>
                    <a:pt x="88918" y="342968"/>
                  </a:lnTo>
                  <a:lnTo>
                    <a:pt x="97386" y="334500"/>
                  </a:lnTo>
                  <a:lnTo>
                    <a:pt x="110089" y="334500"/>
                  </a:lnTo>
                  <a:lnTo>
                    <a:pt x="122791" y="334500"/>
                  </a:lnTo>
                  <a:lnTo>
                    <a:pt x="152430" y="309095"/>
                  </a:lnTo>
                  <a:lnTo>
                    <a:pt x="160899" y="309095"/>
                  </a:lnTo>
                  <a:lnTo>
                    <a:pt x="173601" y="300626"/>
                  </a:lnTo>
                  <a:lnTo>
                    <a:pt x="203240" y="304861"/>
                  </a:lnTo>
                  <a:lnTo>
                    <a:pt x="228646" y="283690"/>
                  </a:lnTo>
                  <a:lnTo>
                    <a:pt x="245582" y="279455"/>
                  </a:lnTo>
                  <a:lnTo>
                    <a:pt x="254051" y="262519"/>
                  </a:lnTo>
                  <a:lnTo>
                    <a:pt x="266753" y="258285"/>
                  </a:lnTo>
                  <a:lnTo>
                    <a:pt x="279456" y="237114"/>
                  </a:lnTo>
                  <a:lnTo>
                    <a:pt x="300627" y="220177"/>
                  </a:lnTo>
                  <a:lnTo>
                    <a:pt x="321797" y="215943"/>
                  </a:lnTo>
                  <a:lnTo>
                    <a:pt x="334500" y="228645"/>
                  </a:lnTo>
                  <a:lnTo>
                    <a:pt x="364139" y="224411"/>
                  </a:lnTo>
                  <a:lnTo>
                    <a:pt x="364139" y="207475"/>
                  </a:lnTo>
                  <a:lnTo>
                    <a:pt x="376842" y="203240"/>
                  </a:lnTo>
                  <a:lnTo>
                    <a:pt x="385310" y="190538"/>
                  </a:lnTo>
                  <a:lnTo>
                    <a:pt x="402247" y="190538"/>
                  </a:lnTo>
                  <a:lnTo>
                    <a:pt x="414949" y="177835"/>
                  </a:lnTo>
                  <a:lnTo>
                    <a:pt x="414949" y="156664"/>
                  </a:lnTo>
                  <a:lnTo>
                    <a:pt x="414949" y="139728"/>
                  </a:lnTo>
                  <a:lnTo>
                    <a:pt x="410715" y="114323"/>
                  </a:lnTo>
                  <a:lnTo>
                    <a:pt x="410715" y="97386"/>
                  </a:lnTo>
                  <a:lnTo>
                    <a:pt x="423418" y="88918"/>
                  </a:lnTo>
                  <a:lnTo>
                    <a:pt x="436120" y="80449"/>
                  </a:lnTo>
                  <a:lnTo>
                    <a:pt x="385310" y="50810"/>
                  </a:lnTo>
                  <a:lnTo>
                    <a:pt x="372608" y="38108"/>
                  </a:lnTo>
                  <a:lnTo>
                    <a:pt x="359905" y="29639"/>
                  </a:lnTo>
                  <a:lnTo>
                    <a:pt x="347202" y="33873"/>
                  </a:lnTo>
                  <a:lnTo>
                    <a:pt x="342968" y="42342"/>
                  </a:lnTo>
                  <a:lnTo>
                    <a:pt x="334500" y="50810"/>
                  </a:lnTo>
                  <a:lnTo>
                    <a:pt x="326032" y="50810"/>
                  </a:lnTo>
                  <a:lnTo>
                    <a:pt x="300627" y="25405"/>
                  </a:lnTo>
                  <a:lnTo>
                    <a:pt x="270987" y="25405"/>
                  </a:lnTo>
                  <a:lnTo>
                    <a:pt x="254051" y="33873"/>
                  </a:lnTo>
                  <a:lnTo>
                    <a:pt x="245582" y="38108"/>
                  </a:lnTo>
                  <a:lnTo>
                    <a:pt x="224411" y="21171"/>
                  </a:lnTo>
                  <a:lnTo>
                    <a:pt x="224411" y="4234"/>
                  </a:lnTo>
                  <a:lnTo>
                    <a:pt x="21594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 name="Google Shape;150;g34e6a128754_4_0"/>
            <p:cNvSpPr/>
            <p:nvPr/>
          </p:nvSpPr>
          <p:spPr>
            <a:xfrm>
              <a:off x="3333756" y="1748531"/>
              <a:ext cx="499632" cy="364138"/>
            </a:xfrm>
            <a:custGeom>
              <a:avLst/>
              <a:gdLst/>
              <a:ahLst/>
              <a:cxnLst/>
              <a:rect l="l" t="t" r="r" b="b"/>
              <a:pathLst>
                <a:path w="499632" h="364138" extrusionOk="0">
                  <a:moveTo>
                    <a:pt x="372608" y="0"/>
                  </a:moveTo>
                  <a:lnTo>
                    <a:pt x="364139" y="12703"/>
                  </a:lnTo>
                  <a:lnTo>
                    <a:pt x="296392" y="63513"/>
                  </a:lnTo>
                  <a:lnTo>
                    <a:pt x="182070" y="93152"/>
                  </a:lnTo>
                  <a:lnTo>
                    <a:pt x="105854" y="118557"/>
                  </a:lnTo>
                  <a:lnTo>
                    <a:pt x="42342" y="152430"/>
                  </a:lnTo>
                  <a:lnTo>
                    <a:pt x="4234" y="207475"/>
                  </a:lnTo>
                  <a:lnTo>
                    <a:pt x="0" y="249816"/>
                  </a:lnTo>
                  <a:lnTo>
                    <a:pt x="29639" y="275221"/>
                  </a:lnTo>
                  <a:lnTo>
                    <a:pt x="71981" y="283690"/>
                  </a:lnTo>
                  <a:lnTo>
                    <a:pt x="67747" y="283690"/>
                  </a:lnTo>
                  <a:lnTo>
                    <a:pt x="101620" y="279455"/>
                  </a:lnTo>
                  <a:lnTo>
                    <a:pt x="118557" y="262519"/>
                  </a:lnTo>
                  <a:lnTo>
                    <a:pt x="131259" y="258285"/>
                  </a:lnTo>
                  <a:lnTo>
                    <a:pt x="148196" y="283690"/>
                  </a:lnTo>
                  <a:lnTo>
                    <a:pt x="169367" y="283690"/>
                  </a:lnTo>
                  <a:lnTo>
                    <a:pt x="177835" y="300626"/>
                  </a:lnTo>
                  <a:lnTo>
                    <a:pt x="211709" y="296392"/>
                  </a:lnTo>
                  <a:lnTo>
                    <a:pt x="249816" y="321797"/>
                  </a:lnTo>
                  <a:lnTo>
                    <a:pt x="228646" y="330266"/>
                  </a:lnTo>
                  <a:lnTo>
                    <a:pt x="245582" y="342968"/>
                  </a:lnTo>
                  <a:lnTo>
                    <a:pt x="254051" y="342968"/>
                  </a:lnTo>
                  <a:lnTo>
                    <a:pt x="266753" y="364139"/>
                  </a:lnTo>
                  <a:lnTo>
                    <a:pt x="283690" y="364139"/>
                  </a:lnTo>
                  <a:lnTo>
                    <a:pt x="287924" y="351436"/>
                  </a:lnTo>
                  <a:lnTo>
                    <a:pt x="275221" y="342968"/>
                  </a:lnTo>
                  <a:lnTo>
                    <a:pt x="313329" y="330266"/>
                  </a:lnTo>
                  <a:lnTo>
                    <a:pt x="351437" y="326031"/>
                  </a:lnTo>
                  <a:lnTo>
                    <a:pt x="359905" y="300626"/>
                  </a:lnTo>
                  <a:lnTo>
                    <a:pt x="381076" y="283690"/>
                  </a:lnTo>
                  <a:lnTo>
                    <a:pt x="414949" y="279455"/>
                  </a:lnTo>
                  <a:lnTo>
                    <a:pt x="457291" y="300626"/>
                  </a:lnTo>
                  <a:lnTo>
                    <a:pt x="478462" y="304861"/>
                  </a:lnTo>
                  <a:lnTo>
                    <a:pt x="482696" y="292158"/>
                  </a:lnTo>
                  <a:lnTo>
                    <a:pt x="495399" y="270987"/>
                  </a:lnTo>
                  <a:lnTo>
                    <a:pt x="499633" y="262519"/>
                  </a:lnTo>
                  <a:lnTo>
                    <a:pt x="486930" y="262519"/>
                  </a:lnTo>
                  <a:lnTo>
                    <a:pt x="486930" y="237114"/>
                  </a:lnTo>
                  <a:lnTo>
                    <a:pt x="478462" y="220177"/>
                  </a:lnTo>
                  <a:lnTo>
                    <a:pt x="482696" y="190538"/>
                  </a:lnTo>
                  <a:lnTo>
                    <a:pt x="486930" y="173601"/>
                  </a:lnTo>
                  <a:lnTo>
                    <a:pt x="478462" y="173601"/>
                  </a:lnTo>
                  <a:lnTo>
                    <a:pt x="482696" y="156664"/>
                  </a:lnTo>
                  <a:lnTo>
                    <a:pt x="499633" y="139728"/>
                  </a:lnTo>
                  <a:lnTo>
                    <a:pt x="482696" y="114323"/>
                  </a:lnTo>
                  <a:lnTo>
                    <a:pt x="478462" y="84683"/>
                  </a:lnTo>
                  <a:lnTo>
                    <a:pt x="410715" y="21171"/>
                  </a:lnTo>
                  <a:lnTo>
                    <a:pt x="402247" y="4234"/>
                  </a:lnTo>
                  <a:lnTo>
                    <a:pt x="385310" y="4234"/>
                  </a:lnTo>
                  <a:lnTo>
                    <a:pt x="37260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g34e6a128754_4_0"/>
            <p:cNvSpPr/>
            <p:nvPr/>
          </p:nvSpPr>
          <p:spPr>
            <a:xfrm>
              <a:off x="3401503" y="2006816"/>
              <a:ext cx="436120" cy="368373"/>
            </a:xfrm>
            <a:custGeom>
              <a:avLst/>
              <a:gdLst/>
              <a:ahLst/>
              <a:cxnLst/>
              <a:rect l="l" t="t" r="r" b="b"/>
              <a:pathLst>
                <a:path w="436120" h="368373" extrusionOk="0">
                  <a:moveTo>
                    <a:pt x="63513" y="0"/>
                  </a:moveTo>
                  <a:lnTo>
                    <a:pt x="50810" y="4234"/>
                  </a:lnTo>
                  <a:lnTo>
                    <a:pt x="33873" y="21171"/>
                  </a:lnTo>
                  <a:lnTo>
                    <a:pt x="0" y="25405"/>
                  </a:lnTo>
                  <a:lnTo>
                    <a:pt x="4234" y="84683"/>
                  </a:lnTo>
                  <a:lnTo>
                    <a:pt x="21171" y="88918"/>
                  </a:lnTo>
                  <a:lnTo>
                    <a:pt x="21171" y="93152"/>
                  </a:lnTo>
                  <a:lnTo>
                    <a:pt x="4234" y="101620"/>
                  </a:lnTo>
                  <a:lnTo>
                    <a:pt x="25405" y="131259"/>
                  </a:lnTo>
                  <a:lnTo>
                    <a:pt x="33873" y="165133"/>
                  </a:lnTo>
                  <a:lnTo>
                    <a:pt x="29639" y="182069"/>
                  </a:lnTo>
                  <a:lnTo>
                    <a:pt x="16937" y="190538"/>
                  </a:lnTo>
                  <a:lnTo>
                    <a:pt x="16937" y="203240"/>
                  </a:lnTo>
                  <a:lnTo>
                    <a:pt x="33873" y="207475"/>
                  </a:lnTo>
                  <a:lnTo>
                    <a:pt x="38108" y="220177"/>
                  </a:lnTo>
                  <a:lnTo>
                    <a:pt x="25405" y="258285"/>
                  </a:lnTo>
                  <a:lnTo>
                    <a:pt x="38108" y="270987"/>
                  </a:lnTo>
                  <a:lnTo>
                    <a:pt x="80449" y="275221"/>
                  </a:lnTo>
                  <a:lnTo>
                    <a:pt x="88918" y="296392"/>
                  </a:lnTo>
                  <a:lnTo>
                    <a:pt x="101620" y="309095"/>
                  </a:lnTo>
                  <a:lnTo>
                    <a:pt x="122791" y="317563"/>
                  </a:lnTo>
                  <a:lnTo>
                    <a:pt x="131259" y="338734"/>
                  </a:lnTo>
                  <a:lnTo>
                    <a:pt x="122791" y="355671"/>
                  </a:lnTo>
                  <a:lnTo>
                    <a:pt x="143962" y="368373"/>
                  </a:lnTo>
                  <a:lnTo>
                    <a:pt x="165133" y="351436"/>
                  </a:lnTo>
                  <a:lnTo>
                    <a:pt x="186304" y="351436"/>
                  </a:lnTo>
                  <a:lnTo>
                    <a:pt x="241348" y="321797"/>
                  </a:lnTo>
                  <a:lnTo>
                    <a:pt x="258285" y="330266"/>
                  </a:lnTo>
                  <a:lnTo>
                    <a:pt x="296392" y="330266"/>
                  </a:lnTo>
                  <a:lnTo>
                    <a:pt x="304861" y="317563"/>
                  </a:lnTo>
                  <a:lnTo>
                    <a:pt x="304861" y="296392"/>
                  </a:lnTo>
                  <a:lnTo>
                    <a:pt x="338734" y="279455"/>
                  </a:lnTo>
                  <a:lnTo>
                    <a:pt x="338734" y="254050"/>
                  </a:lnTo>
                  <a:lnTo>
                    <a:pt x="342968" y="245582"/>
                  </a:lnTo>
                  <a:lnTo>
                    <a:pt x="342968" y="241348"/>
                  </a:lnTo>
                  <a:lnTo>
                    <a:pt x="351437" y="232880"/>
                  </a:lnTo>
                  <a:lnTo>
                    <a:pt x="338734" y="228645"/>
                  </a:lnTo>
                  <a:lnTo>
                    <a:pt x="338734" y="220177"/>
                  </a:lnTo>
                  <a:lnTo>
                    <a:pt x="330266" y="207475"/>
                  </a:lnTo>
                  <a:lnTo>
                    <a:pt x="338734" y="199006"/>
                  </a:lnTo>
                  <a:lnTo>
                    <a:pt x="381076" y="186304"/>
                  </a:lnTo>
                  <a:lnTo>
                    <a:pt x="389544" y="169367"/>
                  </a:lnTo>
                  <a:lnTo>
                    <a:pt x="398013" y="135494"/>
                  </a:lnTo>
                  <a:lnTo>
                    <a:pt x="410715" y="118557"/>
                  </a:lnTo>
                  <a:lnTo>
                    <a:pt x="414949" y="101620"/>
                  </a:lnTo>
                  <a:lnTo>
                    <a:pt x="427652" y="110089"/>
                  </a:lnTo>
                  <a:lnTo>
                    <a:pt x="436120" y="105854"/>
                  </a:lnTo>
                  <a:lnTo>
                    <a:pt x="431886" y="93152"/>
                  </a:lnTo>
                  <a:lnTo>
                    <a:pt x="427652" y="59278"/>
                  </a:lnTo>
                  <a:lnTo>
                    <a:pt x="410715" y="46576"/>
                  </a:lnTo>
                  <a:lnTo>
                    <a:pt x="389544" y="42342"/>
                  </a:lnTo>
                  <a:lnTo>
                    <a:pt x="347202" y="21171"/>
                  </a:lnTo>
                  <a:lnTo>
                    <a:pt x="313329" y="25405"/>
                  </a:lnTo>
                  <a:lnTo>
                    <a:pt x="292158" y="38108"/>
                  </a:lnTo>
                  <a:lnTo>
                    <a:pt x="283690" y="67747"/>
                  </a:lnTo>
                  <a:lnTo>
                    <a:pt x="245582" y="71981"/>
                  </a:lnTo>
                  <a:lnTo>
                    <a:pt x="207475" y="84683"/>
                  </a:lnTo>
                  <a:lnTo>
                    <a:pt x="220177" y="93152"/>
                  </a:lnTo>
                  <a:lnTo>
                    <a:pt x="215943" y="105854"/>
                  </a:lnTo>
                  <a:lnTo>
                    <a:pt x="199006" y="105854"/>
                  </a:lnTo>
                  <a:lnTo>
                    <a:pt x="186304" y="84683"/>
                  </a:lnTo>
                  <a:lnTo>
                    <a:pt x="177835" y="84683"/>
                  </a:lnTo>
                  <a:lnTo>
                    <a:pt x="160899" y="71981"/>
                  </a:lnTo>
                  <a:lnTo>
                    <a:pt x="182070" y="63513"/>
                  </a:lnTo>
                  <a:lnTo>
                    <a:pt x="143962" y="38108"/>
                  </a:lnTo>
                  <a:lnTo>
                    <a:pt x="110089" y="42342"/>
                  </a:lnTo>
                  <a:lnTo>
                    <a:pt x="101620" y="25405"/>
                  </a:lnTo>
                  <a:lnTo>
                    <a:pt x="80449" y="25405"/>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g34e6a128754_4_0"/>
            <p:cNvSpPr/>
            <p:nvPr/>
          </p:nvSpPr>
          <p:spPr>
            <a:xfrm>
              <a:off x="3304117" y="2807074"/>
              <a:ext cx="398012" cy="431885"/>
            </a:xfrm>
            <a:custGeom>
              <a:avLst/>
              <a:gdLst/>
              <a:ahLst/>
              <a:cxnLst/>
              <a:rect l="l" t="t" r="r" b="b"/>
              <a:pathLst>
                <a:path w="398012" h="431885" extrusionOk="0">
                  <a:moveTo>
                    <a:pt x="169367" y="0"/>
                  </a:moveTo>
                  <a:lnTo>
                    <a:pt x="173601" y="8468"/>
                  </a:lnTo>
                  <a:lnTo>
                    <a:pt x="127025" y="21171"/>
                  </a:lnTo>
                  <a:lnTo>
                    <a:pt x="118557" y="33873"/>
                  </a:lnTo>
                  <a:lnTo>
                    <a:pt x="101620" y="21171"/>
                  </a:lnTo>
                  <a:lnTo>
                    <a:pt x="110089" y="55044"/>
                  </a:lnTo>
                  <a:lnTo>
                    <a:pt x="93152" y="55044"/>
                  </a:lnTo>
                  <a:lnTo>
                    <a:pt x="63513" y="33873"/>
                  </a:lnTo>
                  <a:lnTo>
                    <a:pt x="46576" y="63513"/>
                  </a:lnTo>
                  <a:lnTo>
                    <a:pt x="55044" y="71981"/>
                  </a:lnTo>
                  <a:lnTo>
                    <a:pt x="55044" y="80449"/>
                  </a:lnTo>
                  <a:lnTo>
                    <a:pt x="38108" y="101620"/>
                  </a:lnTo>
                  <a:lnTo>
                    <a:pt x="42342" y="135494"/>
                  </a:lnTo>
                  <a:lnTo>
                    <a:pt x="16937" y="165133"/>
                  </a:lnTo>
                  <a:lnTo>
                    <a:pt x="0" y="224411"/>
                  </a:lnTo>
                  <a:lnTo>
                    <a:pt x="8468" y="249816"/>
                  </a:lnTo>
                  <a:lnTo>
                    <a:pt x="33873" y="258285"/>
                  </a:lnTo>
                  <a:lnTo>
                    <a:pt x="33873" y="275221"/>
                  </a:lnTo>
                  <a:lnTo>
                    <a:pt x="71981" y="283690"/>
                  </a:lnTo>
                  <a:lnTo>
                    <a:pt x="71981" y="313329"/>
                  </a:lnTo>
                  <a:lnTo>
                    <a:pt x="71981" y="334500"/>
                  </a:lnTo>
                  <a:lnTo>
                    <a:pt x="114323" y="334500"/>
                  </a:lnTo>
                  <a:lnTo>
                    <a:pt x="156665" y="321797"/>
                  </a:lnTo>
                  <a:lnTo>
                    <a:pt x="152430" y="304861"/>
                  </a:lnTo>
                  <a:lnTo>
                    <a:pt x="165133" y="300626"/>
                  </a:lnTo>
                  <a:lnTo>
                    <a:pt x="177835" y="317563"/>
                  </a:lnTo>
                  <a:lnTo>
                    <a:pt x="186304" y="321797"/>
                  </a:lnTo>
                  <a:lnTo>
                    <a:pt x="199006" y="355671"/>
                  </a:lnTo>
                  <a:lnTo>
                    <a:pt x="224411" y="385310"/>
                  </a:lnTo>
                  <a:lnTo>
                    <a:pt x="228646" y="406481"/>
                  </a:lnTo>
                  <a:lnTo>
                    <a:pt x="249816" y="431886"/>
                  </a:lnTo>
                  <a:lnTo>
                    <a:pt x="262519" y="427652"/>
                  </a:lnTo>
                  <a:lnTo>
                    <a:pt x="279456" y="414949"/>
                  </a:lnTo>
                  <a:lnTo>
                    <a:pt x="292158" y="351436"/>
                  </a:lnTo>
                  <a:lnTo>
                    <a:pt x="300627" y="330266"/>
                  </a:lnTo>
                  <a:lnTo>
                    <a:pt x="304861" y="300626"/>
                  </a:lnTo>
                  <a:lnTo>
                    <a:pt x="330266" y="292158"/>
                  </a:lnTo>
                  <a:lnTo>
                    <a:pt x="347202" y="296392"/>
                  </a:lnTo>
                  <a:lnTo>
                    <a:pt x="355671" y="304861"/>
                  </a:lnTo>
                  <a:lnTo>
                    <a:pt x="368373" y="287924"/>
                  </a:lnTo>
                  <a:lnTo>
                    <a:pt x="381076" y="275221"/>
                  </a:lnTo>
                  <a:lnTo>
                    <a:pt x="381076" y="262519"/>
                  </a:lnTo>
                  <a:lnTo>
                    <a:pt x="393778" y="262519"/>
                  </a:lnTo>
                  <a:lnTo>
                    <a:pt x="398013" y="249816"/>
                  </a:lnTo>
                  <a:lnTo>
                    <a:pt x="385310" y="232880"/>
                  </a:lnTo>
                  <a:lnTo>
                    <a:pt x="389544" y="224411"/>
                  </a:lnTo>
                  <a:lnTo>
                    <a:pt x="381076" y="215943"/>
                  </a:lnTo>
                  <a:lnTo>
                    <a:pt x="355671" y="182069"/>
                  </a:lnTo>
                  <a:lnTo>
                    <a:pt x="326032" y="182069"/>
                  </a:lnTo>
                  <a:lnTo>
                    <a:pt x="317563" y="169367"/>
                  </a:lnTo>
                  <a:lnTo>
                    <a:pt x="317563" y="118557"/>
                  </a:lnTo>
                  <a:lnTo>
                    <a:pt x="304861" y="84683"/>
                  </a:lnTo>
                  <a:lnTo>
                    <a:pt x="304861" y="46576"/>
                  </a:lnTo>
                  <a:lnTo>
                    <a:pt x="287924" y="42342"/>
                  </a:lnTo>
                  <a:lnTo>
                    <a:pt x="270987" y="29639"/>
                  </a:lnTo>
                  <a:lnTo>
                    <a:pt x="266753" y="29639"/>
                  </a:lnTo>
                  <a:lnTo>
                    <a:pt x="249816" y="42342"/>
                  </a:lnTo>
                  <a:lnTo>
                    <a:pt x="241348" y="33873"/>
                  </a:lnTo>
                  <a:lnTo>
                    <a:pt x="237114" y="21171"/>
                  </a:lnTo>
                  <a:lnTo>
                    <a:pt x="249816" y="12703"/>
                  </a:lnTo>
                  <a:lnTo>
                    <a:pt x="249816" y="8468"/>
                  </a:lnTo>
                  <a:lnTo>
                    <a:pt x="245582" y="4234"/>
                  </a:lnTo>
                  <a:lnTo>
                    <a:pt x="16936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g34e6a128754_4_0"/>
            <p:cNvSpPr/>
            <p:nvPr/>
          </p:nvSpPr>
          <p:spPr>
            <a:xfrm>
              <a:off x="3744471" y="2523385"/>
              <a:ext cx="482696" cy="381075"/>
            </a:xfrm>
            <a:custGeom>
              <a:avLst/>
              <a:gdLst/>
              <a:ahLst/>
              <a:cxnLst/>
              <a:rect l="l" t="t" r="r" b="b"/>
              <a:pathLst>
                <a:path w="482696" h="381075" extrusionOk="0">
                  <a:moveTo>
                    <a:pt x="211709" y="0"/>
                  </a:moveTo>
                  <a:lnTo>
                    <a:pt x="190538" y="16937"/>
                  </a:lnTo>
                  <a:lnTo>
                    <a:pt x="148196" y="21171"/>
                  </a:lnTo>
                  <a:lnTo>
                    <a:pt x="143962" y="25405"/>
                  </a:lnTo>
                  <a:lnTo>
                    <a:pt x="148196" y="33873"/>
                  </a:lnTo>
                  <a:lnTo>
                    <a:pt x="135494" y="46576"/>
                  </a:lnTo>
                  <a:lnTo>
                    <a:pt x="139728" y="76215"/>
                  </a:lnTo>
                  <a:lnTo>
                    <a:pt x="127025" y="76215"/>
                  </a:lnTo>
                  <a:lnTo>
                    <a:pt x="118557" y="105854"/>
                  </a:lnTo>
                  <a:lnTo>
                    <a:pt x="105854" y="118557"/>
                  </a:lnTo>
                  <a:lnTo>
                    <a:pt x="84684" y="118557"/>
                  </a:lnTo>
                  <a:lnTo>
                    <a:pt x="67747" y="127025"/>
                  </a:lnTo>
                  <a:lnTo>
                    <a:pt x="59278" y="118557"/>
                  </a:lnTo>
                  <a:lnTo>
                    <a:pt x="46576" y="114323"/>
                  </a:lnTo>
                  <a:lnTo>
                    <a:pt x="38108" y="122791"/>
                  </a:lnTo>
                  <a:lnTo>
                    <a:pt x="38108" y="135494"/>
                  </a:lnTo>
                  <a:lnTo>
                    <a:pt x="25405" y="139728"/>
                  </a:lnTo>
                  <a:lnTo>
                    <a:pt x="12703" y="131259"/>
                  </a:lnTo>
                  <a:lnTo>
                    <a:pt x="4234" y="135494"/>
                  </a:lnTo>
                  <a:lnTo>
                    <a:pt x="4234" y="148196"/>
                  </a:lnTo>
                  <a:lnTo>
                    <a:pt x="0" y="156664"/>
                  </a:lnTo>
                  <a:lnTo>
                    <a:pt x="4234" y="156664"/>
                  </a:lnTo>
                  <a:lnTo>
                    <a:pt x="16937" y="156664"/>
                  </a:lnTo>
                  <a:lnTo>
                    <a:pt x="16937" y="165133"/>
                  </a:lnTo>
                  <a:lnTo>
                    <a:pt x="8468" y="182069"/>
                  </a:lnTo>
                  <a:lnTo>
                    <a:pt x="8468" y="190538"/>
                  </a:lnTo>
                  <a:lnTo>
                    <a:pt x="16937" y="190538"/>
                  </a:lnTo>
                  <a:lnTo>
                    <a:pt x="25405" y="199006"/>
                  </a:lnTo>
                  <a:lnTo>
                    <a:pt x="25405" y="207475"/>
                  </a:lnTo>
                  <a:lnTo>
                    <a:pt x="8468" y="224411"/>
                  </a:lnTo>
                  <a:lnTo>
                    <a:pt x="16937" y="245582"/>
                  </a:lnTo>
                  <a:lnTo>
                    <a:pt x="16937" y="254050"/>
                  </a:lnTo>
                  <a:lnTo>
                    <a:pt x="33873" y="266753"/>
                  </a:lnTo>
                  <a:lnTo>
                    <a:pt x="50810" y="266753"/>
                  </a:lnTo>
                  <a:lnTo>
                    <a:pt x="63513" y="279455"/>
                  </a:lnTo>
                  <a:lnTo>
                    <a:pt x="67747" y="296392"/>
                  </a:lnTo>
                  <a:lnTo>
                    <a:pt x="80449" y="313329"/>
                  </a:lnTo>
                  <a:lnTo>
                    <a:pt x="97386" y="309095"/>
                  </a:lnTo>
                  <a:lnTo>
                    <a:pt x="105854" y="296392"/>
                  </a:lnTo>
                  <a:lnTo>
                    <a:pt x="127025" y="296392"/>
                  </a:lnTo>
                  <a:lnTo>
                    <a:pt x="135494" y="304861"/>
                  </a:lnTo>
                  <a:lnTo>
                    <a:pt x="148196" y="304861"/>
                  </a:lnTo>
                  <a:lnTo>
                    <a:pt x="156665" y="296392"/>
                  </a:lnTo>
                  <a:lnTo>
                    <a:pt x="211709" y="296392"/>
                  </a:lnTo>
                  <a:lnTo>
                    <a:pt x="224411" y="317563"/>
                  </a:lnTo>
                  <a:lnTo>
                    <a:pt x="241348" y="321797"/>
                  </a:lnTo>
                  <a:lnTo>
                    <a:pt x="254051" y="334500"/>
                  </a:lnTo>
                  <a:lnTo>
                    <a:pt x="270987" y="334500"/>
                  </a:lnTo>
                  <a:lnTo>
                    <a:pt x="275221" y="326031"/>
                  </a:lnTo>
                  <a:lnTo>
                    <a:pt x="283690" y="326031"/>
                  </a:lnTo>
                  <a:lnTo>
                    <a:pt x="296392" y="342968"/>
                  </a:lnTo>
                  <a:lnTo>
                    <a:pt x="321797" y="342968"/>
                  </a:lnTo>
                  <a:lnTo>
                    <a:pt x="330266" y="351436"/>
                  </a:lnTo>
                  <a:lnTo>
                    <a:pt x="347202" y="376842"/>
                  </a:lnTo>
                  <a:lnTo>
                    <a:pt x="355671" y="381076"/>
                  </a:lnTo>
                  <a:lnTo>
                    <a:pt x="364139" y="381076"/>
                  </a:lnTo>
                  <a:lnTo>
                    <a:pt x="364139" y="359905"/>
                  </a:lnTo>
                  <a:lnTo>
                    <a:pt x="368373" y="359905"/>
                  </a:lnTo>
                  <a:lnTo>
                    <a:pt x="376842" y="359905"/>
                  </a:lnTo>
                  <a:lnTo>
                    <a:pt x="385310" y="372607"/>
                  </a:lnTo>
                  <a:lnTo>
                    <a:pt x="393778" y="376842"/>
                  </a:lnTo>
                  <a:lnTo>
                    <a:pt x="410715" y="372607"/>
                  </a:lnTo>
                  <a:lnTo>
                    <a:pt x="406481" y="368373"/>
                  </a:lnTo>
                  <a:lnTo>
                    <a:pt x="406481" y="351436"/>
                  </a:lnTo>
                  <a:lnTo>
                    <a:pt x="436120" y="342968"/>
                  </a:lnTo>
                  <a:lnTo>
                    <a:pt x="431886" y="326031"/>
                  </a:lnTo>
                  <a:lnTo>
                    <a:pt x="427652" y="300626"/>
                  </a:lnTo>
                  <a:lnTo>
                    <a:pt x="406481" y="275221"/>
                  </a:lnTo>
                  <a:lnTo>
                    <a:pt x="402247" y="258285"/>
                  </a:lnTo>
                  <a:lnTo>
                    <a:pt x="436120" y="258285"/>
                  </a:lnTo>
                  <a:lnTo>
                    <a:pt x="457291" y="241348"/>
                  </a:lnTo>
                  <a:lnTo>
                    <a:pt x="457291" y="220177"/>
                  </a:lnTo>
                  <a:lnTo>
                    <a:pt x="444589" y="203240"/>
                  </a:lnTo>
                  <a:lnTo>
                    <a:pt x="482696" y="169367"/>
                  </a:lnTo>
                  <a:lnTo>
                    <a:pt x="482696" y="143962"/>
                  </a:lnTo>
                  <a:lnTo>
                    <a:pt x="465759" y="122791"/>
                  </a:lnTo>
                  <a:lnTo>
                    <a:pt x="457291" y="97386"/>
                  </a:lnTo>
                  <a:lnTo>
                    <a:pt x="427652" y="71981"/>
                  </a:lnTo>
                  <a:lnTo>
                    <a:pt x="389544" y="93152"/>
                  </a:lnTo>
                  <a:lnTo>
                    <a:pt x="389544" y="80449"/>
                  </a:lnTo>
                  <a:lnTo>
                    <a:pt x="372608" y="80449"/>
                  </a:lnTo>
                  <a:lnTo>
                    <a:pt x="368373" y="93152"/>
                  </a:lnTo>
                  <a:lnTo>
                    <a:pt x="351437" y="93152"/>
                  </a:lnTo>
                  <a:lnTo>
                    <a:pt x="309095" y="93152"/>
                  </a:lnTo>
                  <a:lnTo>
                    <a:pt x="292158" y="101620"/>
                  </a:lnTo>
                  <a:lnTo>
                    <a:pt x="279456" y="93152"/>
                  </a:lnTo>
                  <a:lnTo>
                    <a:pt x="304861" y="76215"/>
                  </a:lnTo>
                  <a:lnTo>
                    <a:pt x="300627" y="46576"/>
                  </a:lnTo>
                  <a:lnTo>
                    <a:pt x="283690" y="38108"/>
                  </a:lnTo>
                  <a:lnTo>
                    <a:pt x="266753" y="16937"/>
                  </a:lnTo>
                  <a:lnTo>
                    <a:pt x="228646" y="12703"/>
                  </a:lnTo>
                  <a:lnTo>
                    <a:pt x="211709" y="0"/>
                  </a:lnTo>
                  <a:close/>
                </a:path>
              </a:pathLst>
            </a:custGeom>
            <a:solidFill>
              <a:srgbClr val="4B4AA5"/>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g34e6a128754_4_0"/>
            <p:cNvSpPr/>
            <p:nvPr/>
          </p:nvSpPr>
          <p:spPr>
            <a:xfrm>
              <a:off x="3553933" y="2997612"/>
              <a:ext cx="398012" cy="410714"/>
            </a:xfrm>
            <a:custGeom>
              <a:avLst/>
              <a:gdLst/>
              <a:ahLst/>
              <a:cxnLst/>
              <a:rect l="l" t="t" r="r" b="b"/>
              <a:pathLst>
                <a:path w="398012" h="410714" extrusionOk="0">
                  <a:moveTo>
                    <a:pt x="254051" y="0"/>
                  </a:moveTo>
                  <a:lnTo>
                    <a:pt x="241348" y="4234"/>
                  </a:lnTo>
                  <a:lnTo>
                    <a:pt x="224411" y="4234"/>
                  </a:lnTo>
                  <a:lnTo>
                    <a:pt x="199006" y="12703"/>
                  </a:lnTo>
                  <a:lnTo>
                    <a:pt x="194772" y="25405"/>
                  </a:lnTo>
                  <a:lnTo>
                    <a:pt x="190538" y="21171"/>
                  </a:lnTo>
                  <a:lnTo>
                    <a:pt x="165133" y="21171"/>
                  </a:lnTo>
                  <a:lnTo>
                    <a:pt x="152430" y="29639"/>
                  </a:lnTo>
                  <a:lnTo>
                    <a:pt x="139728" y="33873"/>
                  </a:lnTo>
                  <a:lnTo>
                    <a:pt x="135494" y="42342"/>
                  </a:lnTo>
                  <a:lnTo>
                    <a:pt x="148196" y="59278"/>
                  </a:lnTo>
                  <a:lnTo>
                    <a:pt x="143962" y="71981"/>
                  </a:lnTo>
                  <a:lnTo>
                    <a:pt x="131259" y="71981"/>
                  </a:lnTo>
                  <a:lnTo>
                    <a:pt x="131259" y="84683"/>
                  </a:lnTo>
                  <a:lnTo>
                    <a:pt x="118557" y="97386"/>
                  </a:lnTo>
                  <a:lnTo>
                    <a:pt x="105854" y="114323"/>
                  </a:lnTo>
                  <a:lnTo>
                    <a:pt x="97386" y="105854"/>
                  </a:lnTo>
                  <a:lnTo>
                    <a:pt x="80449" y="101620"/>
                  </a:lnTo>
                  <a:lnTo>
                    <a:pt x="55044" y="110089"/>
                  </a:lnTo>
                  <a:lnTo>
                    <a:pt x="50810" y="139728"/>
                  </a:lnTo>
                  <a:lnTo>
                    <a:pt x="42342" y="160899"/>
                  </a:lnTo>
                  <a:lnTo>
                    <a:pt x="29639" y="224411"/>
                  </a:lnTo>
                  <a:lnTo>
                    <a:pt x="12703" y="237114"/>
                  </a:lnTo>
                  <a:lnTo>
                    <a:pt x="0" y="241348"/>
                  </a:lnTo>
                  <a:lnTo>
                    <a:pt x="4234" y="241348"/>
                  </a:lnTo>
                  <a:lnTo>
                    <a:pt x="4234" y="270987"/>
                  </a:lnTo>
                  <a:lnTo>
                    <a:pt x="0" y="292158"/>
                  </a:lnTo>
                  <a:lnTo>
                    <a:pt x="29639" y="313329"/>
                  </a:lnTo>
                  <a:lnTo>
                    <a:pt x="42342" y="330266"/>
                  </a:lnTo>
                  <a:lnTo>
                    <a:pt x="67747" y="330266"/>
                  </a:lnTo>
                  <a:lnTo>
                    <a:pt x="76215" y="364139"/>
                  </a:lnTo>
                  <a:lnTo>
                    <a:pt x="93152" y="372607"/>
                  </a:lnTo>
                  <a:lnTo>
                    <a:pt x="88918" y="398012"/>
                  </a:lnTo>
                  <a:lnTo>
                    <a:pt x="76215" y="398012"/>
                  </a:lnTo>
                  <a:lnTo>
                    <a:pt x="80449" y="398012"/>
                  </a:lnTo>
                  <a:lnTo>
                    <a:pt x="122791" y="402247"/>
                  </a:lnTo>
                  <a:lnTo>
                    <a:pt x="135494" y="389544"/>
                  </a:lnTo>
                  <a:lnTo>
                    <a:pt x="160899" y="410715"/>
                  </a:lnTo>
                  <a:lnTo>
                    <a:pt x="190538" y="376842"/>
                  </a:lnTo>
                  <a:lnTo>
                    <a:pt x="203240" y="385310"/>
                  </a:lnTo>
                  <a:lnTo>
                    <a:pt x="220177" y="385310"/>
                  </a:lnTo>
                  <a:lnTo>
                    <a:pt x="228646" y="389544"/>
                  </a:lnTo>
                  <a:lnTo>
                    <a:pt x="254051" y="389544"/>
                  </a:lnTo>
                  <a:lnTo>
                    <a:pt x="262519" y="364139"/>
                  </a:lnTo>
                  <a:lnTo>
                    <a:pt x="338734" y="376842"/>
                  </a:lnTo>
                  <a:lnTo>
                    <a:pt x="368373" y="381076"/>
                  </a:lnTo>
                  <a:lnTo>
                    <a:pt x="381076" y="381076"/>
                  </a:lnTo>
                  <a:lnTo>
                    <a:pt x="385310" y="368373"/>
                  </a:lnTo>
                  <a:lnTo>
                    <a:pt x="398013" y="351436"/>
                  </a:lnTo>
                  <a:lnTo>
                    <a:pt x="398013" y="338734"/>
                  </a:lnTo>
                  <a:lnTo>
                    <a:pt x="385310" y="321797"/>
                  </a:lnTo>
                  <a:lnTo>
                    <a:pt x="389544" y="317563"/>
                  </a:lnTo>
                  <a:lnTo>
                    <a:pt x="389544" y="296392"/>
                  </a:lnTo>
                  <a:lnTo>
                    <a:pt x="398013" y="287924"/>
                  </a:lnTo>
                  <a:lnTo>
                    <a:pt x="398013" y="283690"/>
                  </a:lnTo>
                  <a:lnTo>
                    <a:pt x="385310" y="275221"/>
                  </a:lnTo>
                  <a:lnTo>
                    <a:pt x="381076" y="258285"/>
                  </a:lnTo>
                  <a:lnTo>
                    <a:pt x="359905" y="245582"/>
                  </a:lnTo>
                  <a:lnTo>
                    <a:pt x="359905" y="232880"/>
                  </a:lnTo>
                  <a:lnTo>
                    <a:pt x="376842" y="224411"/>
                  </a:lnTo>
                  <a:lnTo>
                    <a:pt x="376842" y="215943"/>
                  </a:lnTo>
                  <a:lnTo>
                    <a:pt x="359905" y="203240"/>
                  </a:lnTo>
                  <a:lnTo>
                    <a:pt x="355671" y="194772"/>
                  </a:lnTo>
                  <a:lnTo>
                    <a:pt x="368373" y="190538"/>
                  </a:lnTo>
                  <a:lnTo>
                    <a:pt x="364139" y="182069"/>
                  </a:lnTo>
                  <a:lnTo>
                    <a:pt x="385310" y="165133"/>
                  </a:lnTo>
                  <a:lnTo>
                    <a:pt x="381076" y="160899"/>
                  </a:lnTo>
                  <a:lnTo>
                    <a:pt x="368373" y="160899"/>
                  </a:lnTo>
                  <a:lnTo>
                    <a:pt x="359905" y="152430"/>
                  </a:lnTo>
                  <a:lnTo>
                    <a:pt x="359905" y="143962"/>
                  </a:lnTo>
                  <a:lnTo>
                    <a:pt x="368373" y="131259"/>
                  </a:lnTo>
                  <a:lnTo>
                    <a:pt x="368373" y="122791"/>
                  </a:lnTo>
                  <a:lnTo>
                    <a:pt x="351437" y="97386"/>
                  </a:lnTo>
                  <a:lnTo>
                    <a:pt x="351437" y="76215"/>
                  </a:lnTo>
                  <a:lnTo>
                    <a:pt x="342968" y="71981"/>
                  </a:lnTo>
                  <a:lnTo>
                    <a:pt x="321797" y="71981"/>
                  </a:lnTo>
                  <a:lnTo>
                    <a:pt x="304861" y="76215"/>
                  </a:lnTo>
                  <a:lnTo>
                    <a:pt x="283690" y="76215"/>
                  </a:lnTo>
                  <a:lnTo>
                    <a:pt x="275221" y="67747"/>
                  </a:lnTo>
                  <a:lnTo>
                    <a:pt x="270987" y="59278"/>
                  </a:lnTo>
                  <a:lnTo>
                    <a:pt x="287924" y="46576"/>
                  </a:lnTo>
                  <a:lnTo>
                    <a:pt x="287924" y="29639"/>
                  </a:lnTo>
                  <a:lnTo>
                    <a:pt x="266753" y="12703"/>
                  </a:lnTo>
                  <a:lnTo>
                    <a:pt x="25405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g34e6a128754_4_0"/>
            <p:cNvSpPr/>
            <p:nvPr/>
          </p:nvSpPr>
          <p:spPr>
            <a:xfrm>
              <a:off x="3469250" y="2616537"/>
              <a:ext cx="499632" cy="414949"/>
            </a:xfrm>
            <a:custGeom>
              <a:avLst/>
              <a:gdLst/>
              <a:ahLst/>
              <a:cxnLst/>
              <a:rect l="l" t="t" r="r" b="b"/>
              <a:pathLst>
                <a:path w="499632" h="414949" extrusionOk="0">
                  <a:moveTo>
                    <a:pt x="84684" y="0"/>
                  </a:moveTo>
                  <a:lnTo>
                    <a:pt x="76215" y="12703"/>
                  </a:lnTo>
                  <a:lnTo>
                    <a:pt x="63513" y="33873"/>
                  </a:lnTo>
                  <a:lnTo>
                    <a:pt x="80449" y="46576"/>
                  </a:lnTo>
                  <a:lnTo>
                    <a:pt x="76215" y="80449"/>
                  </a:lnTo>
                  <a:lnTo>
                    <a:pt x="71981" y="101620"/>
                  </a:lnTo>
                  <a:lnTo>
                    <a:pt x="55044" y="101620"/>
                  </a:lnTo>
                  <a:lnTo>
                    <a:pt x="55044" y="131259"/>
                  </a:lnTo>
                  <a:lnTo>
                    <a:pt x="33873" y="156664"/>
                  </a:lnTo>
                  <a:lnTo>
                    <a:pt x="12703" y="165133"/>
                  </a:lnTo>
                  <a:lnTo>
                    <a:pt x="0" y="177835"/>
                  </a:lnTo>
                  <a:lnTo>
                    <a:pt x="4234" y="190538"/>
                  </a:lnTo>
                  <a:lnTo>
                    <a:pt x="80449" y="194772"/>
                  </a:lnTo>
                  <a:lnTo>
                    <a:pt x="84684" y="199006"/>
                  </a:lnTo>
                  <a:lnTo>
                    <a:pt x="84684" y="203240"/>
                  </a:lnTo>
                  <a:lnTo>
                    <a:pt x="71981" y="211709"/>
                  </a:lnTo>
                  <a:lnTo>
                    <a:pt x="76215" y="224411"/>
                  </a:lnTo>
                  <a:lnTo>
                    <a:pt x="84684" y="232880"/>
                  </a:lnTo>
                  <a:lnTo>
                    <a:pt x="101620" y="220177"/>
                  </a:lnTo>
                  <a:lnTo>
                    <a:pt x="105854" y="220177"/>
                  </a:lnTo>
                  <a:lnTo>
                    <a:pt x="122791" y="232880"/>
                  </a:lnTo>
                  <a:lnTo>
                    <a:pt x="139728" y="237114"/>
                  </a:lnTo>
                  <a:lnTo>
                    <a:pt x="139728" y="275221"/>
                  </a:lnTo>
                  <a:lnTo>
                    <a:pt x="152430" y="304861"/>
                  </a:lnTo>
                  <a:lnTo>
                    <a:pt x="152430" y="359905"/>
                  </a:lnTo>
                  <a:lnTo>
                    <a:pt x="160899" y="372607"/>
                  </a:lnTo>
                  <a:lnTo>
                    <a:pt x="190538" y="372607"/>
                  </a:lnTo>
                  <a:lnTo>
                    <a:pt x="215943" y="410715"/>
                  </a:lnTo>
                  <a:lnTo>
                    <a:pt x="220177" y="414949"/>
                  </a:lnTo>
                  <a:lnTo>
                    <a:pt x="224411" y="414949"/>
                  </a:lnTo>
                  <a:lnTo>
                    <a:pt x="237114" y="410715"/>
                  </a:lnTo>
                  <a:lnTo>
                    <a:pt x="249816" y="402247"/>
                  </a:lnTo>
                  <a:lnTo>
                    <a:pt x="275221" y="402247"/>
                  </a:lnTo>
                  <a:lnTo>
                    <a:pt x="279456" y="406481"/>
                  </a:lnTo>
                  <a:lnTo>
                    <a:pt x="283690" y="393778"/>
                  </a:lnTo>
                  <a:lnTo>
                    <a:pt x="309095" y="385310"/>
                  </a:lnTo>
                  <a:lnTo>
                    <a:pt x="326032" y="385310"/>
                  </a:lnTo>
                  <a:lnTo>
                    <a:pt x="338734" y="381076"/>
                  </a:lnTo>
                  <a:lnTo>
                    <a:pt x="351437" y="393778"/>
                  </a:lnTo>
                  <a:lnTo>
                    <a:pt x="372608" y="410715"/>
                  </a:lnTo>
                  <a:lnTo>
                    <a:pt x="393778" y="406481"/>
                  </a:lnTo>
                  <a:lnTo>
                    <a:pt x="393778" y="389544"/>
                  </a:lnTo>
                  <a:lnTo>
                    <a:pt x="402247" y="376842"/>
                  </a:lnTo>
                  <a:lnTo>
                    <a:pt x="410715" y="376842"/>
                  </a:lnTo>
                  <a:lnTo>
                    <a:pt x="419183" y="385310"/>
                  </a:lnTo>
                  <a:lnTo>
                    <a:pt x="448823" y="381076"/>
                  </a:lnTo>
                  <a:lnTo>
                    <a:pt x="469994" y="372607"/>
                  </a:lnTo>
                  <a:lnTo>
                    <a:pt x="465759" y="364139"/>
                  </a:lnTo>
                  <a:lnTo>
                    <a:pt x="461525" y="355671"/>
                  </a:lnTo>
                  <a:lnTo>
                    <a:pt x="461525" y="342968"/>
                  </a:lnTo>
                  <a:lnTo>
                    <a:pt x="474228" y="317563"/>
                  </a:lnTo>
                  <a:lnTo>
                    <a:pt x="495399" y="309095"/>
                  </a:lnTo>
                  <a:lnTo>
                    <a:pt x="495399" y="292158"/>
                  </a:lnTo>
                  <a:lnTo>
                    <a:pt x="499633" y="283690"/>
                  </a:lnTo>
                  <a:lnTo>
                    <a:pt x="486930" y="279455"/>
                  </a:lnTo>
                  <a:lnTo>
                    <a:pt x="478462" y="262519"/>
                  </a:lnTo>
                  <a:lnTo>
                    <a:pt x="461525" y="258285"/>
                  </a:lnTo>
                  <a:lnTo>
                    <a:pt x="457291" y="249816"/>
                  </a:lnTo>
                  <a:lnTo>
                    <a:pt x="478462" y="232880"/>
                  </a:lnTo>
                  <a:lnTo>
                    <a:pt x="499633" y="220177"/>
                  </a:lnTo>
                  <a:lnTo>
                    <a:pt x="486930" y="203240"/>
                  </a:lnTo>
                  <a:lnTo>
                    <a:pt x="431886" y="203240"/>
                  </a:lnTo>
                  <a:lnTo>
                    <a:pt x="423418" y="211709"/>
                  </a:lnTo>
                  <a:lnTo>
                    <a:pt x="410715" y="211709"/>
                  </a:lnTo>
                  <a:lnTo>
                    <a:pt x="402247" y="203240"/>
                  </a:lnTo>
                  <a:lnTo>
                    <a:pt x="381076" y="203240"/>
                  </a:lnTo>
                  <a:lnTo>
                    <a:pt x="372608" y="215943"/>
                  </a:lnTo>
                  <a:lnTo>
                    <a:pt x="355671" y="220177"/>
                  </a:lnTo>
                  <a:lnTo>
                    <a:pt x="342968" y="203240"/>
                  </a:lnTo>
                  <a:lnTo>
                    <a:pt x="338734" y="186304"/>
                  </a:lnTo>
                  <a:lnTo>
                    <a:pt x="326032" y="173601"/>
                  </a:lnTo>
                  <a:lnTo>
                    <a:pt x="309095" y="173601"/>
                  </a:lnTo>
                  <a:lnTo>
                    <a:pt x="292158" y="160899"/>
                  </a:lnTo>
                  <a:lnTo>
                    <a:pt x="292158" y="152430"/>
                  </a:lnTo>
                  <a:lnTo>
                    <a:pt x="283690" y="131259"/>
                  </a:lnTo>
                  <a:lnTo>
                    <a:pt x="300627" y="114323"/>
                  </a:lnTo>
                  <a:lnTo>
                    <a:pt x="300627" y="105854"/>
                  </a:lnTo>
                  <a:lnTo>
                    <a:pt x="292158" y="97386"/>
                  </a:lnTo>
                  <a:lnTo>
                    <a:pt x="283690" y="97386"/>
                  </a:lnTo>
                  <a:lnTo>
                    <a:pt x="283690" y="88918"/>
                  </a:lnTo>
                  <a:lnTo>
                    <a:pt x="292158" y="76215"/>
                  </a:lnTo>
                  <a:lnTo>
                    <a:pt x="292158" y="63513"/>
                  </a:lnTo>
                  <a:lnTo>
                    <a:pt x="279456" y="63513"/>
                  </a:lnTo>
                  <a:lnTo>
                    <a:pt x="258285" y="59278"/>
                  </a:lnTo>
                  <a:lnTo>
                    <a:pt x="241348" y="76215"/>
                  </a:lnTo>
                  <a:lnTo>
                    <a:pt x="220177" y="80449"/>
                  </a:lnTo>
                  <a:lnTo>
                    <a:pt x="186304" y="71981"/>
                  </a:lnTo>
                  <a:lnTo>
                    <a:pt x="177835" y="46576"/>
                  </a:lnTo>
                  <a:lnTo>
                    <a:pt x="165133" y="42342"/>
                  </a:lnTo>
                  <a:lnTo>
                    <a:pt x="156665" y="25405"/>
                  </a:lnTo>
                  <a:lnTo>
                    <a:pt x="135494" y="25405"/>
                  </a:lnTo>
                  <a:lnTo>
                    <a:pt x="122791" y="16937"/>
                  </a:lnTo>
                  <a:lnTo>
                    <a:pt x="139728" y="8468"/>
                  </a:lnTo>
                  <a:lnTo>
                    <a:pt x="139728" y="4234"/>
                  </a:lnTo>
                  <a:lnTo>
                    <a:pt x="122791" y="4234"/>
                  </a:lnTo>
                  <a:lnTo>
                    <a:pt x="101620" y="8468"/>
                  </a:lnTo>
                  <a:lnTo>
                    <a:pt x="8468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g34e6a128754_4_0"/>
            <p:cNvSpPr/>
            <p:nvPr/>
          </p:nvSpPr>
          <p:spPr>
            <a:xfrm>
              <a:off x="3824921" y="2836714"/>
              <a:ext cx="398012" cy="541974"/>
            </a:xfrm>
            <a:custGeom>
              <a:avLst/>
              <a:gdLst/>
              <a:ahLst/>
              <a:cxnLst/>
              <a:rect l="l" t="t" r="r" b="b"/>
              <a:pathLst>
                <a:path w="398012" h="541974" extrusionOk="0">
                  <a:moveTo>
                    <a:pt x="143962" y="0"/>
                  </a:moveTo>
                  <a:lnTo>
                    <a:pt x="122791" y="12703"/>
                  </a:lnTo>
                  <a:lnTo>
                    <a:pt x="101620" y="29639"/>
                  </a:lnTo>
                  <a:lnTo>
                    <a:pt x="101620" y="38108"/>
                  </a:lnTo>
                  <a:lnTo>
                    <a:pt x="122791" y="42342"/>
                  </a:lnTo>
                  <a:lnTo>
                    <a:pt x="131259" y="59278"/>
                  </a:lnTo>
                  <a:lnTo>
                    <a:pt x="143962" y="63513"/>
                  </a:lnTo>
                  <a:lnTo>
                    <a:pt x="139728" y="71981"/>
                  </a:lnTo>
                  <a:lnTo>
                    <a:pt x="139728" y="88918"/>
                  </a:lnTo>
                  <a:lnTo>
                    <a:pt x="118557" y="97386"/>
                  </a:lnTo>
                  <a:lnTo>
                    <a:pt x="105854" y="122791"/>
                  </a:lnTo>
                  <a:lnTo>
                    <a:pt x="105854" y="135494"/>
                  </a:lnTo>
                  <a:lnTo>
                    <a:pt x="110089" y="143962"/>
                  </a:lnTo>
                  <a:lnTo>
                    <a:pt x="114323" y="152430"/>
                  </a:lnTo>
                  <a:lnTo>
                    <a:pt x="93152" y="160899"/>
                  </a:lnTo>
                  <a:lnTo>
                    <a:pt x="63513" y="165133"/>
                  </a:lnTo>
                  <a:lnTo>
                    <a:pt x="55044" y="156664"/>
                  </a:lnTo>
                  <a:lnTo>
                    <a:pt x="46576" y="156664"/>
                  </a:lnTo>
                  <a:lnTo>
                    <a:pt x="38108" y="169367"/>
                  </a:lnTo>
                  <a:lnTo>
                    <a:pt x="38108" y="186304"/>
                  </a:lnTo>
                  <a:lnTo>
                    <a:pt x="16937" y="190538"/>
                  </a:lnTo>
                  <a:lnTo>
                    <a:pt x="16937" y="207475"/>
                  </a:lnTo>
                  <a:lnTo>
                    <a:pt x="0" y="220177"/>
                  </a:lnTo>
                  <a:lnTo>
                    <a:pt x="4234" y="228645"/>
                  </a:lnTo>
                  <a:lnTo>
                    <a:pt x="12703" y="237114"/>
                  </a:lnTo>
                  <a:lnTo>
                    <a:pt x="33873" y="237114"/>
                  </a:lnTo>
                  <a:lnTo>
                    <a:pt x="50810" y="232880"/>
                  </a:lnTo>
                  <a:lnTo>
                    <a:pt x="71981" y="232880"/>
                  </a:lnTo>
                  <a:lnTo>
                    <a:pt x="80449" y="241348"/>
                  </a:lnTo>
                  <a:lnTo>
                    <a:pt x="80449" y="258285"/>
                  </a:lnTo>
                  <a:lnTo>
                    <a:pt x="97386" y="283690"/>
                  </a:lnTo>
                  <a:lnTo>
                    <a:pt x="97386" y="292158"/>
                  </a:lnTo>
                  <a:lnTo>
                    <a:pt x="88918" y="304861"/>
                  </a:lnTo>
                  <a:lnTo>
                    <a:pt x="88918" y="313329"/>
                  </a:lnTo>
                  <a:lnTo>
                    <a:pt x="97386" y="321797"/>
                  </a:lnTo>
                  <a:lnTo>
                    <a:pt x="110089" y="321797"/>
                  </a:lnTo>
                  <a:lnTo>
                    <a:pt x="114323" y="326031"/>
                  </a:lnTo>
                  <a:lnTo>
                    <a:pt x="93152" y="342968"/>
                  </a:lnTo>
                  <a:lnTo>
                    <a:pt x="97386" y="351436"/>
                  </a:lnTo>
                  <a:lnTo>
                    <a:pt x="84684" y="355671"/>
                  </a:lnTo>
                  <a:lnTo>
                    <a:pt x="88918" y="364139"/>
                  </a:lnTo>
                  <a:lnTo>
                    <a:pt x="105854" y="376842"/>
                  </a:lnTo>
                  <a:lnTo>
                    <a:pt x="105854" y="385310"/>
                  </a:lnTo>
                  <a:lnTo>
                    <a:pt x="88918" y="393778"/>
                  </a:lnTo>
                  <a:lnTo>
                    <a:pt x="88918" y="406481"/>
                  </a:lnTo>
                  <a:lnTo>
                    <a:pt x="110089" y="419183"/>
                  </a:lnTo>
                  <a:lnTo>
                    <a:pt x="114323" y="436120"/>
                  </a:lnTo>
                  <a:lnTo>
                    <a:pt x="127025" y="444588"/>
                  </a:lnTo>
                  <a:lnTo>
                    <a:pt x="127025" y="448822"/>
                  </a:lnTo>
                  <a:lnTo>
                    <a:pt x="118557" y="457291"/>
                  </a:lnTo>
                  <a:lnTo>
                    <a:pt x="118557" y="478462"/>
                  </a:lnTo>
                  <a:lnTo>
                    <a:pt x="114323" y="482696"/>
                  </a:lnTo>
                  <a:lnTo>
                    <a:pt x="127025" y="499633"/>
                  </a:lnTo>
                  <a:lnTo>
                    <a:pt x="127025" y="512335"/>
                  </a:lnTo>
                  <a:lnTo>
                    <a:pt x="114323" y="529272"/>
                  </a:lnTo>
                  <a:lnTo>
                    <a:pt x="114323" y="541974"/>
                  </a:lnTo>
                  <a:lnTo>
                    <a:pt x="148196" y="537740"/>
                  </a:lnTo>
                  <a:lnTo>
                    <a:pt x="156665" y="520803"/>
                  </a:lnTo>
                  <a:lnTo>
                    <a:pt x="173601" y="499633"/>
                  </a:lnTo>
                  <a:lnTo>
                    <a:pt x="211709" y="491164"/>
                  </a:lnTo>
                  <a:lnTo>
                    <a:pt x="232880" y="495398"/>
                  </a:lnTo>
                  <a:lnTo>
                    <a:pt x="254051" y="478462"/>
                  </a:lnTo>
                  <a:lnTo>
                    <a:pt x="254051" y="469993"/>
                  </a:lnTo>
                  <a:lnTo>
                    <a:pt x="245582" y="461525"/>
                  </a:lnTo>
                  <a:lnTo>
                    <a:pt x="245582" y="436120"/>
                  </a:lnTo>
                  <a:lnTo>
                    <a:pt x="287924" y="398012"/>
                  </a:lnTo>
                  <a:lnTo>
                    <a:pt x="300627" y="414949"/>
                  </a:lnTo>
                  <a:lnTo>
                    <a:pt x="313329" y="398012"/>
                  </a:lnTo>
                  <a:lnTo>
                    <a:pt x="326032" y="398012"/>
                  </a:lnTo>
                  <a:lnTo>
                    <a:pt x="347202" y="372607"/>
                  </a:lnTo>
                  <a:lnTo>
                    <a:pt x="385310" y="372607"/>
                  </a:lnTo>
                  <a:lnTo>
                    <a:pt x="385310" y="381076"/>
                  </a:lnTo>
                  <a:lnTo>
                    <a:pt x="398013" y="342968"/>
                  </a:lnTo>
                  <a:lnTo>
                    <a:pt x="389544" y="330266"/>
                  </a:lnTo>
                  <a:lnTo>
                    <a:pt x="389544" y="309095"/>
                  </a:lnTo>
                  <a:lnTo>
                    <a:pt x="393778" y="270987"/>
                  </a:lnTo>
                  <a:lnTo>
                    <a:pt x="376842" y="254050"/>
                  </a:lnTo>
                  <a:lnTo>
                    <a:pt x="381076" y="215943"/>
                  </a:lnTo>
                  <a:lnTo>
                    <a:pt x="364139" y="186304"/>
                  </a:lnTo>
                  <a:lnTo>
                    <a:pt x="364139" y="165133"/>
                  </a:lnTo>
                  <a:lnTo>
                    <a:pt x="338734" y="143962"/>
                  </a:lnTo>
                  <a:lnTo>
                    <a:pt x="330266" y="122791"/>
                  </a:lnTo>
                  <a:lnTo>
                    <a:pt x="347202" y="105854"/>
                  </a:lnTo>
                  <a:lnTo>
                    <a:pt x="347202" y="76215"/>
                  </a:lnTo>
                  <a:lnTo>
                    <a:pt x="330266" y="59278"/>
                  </a:lnTo>
                  <a:lnTo>
                    <a:pt x="313329" y="63513"/>
                  </a:lnTo>
                  <a:lnTo>
                    <a:pt x="309095" y="59278"/>
                  </a:lnTo>
                  <a:lnTo>
                    <a:pt x="296392" y="46576"/>
                  </a:lnTo>
                  <a:lnTo>
                    <a:pt x="287924" y="46576"/>
                  </a:lnTo>
                  <a:lnTo>
                    <a:pt x="283690" y="46576"/>
                  </a:lnTo>
                  <a:lnTo>
                    <a:pt x="283690" y="67747"/>
                  </a:lnTo>
                  <a:lnTo>
                    <a:pt x="275221" y="67747"/>
                  </a:lnTo>
                  <a:lnTo>
                    <a:pt x="266753" y="63513"/>
                  </a:lnTo>
                  <a:lnTo>
                    <a:pt x="249816" y="38108"/>
                  </a:lnTo>
                  <a:lnTo>
                    <a:pt x="241348" y="29639"/>
                  </a:lnTo>
                  <a:lnTo>
                    <a:pt x="215943" y="29639"/>
                  </a:lnTo>
                  <a:lnTo>
                    <a:pt x="203240" y="12703"/>
                  </a:lnTo>
                  <a:lnTo>
                    <a:pt x="194772" y="12703"/>
                  </a:lnTo>
                  <a:lnTo>
                    <a:pt x="190538" y="21171"/>
                  </a:lnTo>
                  <a:lnTo>
                    <a:pt x="173601" y="21171"/>
                  </a:lnTo>
                  <a:lnTo>
                    <a:pt x="160899" y="8468"/>
                  </a:lnTo>
                  <a:lnTo>
                    <a:pt x="143962" y="4234"/>
                  </a:lnTo>
                  <a:lnTo>
                    <a:pt x="14396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g34e6a128754_4_0"/>
            <p:cNvSpPr/>
            <p:nvPr/>
          </p:nvSpPr>
          <p:spPr>
            <a:xfrm>
              <a:off x="4515091" y="2654644"/>
              <a:ext cx="436120" cy="495398"/>
            </a:xfrm>
            <a:custGeom>
              <a:avLst/>
              <a:gdLst/>
              <a:ahLst/>
              <a:cxnLst/>
              <a:rect l="l" t="t" r="r" b="b"/>
              <a:pathLst>
                <a:path w="436120" h="495398" extrusionOk="0">
                  <a:moveTo>
                    <a:pt x="139728" y="0"/>
                  </a:moveTo>
                  <a:lnTo>
                    <a:pt x="139728" y="21171"/>
                  </a:lnTo>
                  <a:lnTo>
                    <a:pt x="118557" y="29639"/>
                  </a:lnTo>
                  <a:lnTo>
                    <a:pt x="67747" y="29639"/>
                  </a:lnTo>
                  <a:lnTo>
                    <a:pt x="71981" y="42342"/>
                  </a:lnTo>
                  <a:lnTo>
                    <a:pt x="71981" y="55044"/>
                  </a:lnTo>
                  <a:lnTo>
                    <a:pt x="55044" y="63513"/>
                  </a:lnTo>
                  <a:lnTo>
                    <a:pt x="55044" y="84683"/>
                  </a:lnTo>
                  <a:lnTo>
                    <a:pt x="59278" y="88918"/>
                  </a:lnTo>
                  <a:lnTo>
                    <a:pt x="71981" y="88918"/>
                  </a:lnTo>
                  <a:lnTo>
                    <a:pt x="80449" y="97386"/>
                  </a:lnTo>
                  <a:lnTo>
                    <a:pt x="76215" y="122791"/>
                  </a:lnTo>
                  <a:lnTo>
                    <a:pt x="55044" y="135494"/>
                  </a:lnTo>
                  <a:lnTo>
                    <a:pt x="55044" y="148196"/>
                  </a:lnTo>
                  <a:lnTo>
                    <a:pt x="63513" y="152430"/>
                  </a:lnTo>
                  <a:lnTo>
                    <a:pt x="63513" y="156664"/>
                  </a:lnTo>
                  <a:lnTo>
                    <a:pt x="50810" y="160899"/>
                  </a:lnTo>
                  <a:lnTo>
                    <a:pt x="46576" y="177835"/>
                  </a:lnTo>
                  <a:lnTo>
                    <a:pt x="29639" y="211709"/>
                  </a:lnTo>
                  <a:lnTo>
                    <a:pt x="16937" y="232880"/>
                  </a:lnTo>
                  <a:lnTo>
                    <a:pt x="16937" y="249816"/>
                  </a:lnTo>
                  <a:lnTo>
                    <a:pt x="21171" y="258285"/>
                  </a:lnTo>
                  <a:lnTo>
                    <a:pt x="16937" y="266753"/>
                  </a:lnTo>
                  <a:lnTo>
                    <a:pt x="0" y="270987"/>
                  </a:lnTo>
                  <a:lnTo>
                    <a:pt x="0" y="287924"/>
                  </a:lnTo>
                  <a:lnTo>
                    <a:pt x="16937" y="296392"/>
                  </a:lnTo>
                  <a:lnTo>
                    <a:pt x="21171" y="309095"/>
                  </a:lnTo>
                  <a:lnTo>
                    <a:pt x="16937" y="326031"/>
                  </a:lnTo>
                  <a:lnTo>
                    <a:pt x="16937" y="338734"/>
                  </a:lnTo>
                  <a:lnTo>
                    <a:pt x="25405" y="351436"/>
                  </a:lnTo>
                  <a:lnTo>
                    <a:pt x="46576" y="355671"/>
                  </a:lnTo>
                  <a:lnTo>
                    <a:pt x="55044" y="372607"/>
                  </a:lnTo>
                  <a:lnTo>
                    <a:pt x="55044" y="376842"/>
                  </a:lnTo>
                  <a:lnTo>
                    <a:pt x="46576" y="381076"/>
                  </a:lnTo>
                  <a:lnTo>
                    <a:pt x="46576" y="393778"/>
                  </a:lnTo>
                  <a:lnTo>
                    <a:pt x="50810" y="393778"/>
                  </a:lnTo>
                  <a:lnTo>
                    <a:pt x="80449" y="427652"/>
                  </a:lnTo>
                  <a:lnTo>
                    <a:pt x="110089" y="423417"/>
                  </a:lnTo>
                  <a:lnTo>
                    <a:pt x="135494" y="444588"/>
                  </a:lnTo>
                  <a:lnTo>
                    <a:pt x="156665" y="461525"/>
                  </a:lnTo>
                  <a:lnTo>
                    <a:pt x="156665" y="478462"/>
                  </a:lnTo>
                  <a:lnTo>
                    <a:pt x="177835" y="482696"/>
                  </a:lnTo>
                  <a:lnTo>
                    <a:pt x="194772" y="495398"/>
                  </a:lnTo>
                  <a:lnTo>
                    <a:pt x="241348" y="482696"/>
                  </a:lnTo>
                  <a:lnTo>
                    <a:pt x="275221" y="469993"/>
                  </a:lnTo>
                  <a:lnTo>
                    <a:pt x="287924" y="469993"/>
                  </a:lnTo>
                  <a:lnTo>
                    <a:pt x="292158" y="461525"/>
                  </a:lnTo>
                  <a:lnTo>
                    <a:pt x="309095" y="461525"/>
                  </a:lnTo>
                  <a:lnTo>
                    <a:pt x="321797" y="469993"/>
                  </a:lnTo>
                  <a:lnTo>
                    <a:pt x="338734" y="465759"/>
                  </a:lnTo>
                  <a:lnTo>
                    <a:pt x="355671" y="453057"/>
                  </a:lnTo>
                  <a:lnTo>
                    <a:pt x="368373" y="457291"/>
                  </a:lnTo>
                  <a:lnTo>
                    <a:pt x="368373" y="453057"/>
                  </a:lnTo>
                  <a:lnTo>
                    <a:pt x="381076" y="448822"/>
                  </a:lnTo>
                  <a:lnTo>
                    <a:pt x="376842" y="440354"/>
                  </a:lnTo>
                  <a:lnTo>
                    <a:pt x="372608" y="431886"/>
                  </a:lnTo>
                  <a:lnTo>
                    <a:pt x="381076" y="419183"/>
                  </a:lnTo>
                  <a:lnTo>
                    <a:pt x="406481" y="406481"/>
                  </a:lnTo>
                  <a:lnTo>
                    <a:pt x="406481" y="393778"/>
                  </a:lnTo>
                  <a:lnTo>
                    <a:pt x="419183" y="381076"/>
                  </a:lnTo>
                  <a:lnTo>
                    <a:pt x="427652" y="372607"/>
                  </a:lnTo>
                  <a:lnTo>
                    <a:pt x="423418" y="359905"/>
                  </a:lnTo>
                  <a:lnTo>
                    <a:pt x="427652" y="342968"/>
                  </a:lnTo>
                  <a:lnTo>
                    <a:pt x="431886" y="317563"/>
                  </a:lnTo>
                  <a:lnTo>
                    <a:pt x="436120" y="317563"/>
                  </a:lnTo>
                  <a:lnTo>
                    <a:pt x="436120" y="309095"/>
                  </a:lnTo>
                  <a:lnTo>
                    <a:pt x="431886" y="304861"/>
                  </a:lnTo>
                  <a:lnTo>
                    <a:pt x="427652" y="270987"/>
                  </a:lnTo>
                  <a:lnTo>
                    <a:pt x="414949" y="270987"/>
                  </a:lnTo>
                  <a:lnTo>
                    <a:pt x="410715" y="249816"/>
                  </a:lnTo>
                  <a:lnTo>
                    <a:pt x="393778" y="241348"/>
                  </a:lnTo>
                  <a:lnTo>
                    <a:pt x="402247" y="232880"/>
                  </a:lnTo>
                  <a:lnTo>
                    <a:pt x="410715" y="228645"/>
                  </a:lnTo>
                  <a:lnTo>
                    <a:pt x="431886" y="207475"/>
                  </a:lnTo>
                  <a:lnTo>
                    <a:pt x="427652" y="194772"/>
                  </a:lnTo>
                  <a:lnTo>
                    <a:pt x="414949" y="169367"/>
                  </a:lnTo>
                  <a:lnTo>
                    <a:pt x="398013" y="165133"/>
                  </a:lnTo>
                  <a:lnTo>
                    <a:pt x="393778" y="182069"/>
                  </a:lnTo>
                  <a:lnTo>
                    <a:pt x="359905" y="190538"/>
                  </a:lnTo>
                  <a:lnTo>
                    <a:pt x="355671" y="182069"/>
                  </a:lnTo>
                  <a:lnTo>
                    <a:pt x="330266" y="148196"/>
                  </a:lnTo>
                  <a:lnTo>
                    <a:pt x="317563" y="156664"/>
                  </a:lnTo>
                  <a:lnTo>
                    <a:pt x="300627" y="156664"/>
                  </a:lnTo>
                  <a:lnTo>
                    <a:pt x="292158" y="143962"/>
                  </a:lnTo>
                  <a:lnTo>
                    <a:pt x="266753" y="148196"/>
                  </a:lnTo>
                  <a:lnTo>
                    <a:pt x="266753" y="118557"/>
                  </a:lnTo>
                  <a:lnTo>
                    <a:pt x="254051" y="110089"/>
                  </a:lnTo>
                  <a:lnTo>
                    <a:pt x="270987" y="88918"/>
                  </a:lnTo>
                  <a:lnTo>
                    <a:pt x="237114" y="42342"/>
                  </a:lnTo>
                  <a:lnTo>
                    <a:pt x="211709" y="12703"/>
                  </a:lnTo>
                  <a:lnTo>
                    <a:pt x="186304" y="0"/>
                  </a:lnTo>
                  <a:lnTo>
                    <a:pt x="13972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g34e6a128754_4_0"/>
            <p:cNvSpPr/>
            <p:nvPr/>
          </p:nvSpPr>
          <p:spPr>
            <a:xfrm>
              <a:off x="4150952" y="2862119"/>
              <a:ext cx="419183" cy="410714"/>
            </a:xfrm>
            <a:custGeom>
              <a:avLst/>
              <a:gdLst/>
              <a:ahLst/>
              <a:cxnLst/>
              <a:rect l="l" t="t" r="r" b="b"/>
              <a:pathLst>
                <a:path w="419183" h="410714" extrusionOk="0">
                  <a:moveTo>
                    <a:pt x="63513" y="0"/>
                  </a:moveTo>
                  <a:lnTo>
                    <a:pt x="55044" y="12703"/>
                  </a:lnTo>
                  <a:lnTo>
                    <a:pt x="42342" y="12703"/>
                  </a:lnTo>
                  <a:lnTo>
                    <a:pt x="21171" y="8468"/>
                  </a:lnTo>
                  <a:lnTo>
                    <a:pt x="0" y="12703"/>
                  </a:lnTo>
                  <a:lnTo>
                    <a:pt x="0" y="29639"/>
                  </a:lnTo>
                  <a:lnTo>
                    <a:pt x="21171" y="50810"/>
                  </a:lnTo>
                  <a:lnTo>
                    <a:pt x="21171" y="80449"/>
                  </a:lnTo>
                  <a:lnTo>
                    <a:pt x="4234" y="97386"/>
                  </a:lnTo>
                  <a:lnTo>
                    <a:pt x="12703" y="118557"/>
                  </a:lnTo>
                  <a:lnTo>
                    <a:pt x="38108" y="139728"/>
                  </a:lnTo>
                  <a:lnTo>
                    <a:pt x="38108" y="160899"/>
                  </a:lnTo>
                  <a:lnTo>
                    <a:pt x="55044" y="190538"/>
                  </a:lnTo>
                  <a:lnTo>
                    <a:pt x="50810" y="228645"/>
                  </a:lnTo>
                  <a:lnTo>
                    <a:pt x="67747" y="245582"/>
                  </a:lnTo>
                  <a:lnTo>
                    <a:pt x="63513" y="283690"/>
                  </a:lnTo>
                  <a:lnTo>
                    <a:pt x="63513" y="304861"/>
                  </a:lnTo>
                  <a:lnTo>
                    <a:pt x="71981" y="317563"/>
                  </a:lnTo>
                  <a:lnTo>
                    <a:pt x="59278" y="355671"/>
                  </a:lnTo>
                  <a:lnTo>
                    <a:pt x="59278" y="368373"/>
                  </a:lnTo>
                  <a:lnTo>
                    <a:pt x="84684" y="381076"/>
                  </a:lnTo>
                  <a:lnTo>
                    <a:pt x="105854" y="398012"/>
                  </a:lnTo>
                  <a:lnTo>
                    <a:pt x="118557" y="389544"/>
                  </a:lnTo>
                  <a:lnTo>
                    <a:pt x="135494" y="381076"/>
                  </a:lnTo>
                  <a:lnTo>
                    <a:pt x="139728" y="393778"/>
                  </a:lnTo>
                  <a:lnTo>
                    <a:pt x="160899" y="393778"/>
                  </a:lnTo>
                  <a:lnTo>
                    <a:pt x="169367" y="381076"/>
                  </a:lnTo>
                  <a:lnTo>
                    <a:pt x="182070" y="389544"/>
                  </a:lnTo>
                  <a:lnTo>
                    <a:pt x="186304" y="410715"/>
                  </a:lnTo>
                  <a:lnTo>
                    <a:pt x="199006" y="406481"/>
                  </a:lnTo>
                  <a:lnTo>
                    <a:pt x="228646" y="368373"/>
                  </a:lnTo>
                  <a:lnTo>
                    <a:pt x="241348" y="376842"/>
                  </a:lnTo>
                  <a:lnTo>
                    <a:pt x="245582" y="381076"/>
                  </a:lnTo>
                  <a:lnTo>
                    <a:pt x="266753" y="368373"/>
                  </a:lnTo>
                  <a:lnTo>
                    <a:pt x="279456" y="368373"/>
                  </a:lnTo>
                  <a:lnTo>
                    <a:pt x="287924" y="385310"/>
                  </a:lnTo>
                  <a:lnTo>
                    <a:pt x="300627" y="385310"/>
                  </a:lnTo>
                  <a:lnTo>
                    <a:pt x="313329" y="372607"/>
                  </a:lnTo>
                  <a:lnTo>
                    <a:pt x="326032" y="372607"/>
                  </a:lnTo>
                  <a:lnTo>
                    <a:pt x="338734" y="359905"/>
                  </a:lnTo>
                  <a:lnTo>
                    <a:pt x="347202" y="355671"/>
                  </a:lnTo>
                  <a:lnTo>
                    <a:pt x="351437" y="347202"/>
                  </a:lnTo>
                  <a:lnTo>
                    <a:pt x="372608" y="351436"/>
                  </a:lnTo>
                  <a:lnTo>
                    <a:pt x="376842" y="342968"/>
                  </a:lnTo>
                  <a:lnTo>
                    <a:pt x="364139" y="334500"/>
                  </a:lnTo>
                  <a:lnTo>
                    <a:pt x="364139" y="326031"/>
                  </a:lnTo>
                  <a:lnTo>
                    <a:pt x="381076" y="317563"/>
                  </a:lnTo>
                  <a:lnTo>
                    <a:pt x="381076" y="309095"/>
                  </a:lnTo>
                  <a:lnTo>
                    <a:pt x="364139" y="300626"/>
                  </a:lnTo>
                  <a:lnTo>
                    <a:pt x="364139" y="283690"/>
                  </a:lnTo>
                  <a:lnTo>
                    <a:pt x="364139" y="266753"/>
                  </a:lnTo>
                  <a:lnTo>
                    <a:pt x="355671" y="262519"/>
                  </a:lnTo>
                  <a:lnTo>
                    <a:pt x="364139" y="249816"/>
                  </a:lnTo>
                  <a:lnTo>
                    <a:pt x="368373" y="245582"/>
                  </a:lnTo>
                  <a:lnTo>
                    <a:pt x="376842" y="232880"/>
                  </a:lnTo>
                  <a:lnTo>
                    <a:pt x="368373" y="228645"/>
                  </a:lnTo>
                  <a:lnTo>
                    <a:pt x="359905" y="215943"/>
                  </a:lnTo>
                  <a:lnTo>
                    <a:pt x="372608" y="199006"/>
                  </a:lnTo>
                  <a:lnTo>
                    <a:pt x="389544" y="190538"/>
                  </a:lnTo>
                  <a:lnTo>
                    <a:pt x="410715" y="190538"/>
                  </a:lnTo>
                  <a:lnTo>
                    <a:pt x="410715" y="173601"/>
                  </a:lnTo>
                  <a:lnTo>
                    <a:pt x="419183" y="169367"/>
                  </a:lnTo>
                  <a:lnTo>
                    <a:pt x="419183" y="165133"/>
                  </a:lnTo>
                  <a:lnTo>
                    <a:pt x="410715" y="148196"/>
                  </a:lnTo>
                  <a:lnTo>
                    <a:pt x="385310" y="143962"/>
                  </a:lnTo>
                  <a:lnTo>
                    <a:pt x="381076" y="131259"/>
                  </a:lnTo>
                  <a:lnTo>
                    <a:pt x="381076" y="118557"/>
                  </a:lnTo>
                  <a:lnTo>
                    <a:pt x="385310" y="101620"/>
                  </a:lnTo>
                  <a:lnTo>
                    <a:pt x="381076" y="93152"/>
                  </a:lnTo>
                  <a:lnTo>
                    <a:pt x="355671" y="110089"/>
                  </a:lnTo>
                  <a:lnTo>
                    <a:pt x="347202" y="114323"/>
                  </a:lnTo>
                  <a:lnTo>
                    <a:pt x="334500" y="105854"/>
                  </a:lnTo>
                  <a:lnTo>
                    <a:pt x="334500" y="84683"/>
                  </a:lnTo>
                  <a:lnTo>
                    <a:pt x="321797" y="84683"/>
                  </a:lnTo>
                  <a:lnTo>
                    <a:pt x="309095" y="88918"/>
                  </a:lnTo>
                  <a:lnTo>
                    <a:pt x="304861" y="80449"/>
                  </a:lnTo>
                  <a:lnTo>
                    <a:pt x="313329" y="71981"/>
                  </a:lnTo>
                  <a:lnTo>
                    <a:pt x="304861" y="59278"/>
                  </a:lnTo>
                  <a:lnTo>
                    <a:pt x="296392" y="71981"/>
                  </a:lnTo>
                  <a:lnTo>
                    <a:pt x="296392" y="84683"/>
                  </a:lnTo>
                  <a:lnTo>
                    <a:pt x="275221" y="84683"/>
                  </a:lnTo>
                  <a:lnTo>
                    <a:pt x="241348" y="50810"/>
                  </a:lnTo>
                  <a:lnTo>
                    <a:pt x="215943" y="50810"/>
                  </a:lnTo>
                  <a:lnTo>
                    <a:pt x="215943" y="33873"/>
                  </a:lnTo>
                  <a:lnTo>
                    <a:pt x="199006" y="21171"/>
                  </a:lnTo>
                  <a:lnTo>
                    <a:pt x="194772" y="8468"/>
                  </a:lnTo>
                  <a:lnTo>
                    <a:pt x="190538" y="8468"/>
                  </a:lnTo>
                  <a:lnTo>
                    <a:pt x="190538" y="33873"/>
                  </a:lnTo>
                  <a:lnTo>
                    <a:pt x="182070" y="38108"/>
                  </a:lnTo>
                  <a:lnTo>
                    <a:pt x="165133" y="33873"/>
                  </a:lnTo>
                  <a:lnTo>
                    <a:pt x="152430" y="42342"/>
                  </a:lnTo>
                  <a:lnTo>
                    <a:pt x="143962" y="42342"/>
                  </a:lnTo>
                  <a:lnTo>
                    <a:pt x="135494" y="38108"/>
                  </a:lnTo>
                  <a:lnTo>
                    <a:pt x="127025" y="42342"/>
                  </a:lnTo>
                  <a:lnTo>
                    <a:pt x="105854" y="29639"/>
                  </a:lnTo>
                  <a:lnTo>
                    <a:pt x="93152" y="29639"/>
                  </a:lnTo>
                  <a:lnTo>
                    <a:pt x="80449" y="21171"/>
                  </a:lnTo>
                  <a:lnTo>
                    <a:pt x="84684" y="8468"/>
                  </a:lnTo>
                  <a:lnTo>
                    <a:pt x="71981" y="0"/>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g34e6a128754_4_0"/>
            <p:cNvSpPr/>
            <p:nvPr/>
          </p:nvSpPr>
          <p:spPr>
            <a:xfrm>
              <a:off x="4396534" y="3048422"/>
              <a:ext cx="550442" cy="440354"/>
            </a:xfrm>
            <a:custGeom>
              <a:avLst/>
              <a:gdLst/>
              <a:ahLst/>
              <a:cxnLst/>
              <a:rect l="l" t="t" r="r" b="b"/>
              <a:pathLst>
                <a:path w="550442" h="440354" extrusionOk="0">
                  <a:moveTo>
                    <a:pt x="165133" y="0"/>
                  </a:moveTo>
                  <a:lnTo>
                    <a:pt x="165133" y="4234"/>
                  </a:lnTo>
                  <a:lnTo>
                    <a:pt x="143962" y="4234"/>
                  </a:lnTo>
                  <a:lnTo>
                    <a:pt x="127025" y="12703"/>
                  </a:lnTo>
                  <a:lnTo>
                    <a:pt x="114323" y="29639"/>
                  </a:lnTo>
                  <a:lnTo>
                    <a:pt x="122791" y="42342"/>
                  </a:lnTo>
                  <a:lnTo>
                    <a:pt x="131259" y="46576"/>
                  </a:lnTo>
                  <a:lnTo>
                    <a:pt x="127025" y="59278"/>
                  </a:lnTo>
                  <a:lnTo>
                    <a:pt x="118557" y="63513"/>
                  </a:lnTo>
                  <a:lnTo>
                    <a:pt x="110089" y="76215"/>
                  </a:lnTo>
                  <a:lnTo>
                    <a:pt x="118557" y="84683"/>
                  </a:lnTo>
                  <a:lnTo>
                    <a:pt x="118557" y="97386"/>
                  </a:lnTo>
                  <a:lnTo>
                    <a:pt x="118557" y="114323"/>
                  </a:lnTo>
                  <a:lnTo>
                    <a:pt x="135494" y="122791"/>
                  </a:lnTo>
                  <a:lnTo>
                    <a:pt x="135494" y="131259"/>
                  </a:lnTo>
                  <a:lnTo>
                    <a:pt x="118557" y="139728"/>
                  </a:lnTo>
                  <a:lnTo>
                    <a:pt x="118557" y="148196"/>
                  </a:lnTo>
                  <a:lnTo>
                    <a:pt x="131259" y="156664"/>
                  </a:lnTo>
                  <a:lnTo>
                    <a:pt x="127025" y="165133"/>
                  </a:lnTo>
                  <a:lnTo>
                    <a:pt x="105854" y="160899"/>
                  </a:lnTo>
                  <a:lnTo>
                    <a:pt x="101620" y="169367"/>
                  </a:lnTo>
                  <a:lnTo>
                    <a:pt x="93152" y="173601"/>
                  </a:lnTo>
                  <a:lnTo>
                    <a:pt x="80449" y="186304"/>
                  </a:lnTo>
                  <a:lnTo>
                    <a:pt x="67747" y="186304"/>
                  </a:lnTo>
                  <a:lnTo>
                    <a:pt x="55044" y="199006"/>
                  </a:lnTo>
                  <a:lnTo>
                    <a:pt x="42342" y="199006"/>
                  </a:lnTo>
                  <a:lnTo>
                    <a:pt x="33873" y="182069"/>
                  </a:lnTo>
                  <a:lnTo>
                    <a:pt x="21171" y="182069"/>
                  </a:lnTo>
                  <a:lnTo>
                    <a:pt x="0" y="194772"/>
                  </a:lnTo>
                  <a:lnTo>
                    <a:pt x="29639" y="249816"/>
                  </a:lnTo>
                  <a:lnTo>
                    <a:pt x="29639" y="270987"/>
                  </a:lnTo>
                  <a:lnTo>
                    <a:pt x="33873" y="279455"/>
                  </a:lnTo>
                  <a:lnTo>
                    <a:pt x="63513" y="279455"/>
                  </a:lnTo>
                  <a:lnTo>
                    <a:pt x="71981" y="292158"/>
                  </a:lnTo>
                  <a:lnTo>
                    <a:pt x="93152" y="292158"/>
                  </a:lnTo>
                  <a:lnTo>
                    <a:pt x="105854" y="309095"/>
                  </a:lnTo>
                  <a:lnTo>
                    <a:pt x="105854" y="368373"/>
                  </a:lnTo>
                  <a:lnTo>
                    <a:pt x="71981" y="393778"/>
                  </a:lnTo>
                  <a:lnTo>
                    <a:pt x="76215" y="393778"/>
                  </a:lnTo>
                  <a:lnTo>
                    <a:pt x="80449" y="419183"/>
                  </a:lnTo>
                  <a:lnTo>
                    <a:pt x="101620" y="423417"/>
                  </a:lnTo>
                  <a:lnTo>
                    <a:pt x="105854" y="436120"/>
                  </a:lnTo>
                  <a:lnTo>
                    <a:pt x="118557" y="436120"/>
                  </a:lnTo>
                  <a:lnTo>
                    <a:pt x="135494" y="423417"/>
                  </a:lnTo>
                  <a:lnTo>
                    <a:pt x="186304" y="431886"/>
                  </a:lnTo>
                  <a:lnTo>
                    <a:pt x="194772" y="440354"/>
                  </a:lnTo>
                  <a:lnTo>
                    <a:pt x="207475" y="427652"/>
                  </a:lnTo>
                  <a:lnTo>
                    <a:pt x="224411" y="427652"/>
                  </a:lnTo>
                  <a:lnTo>
                    <a:pt x="232880" y="381076"/>
                  </a:lnTo>
                  <a:lnTo>
                    <a:pt x="237114" y="376842"/>
                  </a:lnTo>
                  <a:lnTo>
                    <a:pt x="254051" y="376842"/>
                  </a:lnTo>
                  <a:lnTo>
                    <a:pt x="270987" y="389544"/>
                  </a:lnTo>
                  <a:lnTo>
                    <a:pt x="287924" y="376842"/>
                  </a:lnTo>
                  <a:lnTo>
                    <a:pt x="296392" y="389544"/>
                  </a:lnTo>
                  <a:lnTo>
                    <a:pt x="309095" y="372607"/>
                  </a:lnTo>
                  <a:lnTo>
                    <a:pt x="326032" y="372607"/>
                  </a:lnTo>
                  <a:lnTo>
                    <a:pt x="334500" y="398012"/>
                  </a:lnTo>
                  <a:lnTo>
                    <a:pt x="338734" y="427652"/>
                  </a:lnTo>
                  <a:lnTo>
                    <a:pt x="351437" y="427652"/>
                  </a:lnTo>
                  <a:lnTo>
                    <a:pt x="359905" y="406481"/>
                  </a:lnTo>
                  <a:lnTo>
                    <a:pt x="389544" y="296392"/>
                  </a:lnTo>
                  <a:lnTo>
                    <a:pt x="398013" y="275221"/>
                  </a:lnTo>
                  <a:lnTo>
                    <a:pt x="414949" y="275221"/>
                  </a:lnTo>
                  <a:lnTo>
                    <a:pt x="431886" y="287924"/>
                  </a:lnTo>
                  <a:lnTo>
                    <a:pt x="444589" y="283690"/>
                  </a:lnTo>
                  <a:lnTo>
                    <a:pt x="461525" y="275221"/>
                  </a:lnTo>
                  <a:lnTo>
                    <a:pt x="474228" y="275221"/>
                  </a:lnTo>
                  <a:lnTo>
                    <a:pt x="482696" y="296392"/>
                  </a:lnTo>
                  <a:lnTo>
                    <a:pt x="491164" y="300626"/>
                  </a:lnTo>
                  <a:lnTo>
                    <a:pt x="533506" y="296392"/>
                  </a:lnTo>
                  <a:lnTo>
                    <a:pt x="550443" y="283690"/>
                  </a:lnTo>
                  <a:lnTo>
                    <a:pt x="541975" y="275221"/>
                  </a:lnTo>
                  <a:lnTo>
                    <a:pt x="525038" y="266753"/>
                  </a:lnTo>
                  <a:lnTo>
                    <a:pt x="520804" y="245582"/>
                  </a:lnTo>
                  <a:lnTo>
                    <a:pt x="537740" y="232880"/>
                  </a:lnTo>
                  <a:lnTo>
                    <a:pt x="541975" y="207475"/>
                  </a:lnTo>
                  <a:lnTo>
                    <a:pt x="529272" y="186304"/>
                  </a:lnTo>
                  <a:lnTo>
                    <a:pt x="520804" y="173601"/>
                  </a:lnTo>
                  <a:lnTo>
                    <a:pt x="525038" y="169367"/>
                  </a:lnTo>
                  <a:lnTo>
                    <a:pt x="525038" y="152430"/>
                  </a:lnTo>
                  <a:lnTo>
                    <a:pt x="512335" y="143962"/>
                  </a:lnTo>
                  <a:lnTo>
                    <a:pt x="512335" y="131259"/>
                  </a:lnTo>
                  <a:lnTo>
                    <a:pt x="546209" y="127025"/>
                  </a:lnTo>
                  <a:lnTo>
                    <a:pt x="550443" y="114323"/>
                  </a:lnTo>
                  <a:lnTo>
                    <a:pt x="537740" y="114323"/>
                  </a:lnTo>
                  <a:lnTo>
                    <a:pt x="529272" y="105854"/>
                  </a:lnTo>
                  <a:lnTo>
                    <a:pt x="512335" y="105854"/>
                  </a:lnTo>
                  <a:lnTo>
                    <a:pt x="499633" y="80449"/>
                  </a:lnTo>
                  <a:lnTo>
                    <a:pt x="486930" y="80449"/>
                  </a:lnTo>
                  <a:lnTo>
                    <a:pt x="486930" y="63513"/>
                  </a:lnTo>
                  <a:lnTo>
                    <a:pt x="474228" y="59278"/>
                  </a:lnTo>
                  <a:lnTo>
                    <a:pt x="457291" y="71981"/>
                  </a:lnTo>
                  <a:lnTo>
                    <a:pt x="440354" y="76215"/>
                  </a:lnTo>
                  <a:lnTo>
                    <a:pt x="427652" y="71981"/>
                  </a:lnTo>
                  <a:lnTo>
                    <a:pt x="410715" y="67747"/>
                  </a:lnTo>
                  <a:lnTo>
                    <a:pt x="406481" y="76215"/>
                  </a:lnTo>
                  <a:lnTo>
                    <a:pt x="393778" y="76215"/>
                  </a:lnTo>
                  <a:lnTo>
                    <a:pt x="359905" y="88918"/>
                  </a:lnTo>
                  <a:lnTo>
                    <a:pt x="313329" y="101620"/>
                  </a:lnTo>
                  <a:lnTo>
                    <a:pt x="296392" y="88918"/>
                  </a:lnTo>
                  <a:lnTo>
                    <a:pt x="275221" y="84683"/>
                  </a:lnTo>
                  <a:lnTo>
                    <a:pt x="275221" y="67747"/>
                  </a:lnTo>
                  <a:lnTo>
                    <a:pt x="254051" y="50810"/>
                  </a:lnTo>
                  <a:lnTo>
                    <a:pt x="228646" y="29639"/>
                  </a:lnTo>
                  <a:lnTo>
                    <a:pt x="199006" y="33873"/>
                  </a:lnTo>
                  <a:lnTo>
                    <a:pt x="169367" y="0"/>
                  </a:lnTo>
                  <a:lnTo>
                    <a:pt x="16513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g34e6a128754_4_0"/>
            <p:cNvSpPr/>
            <p:nvPr/>
          </p:nvSpPr>
          <p:spPr>
            <a:xfrm>
              <a:off x="4883465" y="2967973"/>
              <a:ext cx="292158" cy="461524"/>
            </a:xfrm>
            <a:custGeom>
              <a:avLst/>
              <a:gdLst/>
              <a:ahLst/>
              <a:cxnLst/>
              <a:rect l="l" t="t" r="r" b="b"/>
              <a:pathLst>
                <a:path w="292158" h="461524" extrusionOk="0">
                  <a:moveTo>
                    <a:pt x="67747" y="0"/>
                  </a:moveTo>
                  <a:lnTo>
                    <a:pt x="67747" y="4234"/>
                  </a:lnTo>
                  <a:lnTo>
                    <a:pt x="63513" y="4234"/>
                  </a:lnTo>
                  <a:lnTo>
                    <a:pt x="59278" y="29639"/>
                  </a:lnTo>
                  <a:lnTo>
                    <a:pt x="55044" y="46576"/>
                  </a:lnTo>
                  <a:lnTo>
                    <a:pt x="59278" y="59278"/>
                  </a:lnTo>
                  <a:lnTo>
                    <a:pt x="50810" y="67747"/>
                  </a:lnTo>
                  <a:lnTo>
                    <a:pt x="38108" y="80449"/>
                  </a:lnTo>
                  <a:lnTo>
                    <a:pt x="38108" y="93152"/>
                  </a:lnTo>
                  <a:lnTo>
                    <a:pt x="12703" y="105854"/>
                  </a:lnTo>
                  <a:lnTo>
                    <a:pt x="4234" y="118557"/>
                  </a:lnTo>
                  <a:lnTo>
                    <a:pt x="8468" y="127025"/>
                  </a:lnTo>
                  <a:lnTo>
                    <a:pt x="12703" y="135494"/>
                  </a:lnTo>
                  <a:lnTo>
                    <a:pt x="0" y="139728"/>
                  </a:lnTo>
                  <a:lnTo>
                    <a:pt x="0" y="160899"/>
                  </a:lnTo>
                  <a:lnTo>
                    <a:pt x="12703" y="160899"/>
                  </a:lnTo>
                  <a:lnTo>
                    <a:pt x="25405" y="186304"/>
                  </a:lnTo>
                  <a:lnTo>
                    <a:pt x="42342" y="186304"/>
                  </a:lnTo>
                  <a:lnTo>
                    <a:pt x="50810" y="194772"/>
                  </a:lnTo>
                  <a:lnTo>
                    <a:pt x="63513" y="194772"/>
                  </a:lnTo>
                  <a:lnTo>
                    <a:pt x="59278" y="207475"/>
                  </a:lnTo>
                  <a:lnTo>
                    <a:pt x="25405" y="211709"/>
                  </a:lnTo>
                  <a:lnTo>
                    <a:pt x="25405" y="224411"/>
                  </a:lnTo>
                  <a:lnTo>
                    <a:pt x="38108" y="232880"/>
                  </a:lnTo>
                  <a:lnTo>
                    <a:pt x="38108" y="249816"/>
                  </a:lnTo>
                  <a:lnTo>
                    <a:pt x="33873" y="254050"/>
                  </a:lnTo>
                  <a:lnTo>
                    <a:pt x="42342" y="266753"/>
                  </a:lnTo>
                  <a:lnTo>
                    <a:pt x="55044" y="287924"/>
                  </a:lnTo>
                  <a:lnTo>
                    <a:pt x="50810" y="313329"/>
                  </a:lnTo>
                  <a:lnTo>
                    <a:pt x="33873" y="326031"/>
                  </a:lnTo>
                  <a:lnTo>
                    <a:pt x="38108" y="347202"/>
                  </a:lnTo>
                  <a:lnTo>
                    <a:pt x="55044" y="355671"/>
                  </a:lnTo>
                  <a:lnTo>
                    <a:pt x="63513" y="364139"/>
                  </a:lnTo>
                  <a:lnTo>
                    <a:pt x="46576" y="376842"/>
                  </a:lnTo>
                  <a:lnTo>
                    <a:pt x="4234" y="381076"/>
                  </a:lnTo>
                  <a:lnTo>
                    <a:pt x="25405" y="389544"/>
                  </a:lnTo>
                  <a:lnTo>
                    <a:pt x="55044" y="431886"/>
                  </a:lnTo>
                  <a:lnTo>
                    <a:pt x="76215" y="440354"/>
                  </a:lnTo>
                  <a:lnTo>
                    <a:pt x="76215" y="461525"/>
                  </a:lnTo>
                  <a:lnTo>
                    <a:pt x="97386" y="457291"/>
                  </a:lnTo>
                  <a:lnTo>
                    <a:pt x="127025" y="427652"/>
                  </a:lnTo>
                  <a:lnTo>
                    <a:pt x="152430" y="436120"/>
                  </a:lnTo>
                  <a:lnTo>
                    <a:pt x="152430" y="457291"/>
                  </a:lnTo>
                  <a:lnTo>
                    <a:pt x="194772" y="457291"/>
                  </a:lnTo>
                  <a:lnTo>
                    <a:pt x="258285" y="385310"/>
                  </a:lnTo>
                  <a:lnTo>
                    <a:pt x="258285" y="351436"/>
                  </a:lnTo>
                  <a:lnTo>
                    <a:pt x="283690" y="326031"/>
                  </a:lnTo>
                  <a:lnTo>
                    <a:pt x="266753" y="317563"/>
                  </a:lnTo>
                  <a:lnTo>
                    <a:pt x="270987" y="309095"/>
                  </a:lnTo>
                  <a:lnTo>
                    <a:pt x="249816" y="309095"/>
                  </a:lnTo>
                  <a:lnTo>
                    <a:pt x="249816" y="296392"/>
                  </a:lnTo>
                  <a:lnTo>
                    <a:pt x="262519" y="283690"/>
                  </a:lnTo>
                  <a:lnTo>
                    <a:pt x="258285" y="275221"/>
                  </a:lnTo>
                  <a:lnTo>
                    <a:pt x="249816" y="258285"/>
                  </a:lnTo>
                  <a:lnTo>
                    <a:pt x="279456" y="249816"/>
                  </a:lnTo>
                  <a:lnTo>
                    <a:pt x="287924" y="232880"/>
                  </a:lnTo>
                  <a:lnTo>
                    <a:pt x="292158" y="215943"/>
                  </a:lnTo>
                  <a:lnTo>
                    <a:pt x="270987" y="194772"/>
                  </a:lnTo>
                  <a:lnTo>
                    <a:pt x="254051" y="190538"/>
                  </a:lnTo>
                  <a:lnTo>
                    <a:pt x="220177" y="182069"/>
                  </a:lnTo>
                  <a:lnTo>
                    <a:pt x="220177" y="148196"/>
                  </a:lnTo>
                  <a:lnTo>
                    <a:pt x="215943" y="127025"/>
                  </a:lnTo>
                  <a:lnTo>
                    <a:pt x="190538" y="131259"/>
                  </a:lnTo>
                  <a:lnTo>
                    <a:pt x="148196" y="114323"/>
                  </a:lnTo>
                  <a:lnTo>
                    <a:pt x="152430" y="101620"/>
                  </a:lnTo>
                  <a:lnTo>
                    <a:pt x="165133" y="76215"/>
                  </a:lnTo>
                  <a:lnTo>
                    <a:pt x="165133" y="63513"/>
                  </a:lnTo>
                  <a:lnTo>
                    <a:pt x="156665" y="46576"/>
                  </a:lnTo>
                  <a:lnTo>
                    <a:pt x="135494" y="33873"/>
                  </a:lnTo>
                  <a:lnTo>
                    <a:pt x="135494" y="16937"/>
                  </a:lnTo>
                  <a:lnTo>
                    <a:pt x="135494" y="8468"/>
                  </a:lnTo>
                  <a:lnTo>
                    <a:pt x="118557" y="8468"/>
                  </a:lnTo>
                  <a:lnTo>
                    <a:pt x="114323" y="16937"/>
                  </a:lnTo>
                  <a:lnTo>
                    <a:pt x="93152" y="16937"/>
                  </a:lnTo>
                  <a:lnTo>
                    <a:pt x="80449" y="4234"/>
                  </a:lnTo>
                  <a:lnTo>
                    <a:pt x="6774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g34e6a128754_4_0"/>
            <p:cNvSpPr/>
            <p:nvPr/>
          </p:nvSpPr>
          <p:spPr>
            <a:xfrm>
              <a:off x="4311851" y="2044923"/>
              <a:ext cx="474227" cy="385309"/>
            </a:xfrm>
            <a:custGeom>
              <a:avLst/>
              <a:gdLst/>
              <a:ahLst/>
              <a:cxnLst/>
              <a:rect l="l" t="t" r="r" b="b"/>
              <a:pathLst>
                <a:path w="474227" h="385309" extrusionOk="0">
                  <a:moveTo>
                    <a:pt x="139728" y="0"/>
                  </a:moveTo>
                  <a:lnTo>
                    <a:pt x="122791" y="8468"/>
                  </a:lnTo>
                  <a:lnTo>
                    <a:pt x="127025" y="25405"/>
                  </a:lnTo>
                  <a:lnTo>
                    <a:pt x="93152" y="25405"/>
                  </a:lnTo>
                  <a:lnTo>
                    <a:pt x="63513" y="46576"/>
                  </a:lnTo>
                  <a:lnTo>
                    <a:pt x="63513" y="84683"/>
                  </a:lnTo>
                  <a:lnTo>
                    <a:pt x="84684" y="97386"/>
                  </a:lnTo>
                  <a:lnTo>
                    <a:pt x="93152" y="114323"/>
                  </a:lnTo>
                  <a:lnTo>
                    <a:pt x="55044" y="114323"/>
                  </a:lnTo>
                  <a:lnTo>
                    <a:pt x="55044" y="131259"/>
                  </a:lnTo>
                  <a:lnTo>
                    <a:pt x="67747" y="139728"/>
                  </a:lnTo>
                  <a:lnTo>
                    <a:pt x="59278" y="148196"/>
                  </a:lnTo>
                  <a:lnTo>
                    <a:pt x="46576" y="156664"/>
                  </a:lnTo>
                  <a:lnTo>
                    <a:pt x="50810" y="165133"/>
                  </a:lnTo>
                  <a:lnTo>
                    <a:pt x="67747" y="165133"/>
                  </a:lnTo>
                  <a:lnTo>
                    <a:pt x="76215" y="177835"/>
                  </a:lnTo>
                  <a:lnTo>
                    <a:pt x="63513" y="186304"/>
                  </a:lnTo>
                  <a:lnTo>
                    <a:pt x="50810" y="215943"/>
                  </a:lnTo>
                  <a:lnTo>
                    <a:pt x="29639" y="228645"/>
                  </a:lnTo>
                  <a:lnTo>
                    <a:pt x="21171" y="245582"/>
                  </a:lnTo>
                  <a:lnTo>
                    <a:pt x="12703" y="254050"/>
                  </a:lnTo>
                  <a:lnTo>
                    <a:pt x="16937" y="262519"/>
                  </a:lnTo>
                  <a:lnTo>
                    <a:pt x="4234" y="270987"/>
                  </a:lnTo>
                  <a:lnTo>
                    <a:pt x="0" y="292158"/>
                  </a:lnTo>
                  <a:lnTo>
                    <a:pt x="12703" y="300626"/>
                  </a:lnTo>
                  <a:lnTo>
                    <a:pt x="16937" y="321797"/>
                  </a:lnTo>
                  <a:lnTo>
                    <a:pt x="8468" y="334500"/>
                  </a:lnTo>
                  <a:lnTo>
                    <a:pt x="16937" y="347202"/>
                  </a:lnTo>
                  <a:lnTo>
                    <a:pt x="38108" y="347202"/>
                  </a:lnTo>
                  <a:lnTo>
                    <a:pt x="38108" y="351436"/>
                  </a:lnTo>
                  <a:lnTo>
                    <a:pt x="42342" y="351436"/>
                  </a:lnTo>
                  <a:lnTo>
                    <a:pt x="71981" y="381076"/>
                  </a:lnTo>
                  <a:lnTo>
                    <a:pt x="105854" y="372607"/>
                  </a:lnTo>
                  <a:lnTo>
                    <a:pt x="152430" y="342968"/>
                  </a:lnTo>
                  <a:lnTo>
                    <a:pt x="177835" y="342968"/>
                  </a:lnTo>
                  <a:lnTo>
                    <a:pt x="203240" y="326031"/>
                  </a:lnTo>
                  <a:lnTo>
                    <a:pt x="232880" y="309095"/>
                  </a:lnTo>
                  <a:lnTo>
                    <a:pt x="258285" y="309095"/>
                  </a:lnTo>
                  <a:lnTo>
                    <a:pt x="262519" y="338734"/>
                  </a:lnTo>
                  <a:lnTo>
                    <a:pt x="287924" y="381076"/>
                  </a:lnTo>
                  <a:lnTo>
                    <a:pt x="321797" y="381076"/>
                  </a:lnTo>
                  <a:lnTo>
                    <a:pt x="364139" y="372607"/>
                  </a:lnTo>
                  <a:lnTo>
                    <a:pt x="393778" y="385310"/>
                  </a:lnTo>
                  <a:lnTo>
                    <a:pt x="427652" y="359905"/>
                  </a:lnTo>
                  <a:lnTo>
                    <a:pt x="431886" y="321797"/>
                  </a:lnTo>
                  <a:lnTo>
                    <a:pt x="465759" y="317563"/>
                  </a:lnTo>
                  <a:lnTo>
                    <a:pt x="465759" y="292158"/>
                  </a:lnTo>
                  <a:lnTo>
                    <a:pt x="436120" y="270987"/>
                  </a:lnTo>
                  <a:lnTo>
                    <a:pt x="436120" y="258285"/>
                  </a:lnTo>
                  <a:lnTo>
                    <a:pt x="444589" y="237114"/>
                  </a:lnTo>
                  <a:lnTo>
                    <a:pt x="436120" y="228645"/>
                  </a:lnTo>
                  <a:lnTo>
                    <a:pt x="444589" y="207475"/>
                  </a:lnTo>
                  <a:lnTo>
                    <a:pt x="461525" y="199006"/>
                  </a:lnTo>
                  <a:lnTo>
                    <a:pt x="474228" y="160899"/>
                  </a:lnTo>
                  <a:lnTo>
                    <a:pt x="448823" y="165133"/>
                  </a:lnTo>
                  <a:lnTo>
                    <a:pt x="465759" y="148196"/>
                  </a:lnTo>
                  <a:lnTo>
                    <a:pt x="453057" y="114323"/>
                  </a:lnTo>
                  <a:lnTo>
                    <a:pt x="444589" y="93152"/>
                  </a:lnTo>
                  <a:lnTo>
                    <a:pt x="457291" y="80449"/>
                  </a:lnTo>
                  <a:lnTo>
                    <a:pt x="448823" y="76215"/>
                  </a:lnTo>
                  <a:lnTo>
                    <a:pt x="444589" y="67747"/>
                  </a:lnTo>
                  <a:lnTo>
                    <a:pt x="431886" y="55044"/>
                  </a:lnTo>
                  <a:lnTo>
                    <a:pt x="414949" y="71981"/>
                  </a:lnTo>
                  <a:lnTo>
                    <a:pt x="410715" y="71981"/>
                  </a:lnTo>
                  <a:lnTo>
                    <a:pt x="402247" y="63513"/>
                  </a:lnTo>
                  <a:lnTo>
                    <a:pt x="368373" y="63513"/>
                  </a:lnTo>
                  <a:lnTo>
                    <a:pt x="359905" y="71981"/>
                  </a:lnTo>
                  <a:lnTo>
                    <a:pt x="351437" y="71981"/>
                  </a:lnTo>
                  <a:lnTo>
                    <a:pt x="338734" y="50810"/>
                  </a:lnTo>
                  <a:lnTo>
                    <a:pt x="321797" y="50810"/>
                  </a:lnTo>
                  <a:lnTo>
                    <a:pt x="313329" y="55044"/>
                  </a:lnTo>
                  <a:lnTo>
                    <a:pt x="296392" y="55044"/>
                  </a:lnTo>
                  <a:lnTo>
                    <a:pt x="270987" y="33873"/>
                  </a:lnTo>
                  <a:lnTo>
                    <a:pt x="254051" y="29639"/>
                  </a:lnTo>
                  <a:lnTo>
                    <a:pt x="245582" y="21171"/>
                  </a:lnTo>
                  <a:lnTo>
                    <a:pt x="215943" y="0"/>
                  </a:lnTo>
                  <a:lnTo>
                    <a:pt x="177835" y="0"/>
                  </a:lnTo>
                  <a:lnTo>
                    <a:pt x="177835" y="12703"/>
                  </a:lnTo>
                  <a:lnTo>
                    <a:pt x="169367" y="16937"/>
                  </a:lnTo>
                  <a:lnTo>
                    <a:pt x="13972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g34e6a128754_4_0"/>
            <p:cNvSpPr/>
            <p:nvPr/>
          </p:nvSpPr>
          <p:spPr>
            <a:xfrm>
              <a:off x="3812218" y="1896727"/>
              <a:ext cx="423417" cy="309094"/>
            </a:xfrm>
            <a:custGeom>
              <a:avLst/>
              <a:gdLst/>
              <a:ahLst/>
              <a:cxnLst/>
              <a:rect l="l" t="t" r="r" b="b"/>
              <a:pathLst>
                <a:path w="423417" h="309094" extrusionOk="0">
                  <a:moveTo>
                    <a:pt x="12703" y="0"/>
                  </a:moveTo>
                  <a:lnTo>
                    <a:pt x="4234" y="8468"/>
                  </a:lnTo>
                  <a:lnTo>
                    <a:pt x="0" y="25405"/>
                  </a:lnTo>
                  <a:lnTo>
                    <a:pt x="8468" y="25405"/>
                  </a:lnTo>
                  <a:lnTo>
                    <a:pt x="4234" y="42342"/>
                  </a:lnTo>
                  <a:lnTo>
                    <a:pt x="0" y="71981"/>
                  </a:lnTo>
                  <a:lnTo>
                    <a:pt x="8468" y="88918"/>
                  </a:lnTo>
                  <a:lnTo>
                    <a:pt x="8468" y="114323"/>
                  </a:lnTo>
                  <a:lnTo>
                    <a:pt x="21171" y="114323"/>
                  </a:lnTo>
                  <a:lnTo>
                    <a:pt x="16937" y="122791"/>
                  </a:lnTo>
                  <a:lnTo>
                    <a:pt x="4234" y="143962"/>
                  </a:lnTo>
                  <a:lnTo>
                    <a:pt x="0" y="156664"/>
                  </a:lnTo>
                  <a:lnTo>
                    <a:pt x="16937" y="169367"/>
                  </a:lnTo>
                  <a:lnTo>
                    <a:pt x="21171" y="203240"/>
                  </a:lnTo>
                  <a:lnTo>
                    <a:pt x="25405" y="215943"/>
                  </a:lnTo>
                  <a:lnTo>
                    <a:pt x="16937" y="220177"/>
                  </a:lnTo>
                  <a:lnTo>
                    <a:pt x="4234" y="211709"/>
                  </a:lnTo>
                  <a:lnTo>
                    <a:pt x="0" y="228645"/>
                  </a:lnTo>
                  <a:lnTo>
                    <a:pt x="8468" y="241348"/>
                  </a:lnTo>
                  <a:lnTo>
                    <a:pt x="16937" y="258285"/>
                  </a:lnTo>
                  <a:lnTo>
                    <a:pt x="59278" y="262519"/>
                  </a:lnTo>
                  <a:lnTo>
                    <a:pt x="88918" y="258285"/>
                  </a:lnTo>
                  <a:lnTo>
                    <a:pt x="105854" y="241348"/>
                  </a:lnTo>
                  <a:lnTo>
                    <a:pt x="131259" y="258285"/>
                  </a:lnTo>
                  <a:lnTo>
                    <a:pt x="143962" y="266753"/>
                  </a:lnTo>
                  <a:lnTo>
                    <a:pt x="160899" y="262519"/>
                  </a:lnTo>
                  <a:lnTo>
                    <a:pt x="177835" y="254050"/>
                  </a:lnTo>
                  <a:lnTo>
                    <a:pt x="211709" y="270987"/>
                  </a:lnTo>
                  <a:lnTo>
                    <a:pt x="245582" y="292158"/>
                  </a:lnTo>
                  <a:lnTo>
                    <a:pt x="254051" y="304861"/>
                  </a:lnTo>
                  <a:lnTo>
                    <a:pt x="270987" y="292158"/>
                  </a:lnTo>
                  <a:lnTo>
                    <a:pt x="287924" y="300626"/>
                  </a:lnTo>
                  <a:lnTo>
                    <a:pt x="296392" y="309095"/>
                  </a:lnTo>
                  <a:lnTo>
                    <a:pt x="313329" y="304861"/>
                  </a:lnTo>
                  <a:lnTo>
                    <a:pt x="321797" y="292158"/>
                  </a:lnTo>
                  <a:lnTo>
                    <a:pt x="342968" y="304861"/>
                  </a:lnTo>
                  <a:lnTo>
                    <a:pt x="368373" y="296392"/>
                  </a:lnTo>
                  <a:lnTo>
                    <a:pt x="381076" y="300626"/>
                  </a:lnTo>
                  <a:lnTo>
                    <a:pt x="398013" y="287924"/>
                  </a:lnTo>
                  <a:lnTo>
                    <a:pt x="406481" y="283690"/>
                  </a:lnTo>
                  <a:lnTo>
                    <a:pt x="410715" y="283690"/>
                  </a:lnTo>
                  <a:lnTo>
                    <a:pt x="414949" y="262519"/>
                  </a:lnTo>
                  <a:lnTo>
                    <a:pt x="402247" y="249816"/>
                  </a:lnTo>
                  <a:lnTo>
                    <a:pt x="385310" y="237114"/>
                  </a:lnTo>
                  <a:lnTo>
                    <a:pt x="376842" y="249816"/>
                  </a:lnTo>
                  <a:lnTo>
                    <a:pt x="372608" y="254050"/>
                  </a:lnTo>
                  <a:lnTo>
                    <a:pt x="368373" y="228645"/>
                  </a:lnTo>
                  <a:lnTo>
                    <a:pt x="385310" y="224411"/>
                  </a:lnTo>
                  <a:lnTo>
                    <a:pt x="381076" y="203240"/>
                  </a:lnTo>
                  <a:lnTo>
                    <a:pt x="364139" y="203240"/>
                  </a:lnTo>
                  <a:lnTo>
                    <a:pt x="372608" y="186304"/>
                  </a:lnTo>
                  <a:lnTo>
                    <a:pt x="398013" y="182069"/>
                  </a:lnTo>
                  <a:lnTo>
                    <a:pt x="406481" y="143962"/>
                  </a:lnTo>
                  <a:lnTo>
                    <a:pt x="423418" y="135494"/>
                  </a:lnTo>
                  <a:lnTo>
                    <a:pt x="402247" y="122791"/>
                  </a:lnTo>
                  <a:lnTo>
                    <a:pt x="410715" y="110089"/>
                  </a:lnTo>
                  <a:lnTo>
                    <a:pt x="410715" y="63513"/>
                  </a:lnTo>
                  <a:lnTo>
                    <a:pt x="406481" y="25405"/>
                  </a:lnTo>
                  <a:lnTo>
                    <a:pt x="372608" y="29639"/>
                  </a:lnTo>
                  <a:lnTo>
                    <a:pt x="351437" y="25405"/>
                  </a:lnTo>
                  <a:lnTo>
                    <a:pt x="313329" y="38108"/>
                  </a:lnTo>
                  <a:lnTo>
                    <a:pt x="275221" y="71981"/>
                  </a:lnTo>
                  <a:lnTo>
                    <a:pt x="249816" y="59278"/>
                  </a:lnTo>
                  <a:lnTo>
                    <a:pt x="220177" y="59278"/>
                  </a:lnTo>
                  <a:lnTo>
                    <a:pt x="199006" y="38108"/>
                  </a:lnTo>
                  <a:lnTo>
                    <a:pt x="160899" y="25405"/>
                  </a:lnTo>
                  <a:lnTo>
                    <a:pt x="105854" y="29639"/>
                  </a:lnTo>
                  <a:lnTo>
                    <a:pt x="93152" y="21171"/>
                  </a:lnTo>
                  <a:lnTo>
                    <a:pt x="67747" y="21171"/>
                  </a:lnTo>
                  <a:lnTo>
                    <a:pt x="46576" y="25405"/>
                  </a:lnTo>
                  <a:lnTo>
                    <a:pt x="38108" y="21171"/>
                  </a:lnTo>
                  <a:lnTo>
                    <a:pt x="38108" y="4234"/>
                  </a:lnTo>
                  <a:lnTo>
                    <a:pt x="33873" y="0"/>
                  </a:lnTo>
                  <a:lnTo>
                    <a:pt x="1270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g34e6a128754_4_0"/>
            <p:cNvSpPr/>
            <p:nvPr/>
          </p:nvSpPr>
          <p:spPr>
            <a:xfrm>
              <a:off x="3769876" y="1333582"/>
              <a:ext cx="461525" cy="440354"/>
            </a:xfrm>
            <a:custGeom>
              <a:avLst/>
              <a:gdLst/>
              <a:ahLst/>
              <a:cxnLst/>
              <a:rect l="l" t="t" r="r" b="b"/>
              <a:pathLst>
                <a:path w="461525" h="440354" extrusionOk="0">
                  <a:moveTo>
                    <a:pt x="152430" y="4234"/>
                  </a:moveTo>
                  <a:lnTo>
                    <a:pt x="67747" y="16937"/>
                  </a:lnTo>
                  <a:lnTo>
                    <a:pt x="0" y="71981"/>
                  </a:lnTo>
                  <a:lnTo>
                    <a:pt x="0" y="283690"/>
                  </a:lnTo>
                  <a:lnTo>
                    <a:pt x="21171" y="287924"/>
                  </a:lnTo>
                  <a:lnTo>
                    <a:pt x="29639" y="304861"/>
                  </a:lnTo>
                  <a:lnTo>
                    <a:pt x="46576" y="300626"/>
                  </a:lnTo>
                  <a:lnTo>
                    <a:pt x="59278" y="287924"/>
                  </a:lnTo>
                  <a:lnTo>
                    <a:pt x="71981" y="292158"/>
                  </a:lnTo>
                  <a:lnTo>
                    <a:pt x="101620" y="313329"/>
                  </a:lnTo>
                  <a:lnTo>
                    <a:pt x="110089" y="309095"/>
                  </a:lnTo>
                  <a:lnTo>
                    <a:pt x="118557" y="326031"/>
                  </a:lnTo>
                  <a:lnTo>
                    <a:pt x="148196" y="338734"/>
                  </a:lnTo>
                  <a:lnTo>
                    <a:pt x="148196" y="355671"/>
                  </a:lnTo>
                  <a:lnTo>
                    <a:pt x="169367" y="364139"/>
                  </a:lnTo>
                  <a:lnTo>
                    <a:pt x="186304" y="355671"/>
                  </a:lnTo>
                  <a:lnTo>
                    <a:pt x="224411" y="351436"/>
                  </a:lnTo>
                  <a:lnTo>
                    <a:pt x="232880" y="359905"/>
                  </a:lnTo>
                  <a:lnTo>
                    <a:pt x="254051" y="351436"/>
                  </a:lnTo>
                  <a:lnTo>
                    <a:pt x="262519" y="368373"/>
                  </a:lnTo>
                  <a:lnTo>
                    <a:pt x="237114" y="381076"/>
                  </a:lnTo>
                  <a:lnTo>
                    <a:pt x="237114" y="402247"/>
                  </a:lnTo>
                  <a:lnTo>
                    <a:pt x="245582" y="410715"/>
                  </a:lnTo>
                  <a:lnTo>
                    <a:pt x="254051" y="410715"/>
                  </a:lnTo>
                  <a:lnTo>
                    <a:pt x="258285" y="398012"/>
                  </a:lnTo>
                  <a:lnTo>
                    <a:pt x="270987" y="389544"/>
                  </a:lnTo>
                  <a:lnTo>
                    <a:pt x="283690" y="398012"/>
                  </a:lnTo>
                  <a:lnTo>
                    <a:pt x="317563" y="410715"/>
                  </a:lnTo>
                  <a:lnTo>
                    <a:pt x="330266" y="410715"/>
                  </a:lnTo>
                  <a:lnTo>
                    <a:pt x="330266" y="393778"/>
                  </a:lnTo>
                  <a:lnTo>
                    <a:pt x="351437" y="406481"/>
                  </a:lnTo>
                  <a:lnTo>
                    <a:pt x="351437" y="419183"/>
                  </a:lnTo>
                  <a:lnTo>
                    <a:pt x="342968" y="431886"/>
                  </a:lnTo>
                  <a:lnTo>
                    <a:pt x="359905" y="423417"/>
                  </a:lnTo>
                  <a:lnTo>
                    <a:pt x="372608" y="419183"/>
                  </a:lnTo>
                  <a:lnTo>
                    <a:pt x="381076" y="427652"/>
                  </a:lnTo>
                  <a:lnTo>
                    <a:pt x="381076" y="440354"/>
                  </a:lnTo>
                  <a:lnTo>
                    <a:pt x="402247" y="427652"/>
                  </a:lnTo>
                  <a:lnTo>
                    <a:pt x="440354" y="427652"/>
                  </a:lnTo>
                  <a:lnTo>
                    <a:pt x="448823" y="410715"/>
                  </a:lnTo>
                  <a:lnTo>
                    <a:pt x="444589" y="402247"/>
                  </a:lnTo>
                  <a:lnTo>
                    <a:pt x="431886" y="402247"/>
                  </a:lnTo>
                  <a:lnTo>
                    <a:pt x="414949" y="402247"/>
                  </a:lnTo>
                  <a:lnTo>
                    <a:pt x="406481" y="398012"/>
                  </a:lnTo>
                  <a:lnTo>
                    <a:pt x="423418" y="389544"/>
                  </a:lnTo>
                  <a:lnTo>
                    <a:pt x="436120" y="389544"/>
                  </a:lnTo>
                  <a:lnTo>
                    <a:pt x="448823" y="389544"/>
                  </a:lnTo>
                  <a:lnTo>
                    <a:pt x="453057" y="364139"/>
                  </a:lnTo>
                  <a:lnTo>
                    <a:pt x="461525" y="355671"/>
                  </a:lnTo>
                  <a:lnTo>
                    <a:pt x="461525" y="342968"/>
                  </a:lnTo>
                  <a:lnTo>
                    <a:pt x="444589" y="330266"/>
                  </a:lnTo>
                  <a:lnTo>
                    <a:pt x="423418" y="330266"/>
                  </a:lnTo>
                  <a:lnTo>
                    <a:pt x="419183" y="326031"/>
                  </a:lnTo>
                  <a:lnTo>
                    <a:pt x="431886" y="317563"/>
                  </a:lnTo>
                  <a:lnTo>
                    <a:pt x="436120" y="309095"/>
                  </a:lnTo>
                  <a:lnTo>
                    <a:pt x="423418" y="300626"/>
                  </a:lnTo>
                  <a:lnTo>
                    <a:pt x="410715" y="283690"/>
                  </a:lnTo>
                  <a:lnTo>
                    <a:pt x="410715" y="275221"/>
                  </a:lnTo>
                  <a:lnTo>
                    <a:pt x="431886" y="262519"/>
                  </a:lnTo>
                  <a:lnTo>
                    <a:pt x="436120" y="254050"/>
                  </a:lnTo>
                  <a:lnTo>
                    <a:pt x="419183" y="245582"/>
                  </a:lnTo>
                  <a:lnTo>
                    <a:pt x="410715" y="228645"/>
                  </a:lnTo>
                  <a:lnTo>
                    <a:pt x="385310" y="224411"/>
                  </a:lnTo>
                  <a:lnTo>
                    <a:pt x="355671" y="215943"/>
                  </a:lnTo>
                  <a:lnTo>
                    <a:pt x="355671" y="186304"/>
                  </a:lnTo>
                  <a:lnTo>
                    <a:pt x="372608" y="173601"/>
                  </a:lnTo>
                  <a:lnTo>
                    <a:pt x="364139" y="156664"/>
                  </a:lnTo>
                  <a:lnTo>
                    <a:pt x="351437" y="156664"/>
                  </a:lnTo>
                  <a:lnTo>
                    <a:pt x="338734" y="173601"/>
                  </a:lnTo>
                  <a:lnTo>
                    <a:pt x="292158" y="169367"/>
                  </a:lnTo>
                  <a:lnTo>
                    <a:pt x="254051" y="160899"/>
                  </a:lnTo>
                  <a:lnTo>
                    <a:pt x="232880" y="139728"/>
                  </a:lnTo>
                  <a:lnTo>
                    <a:pt x="232880" y="118557"/>
                  </a:lnTo>
                  <a:lnTo>
                    <a:pt x="249816" y="114323"/>
                  </a:lnTo>
                  <a:lnTo>
                    <a:pt x="232880" y="101620"/>
                  </a:lnTo>
                  <a:lnTo>
                    <a:pt x="199006" y="101620"/>
                  </a:lnTo>
                  <a:lnTo>
                    <a:pt x="182070" y="50810"/>
                  </a:lnTo>
                  <a:lnTo>
                    <a:pt x="148196" y="0"/>
                  </a:lnTo>
                  <a:close/>
                </a:path>
              </a:pathLst>
            </a:custGeom>
            <a:solidFill>
              <a:srgbClr val="6B63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g34e6a128754_4_0"/>
            <p:cNvSpPr/>
            <p:nvPr/>
          </p:nvSpPr>
          <p:spPr>
            <a:xfrm>
              <a:off x="3918073" y="1299709"/>
              <a:ext cx="618189" cy="491164"/>
            </a:xfrm>
            <a:custGeom>
              <a:avLst/>
              <a:gdLst/>
              <a:ahLst/>
              <a:cxnLst/>
              <a:rect l="l" t="t" r="r" b="b"/>
              <a:pathLst>
                <a:path w="618189" h="491164" extrusionOk="0">
                  <a:moveTo>
                    <a:pt x="131259" y="0"/>
                  </a:moveTo>
                  <a:lnTo>
                    <a:pt x="84684" y="25405"/>
                  </a:lnTo>
                  <a:lnTo>
                    <a:pt x="8468" y="33873"/>
                  </a:lnTo>
                  <a:lnTo>
                    <a:pt x="0" y="33873"/>
                  </a:lnTo>
                  <a:lnTo>
                    <a:pt x="33873" y="84683"/>
                  </a:lnTo>
                  <a:lnTo>
                    <a:pt x="50810" y="135494"/>
                  </a:lnTo>
                  <a:lnTo>
                    <a:pt x="84684" y="135494"/>
                  </a:lnTo>
                  <a:lnTo>
                    <a:pt x="101620" y="148196"/>
                  </a:lnTo>
                  <a:lnTo>
                    <a:pt x="84684" y="152430"/>
                  </a:lnTo>
                  <a:lnTo>
                    <a:pt x="84684" y="173601"/>
                  </a:lnTo>
                  <a:lnTo>
                    <a:pt x="105854" y="194772"/>
                  </a:lnTo>
                  <a:lnTo>
                    <a:pt x="143962" y="203240"/>
                  </a:lnTo>
                  <a:lnTo>
                    <a:pt x="190538" y="207475"/>
                  </a:lnTo>
                  <a:lnTo>
                    <a:pt x="203240" y="190538"/>
                  </a:lnTo>
                  <a:lnTo>
                    <a:pt x="215943" y="190538"/>
                  </a:lnTo>
                  <a:lnTo>
                    <a:pt x="224411" y="207475"/>
                  </a:lnTo>
                  <a:lnTo>
                    <a:pt x="207475" y="220177"/>
                  </a:lnTo>
                  <a:lnTo>
                    <a:pt x="207475" y="249816"/>
                  </a:lnTo>
                  <a:lnTo>
                    <a:pt x="237114" y="258285"/>
                  </a:lnTo>
                  <a:lnTo>
                    <a:pt x="262519" y="258285"/>
                  </a:lnTo>
                  <a:lnTo>
                    <a:pt x="270987" y="279455"/>
                  </a:lnTo>
                  <a:lnTo>
                    <a:pt x="287924" y="287924"/>
                  </a:lnTo>
                  <a:lnTo>
                    <a:pt x="283690" y="296392"/>
                  </a:lnTo>
                  <a:lnTo>
                    <a:pt x="262519" y="304861"/>
                  </a:lnTo>
                  <a:lnTo>
                    <a:pt x="262519" y="317563"/>
                  </a:lnTo>
                  <a:lnTo>
                    <a:pt x="275221" y="334500"/>
                  </a:lnTo>
                  <a:lnTo>
                    <a:pt x="287924" y="342968"/>
                  </a:lnTo>
                  <a:lnTo>
                    <a:pt x="283690" y="351436"/>
                  </a:lnTo>
                  <a:lnTo>
                    <a:pt x="270987" y="359905"/>
                  </a:lnTo>
                  <a:lnTo>
                    <a:pt x="275221" y="364139"/>
                  </a:lnTo>
                  <a:lnTo>
                    <a:pt x="296392" y="364139"/>
                  </a:lnTo>
                  <a:lnTo>
                    <a:pt x="313329" y="376842"/>
                  </a:lnTo>
                  <a:lnTo>
                    <a:pt x="313329" y="389544"/>
                  </a:lnTo>
                  <a:lnTo>
                    <a:pt x="304861" y="398012"/>
                  </a:lnTo>
                  <a:lnTo>
                    <a:pt x="300627" y="423417"/>
                  </a:lnTo>
                  <a:lnTo>
                    <a:pt x="287924" y="423417"/>
                  </a:lnTo>
                  <a:lnTo>
                    <a:pt x="275221" y="423417"/>
                  </a:lnTo>
                  <a:lnTo>
                    <a:pt x="258285" y="431886"/>
                  </a:lnTo>
                  <a:lnTo>
                    <a:pt x="266753" y="431886"/>
                  </a:lnTo>
                  <a:lnTo>
                    <a:pt x="283690" y="431886"/>
                  </a:lnTo>
                  <a:lnTo>
                    <a:pt x="296392" y="436120"/>
                  </a:lnTo>
                  <a:lnTo>
                    <a:pt x="300627" y="444588"/>
                  </a:lnTo>
                  <a:lnTo>
                    <a:pt x="292158" y="461525"/>
                  </a:lnTo>
                  <a:lnTo>
                    <a:pt x="304861" y="474228"/>
                  </a:lnTo>
                  <a:lnTo>
                    <a:pt x="317563" y="478462"/>
                  </a:lnTo>
                  <a:lnTo>
                    <a:pt x="330266" y="469993"/>
                  </a:lnTo>
                  <a:lnTo>
                    <a:pt x="347202" y="469993"/>
                  </a:lnTo>
                  <a:lnTo>
                    <a:pt x="351437" y="478462"/>
                  </a:lnTo>
                  <a:lnTo>
                    <a:pt x="355671" y="478462"/>
                  </a:lnTo>
                  <a:lnTo>
                    <a:pt x="376842" y="465759"/>
                  </a:lnTo>
                  <a:lnTo>
                    <a:pt x="393778" y="478462"/>
                  </a:lnTo>
                  <a:lnTo>
                    <a:pt x="419183" y="461525"/>
                  </a:lnTo>
                  <a:lnTo>
                    <a:pt x="427652" y="461525"/>
                  </a:lnTo>
                  <a:lnTo>
                    <a:pt x="440354" y="469993"/>
                  </a:lnTo>
                  <a:lnTo>
                    <a:pt x="465759" y="453057"/>
                  </a:lnTo>
                  <a:lnTo>
                    <a:pt x="474228" y="457291"/>
                  </a:lnTo>
                  <a:lnTo>
                    <a:pt x="482696" y="465759"/>
                  </a:lnTo>
                  <a:lnTo>
                    <a:pt x="520804" y="465759"/>
                  </a:lnTo>
                  <a:lnTo>
                    <a:pt x="520804" y="478462"/>
                  </a:lnTo>
                  <a:lnTo>
                    <a:pt x="537740" y="465759"/>
                  </a:lnTo>
                  <a:lnTo>
                    <a:pt x="546209" y="465759"/>
                  </a:lnTo>
                  <a:lnTo>
                    <a:pt x="554677" y="482696"/>
                  </a:lnTo>
                  <a:lnTo>
                    <a:pt x="584316" y="491164"/>
                  </a:lnTo>
                  <a:lnTo>
                    <a:pt x="592785" y="486930"/>
                  </a:lnTo>
                  <a:lnTo>
                    <a:pt x="588551" y="486930"/>
                  </a:lnTo>
                  <a:lnTo>
                    <a:pt x="588551" y="469993"/>
                  </a:lnTo>
                  <a:lnTo>
                    <a:pt x="618190" y="453057"/>
                  </a:lnTo>
                  <a:lnTo>
                    <a:pt x="613956" y="423417"/>
                  </a:lnTo>
                  <a:lnTo>
                    <a:pt x="584316" y="414949"/>
                  </a:lnTo>
                  <a:lnTo>
                    <a:pt x="592785" y="410715"/>
                  </a:lnTo>
                  <a:lnTo>
                    <a:pt x="592785" y="389544"/>
                  </a:lnTo>
                  <a:lnTo>
                    <a:pt x="613956" y="372607"/>
                  </a:lnTo>
                  <a:lnTo>
                    <a:pt x="609721" y="359905"/>
                  </a:lnTo>
                  <a:lnTo>
                    <a:pt x="558911" y="321797"/>
                  </a:lnTo>
                  <a:lnTo>
                    <a:pt x="474228" y="326031"/>
                  </a:lnTo>
                  <a:lnTo>
                    <a:pt x="465759" y="342968"/>
                  </a:lnTo>
                  <a:lnTo>
                    <a:pt x="453057" y="342968"/>
                  </a:lnTo>
                  <a:lnTo>
                    <a:pt x="457291" y="287924"/>
                  </a:lnTo>
                  <a:lnTo>
                    <a:pt x="431886" y="258285"/>
                  </a:lnTo>
                  <a:lnTo>
                    <a:pt x="410715" y="262519"/>
                  </a:lnTo>
                  <a:lnTo>
                    <a:pt x="402247" y="249816"/>
                  </a:lnTo>
                  <a:lnTo>
                    <a:pt x="372608" y="262519"/>
                  </a:lnTo>
                  <a:lnTo>
                    <a:pt x="359905" y="249816"/>
                  </a:lnTo>
                  <a:lnTo>
                    <a:pt x="338734" y="249816"/>
                  </a:lnTo>
                  <a:lnTo>
                    <a:pt x="334500" y="228645"/>
                  </a:lnTo>
                  <a:lnTo>
                    <a:pt x="330266" y="169367"/>
                  </a:lnTo>
                  <a:lnTo>
                    <a:pt x="317563" y="160899"/>
                  </a:lnTo>
                  <a:lnTo>
                    <a:pt x="317563" y="152430"/>
                  </a:lnTo>
                  <a:lnTo>
                    <a:pt x="309095" y="152430"/>
                  </a:lnTo>
                  <a:lnTo>
                    <a:pt x="304861" y="135494"/>
                  </a:lnTo>
                  <a:lnTo>
                    <a:pt x="283690" y="135494"/>
                  </a:lnTo>
                  <a:lnTo>
                    <a:pt x="245582" y="148196"/>
                  </a:lnTo>
                  <a:lnTo>
                    <a:pt x="228646" y="169367"/>
                  </a:lnTo>
                  <a:lnTo>
                    <a:pt x="207475" y="169367"/>
                  </a:lnTo>
                  <a:lnTo>
                    <a:pt x="199006" y="156664"/>
                  </a:lnTo>
                  <a:lnTo>
                    <a:pt x="194772" y="139728"/>
                  </a:lnTo>
                  <a:lnTo>
                    <a:pt x="177835" y="122791"/>
                  </a:lnTo>
                  <a:lnTo>
                    <a:pt x="156665" y="122791"/>
                  </a:lnTo>
                  <a:lnTo>
                    <a:pt x="148196" y="105854"/>
                  </a:lnTo>
                  <a:lnTo>
                    <a:pt x="148196" y="80449"/>
                  </a:lnTo>
                  <a:lnTo>
                    <a:pt x="156665" y="63513"/>
                  </a:lnTo>
                  <a:lnTo>
                    <a:pt x="152430" y="38108"/>
                  </a:lnTo>
                  <a:lnTo>
                    <a:pt x="13125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g34e6a128754_4_0"/>
            <p:cNvSpPr/>
            <p:nvPr/>
          </p:nvSpPr>
          <p:spPr>
            <a:xfrm>
              <a:off x="4176357" y="1752765"/>
              <a:ext cx="372607" cy="541974"/>
            </a:xfrm>
            <a:custGeom>
              <a:avLst/>
              <a:gdLst/>
              <a:ahLst/>
              <a:cxnLst/>
              <a:rect l="l" t="t" r="r" b="b"/>
              <a:pathLst>
                <a:path w="372607" h="541974" extrusionOk="0">
                  <a:moveTo>
                    <a:pt x="207475" y="0"/>
                  </a:moveTo>
                  <a:lnTo>
                    <a:pt x="182070" y="21171"/>
                  </a:lnTo>
                  <a:lnTo>
                    <a:pt x="169367" y="8468"/>
                  </a:lnTo>
                  <a:lnTo>
                    <a:pt x="160899" y="8468"/>
                  </a:lnTo>
                  <a:lnTo>
                    <a:pt x="135494" y="25405"/>
                  </a:lnTo>
                  <a:lnTo>
                    <a:pt x="118557" y="12703"/>
                  </a:lnTo>
                  <a:lnTo>
                    <a:pt x="97386" y="25405"/>
                  </a:lnTo>
                  <a:lnTo>
                    <a:pt x="93152" y="25405"/>
                  </a:lnTo>
                  <a:lnTo>
                    <a:pt x="88918" y="16937"/>
                  </a:lnTo>
                  <a:lnTo>
                    <a:pt x="71981" y="16937"/>
                  </a:lnTo>
                  <a:lnTo>
                    <a:pt x="59278" y="25405"/>
                  </a:lnTo>
                  <a:lnTo>
                    <a:pt x="59278" y="46576"/>
                  </a:lnTo>
                  <a:lnTo>
                    <a:pt x="42342" y="67747"/>
                  </a:lnTo>
                  <a:lnTo>
                    <a:pt x="42342" y="88918"/>
                  </a:lnTo>
                  <a:lnTo>
                    <a:pt x="29639" y="101620"/>
                  </a:lnTo>
                  <a:lnTo>
                    <a:pt x="29639" y="122791"/>
                  </a:lnTo>
                  <a:lnTo>
                    <a:pt x="38108" y="152430"/>
                  </a:lnTo>
                  <a:lnTo>
                    <a:pt x="46576" y="207475"/>
                  </a:lnTo>
                  <a:lnTo>
                    <a:pt x="46576" y="254050"/>
                  </a:lnTo>
                  <a:lnTo>
                    <a:pt x="38108" y="266753"/>
                  </a:lnTo>
                  <a:lnTo>
                    <a:pt x="59278" y="279455"/>
                  </a:lnTo>
                  <a:lnTo>
                    <a:pt x="42342" y="287924"/>
                  </a:lnTo>
                  <a:lnTo>
                    <a:pt x="33873" y="326031"/>
                  </a:lnTo>
                  <a:lnTo>
                    <a:pt x="8468" y="330266"/>
                  </a:lnTo>
                  <a:lnTo>
                    <a:pt x="0" y="347202"/>
                  </a:lnTo>
                  <a:lnTo>
                    <a:pt x="16937" y="347202"/>
                  </a:lnTo>
                  <a:lnTo>
                    <a:pt x="21171" y="368373"/>
                  </a:lnTo>
                  <a:lnTo>
                    <a:pt x="4234" y="372607"/>
                  </a:lnTo>
                  <a:lnTo>
                    <a:pt x="8468" y="398012"/>
                  </a:lnTo>
                  <a:lnTo>
                    <a:pt x="12703" y="393778"/>
                  </a:lnTo>
                  <a:lnTo>
                    <a:pt x="21171" y="381076"/>
                  </a:lnTo>
                  <a:lnTo>
                    <a:pt x="38108" y="393778"/>
                  </a:lnTo>
                  <a:lnTo>
                    <a:pt x="50810" y="406481"/>
                  </a:lnTo>
                  <a:lnTo>
                    <a:pt x="46576" y="427652"/>
                  </a:lnTo>
                  <a:lnTo>
                    <a:pt x="59278" y="440354"/>
                  </a:lnTo>
                  <a:lnTo>
                    <a:pt x="63513" y="474228"/>
                  </a:lnTo>
                  <a:lnTo>
                    <a:pt x="105854" y="512335"/>
                  </a:lnTo>
                  <a:lnTo>
                    <a:pt x="118557" y="516569"/>
                  </a:lnTo>
                  <a:lnTo>
                    <a:pt x="127025" y="533506"/>
                  </a:lnTo>
                  <a:lnTo>
                    <a:pt x="152430" y="541974"/>
                  </a:lnTo>
                  <a:lnTo>
                    <a:pt x="156665" y="537740"/>
                  </a:lnTo>
                  <a:lnTo>
                    <a:pt x="165133" y="520803"/>
                  </a:lnTo>
                  <a:lnTo>
                    <a:pt x="186304" y="508101"/>
                  </a:lnTo>
                  <a:lnTo>
                    <a:pt x="199006" y="478462"/>
                  </a:lnTo>
                  <a:lnTo>
                    <a:pt x="211709" y="469993"/>
                  </a:lnTo>
                  <a:lnTo>
                    <a:pt x="203240" y="457291"/>
                  </a:lnTo>
                  <a:lnTo>
                    <a:pt x="186304" y="457291"/>
                  </a:lnTo>
                  <a:lnTo>
                    <a:pt x="182070" y="448822"/>
                  </a:lnTo>
                  <a:lnTo>
                    <a:pt x="194772" y="440354"/>
                  </a:lnTo>
                  <a:lnTo>
                    <a:pt x="203240" y="431886"/>
                  </a:lnTo>
                  <a:lnTo>
                    <a:pt x="190538" y="423417"/>
                  </a:lnTo>
                  <a:lnTo>
                    <a:pt x="190538" y="406481"/>
                  </a:lnTo>
                  <a:lnTo>
                    <a:pt x="228646" y="406481"/>
                  </a:lnTo>
                  <a:lnTo>
                    <a:pt x="220177" y="389544"/>
                  </a:lnTo>
                  <a:lnTo>
                    <a:pt x="199006" y="376842"/>
                  </a:lnTo>
                  <a:lnTo>
                    <a:pt x="199006" y="338734"/>
                  </a:lnTo>
                  <a:lnTo>
                    <a:pt x="228646" y="313329"/>
                  </a:lnTo>
                  <a:lnTo>
                    <a:pt x="262519" y="313329"/>
                  </a:lnTo>
                  <a:lnTo>
                    <a:pt x="258285" y="300626"/>
                  </a:lnTo>
                  <a:lnTo>
                    <a:pt x="275221" y="292158"/>
                  </a:lnTo>
                  <a:lnTo>
                    <a:pt x="304861" y="309095"/>
                  </a:lnTo>
                  <a:lnTo>
                    <a:pt x="313329" y="304861"/>
                  </a:lnTo>
                  <a:lnTo>
                    <a:pt x="313329" y="254050"/>
                  </a:lnTo>
                  <a:lnTo>
                    <a:pt x="317563" y="237114"/>
                  </a:lnTo>
                  <a:lnTo>
                    <a:pt x="321797" y="215943"/>
                  </a:lnTo>
                  <a:lnTo>
                    <a:pt x="304861" y="203240"/>
                  </a:lnTo>
                  <a:lnTo>
                    <a:pt x="309095" y="190538"/>
                  </a:lnTo>
                  <a:lnTo>
                    <a:pt x="334500" y="186304"/>
                  </a:lnTo>
                  <a:lnTo>
                    <a:pt x="334500" y="165133"/>
                  </a:lnTo>
                  <a:lnTo>
                    <a:pt x="359905" y="152430"/>
                  </a:lnTo>
                  <a:lnTo>
                    <a:pt x="364139" y="135494"/>
                  </a:lnTo>
                  <a:lnTo>
                    <a:pt x="355671" y="122791"/>
                  </a:lnTo>
                  <a:lnTo>
                    <a:pt x="359905" y="97386"/>
                  </a:lnTo>
                  <a:lnTo>
                    <a:pt x="372608" y="88918"/>
                  </a:lnTo>
                  <a:lnTo>
                    <a:pt x="359905" y="59278"/>
                  </a:lnTo>
                  <a:lnTo>
                    <a:pt x="364139" y="33873"/>
                  </a:lnTo>
                  <a:lnTo>
                    <a:pt x="334500" y="33873"/>
                  </a:lnTo>
                  <a:lnTo>
                    <a:pt x="326032" y="38108"/>
                  </a:lnTo>
                  <a:lnTo>
                    <a:pt x="296392" y="29639"/>
                  </a:lnTo>
                  <a:lnTo>
                    <a:pt x="287924" y="12703"/>
                  </a:lnTo>
                  <a:lnTo>
                    <a:pt x="279456" y="12703"/>
                  </a:lnTo>
                  <a:lnTo>
                    <a:pt x="262519" y="29639"/>
                  </a:lnTo>
                  <a:lnTo>
                    <a:pt x="258285" y="12703"/>
                  </a:lnTo>
                  <a:lnTo>
                    <a:pt x="224411" y="12703"/>
                  </a:lnTo>
                  <a:lnTo>
                    <a:pt x="215943" y="4234"/>
                  </a:lnTo>
                  <a:lnTo>
                    <a:pt x="20747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g34e6a128754_4_0"/>
            <p:cNvSpPr/>
            <p:nvPr/>
          </p:nvSpPr>
          <p:spPr>
            <a:xfrm>
              <a:off x="3706364" y="1617272"/>
              <a:ext cx="529272" cy="351436"/>
            </a:xfrm>
            <a:custGeom>
              <a:avLst/>
              <a:gdLst/>
              <a:ahLst/>
              <a:cxnLst/>
              <a:rect l="l" t="t" r="r" b="b"/>
              <a:pathLst>
                <a:path w="529272" h="351436" extrusionOk="0">
                  <a:moveTo>
                    <a:pt x="63513" y="0"/>
                  </a:moveTo>
                  <a:lnTo>
                    <a:pt x="59278" y="50810"/>
                  </a:lnTo>
                  <a:lnTo>
                    <a:pt x="93152" y="80449"/>
                  </a:lnTo>
                  <a:lnTo>
                    <a:pt x="93152" y="97386"/>
                  </a:lnTo>
                  <a:lnTo>
                    <a:pt x="50810" y="71981"/>
                  </a:lnTo>
                  <a:lnTo>
                    <a:pt x="0" y="131259"/>
                  </a:lnTo>
                  <a:lnTo>
                    <a:pt x="12703" y="135494"/>
                  </a:lnTo>
                  <a:lnTo>
                    <a:pt x="29639" y="135494"/>
                  </a:lnTo>
                  <a:lnTo>
                    <a:pt x="38108" y="152430"/>
                  </a:lnTo>
                  <a:lnTo>
                    <a:pt x="105854" y="215943"/>
                  </a:lnTo>
                  <a:lnTo>
                    <a:pt x="110089" y="245582"/>
                  </a:lnTo>
                  <a:lnTo>
                    <a:pt x="127025" y="270987"/>
                  </a:lnTo>
                  <a:lnTo>
                    <a:pt x="118557" y="279455"/>
                  </a:lnTo>
                  <a:lnTo>
                    <a:pt x="139728" y="279455"/>
                  </a:lnTo>
                  <a:lnTo>
                    <a:pt x="143962" y="283690"/>
                  </a:lnTo>
                  <a:lnTo>
                    <a:pt x="143962" y="300626"/>
                  </a:lnTo>
                  <a:lnTo>
                    <a:pt x="152430" y="304861"/>
                  </a:lnTo>
                  <a:lnTo>
                    <a:pt x="173601" y="300626"/>
                  </a:lnTo>
                  <a:lnTo>
                    <a:pt x="199006" y="300626"/>
                  </a:lnTo>
                  <a:lnTo>
                    <a:pt x="211709" y="309095"/>
                  </a:lnTo>
                  <a:lnTo>
                    <a:pt x="266753" y="304861"/>
                  </a:lnTo>
                  <a:lnTo>
                    <a:pt x="304861" y="317563"/>
                  </a:lnTo>
                  <a:lnTo>
                    <a:pt x="326032" y="338734"/>
                  </a:lnTo>
                  <a:lnTo>
                    <a:pt x="355671" y="338734"/>
                  </a:lnTo>
                  <a:lnTo>
                    <a:pt x="381076" y="351436"/>
                  </a:lnTo>
                  <a:lnTo>
                    <a:pt x="419183" y="317563"/>
                  </a:lnTo>
                  <a:lnTo>
                    <a:pt x="457291" y="304861"/>
                  </a:lnTo>
                  <a:lnTo>
                    <a:pt x="478462" y="309095"/>
                  </a:lnTo>
                  <a:lnTo>
                    <a:pt x="512335" y="304861"/>
                  </a:lnTo>
                  <a:lnTo>
                    <a:pt x="508101" y="287924"/>
                  </a:lnTo>
                  <a:lnTo>
                    <a:pt x="499633" y="258285"/>
                  </a:lnTo>
                  <a:lnTo>
                    <a:pt x="499633" y="241348"/>
                  </a:lnTo>
                  <a:lnTo>
                    <a:pt x="512335" y="224411"/>
                  </a:lnTo>
                  <a:lnTo>
                    <a:pt x="512335" y="203240"/>
                  </a:lnTo>
                  <a:lnTo>
                    <a:pt x="529272" y="182069"/>
                  </a:lnTo>
                  <a:lnTo>
                    <a:pt x="529272" y="160899"/>
                  </a:lnTo>
                  <a:lnTo>
                    <a:pt x="516570" y="156664"/>
                  </a:lnTo>
                  <a:lnTo>
                    <a:pt x="499633" y="143962"/>
                  </a:lnTo>
                  <a:lnTo>
                    <a:pt x="465759" y="143962"/>
                  </a:lnTo>
                  <a:lnTo>
                    <a:pt x="440354" y="156664"/>
                  </a:lnTo>
                  <a:lnTo>
                    <a:pt x="440354" y="143962"/>
                  </a:lnTo>
                  <a:lnTo>
                    <a:pt x="436120" y="135494"/>
                  </a:lnTo>
                  <a:lnTo>
                    <a:pt x="423418" y="139728"/>
                  </a:lnTo>
                  <a:lnTo>
                    <a:pt x="406481" y="148196"/>
                  </a:lnTo>
                  <a:lnTo>
                    <a:pt x="414949" y="135494"/>
                  </a:lnTo>
                  <a:lnTo>
                    <a:pt x="414949" y="122791"/>
                  </a:lnTo>
                  <a:lnTo>
                    <a:pt x="393778" y="110089"/>
                  </a:lnTo>
                  <a:lnTo>
                    <a:pt x="393778" y="127025"/>
                  </a:lnTo>
                  <a:lnTo>
                    <a:pt x="381076" y="127025"/>
                  </a:lnTo>
                  <a:lnTo>
                    <a:pt x="347202" y="114323"/>
                  </a:lnTo>
                  <a:lnTo>
                    <a:pt x="334500" y="105854"/>
                  </a:lnTo>
                  <a:lnTo>
                    <a:pt x="321797" y="114323"/>
                  </a:lnTo>
                  <a:lnTo>
                    <a:pt x="317563" y="127025"/>
                  </a:lnTo>
                  <a:lnTo>
                    <a:pt x="309095" y="127025"/>
                  </a:lnTo>
                  <a:lnTo>
                    <a:pt x="300627" y="118557"/>
                  </a:lnTo>
                  <a:lnTo>
                    <a:pt x="300627" y="97386"/>
                  </a:lnTo>
                  <a:lnTo>
                    <a:pt x="326032" y="80449"/>
                  </a:lnTo>
                  <a:lnTo>
                    <a:pt x="317563" y="67747"/>
                  </a:lnTo>
                  <a:lnTo>
                    <a:pt x="296392" y="76215"/>
                  </a:lnTo>
                  <a:lnTo>
                    <a:pt x="287924" y="67747"/>
                  </a:lnTo>
                  <a:lnTo>
                    <a:pt x="249816" y="71981"/>
                  </a:lnTo>
                  <a:lnTo>
                    <a:pt x="232880" y="80449"/>
                  </a:lnTo>
                  <a:lnTo>
                    <a:pt x="211709" y="71981"/>
                  </a:lnTo>
                  <a:lnTo>
                    <a:pt x="211709" y="55044"/>
                  </a:lnTo>
                  <a:lnTo>
                    <a:pt x="182070" y="42342"/>
                  </a:lnTo>
                  <a:lnTo>
                    <a:pt x="173601" y="25405"/>
                  </a:lnTo>
                  <a:lnTo>
                    <a:pt x="165133" y="29639"/>
                  </a:lnTo>
                  <a:lnTo>
                    <a:pt x="135494" y="8468"/>
                  </a:lnTo>
                  <a:lnTo>
                    <a:pt x="122791" y="4234"/>
                  </a:lnTo>
                  <a:lnTo>
                    <a:pt x="110089" y="16937"/>
                  </a:lnTo>
                  <a:lnTo>
                    <a:pt x="93152" y="21171"/>
                  </a:lnTo>
                  <a:lnTo>
                    <a:pt x="84684" y="4234"/>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 name="Google Shape;167;g34e6a128754_4_0"/>
            <p:cNvSpPr/>
            <p:nvPr/>
          </p:nvSpPr>
          <p:spPr>
            <a:xfrm>
              <a:off x="4481218" y="1701955"/>
              <a:ext cx="385310" cy="414949"/>
            </a:xfrm>
            <a:custGeom>
              <a:avLst/>
              <a:gdLst/>
              <a:ahLst/>
              <a:cxnLst/>
              <a:rect l="l" t="t" r="r" b="b"/>
              <a:pathLst>
                <a:path w="385310" h="414949" extrusionOk="0">
                  <a:moveTo>
                    <a:pt x="207475" y="4234"/>
                  </a:moveTo>
                  <a:lnTo>
                    <a:pt x="194772" y="25405"/>
                  </a:lnTo>
                  <a:lnTo>
                    <a:pt x="177835" y="38108"/>
                  </a:lnTo>
                  <a:lnTo>
                    <a:pt x="177835" y="71981"/>
                  </a:lnTo>
                  <a:lnTo>
                    <a:pt x="160899" y="84683"/>
                  </a:lnTo>
                  <a:lnTo>
                    <a:pt x="127025" y="93152"/>
                  </a:lnTo>
                  <a:lnTo>
                    <a:pt x="110089" y="101620"/>
                  </a:lnTo>
                  <a:lnTo>
                    <a:pt x="88918" y="84683"/>
                  </a:lnTo>
                  <a:lnTo>
                    <a:pt x="59278" y="84683"/>
                  </a:lnTo>
                  <a:lnTo>
                    <a:pt x="55044" y="114323"/>
                  </a:lnTo>
                  <a:lnTo>
                    <a:pt x="67747" y="139728"/>
                  </a:lnTo>
                  <a:lnTo>
                    <a:pt x="55044" y="152430"/>
                  </a:lnTo>
                  <a:lnTo>
                    <a:pt x="55044" y="173601"/>
                  </a:lnTo>
                  <a:lnTo>
                    <a:pt x="59278" y="186304"/>
                  </a:lnTo>
                  <a:lnTo>
                    <a:pt x="55044" y="203240"/>
                  </a:lnTo>
                  <a:lnTo>
                    <a:pt x="29639" y="215943"/>
                  </a:lnTo>
                  <a:lnTo>
                    <a:pt x="29639" y="237114"/>
                  </a:lnTo>
                  <a:lnTo>
                    <a:pt x="4234" y="241348"/>
                  </a:lnTo>
                  <a:lnTo>
                    <a:pt x="0" y="254050"/>
                  </a:lnTo>
                  <a:lnTo>
                    <a:pt x="16937" y="266753"/>
                  </a:lnTo>
                  <a:lnTo>
                    <a:pt x="12703" y="283690"/>
                  </a:lnTo>
                  <a:lnTo>
                    <a:pt x="8468" y="304861"/>
                  </a:lnTo>
                  <a:lnTo>
                    <a:pt x="8468" y="342968"/>
                  </a:lnTo>
                  <a:lnTo>
                    <a:pt x="46576" y="342968"/>
                  </a:lnTo>
                  <a:lnTo>
                    <a:pt x="76215" y="364139"/>
                  </a:lnTo>
                  <a:lnTo>
                    <a:pt x="84684" y="372607"/>
                  </a:lnTo>
                  <a:lnTo>
                    <a:pt x="101620" y="376842"/>
                  </a:lnTo>
                  <a:lnTo>
                    <a:pt x="127025" y="398012"/>
                  </a:lnTo>
                  <a:lnTo>
                    <a:pt x="143962" y="398012"/>
                  </a:lnTo>
                  <a:lnTo>
                    <a:pt x="152430" y="393778"/>
                  </a:lnTo>
                  <a:lnTo>
                    <a:pt x="169367" y="393778"/>
                  </a:lnTo>
                  <a:lnTo>
                    <a:pt x="182070" y="414949"/>
                  </a:lnTo>
                  <a:lnTo>
                    <a:pt x="190538" y="414949"/>
                  </a:lnTo>
                  <a:lnTo>
                    <a:pt x="199006" y="402247"/>
                  </a:lnTo>
                  <a:lnTo>
                    <a:pt x="232880" y="406481"/>
                  </a:lnTo>
                  <a:lnTo>
                    <a:pt x="241348" y="414949"/>
                  </a:lnTo>
                  <a:lnTo>
                    <a:pt x="245582" y="414949"/>
                  </a:lnTo>
                  <a:lnTo>
                    <a:pt x="262519" y="398012"/>
                  </a:lnTo>
                  <a:lnTo>
                    <a:pt x="275221" y="410715"/>
                  </a:lnTo>
                  <a:lnTo>
                    <a:pt x="275221" y="402247"/>
                  </a:lnTo>
                  <a:lnTo>
                    <a:pt x="296392" y="393778"/>
                  </a:lnTo>
                  <a:lnTo>
                    <a:pt x="304861" y="385310"/>
                  </a:lnTo>
                  <a:lnTo>
                    <a:pt x="296392" y="368373"/>
                  </a:lnTo>
                  <a:lnTo>
                    <a:pt x="296392" y="359905"/>
                  </a:lnTo>
                  <a:lnTo>
                    <a:pt x="313329" y="347202"/>
                  </a:lnTo>
                  <a:lnTo>
                    <a:pt x="317563" y="313329"/>
                  </a:lnTo>
                  <a:lnTo>
                    <a:pt x="300627" y="292158"/>
                  </a:lnTo>
                  <a:lnTo>
                    <a:pt x="304861" y="279455"/>
                  </a:lnTo>
                  <a:lnTo>
                    <a:pt x="321797" y="254050"/>
                  </a:lnTo>
                  <a:lnTo>
                    <a:pt x="326032" y="258285"/>
                  </a:lnTo>
                  <a:lnTo>
                    <a:pt x="351437" y="258285"/>
                  </a:lnTo>
                  <a:lnTo>
                    <a:pt x="359905" y="266753"/>
                  </a:lnTo>
                  <a:lnTo>
                    <a:pt x="372608" y="258285"/>
                  </a:lnTo>
                  <a:lnTo>
                    <a:pt x="385310" y="241348"/>
                  </a:lnTo>
                  <a:lnTo>
                    <a:pt x="372608" y="241348"/>
                  </a:lnTo>
                  <a:lnTo>
                    <a:pt x="368373" y="211709"/>
                  </a:lnTo>
                  <a:lnTo>
                    <a:pt x="355671" y="199006"/>
                  </a:lnTo>
                  <a:lnTo>
                    <a:pt x="313329" y="194772"/>
                  </a:lnTo>
                  <a:lnTo>
                    <a:pt x="304861" y="177835"/>
                  </a:lnTo>
                  <a:lnTo>
                    <a:pt x="292158" y="165133"/>
                  </a:lnTo>
                  <a:lnTo>
                    <a:pt x="241348" y="160899"/>
                  </a:lnTo>
                  <a:lnTo>
                    <a:pt x="237114" y="127025"/>
                  </a:lnTo>
                  <a:lnTo>
                    <a:pt x="245582" y="118557"/>
                  </a:lnTo>
                  <a:lnTo>
                    <a:pt x="245582" y="105854"/>
                  </a:lnTo>
                  <a:lnTo>
                    <a:pt x="220177" y="88918"/>
                  </a:lnTo>
                  <a:lnTo>
                    <a:pt x="224411" y="71981"/>
                  </a:lnTo>
                  <a:lnTo>
                    <a:pt x="232880" y="59278"/>
                  </a:lnTo>
                  <a:lnTo>
                    <a:pt x="220177" y="50810"/>
                  </a:lnTo>
                  <a:lnTo>
                    <a:pt x="237114" y="33873"/>
                  </a:lnTo>
                  <a:lnTo>
                    <a:pt x="237114" y="8468"/>
                  </a:lnTo>
                  <a:lnTo>
                    <a:pt x="232880" y="0"/>
                  </a:lnTo>
                  <a:lnTo>
                    <a:pt x="20747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 name="Google Shape;168;g34e6a128754_4_0"/>
            <p:cNvSpPr/>
            <p:nvPr/>
          </p:nvSpPr>
          <p:spPr>
            <a:xfrm>
              <a:off x="4307617" y="2354018"/>
              <a:ext cx="436120" cy="347202"/>
            </a:xfrm>
            <a:custGeom>
              <a:avLst/>
              <a:gdLst/>
              <a:ahLst/>
              <a:cxnLst/>
              <a:rect l="l" t="t" r="r" b="b"/>
              <a:pathLst>
                <a:path w="436120" h="347202" extrusionOk="0">
                  <a:moveTo>
                    <a:pt x="237114" y="0"/>
                  </a:moveTo>
                  <a:lnTo>
                    <a:pt x="207475" y="16937"/>
                  </a:lnTo>
                  <a:lnTo>
                    <a:pt x="182070" y="33873"/>
                  </a:lnTo>
                  <a:lnTo>
                    <a:pt x="156665" y="33873"/>
                  </a:lnTo>
                  <a:lnTo>
                    <a:pt x="110089" y="63513"/>
                  </a:lnTo>
                  <a:lnTo>
                    <a:pt x="76215" y="71981"/>
                  </a:lnTo>
                  <a:lnTo>
                    <a:pt x="46576" y="42342"/>
                  </a:lnTo>
                  <a:lnTo>
                    <a:pt x="42342" y="42342"/>
                  </a:lnTo>
                  <a:lnTo>
                    <a:pt x="42342" y="46576"/>
                  </a:lnTo>
                  <a:lnTo>
                    <a:pt x="21171" y="59278"/>
                  </a:lnTo>
                  <a:lnTo>
                    <a:pt x="21171" y="76215"/>
                  </a:lnTo>
                  <a:lnTo>
                    <a:pt x="8468" y="88918"/>
                  </a:lnTo>
                  <a:lnTo>
                    <a:pt x="0" y="122791"/>
                  </a:lnTo>
                  <a:lnTo>
                    <a:pt x="0" y="143962"/>
                  </a:lnTo>
                  <a:lnTo>
                    <a:pt x="8468" y="152430"/>
                  </a:lnTo>
                  <a:lnTo>
                    <a:pt x="25405" y="152430"/>
                  </a:lnTo>
                  <a:lnTo>
                    <a:pt x="67747" y="194772"/>
                  </a:lnTo>
                  <a:lnTo>
                    <a:pt x="59278" y="237114"/>
                  </a:lnTo>
                  <a:lnTo>
                    <a:pt x="88918" y="258285"/>
                  </a:lnTo>
                  <a:lnTo>
                    <a:pt x="105854" y="245582"/>
                  </a:lnTo>
                  <a:lnTo>
                    <a:pt x="127025" y="275221"/>
                  </a:lnTo>
                  <a:lnTo>
                    <a:pt x="131259" y="304861"/>
                  </a:lnTo>
                  <a:lnTo>
                    <a:pt x="148196" y="326031"/>
                  </a:lnTo>
                  <a:lnTo>
                    <a:pt x="156665" y="342968"/>
                  </a:lnTo>
                  <a:lnTo>
                    <a:pt x="215943" y="347202"/>
                  </a:lnTo>
                  <a:lnTo>
                    <a:pt x="249816" y="330266"/>
                  </a:lnTo>
                  <a:lnTo>
                    <a:pt x="258285" y="347202"/>
                  </a:lnTo>
                  <a:lnTo>
                    <a:pt x="266753" y="347202"/>
                  </a:lnTo>
                  <a:lnTo>
                    <a:pt x="275221" y="330266"/>
                  </a:lnTo>
                  <a:lnTo>
                    <a:pt x="326032" y="330266"/>
                  </a:lnTo>
                  <a:lnTo>
                    <a:pt x="347202" y="321797"/>
                  </a:lnTo>
                  <a:lnTo>
                    <a:pt x="347202" y="300626"/>
                  </a:lnTo>
                  <a:lnTo>
                    <a:pt x="393778" y="300626"/>
                  </a:lnTo>
                  <a:lnTo>
                    <a:pt x="398013" y="304861"/>
                  </a:lnTo>
                  <a:lnTo>
                    <a:pt x="393778" y="283690"/>
                  </a:lnTo>
                  <a:lnTo>
                    <a:pt x="381076" y="275221"/>
                  </a:lnTo>
                  <a:lnTo>
                    <a:pt x="398013" y="262519"/>
                  </a:lnTo>
                  <a:lnTo>
                    <a:pt x="423418" y="258285"/>
                  </a:lnTo>
                  <a:lnTo>
                    <a:pt x="436120" y="245582"/>
                  </a:lnTo>
                  <a:lnTo>
                    <a:pt x="431886" y="190538"/>
                  </a:lnTo>
                  <a:lnTo>
                    <a:pt x="427652" y="156664"/>
                  </a:lnTo>
                  <a:lnTo>
                    <a:pt x="398013" y="148196"/>
                  </a:lnTo>
                  <a:lnTo>
                    <a:pt x="372608" y="110089"/>
                  </a:lnTo>
                  <a:lnTo>
                    <a:pt x="372608" y="84683"/>
                  </a:lnTo>
                  <a:lnTo>
                    <a:pt x="381076" y="67747"/>
                  </a:lnTo>
                  <a:lnTo>
                    <a:pt x="368373" y="63513"/>
                  </a:lnTo>
                  <a:lnTo>
                    <a:pt x="326032" y="71981"/>
                  </a:lnTo>
                  <a:lnTo>
                    <a:pt x="292158" y="71981"/>
                  </a:lnTo>
                  <a:lnTo>
                    <a:pt x="266753" y="29639"/>
                  </a:lnTo>
                  <a:lnTo>
                    <a:pt x="262519" y="0"/>
                  </a:lnTo>
                  <a:lnTo>
                    <a:pt x="23711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Google Shape;169;g34e6a128754_4_0"/>
            <p:cNvSpPr/>
            <p:nvPr/>
          </p:nvSpPr>
          <p:spPr>
            <a:xfrm>
              <a:off x="4680224" y="2362486"/>
              <a:ext cx="372607" cy="482695"/>
            </a:xfrm>
            <a:custGeom>
              <a:avLst/>
              <a:gdLst/>
              <a:ahLst/>
              <a:cxnLst/>
              <a:rect l="l" t="t" r="r" b="b"/>
              <a:pathLst>
                <a:path w="372607" h="482695" extrusionOk="0">
                  <a:moveTo>
                    <a:pt x="97386" y="0"/>
                  </a:moveTo>
                  <a:lnTo>
                    <a:pt x="63513" y="4234"/>
                  </a:lnTo>
                  <a:lnTo>
                    <a:pt x="59278" y="42342"/>
                  </a:lnTo>
                  <a:lnTo>
                    <a:pt x="25405" y="67747"/>
                  </a:lnTo>
                  <a:lnTo>
                    <a:pt x="8468" y="59278"/>
                  </a:lnTo>
                  <a:lnTo>
                    <a:pt x="0" y="76215"/>
                  </a:lnTo>
                  <a:lnTo>
                    <a:pt x="0" y="101620"/>
                  </a:lnTo>
                  <a:lnTo>
                    <a:pt x="25405" y="139728"/>
                  </a:lnTo>
                  <a:lnTo>
                    <a:pt x="55044" y="148196"/>
                  </a:lnTo>
                  <a:lnTo>
                    <a:pt x="59278" y="182069"/>
                  </a:lnTo>
                  <a:lnTo>
                    <a:pt x="63513" y="237114"/>
                  </a:lnTo>
                  <a:lnTo>
                    <a:pt x="50810" y="249816"/>
                  </a:lnTo>
                  <a:lnTo>
                    <a:pt x="25405" y="254050"/>
                  </a:lnTo>
                  <a:lnTo>
                    <a:pt x="8468" y="266753"/>
                  </a:lnTo>
                  <a:lnTo>
                    <a:pt x="21171" y="275221"/>
                  </a:lnTo>
                  <a:lnTo>
                    <a:pt x="25405" y="296392"/>
                  </a:lnTo>
                  <a:lnTo>
                    <a:pt x="46576" y="304861"/>
                  </a:lnTo>
                  <a:lnTo>
                    <a:pt x="71981" y="334500"/>
                  </a:lnTo>
                  <a:lnTo>
                    <a:pt x="105854" y="381076"/>
                  </a:lnTo>
                  <a:lnTo>
                    <a:pt x="88918" y="402247"/>
                  </a:lnTo>
                  <a:lnTo>
                    <a:pt x="101620" y="410715"/>
                  </a:lnTo>
                  <a:lnTo>
                    <a:pt x="101620" y="440354"/>
                  </a:lnTo>
                  <a:lnTo>
                    <a:pt x="127025" y="436120"/>
                  </a:lnTo>
                  <a:lnTo>
                    <a:pt x="135494" y="448822"/>
                  </a:lnTo>
                  <a:lnTo>
                    <a:pt x="152430" y="448822"/>
                  </a:lnTo>
                  <a:lnTo>
                    <a:pt x="165133" y="444588"/>
                  </a:lnTo>
                  <a:lnTo>
                    <a:pt x="190538" y="474228"/>
                  </a:lnTo>
                  <a:lnTo>
                    <a:pt x="194772" y="482696"/>
                  </a:lnTo>
                  <a:lnTo>
                    <a:pt x="228646" y="474228"/>
                  </a:lnTo>
                  <a:lnTo>
                    <a:pt x="232880" y="457291"/>
                  </a:lnTo>
                  <a:lnTo>
                    <a:pt x="232880" y="440354"/>
                  </a:lnTo>
                  <a:lnTo>
                    <a:pt x="254051" y="436120"/>
                  </a:lnTo>
                  <a:lnTo>
                    <a:pt x="279456" y="440354"/>
                  </a:lnTo>
                  <a:lnTo>
                    <a:pt x="304861" y="436120"/>
                  </a:lnTo>
                  <a:lnTo>
                    <a:pt x="317563" y="436120"/>
                  </a:lnTo>
                  <a:lnTo>
                    <a:pt x="321797" y="402247"/>
                  </a:lnTo>
                  <a:lnTo>
                    <a:pt x="330266" y="393778"/>
                  </a:lnTo>
                  <a:lnTo>
                    <a:pt x="313329" y="393778"/>
                  </a:lnTo>
                  <a:lnTo>
                    <a:pt x="313329" y="372607"/>
                  </a:lnTo>
                  <a:lnTo>
                    <a:pt x="334500" y="368373"/>
                  </a:lnTo>
                  <a:lnTo>
                    <a:pt x="334500" y="359905"/>
                  </a:lnTo>
                  <a:lnTo>
                    <a:pt x="359905" y="359905"/>
                  </a:lnTo>
                  <a:lnTo>
                    <a:pt x="359905" y="338734"/>
                  </a:lnTo>
                  <a:lnTo>
                    <a:pt x="372608" y="330266"/>
                  </a:lnTo>
                  <a:lnTo>
                    <a:pt x="368373" y="317563"/>
                  </a:lnTo>
                  <a:lnTo>
                    <a:pt x="372608" y="317563"/>
                  </a:lnTo>
                  <a:lnTo>
                    <a:pt x="359905" y="304861"/>
                  </a:lnTo>
                  <a:lnTo>
                    <a:pt x="342968" y="309095"/>
                  </a:lnTo>
                  <a:lnTo>
                    <a:pt x="342968" y="279455"/>
                  </a:lnTo>
                  <a:lnTo>
                    <a:pt x="300627" y="258285"/>
                  </a:lnTo>
                  <a:lnTo>
                    <a:pt x="309095" y="215943"/>
                  </a:lnTo>
                  <a:lnTo>
                    <a:pt x="326032" y="207475"/>
                  </a:lnTo>
                  <a:lnTo>
                    <a:pt x="321797" y="194772"/>
                  </a:lnTo>
                  <a:lnTo>
                    <a:pt x="300627" y="190538"/>
                  </a:lnTo>
                  <a:lnTo>
                    <a:pt x="296392" y="169367"/>
                  </a:lnTo>
                  <a:lnTo>
                    <a:pt x="275221" y="169367"/>
                  </a:lnTo>
                  <a:lnTo>
                    <a:pt x="254051" y="143962"/>
                  </a:lnTo>
                  <a:lnTo>
                    <a:pt x="232880" y="139728"/>
                  </a:lnTo>
                  <a:lnTo>
                    <a:pt x="220177" y="122791"/>
                  </a:lnTo>
                  <a:lnTo>
                    <a:pt x="232880" y="110089"/>
                  </a:lnTo>
                  <a:lnTo>
                    <a:pt x="203240" y="76215"/>
                  </a:lnTo>
                  <a:lnTo>
                    <a:pt x="186304" y="71981"/>
                  </a:lnTo>
                  <a:lnTo>
                    <a:pt x="152430" y="55044"/>
                  </a:lnTo>
                  <a:lnTo>
                    <a:pt x="131259" y="33873"/>
                  </a:lnTo>
                  <a:lnTo>
                    <a:pt x="101620" y="29639"/>
                  </a:lnTo>
                  <a:lnTo>
                    <a:pt x="9738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 name="Google Shape;170;g34e6a128754_4_0"/>
            <p:cNvSpPr/>
            <p:nvPr/>
          </p:nvSpPr>
          <p:spPr>
            <a:xfrm>
              <a:off x="5344990" y="2146543"/>
              <a:ext cx="372607" cy="423417"/>
            </a:xfrm>
            <a:custGeom>
              <a:avLst/>
              <a:gdLst/>
              <a:ahLst/>
              <a:cxnLst/>
              <a:rect l="l" t="t" r="r" b="b"/>
              <a:pathLst>
                <a:path w="372607" h="423417" extrusionOk="0">
                  <a:moveTo>
                    <a:pt x="228646" y="0"/>
                  </a:moveTo>
                  <a:lnTo>
                    <a:pt x="199006" y="8468"/>
                  </a:lnTo>
                  <a:lnTo>
                    <a:pt x="186304" y="29639"/>
                  </a:lnTo>
                  <a:lnTo>
                    <a:pt x="186304" y="55044"/>
                  </a:lnTo>
                  <a:lnTo>
                    <a:pt x="173601" y="63513"/>
                  </a:lnTo>
                  <a:lnTo>
                    <a:pt x="165133" y="63513"/>
                  </a:lnTo>
                  <a:lnTo>
                    <a:pt x="143962" y="50810"/>
                  </a:lnTo>
                  <a:lnTo>
                    <a:pt x="127025" y="63513"/>
                  </a:lnTo>
                  <a:lnTo>
                    <a:pt x="110089" y="63513"/>
                  </a:lnTo>
                  <a:lnTo>
                    <a:pt x="93152" y="46576"/>
                  </a:lnTo>
                  <a:lnTo>
                    <a:pt x="63513" y="42342"/>
                  </a:lnTo>
                  <a:lnTo>
                    <a:pt x="50810" y="33873"/>
                  </a:lnTo>
                  <a:lnTo>
                    <a:pt x="42342" y="12703"/>
                  </a:lnTo>
                  <a:lnTo>
                    <a:pt x="29639" y="25405"/>
                  </a:lnTo>
                  <a:lnTo>
                    <a:pt x="21171" y="63513"/>
                  </a:lnTo>
                  <a:lnTo>
                    <a:pt x="0" y="67747"/>
                  </a:lnTo>
                  <a:lnTo>
                    <a:pt x="0" y="88918"/>
                  </a:lnTo>
                  <a:lnTo>
                    <a:pt x="21171" y="97386"/>
                  </a:lnTo>
                  <a:lnTo>
                    <a:pt x="38108" y="105854"/>
                  </a:lnTo>
                  <a:lnTo>
                    <a:pt x="29639" y="122791"/>
                  </a:lnTo>
                  <a:lnTo>
                    <a:pt x="42342" y="131259"/>
                  </a:lnTo>
                  <a:lnTo>
                    <a:pt x="67747" y="114323"/>
                  </a:lnTo>
                  <a:lnTo>
                    <a:pt x="110089" y="135494"/>
                  </a:lnTo>
                  <a:lnTo>
                    <a:pt x="93152" y="169367"/>
                  </a:lnTo>
                  <a:lnTo>
                    <a:pt x="93152" y="182069"/>
                  </a:lnTo>
                  <a:lnTo>
                    <a:pt x="105854" y="194772"/>
                  </a:lnTo>
                  <a:lnTo>
                    <a:pt x="97386" y="224411"/>
                  </a:lnTo>
                  <a:lnTo>
                    <a:pt x="67747" y="258285"/>
                  </a:lnTo>
                  <a:lnTo>
                    <a:pt x="50810" y="254050"/>
                  </a:lnTo>
                  <a:lnTo>
                    <a:pt x="63513" y="266753"/>
                  </a:lnTo>
                  <a:lnTo>
                    <a:pt x="55044" y="292158"/>
                  </a:lnTo>
                  <a:lnTo>
                    <a:pt x="63513" y="334500"/>
                  </a:lnTo>
                  <a:lnTo>
                    <a:pt x="88918" y="342968"/>
                  </a:lnTo>
                  <a:lnTo>
                    <a:pt x="88918" y="347202"/>
                  </a:lnTo>
                  <a:lnTo>
                    <a:pt x="110089" y="347202"/>
                  </a:lnTo>
                  <a:lnTo>
                    <a:pt x="122791" y="359905"/>
                  </a:lnTo>
                  <a:lnTo>
                    <a:pt x="135494" y="376842"/>
                  </a:lnTo>
                  <a:lnTo>
                    <a:pt x="165133" y="376842"/>
                  </a:lnTo>
                  <a:lnTo>
                    <a:pt x="177835" y="414949"/>
                  </a:lnTo>
                  <a:lnTo>
                    <a:pt x="203240" y="423417"/>
                  </a:lnTo>
                  <a:lnTo>
                    <a:pt x="203240" y="419183"/>
                  </a:lnTo>
                  <a:lnTo>
                    <a:pt x="241348" y="342968"/>
                  </a:lnTo>
                  <a:lnTo>
                    <a:pt x="237114" y="296392"/>
                  </a:lnTo>
                  <a:lnTo>
                    <a:pt x="258285" y="237114"/>
                  </a:lnTo>
                  <a:lnTo>
                    <a:pt x="262519" y="186304"/>
                  </a:lnTo>
                  <a:lnTo>
                    <a:pt x="300627" y="156664"/>
                  </a:lnTo>
                  <a:lnTo>
                    <a:pt x="300627" y="139728"/>
                  </a:lnTo>
                  <a:lnTo>
                    <a:pt x="317563" y="118557"/>
                  </a:lnTo>
                  <a:lnTo>
                    <a:pt x="326032" y="118557"/>
                  </a:lnTo>
                  <a:lnTo>
                    <a:pt x="342968" y="105854"/>
                  </a:lnTo>
                  <a:lnTo>
                    <a:pt x="338734" y="80449"/>
                  </a:lnTo>
                  <a:lnTo>
                    <a:pt x="351437" y="42342"/>
                  </a:lnTo>
                  <a:lnTo>
                    <a:pt x="372608" y="38108"/>
                  </a:lnTo>
                  <a:lnTo>
                    <a:pt x="351437" y="21171"/>
                  </a:lnTo>
                  <a:lnTo>
                    <a:pt x="313329" y="16937"/>
                  </a:lnTo>
                  <a:lnTo>
                    <a:pt x="279456" y="0"/>
                  </a:lnTo>
                  <a:lnTo>
                    <a:pt x="258285" y="12703"/>
                  </a:lnTo>
                  <a:lnTo>
                    <a:pt x="245582" y="0"/>
                  </a:lnTo>
                  <a:lnTo>
                    <a:pt x="22864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 name="Google Shape;171;g34e6a128754_4_0"/>
            <p:cNvSpPr/>
            <p:nvPr/>
          </p:nvSpPr>
          <p:spPr>
            <a:xfrm>
              <a:off x="4900401" y="1960240"/>
              <a:ext cx="516569" cy="529271"/>
            </a:xfrm>
            <a:custGeom>
              <a:avLst/>
              <a:gdLst/>
              <a:ahLst/>
              <a:cxnLst/>
              <a:rect l="l" t="t" r="r" b="b"/>
              <a:pathLst>
                <a:path w="516569" h="529271" extrusionOk="0">
                  <a:moveTo>
                    <a:pt x="55044" y="0"/>
                  </a:moveTo>
                  <a:lnTo>
                    <a:pt x="38108" y="16937"/>
                  </a:lnTo>
                  <a:lnTo>
                    <a:pt x="8468" y="16937"/>
                  </a:lnTo>
                  <a:lnTo>
                    <a:pt x="0" y="25405"/>
                  </a:lnTo>
                  <a:lnTo>
                    <a:pt x="0" y="46576"/>
                  </a:lnTo>
                  <a:lnTo>
                    <a:pt x="8468" y="59278"/>
                  </a:lnTo>
                  <a:lnTo>
                    <a:pt x="4234" y="67747"/>
                  </a:lnTo>
                  <a:lnTo>
                    <a:pt x="0" y="80449"/>
                  </a:lnTo>
                  <a:lnTo>
                    <a:pt x="4234" y="84683"/>
                  </a:lnTo>
                  <a:lnTo>
                    <a:pt x="12703" y="80449"/>
                  </a:lnTo>
                  <a:lnTo>
                    <a:pt x="16937" y="67747"/>
                  </a:lnTo>
                  <a:lnTo>
                    <a:pt x="33873" y="63513"/>
                  </a:lnTo>
                  <a:lnTo>
                    <a:pt x="59278" y="59278"/>
                  </a:lnTo>
                  <a:lnTo>
                    <a:pt x="71981" y="67747"/>
                  </a:lnTo>
                  <a:lnTo>
                    <a:pt x="76215" y="80449"/>
                  </a:lnTo>
                  <a:lnTo>
                    <a:pt x="80449" y="93152"/>
                  </a:lnTo>
                  <a:lnTo>
                    <a:pt x="80449" y="105854"/>
                  </a:lnTo>
                  <a:lnTo>
                    <a:pt x="88918" y="114323"/>
                  </a:lnTo>
                  <a:lnTo>
                    <a:pt x="88918" y="122791"/>
                  </a:lnTo>
                  <a:lnTo>
                    <a:pt x="80449" y="131259"/>
                  </a:lnTo>
                  <a:lnTo>
                    <a:pt x="80449" y="152430"/>
                  </a:lnTo>
                  <a:lnTo>
                    <a:pt x="88918" y="160899"/>
                  </a:lnTo>
                  <a:lnTo>
                    <a:pt x="88918" y="173601"/>
                  </a:lnTo>
                  <a:lnTo>
                    <a:pt x="88918" y="190538"/>
                  </a:lnTo>
                  <a:lnTo>
                    <a:pt x="97386" y="199006"/>
                  </a:lnTo>
                  <a:lnTo>
                    <a:pt x="110089" y="207475"/>
                  </a:lnTo>
                  <a:lnTo>
                    <a:pt x="105854" y="215943"/>
                  </a:lnTo>
                  <a:lnTo>
                    <a:pt x="122791" y="232880"/>
                  </a:lnTo>
                  <a:lnTo>
                    <a:pt x="110089" y="249816"/>
                  </a:lnTo>
                  <a:lnTo>
                    <a:pt x="110089" y="258285"/>
                  </a:lnTo>
                  <a:lnTo>
                    <a:pt x="127025" y="266753"/>
                  </a:lnTo>
                  <a:lnTo>
                    <a:pt x="127025" y="275221"/>
                  </a:lnTo>
                  <a:lnTo>
                    <a:pt x="110089" y="275221"/>
                  </a:lnTo>
                  <a:lnTo>
                    <a:pt x="101620" y="283690"/>
                  </a:lnTo>
                  <a:lnTo>
                    <a:pt x="101620" y="292158"/>
                  </a:lnTo>
                  <a:lnTo>
                    <a:pt x="114323" y="304861"/>
                  </a:lnTo>
                  <a:lnTo>
                    <a:pt x="101620" y="334500"/>
                  </a:lnTo>
                  <a:lnTo>
                    <a:pt x="93152" y="359905"/>
                  </a:lnTo>
                  <a:lnTo>
                    <a:pt x="97386" y="376842"/>
                  </a:lnTo>
                  <a:lnTo>
                    <a:pt x="97386" y="402247"/>
                  </a:lnTo>
                  <a:lnTo>
                    <a:pt x="101620" y="414949"/>
                  </a:lnTo>
                  <a:lnTo>
                    <a:pt x="110089" y="414949"/>
                  </a:lnTo>
                  <a:lnTo>
                    <a:pt x="118557" y="423417"/>
                  </a:lnTo>
                  <a:lnTo>
                    <a:pt x="101620" y="423417"/>
                  </a:lnTo>
                  <a:lnTo>
                    <a:pt x="93152" y="431886"/>
                  </a:lnTo>
                  <a:lnTo>
                    <a:pt x="93152" y="440354"/>
                  </a:lnTo>
                  <a:lnTo>
                    <a:pt x="105854" y="453057"/>
                  </a:lnTo>
                  <a:lnTo>
                    <a:pt x="105854" y="474228"/>
                  </a:lnTo>
                  <a:lnTo>
                    <a:pt x="122791" y="469993"/>
                  </a:lnTo>
                  <a:lnTo>
                    <a:pt x="143962" y="469993"/>
                  </a:lnTo>
                  <a:lnTo>
                    <a:pt x="143962" y="495398"/>
                  </a:lnTo>
                  <a:lnTo>
                    <a:pt x="152430" y="495398"/>
                  </a:lnTo>
                  <a:lnTo>
                    <a:pt x="143962" y="503867"/>
                  </a:lnTo>
                  <a:lnTo>
                    <a:pt x="143962" y="512335"/>
                  </a:lnTo>
                  <a:lnTo>
                    <a:pt x="156665" y="516569"/>
                  </a:lnTo>
                  <a:lnTo>
                    <a:pt x="169367" y="529272"/>
                  </a:lnTo>
                  <a:lnTo>
                    <a:pt x="220177" y="525038"/>
                  </a:lnTo>
                  <a:lnTo>
                    <a:pt x="228646" y="508101"/>
                  </a:lnTo>
                  <a:lnTo>
                    <a:pt x="254051" y="508101"/>
                  </a:lnTo>
                  <a:lnTo>
                    <a:pt x="262519" y="499633"/>
                  </a:lnTo>
                  <a:lnTo>
                    <a:pt x="275221" y="508101"/>
                  </a:lnTo>
                  <a:lnTo>
                    <a:pt x="287924" y="503867"/>
                  </a:lnTo>
                  <a:lnTo>
                    <a:pt x="309095" y="503867"/>
                  </a:lnTo>
                  <a:lnTo>
                    <a:pt x="326032" y="499633"/>
                  </a:lnTo>
                  <a:lnTo>
                    <a:pt x="342968" y="486930"/>
                  </a:lnTo>
                  <a:lnTo>
                    <a:pt x="351437" y="495398"/>
                  </a:lnTo>
                  <a:lnTo>
                    <a:pt x="351437" y="474228"/>
                  </a:lnTo>
                  <a:lnTo>
                    <a:pt x="364139" y="469993"/>
                  </a:lnTo>
                  <a:lnTo>
                    <a:pt x="368373" y="491164"/>
                  </a:lnTo>
                  <a:lnTo>
                    <a:pt x="389544" y="491164"/>
                  </a:lnTo>
                  <a:lnTo>
                    <a:pt x="406481" y="495398"/>
                  </a:lnTo>
                  <a:lnTo>
                    <a:pt x="414949" y="495398"/>
                  </a:lnTo>
                  <a:lnTo>
                    <a:pt x="440354" y="486930"/>
                  </a:lnTo>
                  <a:lnTo>
                    <a:pt x="453057" y="474228"/>
                  </a:lnTo>
                  <a:lnTo>
                    <a:pt x="465759" y="461525"/>
                  </a:lnTo>
                  <a:lnTo>
                    <a:pt x="486930" y="453057"/>
                  </a:lnTo>
                  <a:lnTo>
                    <a:pt x="503867" y="448822"/>
                  </a:lnTo>
                  <a:lnTo>
                    <a:pt x="495399" y="440354"/>
                  </a:lnTo>
                  <a:lnTo>
                    <a:pt x="512335" y="440354"/>
                  </a:lnTo>
                  <a:lnTo>
                    <a:pt x="516570" y="440354"/>
                  </a:lnTo>
                  <a:lnTo>
                    <a:pt x="495399" y="431886"/>
                  </a:lnTo>
                  <a:lnTo>
                    <a:pt x="469994" y="414949"/>
                  </a:lnTo>
                  <a:lnTo>
                    <a:pt x="448823" y="398012"/>
                  </a:lnTo>
                  <a:lnTo>
                    <a:pt x="423418" y="398012"/>
                  </a:lnTo>
                  <a:lnTo>
                    <a:pt x="393778" y="381076"/>
                  </a:lnTo>
                  <a:lnTo>
                    <a:pt x="372608" y="381076"/>
                  </a:lnTo>
                  <a:lnTo>
                    <a:pt x="372608" y="372607"/>
                  </a:lnTo>
                  <a:lnTo>
                    <a:pt x="338734" y="355671"/>
                  </a:lnTo>
                  <a:lnTo>
                    <a:pt x="296392" y="338734"/>
                  </a:lnTo>
                  <a:lnTo>
                    <a:pt x="279456" y="338734"/>
                  </a:lnTo>
                  <a:lnTo>
                    <a:pt x="270987" y="317563"/>
                  </a:lnTo>
                  <a:lnTo>
                    <a:pt x="241348" y="279455"/>
                  </a:lnTo>
                  <a:lnTo>
                    <a:pt x="211709" y="279455"/>
                  </a:lnTo>
                  <a:lnTo>
                    <a:pt x="199006" y="262519"/>
                  </a:lnTo>
                  <a:lnTo>
                    <a:pt x="173601" y="262519"/>
                  </a:lnTo>
                  <a:lnTo>
                    <a:pt x="177835" y="237114"/>
                  </a:lnTo>
                  <a:lnTo>
                    <a:pt x="143962" y="220177"/>
                  </a:lnTo>
                  <a:lnTo>
                    <a:pt x="148196" y="199006"/>
                  </a:lnTo>
                  <a:lnTo>
                    <a:pt x="165133" y="199006"/>
                  </a:lnTo>
                  <a:lnTo>
                    <a:pt x="165133" y="182069"/>
                  </a:lnTo>
                  <a:lnTo>
                    <a:pt x="169367" y="169367"/>
                  </a:lnTo>
                  <a:lnTo>
                    <a:pt x="156665" y="156664"/>
                  </a:lnTo>
                  <a:lnTo>
                    <a:pt x="169367" y="135494"/>
                  </a:lnTo>
                  <a:lnTo>
                    <a:pt x="160899" y="114323"/>
                  </a:lnTo>
                  <a:lnTo>
                    <a:pt x="152430" y="105854"/>
                  </a:lnTo>
                  <a:lnTo>
                    <a:pt x="131259" y="63513"/>
                  </a:lnTo>
                  <a:lnTo>
                    <a:pt x="139728" y="50810"/>
                  </a:lnTo>
                  <a:lnTo>
                    <a:pt x="139728" y="29639"/>
                  </a:lnTo>
                  <a:lnTo>
                    <a:pt x="118557" y="29639"/>
                  </a:lnTo>
                  <a:lnTo>
                    <a:pt x="88918" y="0"/>
                  </a:lnTo>
                  <a:lnTo>
                    <a:pt x="5504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g34e6a128754_4_0"/>
            <p:cNvSpPr/>
            <p:nvPr/>
          </p:nvSpPr>
          <p:spPr>
            <a:xfrm>
              <a:off x="4019693" y="2180417"/>
              <a:ext cx="330265" cy="448822"/>
            </a:xfrm>
            <a:custGeom>
              <a:avLst/>
              <a:gdLst/>
              <a:ahLst/>
              <a:cxnLst/>
              <a:rect l="l" t="t" r="r" b="b"/>
              <a:pathLst>
                <a:path w="330265" h="448822" extrusionOk="0">
                  <a:moveTo>
                    <a:pt x="199006" y="0"/>
                  </a:moveTo>
                  <a:lnTo>
                    <a:pt x="190538" y="4234"/>
                  </a:lnTo>
                  <a:lnTo>
                    <a:pt x="173601" y="16937"/>
                  </a:lnTo>
                  <a:lnTo>
                    <a:pt x="160899" y="12703"/>
                  </a:lnTo>
                  <a:lnTo>
                    <a:pt x="135494" y="21171"/>
                  </a:lnTo>
                  <a:lnTo>
                    <a:pt x="114323" y="8468"/>
                  </a:lnTo>
                  <a:lnTo>
                    <a:pt x="105854" y="21171"/>
                  </a:lnTo>
                  <a:lnTo>
                    <a:pt x="88918" y="21171"/>
                  </a:lnTo>
                  <a:lnTo>
                    <a:pt x="80449" y="16937"/>
                  </a:lnTo>
                  <a:lnTo>
                    <a:pt x="63513" y="8468"/>
                  </a:lnTo>
                  <a:lnTo>
                    <a:pt x="46576" y="21171"/>
                  </a:lnTo>
                  <a:lnTo>
                    <a:pt x="46576" y="16937"/>
                  </a:lnTo>
                  <a:lnTo>
                    <a:pt x="38108" y="59278"/>
                  </a:lnTo>
                  <a:lnTo>
                    <a:pt x="50810" y="114323"/>
                  </a:lnTo>
                  <a:lnTo>
                    <a:pt x="50810" y="148196"/>
                  </a:lnTo>
                  <a:lnTo>
                    <a:pt x="38108" y="182069"/>
                  </a:lnTo>
                  <a:lnTo>
                    <a:pt x="38108" y="199006"/>
                  </a:lnTo>
                  <a:lnTo>
                    <a:pt x="25405" y="211709"/>
                  </a:lnTo>
                  <a:lnTo>
                    <a:pt x="33873" y="254050"/>
                  </a:lnTo>
                  <a:lnTo>
                    <a:pt x="29639" y="262519"/>
                  </a:lnTo>
                  <a:lnTo>
                    <a:pt x="21171" y="300626"/>
                  </a:lnTo>
                  <a:lnTo>
                    <a:pt x="33873" y="313329"/>
                  </a:lnTo>
                  <a:lnTo>
                    <a:pt x="0" y="338734"/>
                  </a:lnTo>
                  <a:lnTo>
                    <a:pt x="0" y="368373"/>
                  </a:lnTo>
                  <a:lnTo>
                    <a:pt x="8468" y="381076"/>
                  </a:lnTo>
                  <a:lnTo>
                    <a:pt x="25405" y="389544"/>
                  </a:lnTo>
                  <a:lnTo>
                    <a:pt x="29639" y="419183"/>
                  </a:lnTo>
                  <a:lnTo>
                    <a:pt x="4234" y="436120"/>
                  </a:lnTo>
                  <a:lnTo>
                    <a:pt x="16937" y="448822"/>
                  </a:lnTo>
                  <a:lnTo>
                    <a:pt x="33873" y="436120"/>
                  </a:lnTo>
                  <a:lnTo>
                    <a:pt x="76215" y="436120"/>
                  </a:lnTo>
                  <a:lnTo>
                    <a:pt x="93152" y="436120"/>
                  </a:lnTo>
                  <a:lnTo>
                    <a:pt x="97386" y="423417"/>
                  </a:lnTo>
                  <a:lnTo>
                    <a:pt x="114323" y="423417"/>
                  </a:lnTo>
                  <a:lnTo>
                    <a:pt x="114323" y="436120"/>
                  </a:lnTo>
                  <a:lnTo>
                    <a:pt x="152430" y="414949"/>
                  </a:lnTo>
                  <a:lnTo>
                    <a:pt x="169367" y="398012"/>
                  </a:lnTo>
                  <a:lnTo>
                    <a:pt x="186304" y="376842"/>
                  </a:lnTo>
                  <a:lnTo>
                    <a:pt x="173601" y="364139"/>
                  </a:lnTo>
                  <a:lnTo>
                    <a:pt x="186304" y="338734"/>
                  </a:lnTo>
                  <a:lnTo>
                    <a:pt x="211709" y="326031"/>
                  </a:lnTo>
                  <a:lnTo>
                    <a:pt x="270987" y="330266"/>
                  </a:lnTo>
                  <a:lnTo>
                    <a:pt x="283690" y="317563"/>
                  </a:lnTo>
                  <a:lnTo>
                    <a:pt x="287924" y="317563"/>
                  </a:lnTo>
                  <a:lnTo>
                    <a:pt x="287924" y="292158"/>
                  </a:lnTo>
                  <a:lnTo>
                    <a:pt x="296392" y="262519"/>
                  </a:lnTo>
                  <a:lnTo>
                    <a:pt x="309095" y="249816"/>
                  </a:lnTo>
                  <a:lnTo>
                    <a:pt x="309095" y="232880"/>
                  </a:lnTo>
                  <a:lnTo>
                    <a:pt x="330266" y="220177"/>
                  </a:lnTo>
                  <a:lnTo>
                    <a:pt x="330266" y="211709"/>
                  </a:lnTo>
                  <a:lnTo>
                    <a:pt x="304861" y="211709"/>
                  </a:lnTo>
                  <a:lnTo>
                    <a:pt x="300627" y="199006"/>
                  </a:lnTo>
                  <a:lnTo>
                    <a:pt x="309095" y="186304"/>
                  </a:lnTo>
                  <a:lnTo>
                    <a:pt x="304861" y="165133"/>
                  </a:lnTo>
                  <a:lnTo>
                    <a:pt x="292158" y="156664"/>
                  </a:lnTo>
                  <a:lnTo>
                    <a:pt x="296392" y="135494"/>
                  </a:lnTo>
                  <a:lnTo>
                    <a:pt x="309095" y="127025"/>
                  </a:lnTo>
                  <a:lnTo>
                    <a:pt x="304861" y="118557"/>
                  </a:lnTo>
                  <a:lnTo>
                    <a:pt x="309095" y="114323"/>
                  </a:lnTo>
                  <a:lnTo>
                    <a:pt x="283690" y="105854"/>
                  </a:lnTo>
                  <a:lnTo>
                    <a:pt x="275221" y="88918"/>
                  </a:lnTo>
                  <a:lnTo>
                    <a:pt x="262519" y="84683"/>
                  </a:lnTo>
                  <a:lnTo>
                    <a:pt x="220177" y="46576"/>
                  </a:lnTo>
                  <a:lnTo>
                    <a:pt x="215943" y="12703"/>
                  </a:lnTo>
                  <a:lnTo>
                    <a:pt x="19900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g34e6a128754_4_0"/>
            <p:cNvSpPr/>
            <p:nvPr/>
          </p:nvSpPr>
          <p:spPr>
            <a:xfrm>
              <a:off x="5344990" y="2493746"/>
              <a:ext cx="220177" cy="389544"/>
            </a:xfrm>
            <a:custGeom>
              <a:avLst/>
              <a:gdLst/>
              <a:ahLst/>
              <a:cxnLst/>
              <a:rect l="l" t="t" r="r" b="b"/>
              <a:pathLst>
                <a:path w="220177" h="389544" extrusionOk="0">
                  <a:moveTo>
                    <a:pt x="110089" y="0"/>
                  </a:moveTo>
                  <a:lnTo>
                    <a:pt x="88918" y="0"/>
                  </a:lnTo>
                  <a:lnTo>
                    <a:pt x="71981" y="33873"/>
                  </a:lnTo>
                  <a:lnTo>
                    <a:pt x="55044" y="67747"/>
                  </a:lnTo>
                  <a:lnTo>
                    <a:pt x="59278" y="93152"/>
                  </a:lnTo>
                  <a:lnTo>
                    <a:pt x="42342" y="127025"/>
                  </a:lnTo>
                  <a:lnTo>
                    <a:pt x="16937" y="148196"/>
                  </a:lnTo>
                  <a:lnTo>
                    <a:pt x="16937" y="207475"/>
                  </a:lnTo>
                  <a:lnTo>
                    <a:pt x="0" y="224411"/>
                  </a:lnTo>
                  <a:lnTo>
                    <a:pt x="0" y="228645"/>
                  </a:lnTo>
                  <a:lnTo>
                    <a:pt x="4234" y="237114"/>
                  </a:lnTo>
                  <a:lnTo>
                    <a:pt x="29639" y="241348"/>
                  </a:lnTo>
                  <a:lnTo>
                    <a:pt x="55044" y="262519"/>
                  </a:lnTo>
                  <a:lnTo>
                    <a:pt x="63513" y="270987"/>
                  </a:lnTo>
                  <a:lnTo>
                    <a:pt x="59278" y="287924"/>
                  </a:lnTo>
                  <a:lnTo>
                    <a:pt x="50810" y="304861"/>
                  </a:lnTo>
                  <a:lnTo>
                    <a:pt x="55044" y="321797"/>
                  </a:lnTo>
                  <a:lnTo>
                    <a:pt x="76215" y="317563"/>
                  </a:lnTo>
                  <a:lnTo>
                    <a:pt x="80449" y="334500"/>
                  </a:lnTo>
                  <a:lnTo>
                    <a:pt x="88918" y="368373"/>
                  </a:lnTo>
                  <a:lnTo>
                    <a:pt x="105854" y="364139"/>
                  </a:lnTo>
                  <a:lnTo>
                    <a:pt x="101620" y="381076"/>
                  </a:lnTo>
                  <a:lnTo>
                    <a:pt x="114323" y="389544"/>
                  </a:lnTo>
                  <a:lnTo>
                    <a:pt x="169367" y="389544"/>
                  </a:lnTo>
                  <a:lnTo>
                    <a:pt x="199006" y="368373"/>
                  </a:lnTo>
                  <a:lnTo>
                    <a:pt x="203240" y="334500"/>
                  </a:lnTo>
                  <a:lnTo>
                    <a:pt x="215943" y="313329"/>
                  </a:lnTo>
                  <a:lnTo>
                    <a:pt x="194772" y="292158"/>
                  </a:lnTo>
                  <a:lnTo>
                    <a:pt x="186304" y="266753"/>
                  </a:lnTo>
                  <a:lnTo>
                    <a:pt x="199006" y="249816"/>
                  </a:lnTo>
                  <a:lnTo>
                    <a:pt x="199006" y="211709"/>
                  </a:lnTo>
                  <a:lnTo>
                    <a:pt x="207475" y="194772"/>
                  </a:lnTo>
                  <a:lnTo>
                    <a:pt x="207475" y="160899"/>
                  </a:lnTo>
                  <a:lnTo>
                    <a:pt x="220177" y="143962"/>
                  </a:lnTo>
                  <a:lnTo>
                    <a:pt x="203240" y="122791"/>
                  </a:lnTo>
                  <a:lnTo>
                    <a:pt x="203240" y="76215"/>
                  </a:lnTo>
                  <a:lnTo>
                    <a:pt x="182070" y="67747"/>
                  </a:lnTo>
                  <a:lnTo>
                    <a:pt x="165133" y="29639"/>
                  </a:lnTo>
                  <a:lnTo>
                    <a:pt x="135494" y="29639"/>
                  </a:lnTo>
                  <a:lnTo>
                    <a:pt x="122791" y="12703"/>
                  </a:lnTo>
                  <a:lnTo>
                    <a:pt x="11008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 name="Google Shape;174;g34e6a128754_4_0"/>
            <p:cNvSpPr/>
            <p:nvPr/>
          </p:nvSpPr>
          <p:spPr>
            <a:xfrm>
              <a:off x="4747971" y="1943303"/>
              <a:ext cx="279455" cy="533505"/>
            </a:xfrm>
            <a:custGeom>
              <a:avLst/>
              <a:gdLst/>
              <a:ahLst/>
              <a:cxnLst/>
              <a:rect l="l" t="t" r="r" b="b"/>
              <a:pathLst>
                <a:path w="279455" h="533505" extrusionOk="0">
                  <a:moveTo>
                    <a:pt x="118557" y="0"/>
                  </a:moveTo>
                  <a:lnTo>
                    <a:pt x="105854" y="21171"/>
                  </a:lnTo>
                  <a:lnTo>
                    <a:pt x="93152" y="29639"/>
                  </a:lnTo>
                  <a:lnTo>
                    <a:pt x="80449" y="16937"/>
                  </a:lnTo>
                  <a:lnTo>
                    <a:pt x="59278" y="16937"/>
                  </a:lnTo>
                  <a:lnTo>
                    <a:pt x="55044" y="12703"/>
                  </a:lnTo>
                  <a:lnTo>
                    <a:pt x="38108" y="42342"/>
                  </a:lnTo>
                  <a:lnTo>
                    <a:pt x="33873" y="50810"/>
                  </a:lnTo>
                  <a:lnTo>
                    <a:pt x="50810" y="76215"/>
                  </a:lnTo>
                  <a:lnTo>
                    <a:pt x="46576" y="105854"/>
                  </a:lnTo>
                  <a:lnTo>
                    <a:pt x="29639" y="118557"/>
                  </a:lnTo>
                  <a:lnTo>
                    <a:pt x="29639" y="127025"/>
                  </a:lnTo>
                  <a:lnTo>
                    <a:pt x="38108" y="143962"/>
                  </a:lnTo>
                  <a:lnTo>
                    <a:pt x="29639" y="152430"/>
                  </a:lnTo>
                  <a:lnTo>
                    <a:pt x="8468" y="160899"/>
                  </a:lnTo>
                  <a:lnTo>
                    <a:pt x="12703" y="177835"/>
                  </a:lnTo>
                  <a:lnTo>
                    <a:pt x="21171" y="182069"/>
                  </a:lnTo>
                  <a:lnTo>
                    <a:pt x="8468" y="194772"/>
                  </a:lnTo>
                  <a:lnTo>
                    <a:pt x="16937" y="215943"/>
                  </a:lnTo>
                  <a:lnTo>
                    <a:pt x="29639" y="249816"/>
                  </a:lnTo>
                  <a:lnTo>
                    <a:pt x="12703" y="266753"/>
                  </a:lnTo>
                  <a:lnTo>
                    <a:pt x="38108" y="262519"/>
                  </a:lnTo>
                  <a:lnTo>
                    <a:pt x="25405" y="300626"/>
                  </a:lnTo>
                  <a:lnTo>
                    <a:pt x="8468" y="309095"/>
                  </a:lnTo>
                  <a:lnTo>
                    <a:pt x="0" y="334500"/>
                  </a:lnTo>
                  <a:lnTo>
                    <a:pt x="8468" y="338734"/>
                  </a:lnTo>
                  <a:lnTo>
                    <a:pt x="0" y="359905"/>
                  </a:lnTo>
                  <a:lnTo>
                    <a:pt x="0" y="372607"/>
                  </a:lnTo>
                  <a:lnTo>
                    <a:pt x="29639" y="393778"/>
                  </a:lnTo>
                  <a:lnTo>
                    <a:pt x="33873" y="448822"/>
                  </a:lnTo>
                  <a:lnTo>
                    <a:pt x="63513" y="453057"/>
                  </a:lnTo>
                  <a:lnTo>
                    <a:pt x="84684" y="474228"/>
                  </a:lnTo>
                  <a:lnTo>
                    <a:pt x="118557" y="491164"/>
                  </a:lnTo>
                  <a:lnTo>
                    <a:pt x="135494" y="495398"/>
                  </a:lnTo>
                  <a:lnTo>
                    <a:pt x="165133" y="529272"/>
                  </a:lnTo>
                  <a:lnTo>
                    <a:pt x="160899" y="533506"/>
                  </a:lnTo>
                  <a:lnTo>
                    <a:pt x="190538" y="529272"/>
                  </a:lnTo>
                  <a:lnTo>
                    <a:pt x="190538" y="516569"/>
                  </a:lnTo>
                  <a:lnTo>
                    <a:pt x="220177" y="512335"/>
                  </a:lnTo>
                  <a:lnTo>
                    <a:pt x="220177" y="499633"/>
                  </a:lnTo>
                  <a:lnTo>
                    <a:pt x="228646" y="499633"/>
                  </a:lnTo>
                  <a:lnTo>
                    <a:pt x="228646" y="508101"/>
                  </a:lnTo>
                  <a:lnTo>
                    <a:pt x="249816" y="503867"/>
                  </a:lnTo>
                  <a:lnTo>
                    <a:pt x="262519" y="491164"/>
                  </a:lnTo>
                  <a:lnTo>
                    <a:pt x="258285" y="491164"/>
                  </a:lnTo>
                  <a:lnTo>
                    <a:pt x="258285" y="469993"/>
                  </a:lnTo>
                  <a:lnTo>
                    <a:pt x="241348" y="457291"/>
                  </a:lnTo>
                  <a:lnTo>
                    <a:pt x="241348" y="448822"/>
                  </a:lnTo>
                  <a:lnTo>
                    <a:pt x="254051" y="440354"/>
                  </a:lnTo>
                  <a:lnTo>
                    <a:pt x="270987" y="440354"/>
                  </a:lnTo>
                  <a:lnTo>
                    <a:pt x="262519" y="431886"/>
                  </a:lnTo>
                  <a:lnTo>
                    <a:pt x="258285" y="431886"/>
                  </a:lnTo>
                  <a:lnTo>
                    <a:pt x="249816" y="419183"/>
                  </a:lnTo>
                  <a:lnTo>
                    <a:pt x="249816" y="393778"/>
                  </a:lnTo>
                  <a:lnTo>
                    <a:pt x="245582" y="376842"/>
                  </a:lnTo>
                  <a:lnTo>
                    <a:pt x="254051" y="351436"/>
                  </a:lnTo>
                  <a:lnTo>
                    <a:pt x="266753" y="321797"/>
                  </a:lnTo>
                  <a:lnTo>
                    <a:pt x="254051" y="309095"/>
                  </a:lnTo>
                  <a:lnTo>
                    <a:pt x="254051" y="300626"/>
                  </a:lnTo>
                  <a:lnTo>
                    <a:pt x="262519" y="292158"/>
                  </a:lnTo>
                  <a:lnTo>
                    <a:pt x="279456" y="292158"/>
                  </a:lnTo>
                  <a:lnTo>
                    <a:pt x="279456" y="283690"/>
                  </a:lnTo>
                  <a:lnTo>
                    <a:pt x="262519" y="275221"/>
                  </a:lnTo>
                  <a:lnTo>
                    <a:pt x="262519" y="266753"/>
                  </a:lnTo>
                  <a:lnTo>
                    <a:pt x="275221" y="249816"/>
                  </a:lnTo>
                  <a:lnTo>
                    <a:pt x="258285" y="232880"/>
                  </a:lnTo>
                  <a:lnTo>
                    <a:pt x="262519" y="224411"/>
                  </a:lnTo>
                  <a:lnTo>
                    <a:pt x="249816" y="215943"/>
                  </a:lnTo>
                  <a:lnTo>
                    <a:pt x="241348" y="207475"/>
                  </a:lnTo>
                  <a:lnTo>
                    <a:pt x="241348" y="190538"/>
                  </a:lnTo>
                  <a:lnTo>
                    <a:pt x="241348" y="177835"/>
                  </a:lnTo>
                  <a:lnTo>
                    <a:pt x="232880" y="169367"/>
                  </a:lnTo>
                  <a:lnTo>
                    <a:pt x="232880" y="148196"/>
                  </a:lnTo>
                  <a:lnTo>
                    <a:pt x="241348" y="139728"/>
                  </a:lnTo>
                  <a:lnTo>
                    <a:pt x="241348" y="131259"/>
                  </a:lnTo>
                  <a:lnTo>
                    <a:pt x="232880" y="127025"/>
                  </a:lnTo>
                  <a:lnTo>
                    <a:pt x="232880" y="110089"/>
                  </a:lnTo>
                  <a:lnTo>
                    <a:pt x="228646" y="97386"/>
                  </a:lnTo>
                  <a:lnTo>
                    <a:pt x="224411" y="84683"/>
                  </a:lnTo>
                  <a:lnTo>
                    <a:pt x="211709" y="76215"/>
                  </a:lnTo>
                  <a:lnTo>
                    <a:pt x="186304" y="84683"/>
                  </a:lnTo>
                  <a:lnTo>
                    <a:pt x="169367" y="84683"/>
                  </a:lnTo>
                  <a:lnTo>
                    <a:pt x="160899" y="97386"/>
                  </a:lnTo>
                  <a:lnTo>
                    <a:pt x="156665" y="105854"/>
                  </a:lnTo>
                  <a:lnTo>
                    <a:pt x="152430" y="97386"/>
                  </a:lnTo>
                  <a:lnTo>
                    <a:pt x="156665" y="88918"/>
                  </a:lnTo>
                  <a:lnTo>
                    <a:pt x="160899" y="76215"/>
                  </a:lnTo>
                  <a:lnTo>
                    <a:pt x="152430" y="63513"/>
                  </a:lnTo>
                  <a:lnTo>
                    <a:pt x="152430" y="46576"/>
                  </a:lnTo>
                  <a:lnTo>
                    <a:pt x="143962" y="46576"/>
                  </a:lnTo>
                  <a:lnTo>
                    <a:pt x="139728" y="16937"/>
                  </a:lnTo>
                  <a:lnTo>
                    <a:pt x="127025" y="4234"/>
                  </a:lnTo>
                  <a:lnTo>
                    <a:pt x="118557" y="4234"/>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g34e6a128754_4_0"/>
            <p:cNvSpPr/>
            <p:nvPr/>
          </p:nvSpPr>
          <p:spPr>
            <a:xfrm>
              <a:off x="5031661" y="1977176"/>
              <a:ext cx="512335" cy="423417"/>
            </a:xfrm>
            <a:custGeom>
              <a:avLst/>
              <a:gdLst/>
              <a:ahLst/>
              <a:cxnLst/>
              <a:rect l="l" t="t" r="r" b="b"/>
              <a:pathLst>
                <a:path w="512335" h="423417" extrusionOk="0">
                  <a:moveTo>
                    <a:pt x="88918" y="0"/>
                  </a:moveTo>
                  <a:lnTo>
                    <a:pt x="67747" y="0"/>
                  </a:lnTo>
                  <a:lnTo>
                    <a:pt x="50810" y="16937"/>
                  </a:lnTo>
                  <a:lnTo>
                    <a:pt x="46576" y="21171"/>
                  </a:lnTo>
                  <a:lnTo>
                    <a:pt x="21171" y="21171"/>
                  </a:lnTo>
                  <a:lnTo>
                    <a:pt x="12703" y="12703"/>
                  </a:lnTo>
                  <a:lnTo>
                    <a:pt x="8468" y="12703"/>
                  </a:lnTo>
                  <a:lnTo>
                    <a:pt x="8468" y="38108"/>
                  </a:lnTo>
                  <a:lnTo>
                    <a:pt x="0" y="46576"/>
                  </a:lnTo>
                  <a:lnTo>
                    <a:pt x="21171" y="88918"/>
                  </a:lnTo>
                  <a:lnTo>
                    <a:pt x="29639" y="97386"/>
                  </a:lnTo>
                  <a:lnTo>
                    <a:pt x="38108" y="118557"/>
                  </a:lnTo>
                  <a:lnTo>
                    <a:pt x="25405" y="139728"/>
                  </a:lnTo>
                  <a:lnTo>
                    <a:pt x="38108" y="152430"/>
                  </a:lnTo>
                  <a:lnTo>
                    <a:pt x="33873" y="165133"/>
                  </a:lnTo>
                  <a:lnTo>
                    <a:pt x="33873" y="182069"/>
                  </a:lnTo>
                  <a:lnTo>
                    <a:pt x="16937" y="182069"/>
                  </a:lnTo>
                  <a:lnTo>
                    <a:pt x="16937" y="203240"/>
                  </a:lnTo>
                  <a:lnTo>
                    <a:pt x="46576" y="220177"/>
                  </a:lnTo>
                  <a:lnTo>
                    <a:pt x="46576" y="245582"/>
                  </a:lnTo>
                  <a:lnTo>
                    <a:pt x="67747" y="245582"/>
                  </a:lnTo>
                  <a:lnTo>
                    <a:pt x="80449" y="262519"/>
                  </a:lnTo>
                  <a:lnTo>
                    <a:pt x="110089" y="262519"/>
                  </a:lnTo>
                  <a:lnTo>
                    <a:pt x="139728" y="300626"/>
                  </a:lnTo>
                  <a:lnTo>
                    <a:pt x="148196" y="321797"/>
                  </a:lnTo>
                  <a:lnTo>
                    <a:pt x="169367" y="321797"/>
                  </a:lnTo>
                  <a:lnTo>
                    <a:pt x="207475" y="338734"/>
                  </a:lnTo>
                  <a:lnTo>
                    <a:pt x="241348" y="355671"/>
                  </a:lnTo>
                  <a:lnTo>
                    <a:pt x="241348" y="364139"/>
                  </a:lnTo>
                  <a:lnTo>
                    <a:pt x="262519" y="364139"/>
                  </a:lnTo>
                  <a:lnTo>
                    <a:pt x="292158" y="381076"/>
                  </a:lnTo>
                  <a:lnTo>
                    <a:pt x="317563" y="381076"/>
                  </a:lnTo>
                  <a:lnTo>
                    <a:pt x="342968" y="398012"/>
                  </a:lnTo>
                  <a:lnTo>
                    <a:pt x="364139" y="414949"/>
                  </a:lnTo>
                  <a:lnTo>
                    <a:pt x="385310" y="423417"/>
                  </a:lnTo>
                  <a:lnTo>
                    <a:pt x="410715" y="393778"/>
                  </a:lnTo>
                  <a:lnTo>
                    <a:pt x="419183" y="364139"/>
                  </a:lnTo>
                  <a:lnTo>
                    <a:pt x="410715" y="351436"/>
                  </a:lnTo>
                  <a:lnTo>
                    <a:pt x="406481" y="338734"/>
                  </a:lnTo>
                  <a:lnTo>
                    <a:pt x="427652" y="304861"/>
                  </a:lnTo>
                  <a:lnTo>
                    <a:pt x="385310" y="283690"/>
                  </a:lnTo>
                  <a:lnTo>
                    <a:pt x="359905" y="300626"/>
                  </a:lnTo>
                  <a:lnTo>
                    <a:pt x="342968" y="292158"/>
                  </a:lnTo>
                  <a:lnTo>
                    <a:pt x="351437" y="275221"/>
                  </a:lnTo>
                  <a:lnTo>
                    <a:pt x="334500" y="266753"/>
                  </a:lnTo>
                  <a:lnTo>
                    <a:pt x="313329" y="258285"/>
                  </a:lnTo>
                  <a:lnTo>
                    <a:pt x="313329" y="237114"/>
                  </a:lnTo>
                  <a:lnTo>
                    <a:pt x="334500" y="232880"/>
                  </a:lnTo>
                  <a:lnTo>
                    <a:pt x="342968" y="194772"/>
                  </a:lnTo>
                  <a:lnTo>
                    <a:pt x="355671" y="182069"/>
                  </a:lnTo>
                  <a:lnTo>
                    <a:pt x="364139" y="203240"/>
                  </a:lnTo>
                  <a:lnTo>
                    <a:pt x="381076" y="211709"/>
                  </a:lnTo>
                  <a:lnTo>
                    <a:pt x="410715" y="215943"/>
                  </a:lnTo>
                  <a:lnTo>
                    <a:pt x="423418" y="232880"/>
                  </a:lnTo>
                  <a:lnTo>
                    <a:pt x="440354" y="232880"/>
                  </a:lnTo>
                  <a:lnTo>
                    <a:pt x="457291" y="220177"/>
                  </a:lnTo>
                  <a:lnTo>
                    <a:pt x="478462" y="232880"/>
                  </a:lnTo>
                  <a:lnTo>
                    <a:pt x="486930" y="232880"/>
                  </a:lnTo>
                  <a:lnTo>
                    <a:pt x="499633" y="224411"/>
                  </a:lnTo>
                  <a:lnTo>
                    <a:pt x="499633" y="199006"/>
                  </a:lnTo>
                  <a:lnTo>
                    <a:pt x="512335" y="177835"/>
                  </a:lnTo>
                  <a:lnTo>
                    <a:pt x="499633" y="165133"/>
                  </a:lnTo>
                  <a:lnTo>
                    <a:pt x="469994" y="143962"/>
                  </a:lnTo>
                  <a:lnTo>
                    <a:pt x="457291" y="127025"/>
                  </a:lnTo>
                  <a:lnTo>
                    <a:pt x="423418" y="131259"/>
                  </a:lnTo>
                  <a:lnTo>
                    <a:pt x="402247" y="152430"/>
                  </a:lnTo>
                  <a:lnTo>
                    <a:pt x="347202" y="152430"/>
                  </a:lnTo>
                  <a:lnTo>
                    <a:pt x="334500" y="143962"/>
                  </a:lnTo>
                  <a:cubicBezTo>
                    <a:pt x="330566" y="135693"/>
                    <a:pt x="324770" y="128444"/>
                    <a:pt x="317563" y="122791"/>
                  </a:cubicBezTo>
                  <a:lnTo>
                    <a:pt x="313329" y="122791"/>
                  </a:lnTo>
                  <a:cubicBezTo>
                    <a:pt x="304861" y="122791"/>
                    <a:pt x="292158" y="114323"/>
                    <a:pt x="292158" y="114323"/>
                  </a:cubicBezTo>
                  <a:lnTo>
                    <a:pt x="270987" y="122791"/>
                  </a:lnTo>
                  <a:lnTo>
                    <a:pt x="270987" y="139728"/>
                  </a:lnTo>
                  <a:lnTo>
                    <a:pt x="245582" y="143962"/>
                  </a:lnTo>
                  <a:lnTo>
                    <a:pt x="228646" y="114323"/>
                  </a:lnTo>
                  <a:lnTo>
                    <a:pt x="220177" y="110089"/>
                  </a:lnTo>
                  <a:lnTo>
                    <a:pt x="220177" y="88918"/>
                  </a:lnTo>
                  <a:lnTo>
                    <a:pt x="199006" y="80449"/>
                  </a:lnTo>
                  <a:lnTo>
                    <a:pt x="194772" y="42342"/>
                  </a:lnTo>
                  <a:lnTo>
                    <a:pt x="182070" y="29639"/>
                  </a:lnTo>
                  <a:lnTo>
                    <a:pt x="148196" y="12703"/>
                  </a:lnTo>
                  <a:lnTo>
                    <a:pt x="135494" y="12703"/>
                  </a:lnTo>
                  <a:lnTo>
                    <a:pt x="131259" y="16937"/>
                  </a:lnTo>
                  <a:lnTo>
                    <a:pt x="114323" y="16937"/>
                  </a:lnTo>
                  <a:lnTo>
                    <a:pt x="9315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g34e6a128754_4_0"/>
            <p:cNvSpPr/>
            <p:nvPr/>
          </p:nvSpPr>
          <p:spPr>
            <a:xfrm>
              <a:off x="4900401" y="2409062"/>
              <a:ext cx="533506" cy="309094"/>
            </a:xfrm>
            <a:custGeom>
              <a:avLst/>
              <a:gdLst/>
              <a:ahLst/>
              <a:cxnLst/>
              <a:rect l="l" t="t" r="r" b="b"/>
              <a:pathLst>
                <a:path w="533506" h="309094" extrusionOk="0">
                  <a:moveTo>
                    <a:pt x="503867" y="0"/>
                  </a:moveTo>
                  <a:lnTo>
                    <a:pt x="486930" y="4234"/>
                  </a:lnTo>
                  <a:lnTo>
                    <a:pt x="465759" y="12703"/>
                  </a:lnTo>
                  <a:lnTo>
                    <a:pt x="453057" y="29639"/>
                  </a:lnTo>
                  <a:lnTo>
                    <a:pt x="440354" y="38108"/>
                  </a:lnTo>
                  <a:lnTo>
                    <a:pt x="414949" y="46576"/>
                  </a:lnTo>
                  <a:lnTo>
                    <a:pt x="406481" y="46576"/>
                  </a:lnTo>
                  <a:lnTo>
                    <a:pt x="389544" y="42342"/>
                  </a:lnTo>
                  <a:lnTo>
                    <a:pt x="368373" y="42342"/>
                  </a:lnTo>
                  <a:lnTo>
                    <a:pt x="364139" y="21171"/>
                  </a:lnTo>
                  <a:lnTo>
                    <a:pt x="351437" y="25405"/>
                  </a:lnTo>
                  <a:lnTo>
                    <a:pt x="351437" y="46576"/>
                  </a:lnTo>
                  <a:lnTo>
                    <a:pt x="342968" y="38108"/>
                  </a:lnTo>
                  <a:lnTo>
                    <a:pt x="326032" y="50810"/>
                  </a:lnTo>
                  <a:lnTo>
                    <a:pt x="309095" y="55044"/>
                  </a:lnTo>
                  <a:lnTo>
                    <a:pt x="287924" y="55044"/>
                  </a:lnTo>
                  <a:lnTo>
                    <a:pt x="275221" y="59278"/>
                  </a:lnTo>
                  <a:lnTo>
                    <a:pt x="262519" y="50810"/>
                  </a:lnTo>
                  <a:lnTo>
                    <a:pt x="254051" y="59278"/>
                  </a:lnTo>
                  <a:lnTo>
                    <a:pt x="228646" y="59278"/>
                  </a:lnTo>
                  <a:lnTo>
                    <a:pt x="220177" y="76215"/>
                  </a:lnTo>
                  <a:lnTo>
                    <a:pt x="169367" y="80449"/>
                  </a:lnTo>
                  <a:lnTo>
                    <a:pt x="160899" y="67747"/>
                  </a:lnTo>
                  <a:lnTo>
                    <a:pt x="143962" y="63513"/>
                  </a:lnTo>
                  <a:lnTo>
                    <a:pt x="143962" y="55044"/>
                  </a:lnTo>
                  <a:lnTo>
                    <a:pt x="152430" y="46576"/>
                  </a:lnTo>
                  <a:lnTo>
                    <a:pt x="143962" y="46576"/>
                  </a:lnTo>
                  <a:lnTo>
                    <a:pt x="143962" y="21171"/>
                  </a:lnTo>
                  <a:lnTo>
                    <a:pt x="118557" y="21171"/>
                  </a:lnTo>
                  <a:lnTo>
                    <a:pt x="110089" y="25405"/>
                  </a:lnTo>
                  <a:lnTo>
                    <a:pt x="97386" y="38108"/>
                  </a:lnTo>
                  <a:lnTo>
                    <a:pt x="76215" y="46576"/>
                  </a:lnTo>
                  <a:lnTo>
                    <a:pt x="76215" y="33873"/>
                  </a:lnTo>
                  <a:lnTo>
                    <a:pt x="67747" y="33873"/>
                  </a:lnTo>
                  <a:lnTo>
                    <a:pt x="67747" y="46576"/>
                  </a:lnTo>
                  <a:lnTo>
                    <a:pt x="38108" y="50810"/>
                  </a:lnTo>
                  <a:lnTo>
                    <a:pt x="38108" y="63513"/>
                  </a:lnTo>
                  <a:lnTo>
                    <a:pt x="8468" y="67747"/>
                  </a:lnTo>
                  <a:lnTo>
                    <a:pt x="0" y="80449"/>
                  </a:lnTo>
                  <a:lnTo>
                    <a:pt x="12703" y="93152"/>
                  </a:lnTo>
                  <a:lnTo>
                    <a:pt x="33873" y="97386"/>
                  </a:lnTo>
                  <a:lnTo>
                    <a:pt x="55044" y="122791"/>
                  </a:lnTo>
                  <a:lnTo>
                    <a:pt x="76215" y="122791"/>
                  </a:lnTo>
                  <a:lnTo>
                    <a:pt x="80449" y="143962"/>
                  </a:lnTo>
                  <a:lnTo>
                    <a:pt x="101620" y="148196"/>
                  </a:lnTo>
                  <a:lnTo>
                    <a:pt x="105854" y="160899"/>
                  </a:lnTo>
                  <a:lnTo>
                    <a:pt x="88918" y="169367"/>
                  </a:lnTo>
                  <a:lnTo>
                    <a:pt x="80449" y="211709"/>
                  </a:lnTo>
                  <a:lnTo>
                    <a:pt x="122791" y="232880"/>
                  </a:lnTo>
                  <a:lnTo>
                    <a:pt x="122791" y="262519"/>
                  </a:lnTo>
                  <a:lnTo>
                    <a:pt x="139728" y="258285"/>
                  </a:lnTo>
                  <a:lnTo>
                    <a:pt x="152430" y="270987"/>
                  </a:lnTo>
                  <a:lnTo>
                    <a:pt x="165133" y="262519"/>
                  </a:lnTo>
                  <a:lnTo>
                    <a:pt x="160899" y="254050"/>
                  </a:lnTo>
                  <a:lnTo>
                    <a:pt x="165133" y="249816"/>
                  </a:lnTo>
                  <a:lnTo>
                    <a:pt x="177835" y="262519"/>
                  </a:lnTo>
                  <a:lnTo>
                    <a:pt x="194772" y="249816"/>
                  </a:lnTo>
                  <a:lnTo>
                    <a:pt x="199006" y="237114"/>
                  </a:lnTo>
                  <a:lnTo>
                    <a:pt x="224411" y="232880"/>
                  </a:lnTo>
                  <a:lnTo>
                    <a:pt x="232880" y="237114"/>
                  </a:lnTo>
                  <a:lnTo>
                    <a:pt x="232880" y="254050"/>
                  </a:lnTo>
                  <a:lnTo>
                    <a:pt x="254051" y="270987"/>
                  </a:lnTo>
                  <a:lnTo>
                    <a:pt x="262519" y="266753"/>
                  </a:lnTo>
                  <a:lnTo>
                    <a:pt x="279456" y="258285"/>
                  </a:lnTo>
                  <a:lnTo>
                    <a:pt x="309095" y="258285"/>
                  </a:lnTo>
                  <a:lnTo>
                    <a:pt x="334500" y="283690"/>
                  </a:lnTo>
                  <a:lnTo>
                    <a:pt x="342968" y="283690"/>
                  </a:lnTo>
                  <a:lnTo>
                    <a:pt x="351437" y="275221"/>
                  </a:lnTo>
                  <a:lnTo>
                    <a:pt x="355671" y="266753"/>
                  </a:lnTo>
                  <a:lnTo>
                    <a:pt x="368373" y="262519"/>
                  </a:lnTo>
                  <a:lnTo>
                    <a:pt x="381076" y="270987"/>
                  </a:lnTo>
                  <a:lnTo>
                    <a:pt x="393778" y="283690"/>
                  </a:lnTo>
                  <a:lnTo>
                    <a:pt x="444589" y="309095"/>
                  </a:lnTo>
                  <a:lnTo>
                    <a:pt x="461525" y="292158"/>
                  </a:lnTo>
                  <a:lnTo>
                    <a:pt x="461525" y="232880"/>
                  </a:lnTo>
                  <a:lnTo>
                    <a:pt x="486930" y="211709"/>
                  </a:lnTo>
                  <a:lnTo>
                    <a:pt x="503867" y="177835"/>
                  </a:lnTo>
                  <a:lnTo>
                    <a:pt x="499633" y="152430"/>
                  </a:lnTo>
                  <a:lnTo>
                    <a:pt x="516570" y="118557"/>
                  </a:lnTo>
                  <a:lnTo>
                    <a:pt x="533506" y="80449"/>
                  </a:lnTo>
                  <a:lnTo>
                    <a:pt x="503867" y="71981"/>
                  </a:lnTo>
                  <a:lnTo>
                    <a:pt x="499633" y="29639"/>
                  </a:lnTo>
                  <a:lnTo>
                    <a:pt x="508101" y="4234"/>
                  </a:lnTo>
                  <a:lnTo>
                    <a:pt x="50386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g34e6a128754_4_0"/>
            <p:cNvSpPr/>
            <p:nvPr/>
          </p:nvSpPr>
          <p:spPr>
            <a:xfrm>
              <a:off x="3871497" y="2332847"/>
              <a:ext cx="186303" cy="215942"/>
            </a:xfrm>
            <a:custGeom>
              <a:avLst/>
              <a:gdLst/>
              <a:ahLst/>
              <a:cxnLst/>
              <a:rect l="l" t="t" r="r" b="b"/>
              <a:pathLst>
                <a:path w="186303" h="215942" extrusionOk="0">
                  <a:moveTo>
                    <a:pt x="88918" y="0"/>
                  </a:moveTo>
                  <a:lnTo>
                    <a:pt x="76215" y="8468"/>
                  </a:lnTo>
                  <a:lnTo>
                    <a:pt x="59278" y="12703"/>
                  </a:lnTo>
                  <a:lnTo>
                    <a:pt x="55044" y="29639"/>
                  </a:lnTo>
                  <a:lnTo>
                    <a:pt x="33873" y="42342"/>
                  </a:lnTo>
                  <a:lnTo>
                    <a:pt x="29639" y="59278"/>
                  </a:lnTo>
                  <a:lnTo>
                    <a:pt x="42342" y="76215"/>
                  </a:lnTo>
                  <a:lnTo>
                    <a:pt x="25405" y="97386"/>
                  </a:lnTo>
                  <a:lnTo>
                    <a:pt x="4234" y="97386"/>
                  </a:lnTo>
                  <a:lnTo>
                    <a:pt x="12703" y="110089"/>
                  </a:lnTo>
                  <a:lnTo>
                    <a:pt x="4234" y="122791"/>
                  </a:lnTo>
                  <a:lnTo>
                    <a:pt x="0" y="143962"/>
                  </a:lnTo>
                  <a:lnTo>
                    <a:pt x="8468" y="148196"/>
                  </a:lnTo>
                  <a:lnTo>
                    <a:pt x="8468" y="165133"/>
                  </a:lnTo>
                  <a:lnTo>
                    <a:pt x="12703" y="173601"/>
                  </a:lnTo>
                  <a:lnTo>
                    <a:pt x="16937" y="211709"/>
                  </a:lnTo>
                  <a:lnTo>
                    <a:pt x="63513" y="207475"/>
                  </a:lnTo>
                  <a:lnTo>
                    <a:pt x="84684" y="190538"/>
                  </a:lnTo>
                  <a:lnTo>
                    <a:pt x="101620" y="203240"/>
                  </a:lnTo>
                  <a:lnTo>
                    <a:pt x="139728" y="207475"/>
                  </a:lnTo>
                  <a:lnTo>
                    <a:pt x="148196" y="215943"/>
                  </a:lnTo>
                  <a:lnTo>
                    <a:pt x="148196" y="186304"/>
                  </a:lnTo>
                  <a:lnTo>
                    <a:pt x="182070" y="160899"/>
                  </a:lnTo>
                  <a:lnTo>
                    <a:pt x="169367" y="148196"/>
                  </a:lnTo>
                  <a:lnTo>
                    <a:pt x="177835" y="110089"/>
                  </a:lnTo>
                  <a:lnTo>
                    <a:pt x="182070" y="101620"/>
                  </a:lnTo>
                  <a:lnTo>
                    <a:pt x="173601" y="59278"/>
                  </a:lnTo>
                  <a:lnTo>
                    <a:pt x="186304" y="46576"/>
                  </a:lnTo>
                  <a:lnTo>
                    <a:pt x="186304" y="29639"/>
                  </a:lnTo>
                  <a:lnTo>
                    <a:pt x="169367" y="21171"/>
                  </a:lnTo>
                  <a:lnTo>
                    <a:pt x="139728" y="21171"/>
                  </a:lnTo>
                  <a:lnTo>
                    <a:pt x="127025" y="12703"/>
                  </a:lnTo>
                  <a:lnTo>
                    <a:pt x="114323" y="16937"/>
                  </a:lnTo>
                  <a:lnTo>
                    <a:pt x="88918" y="4234"/>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 name="Google Shape;178;g34e6a128754_4_0"/>
            <p:cNvSpPr/>
            <p:nvPr/>
          </p:nvSpPr>
          <p:spPr>
            <a:xfrm>
              <a:off x="3731769" y="2193119"/>
              <a:ext cx="228645" cy="283689"/>
            </a:xfrm>
            <a:custGeom>
              <a:avLst/>
              <a:gdLst/>
              <a:ahLst/>
              <a:cxnLst/>
              <a:rect l="l" t="t" r="r" b="b"/>
              <a:pathLst>
                <a:path w="228645" h="283689" extrusionOk="0">
                  <a:moveTo>
                    <a:pt x="50810" y="0"/>
                  </a:moveTo>
                  <a:lnTo>
                    <a:pt x="8468" y="12703"/>
                  </a:lnTo>
                  <a:lnTo>
                    <a:pt x="0" y="21171"/>
                  </a:lnTo>
                  <a:lnTo>
                    <a:pt x="8468" y="33873"/>
                  </a:lnTo>
                  <a:lnTo>
                    <a:pt x="8468" y="42342"/>
                  </a:lnTo>
                  <a:lnTo>
                    <a:pt x="21171" y="46576"/>
                  </a:lnTo>
                  <a:lnTo>
                    <a:pt x="12703" y="55044"/>
                  </a:lnTo>
                  <a:lnTo>
                    <a:pt x="12703" y="63513"/>
                  </a:lnTo>
                  <a:lnTo>
                    <a:pt x="16937" y="59278"/>
                  </a:lnTo>
                  <a:lnTo>
                    <a:pt x="29639" y="76215"/>
                  </a:lnTo>
                  <a:lnTo>
                    <a:pt x="33873" y="93152"/>
                  </a:lnTo>
                  <a:lnTo>
                    <a:pt x="46576" y="105854"/>
                  </a:lnTo>
                  <a:lnTo>
                    <a:pt x="42342" y="122791"/>
                  </a:lnTo>
                  <a:lnTo>
                    <a:pt x="42342" y="139728"/>
                  </a:lnTo>
                  <a:lnTo>
                    <a:pt x="50810" y="152430"/>
                  </a:lnTo>
                  <a:lnTo>
                    <a:pt x="42342" y="169367"/>
                  </a:lnTo>
                  <a:lnTo>
                    <a:pt x="50810" y="194772"/>
                  </a:lnTo>
                  <a:lnTo>
                    <a:pt x="76215" y="211709"/>
                  </a:lnTo>
                  <a:lnTo>
                    <a:pt x="76215" y="228645"/>
                  </a:lnTo>
                  <a:lnTo>
                    <a:pt x="97386" y="228645"/>
                  </a:lnTo>
                  <a:lnTo>
                    <a:pt x="101620" y="262519"/>
                  </a:lnTo>
                  <a:lnTo>
                    <a:pt x="114323" y="279455"/>
                  </a:lnTo>
                  <a:lnTo>
                    <a:pt x="139728" y="283690"/>
                  </a:lnTo>
                  <a:lnTo>
                    <a:pt x="143962" y="262519"/>
                  </a:lnTo>
                  <a:lnTo>
                    <a:pt x="152430" y="249816"/>
                  </a:lnTo>
                  <a:lnTo>
                    <a:pt x="143962" y="237114"/>
                  </a:lnTo>
                  <a:lnTo>
                    <a:pt x="165133" y="237114"/>
                  </a:lnTo>
                  <a:lnTo>
                    <a:pt x="182070" y="215943"/>
                  </a:lnTo>
                  <a:lnTo>
                    <a:pt x="169367" y="199006"/>
                  </a:lnTo>
                  <a:lnTo>
                    <a:pt x="173601" y="182069"/>
                  </a:lnTo>
                  <a:lnTo>
                    <a:pt x="194772" y="169367"/>
                  </a:lnTo>
                  <a:lnTo>
                    <a:pt x="199006" y="152430"/>
                  </a:lnTo>
                  <a:lnTo>
                    <a:pt x="215943" y="148196"/>
                  </a:lnTo>
                  <a:lnTo>
                    <a:pt x="228646" y="139728"/>
                  </a:lnTo>
                  <a:lnTo>
                    <a:pt x="228646" y="143962"/>
                  </a:lnTo>
                  <a:lnTo>
                    <a:pt x="228646" y="139728"/>
                  </a:lnTo>
                  <a:lnTo>
                    <a:pt x="215943" y="127025"/>
                  </a:lnTo>
                  <a:lnTo>
                    <a:pt x="207475" y="101620"/>
                  </a:lnTo>
                  <a:lnTo>
                    <a:pt x="220177" y="71981"/>
                  </a:lnTo>
                  <a:lnTo>
                    <a:pt x="215943" y="50810"/>
                  </a:lnTo>
                  <a:lnTo>
                    <a:pt x="186304" y="33873"/>
                  </a:lnTo>
                  <a:lnTo>
                    <a:pt x="152430" y="33873"/>
                  </a:lnTo>
                  <a:lnTo>
                    <a:pt x="114323" y="8468"/>
                  </a:lnTo>
                  <a:lnTo>
                    <a:pt x="88918" y="16937"/>
                  </a:lnTo>
                  <a:lnTo>
                    <a:pt x="5081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 name="Google Shape;179;g34e6a128754_4_0"/>
            <p:cNvSpPr/>
            <p:nvPr/>
          </p:nvSpPr>
          <p:spPr>
            <a:xfrm>
              <a:off x="3782579" y="2125372"/>
              <a:ext cx="283689" cy="139727"/>
            </a:xfrm>
            <a:custGeom>
              <a:avLst/>
              <a:gdLst/>
              <a:ahLst/>
              <a:cxnLst/>
              <a:rect l="l" t="t" r="r" b="b"/>
              <a:pathLst>
                <a:path w="283689" h="139727" extrusionOk="0">
                  <a:moveTo>
                    <a:pt x="29639" y="0"/>
                  </a:moveTo>
                  <a:lnTo>
                    <a:pt x="16937" y="16937"/>
                  </a:lnTo>
                  <a:lnTo>
                    <a:pt x="8468" y="50810"/>
                  </a:lnTo>
                  <a:lnTo>
                    <a:pt x="0" y="67747"/>
                  </a:lnTo>
                  <a:lnTo>
                    <a:pt x="38108" y="84683"/>
                  </a:lnTo>
                  <a:lnTo>
                    <a:pt x="63513" y="76215"/>
                  </a:lnTo>
                  <a:lnTo>
                    <a:pt x="101620" y="101620"/>
                  </a:lnTo>
                  <a:lnTo>
                    <a:pt x="135494" y="101620"/>
                  </a:lnTo>
                  <a:lnTo>
                    <a:pt x="165133" y="118557"/>
                  </a:lnTo>
                  <a:lnTo>
                    <a:pt x="169367" y="139728"/>
                  </a:lnTo>
                  <a:lnTo>
                    <a:pt x="173601" y="139728"/>
                  </a:lnTo>
                  <a:lnTo>
                    <a:pt x="199006" y="127025"/>
                  </a:lnTo>
                  <a:lnTo>
                    <a:pt x="241348" y="122791"/>
                  </a:lnTo>
                  <a:lnTo>
                    <a:pt x="262519" y="114323"/>
                  </a:lnTo>
                  <a:lnTo>
                    <a:pt x="279456" y="101620"/>
                  </a:lnTo>
                  <a:lnTo>
                    <a:pt x="283690" y="71981"/>
                  </a:lnTo>
                  <a:lnTo>
                    <a:pt x="275221" y="63513"/>
                  </a:lnTo>
                  <a:lnTo>
                    <a:pt x="241348" y="42342"/>
                  </a:lnTo>
                  <a:lnTo>
                    <a:pt x="207475" y="25405"/>
                  </a:lnTo>
                  <a:lnTo>
                    <a:pt x="190538" y="33873"/>
                  </a:lnTo>
                  <a:lnTo>
                    <a:pt x="173601" y="38108"/>
                  </a:lnTo>
                  <a:lnTo>
                    <a:pt x="160899" y="29639"/>
                  </a:lnTo>
                  <a:lnTo>
                    <a:pt x="135494" y="12703"/>
                  </a:lnTo>
                  <a:lnTo>
                    <a:pt x="118557" y="29639"/>
                  </a:lnTo>
                  <a:lnTo>
                    <a:pt x="88918" y="33873"/>
                  </a:lnTo>
                  <a:lnTo>
                    <a:pt x="46576" y="29639"/>
                  </a:lnTo>
                  <a:lnTo>
                    <a:pt x="38108" y="12703"/>
                  </a:lnTo>
                  <a:lnTo>
                    <a:pt x="2963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g34e6a128754_4_0"/>
            <p:cNvSpPr/>
            <p:nvPr/>
          </p:nvSpPr>
          <p:spPr>
            <a:xfrm>
              <a:off x="3981585" y="2226993"/>
              <a:ext cx="88917" cy="88917"/>
            </a:xfrm>
            <a:custGeom>
              <a:avLst/>
              <a:gdLst/>
              <a:ahLst/>
              <a:cxnLst/>
              <a:rect l="l" t="t" r="r" b="b"/>
              <a:pathLst>
                <a:path w="88917" h="88917" extrusionOk="0">
                  <a:moveTo>
                    <a:pt x="80449" y="0"/>
                  </a:moveTo>
                  <a:lnTo>
                    <a:pt x="63513" y="12703"/>
                  </a:lnTo>
                  <a:lnTo>
                    <a:pt x="42342" y="21171"/>
                  </a:lnTo>
                  <a:lnTo>
                    <a:pt x="0" y="25405"/>
                  </a:lnTo>
                  <a:lnTo>
                    <a:pt x="4234" y="29639"/>
                  </a:lnTo>
                  <a:lnTo>
                    <a:pt x="8468" y="29639"/>
                  </a:lnTo>
                  <a:lnTo>
                    <a:pt x="8468" y="33873"/>
                  </a:lnTo>
                  <a:lnTo>
                    <a:pt x="8468" y="42342"/>
                  </a:lnTo>
                  <a:lnTo>
                    <a:pt x="4234" y="42342"/>
                  </a:lnTo>
                  <a:lnTo>
                    <a:pt x="4234" y="50810"/>
                  </a:lnTo>
                  <a:lnTo>
                    <a:pt x="25405" y="50810"/>
                  </a:lnTo>
                  <a:lnTo>
                    <a:pt x="29639" y="59278"/>
                  </a:lnTo>
                  <a:lnTo>
                    <a:pt x="33873" y="76215"/>
                  </a:lnTo>
                  <a:lnTo>
                    <a:pt x="38108" y="71981"/>
                  </a:lnTo>
                  <a:lnTo>
                    <a:pt x="46576" y="67747"/>
                  </a:lnTo>
                  <a:lnTo>
                    <a:pt x="55044" y="67747"/>
                  </a:lnTo>
                  <a:lnTo>
                    <a:pt x="67747" y="76215"/>
                  </a:lnTo>
                  <a:lnTo>
                    <a:pt x="76215" y="84683"/>
                  </a:lnTo>
                  <a:lnTo>
                    <a:pt x="80449" y="88918"/>
                  </a:lnTo>
                  <a:lnTo>
                    <a:pt x="88918" y="88918"/>
                  </a:lnTo>
                  <a:lnTo>
                    <a:pt x="88918" y="67747"/>
                  </a:lnTo>
                  <a:lnTo>
                    <a:pt x="76215" y="12703"/>
                  </a:lnTo>
                  <a:lnTo>
                    <a:pt x="8044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g34e6a128754_4_0"/>
            <p:cNvSpPr/>
            <p:nvPr/>
          </p:nvSpPr>
          <p:spPr>
            <a:xfrm>
              <a:off x="3960414" y="2277803"/>
              <a:ext cx="67746" cy="38107"/>
            </a:xfrm>
            <a:custGeom>
              <a:avLst/>
              <a:gdLst/>
              <a:ahLst/>
              <a:cxnLst/>
              <a:rect l="l" t="t" r="r" b="b"/>
              <a:pathLst>
                <a:path w="67746" h="38107" extrusionOk="0">
                  <a:moveTo>
                    <a:pt x="46576" y="0"/>
                  </a:moveTo>
                  <a:lnTo>
                    <a:pt x="25405" y="0"/>
                  </a:lnTo>
                  <a:lnTo>
                    <a:pt x="16937" y="4234"/>
                  </a:lnTo>
                  <a:lnTo>
                    <a:pt x="12703" y="8468"/>
                  </a:lnTo>
                  <a:lnTo>
                    <a:pt x="8468" y="8468"/>
                  </a:lnTo>
                  <a:lnTo>
                    <a:pt x="0" y="16937"/>
                  </a:lnTo>
                  <a:lnTo>
                    <a:pt x="0" y="21171"/>
                  </a:lnTo>
                  <a:lnTo>
                    <a:pt x="0" y="25405"/>
                  </a:lnTo>
                  <a:lnTo>
                    <a:pt x="12703" y="29639"/>
                  </a:lnTo>
                  <a:lnTo>
                    <a:pt x="29639" y="38108"/>
                  </a:lnTo>
                  <a:lnTo>
                    <a:pt x="38108" y="38108"/>
                  </a:lnTo>
                  <a:lnTo>
                    <a:pt x="42342" y="38108"/>
                  </a:lnTo>
                  <a:lnTo>
                    <a:pt x="50810" y="33873"/>
                  </a:lnTo>
                  <a:lnTo>
                    <a:pt x="67747" y="38108"/>
                  </a:lnTo>
                  <a:lnTo>
                    <a:pt x="67747" y="29639"/>
                  </a:lnTo>
                  <a:lnTo>
                    <a:pt x="67747" y="25405"/>
                  </a:lnTo>
                  <a:lnTo>
                    <a:pt x="55044" y="25405"/>
                  </a:lnTo>
                  <a:lnTo>
                    <a:pt x="59278" y="29639"/>
                  </a:lnTo>
                  <a:lnTo>
                    <a:pt x="55044" y="29639"/>
                  </a:lnTo>
                  <a:lnTo>
                    <a:pt x="50810" y="29639"/>
                  </a:lnTo>
                  <a:lnTo>
                    <a:pt x="55044" y="25405"/>
                  </a:lnTo>
                  <a:lnTo>
                    <a:pt x="50810" y="8468"/>
                  </a:lnTo>
                  <a:lnTo>
                    <a:pt x="4657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g34e6a128754_4_0"/>
            <p:cNvSpPr/>
            <p:nvPr/>
          </p:nvSpPr>
          <p:spPr>
            <a:xfrm>
              <a:off x="3939243" y="2252398"/>
              <a:ext cx="50810" cy="101620"/>
            </a:xfrm>
            <a:custGeom>
              <a:avLst/>
              <a:gdLst/>
              <a:ahLst/>
              <a:cxnLst/>
              <a:rect l="l" t="t" r="r" b="b"/>
              <a:pathLst>
                <a:path w="50810" h="101620" extrusionOk="0">
                  <a:moveTo>
                    <a:pt x="42342" y="0"/>
                  </a:moveTo>
                  <a:lnTo>
                    <a:pt x="16937" y="12703"/>
                  </a:lnTo>
                  <a:lnTo>
                    <a:pt x="12703" y="12703"/>
                  </a:lnTo>
                  <a:lnTo>
                    <a:pt x="0" y="42342"/>
                  </a:lnTo>
                  <a:lnTo>
                    <a:pt x="8468" y="67747"/>
                  </a:lnTo>
                  <a:lnTo>
                    <a:pt x="21171" y="84683"/>
                  </a:lnTo>
                  <a:lnTo>
                    <a:pt x="42342" y="101620"/>
                  </a:lnTo>
                  <a:lnTo>
                    <a:pt x="50810" y="97386"/>
                  </a:lnTo>
                  <a:lnTo>
                    <a:pt x="46576" y="88918"/>
                  </a:lnTo>
                  <a:lnTo>
                    <a:pt x="50810" y="76215"/>
                  </a:lnTo>
                  <a:lnTo>
                    <a:pt x="46576" y="71981"/>
                  </a:lnTo>
                  <a:lnTo>
                    <a:pt x="50810" y="63513"/>
                  </a:lnTo>
                  <a:lnTo>
                    <a:pt x="33873" y="55044"/>
                  </a:lnTo>
                  <a:lnTo>
                    <a:pt x="21171" y="50810"/>
                  </a:lnTo>
                  <a:lnTo>
                    <a:pt x="21171" y="46576"/>
                  </a:lnTo>
                  <a:lnTo>
                    <a:pt x="21171" y="42342"/>
                  </a:lnTo>
                  <a:lnTo>
                    <a:pt x="29639" y="33873"/>
                  </a:lnTo>
                  <a:lnTo>
                    <a:pt x="33873" y="33873"/>
                  </a:lnTo>
                  <a:lnTo>
                    <a:pt x="38108" y="29639"/>
                  </a:lnTo>
                  <a:lnTo>
                    <a:pt x="46576" y="25405"/>
                  </a:lnTo>
                  <a:lnTo>
                    <a:pt x="46576" y="16937"/>
                  </a:lnTo>
                  <a:lnTo>
                    <a:pt x="50810" y="16937"/>
                  </a:lnTo>
                  <a:lnTo>
                    <a:pt x="50810" y="8468"/>
                  </a:lnTo>
                  <a:lnTo>
                    <a:pt x="50810" y="4234"/>
                  </a:lnTo>
                  <a:lnTo>
                    <a:pt x="46576" y="4234"/>
                  </a:lnTo>
                  <a:lnTo>
                    <a:pt x="4234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g34e6a128754_4_0"/>
            <p:cNvSpPr/>
            <p:nvPr/>
          </p:nvSpPr>
          <p:spPr>
            <a:xfrm>
              <a:off x="3985819" y="2294739"/>
              <a:ext cx="84683" cy="67746"/>
            </a:xfrm>
            <a:custGeom>
              <a:avLst/>
              <a:gdLst/>
              <a:ahLst/>
              <a:cxnLst/>
              <a:rect l="l" t="t" r="r" b="b"/>
              <a:pathLst>
                <a:path w="84683" h="67746" extrusionOk="0">
                  <a:moveTo>
                    <a:pt x="42342" y="0"/>
                  </a:moveTo>
                  <a:lnTo>
                    <a:pt x="33873" y="4234"/>
                  </a:lnTo>
                  <a:lnTo>
                    <a:pt x="29639" y="8468"/>
                  </a:lnTo>
                  <a:lnTo>
                    <a:pt x="25405" y="12703"/>
                  </a:lnTo>
                  <a:lnTo>
                    <a:pt x="29639" y="12703"/>
                  </a:lnTo>
                  <a:lnTo>
                    <a:pt x="33873" y="12703"/>
                  </a:lnTo>
                  <a:lnTo>
                    <a:pt x="33873" y="8468"/>
                  </a:lnTo>
                  <a:lnTo>
                    <a:pt x="42342" y="8468"/>
                  </a:lnTo>
                  <a:lnTo>
                    <a:pt x="42342" y="12703"/>
                  </a:lnTo>
                  <a:lnTo>
                    <a:pt x="42342" y="21171"/>
                  </a:lnTo>
                  <a:lnTo>
                    <a:pt x="25405" y="16937"/>
                  </a:lnTo>
                  <a:lnTo>
                    <a:pt x="16937" y="21171"/>
                  </a:lnTo>
                  <a:lnTo>
                    <a:pt x="12703" y="21171"/>
                  </a:lnTo>
                  <a:lnTo>
                    <a:pt x="4234" y="21171"/>
                  </a:lnTo>
                  <a:lnTo>
                    <a:pt x="0" y="29639"/>
                  </a:lnTo>
                  <a:lnTo>
                    <a:pt x="4234" y="33873"/>
                  </a:lnTo>
                  <a:lnTo>
                    <a:pt x="0" y="46576"/>
                  </a:lnTo>
                  <a:lnTo>
                    <a:pt x="4234" y="55044"/>
                  </a:lnTo>
                  <a:lnTo>
                    <a:pt x="8468" y="50810"/>
                  </a:lnTo>
                  <a:lnTo>
                    <a:pt x="25405" y="59278"/>
                  </a:lnTo>
                  <a:lnTo>
                    <a:pt x="55044" y="59278"/>
                  </a:lnTo>
                  <a:lnTo>
                    <a:pt x="71981" y="67747"/>
                  </a:lnTo>
                  <a:lnTo>
                    <a:pt x="84684" y="33873"/>
                  </a:lnTo>
                  <a:lnTo>
                    <a:pt x="84684" y="21171"/>
                  </a:lnTo>
                  <a:lnTo>
                    <a:pt x="76215" y="21171"/>
                  </a:lnTo>
                  <a:lnTo>
                    <a:pt x="71981" y="16937"/>
                  </a:lnTo>
                  <a:lnTo>
                    <a:pt x="63513" y="8468"/>
                  </a:lnTo>
                  <a:lnTo>
                    <a:pt x="50810" y="0"/>
                  </a:lnTo>
                  <a:lnTo>
                    <a:pt x="4234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 name="Google Shape;184;g34e6a128754_4_0"/>
            <p:cNvSpPr/>
            <p:nvPr/>
          </p:nvSpPr>
          <p:spPr>
            <a:xfrm>
              <a:off x="5018958" y="2828245"/>
              <a:ext cx="402246" cy="448822"/>
            </a:xfrm>
            <a:custGeom>
              <a:avLst/>
              <a:gdLst/>
              <a:ahLst/>
              <a:cxnLst/>
              <a:rect l="l" t="t" r="r" b="b"/>
              <a:pathLst>
                <a:path w="402246" h="448822" extrusionOk="0">
                  <a:moveTo>
                    <a:pt x="296392" y="0"/>
                  </a:moveTo>
                  <a:lnTo>
                    <a:pt x="292158" y="4234"/>
                  </a:lnTo>
                  <a:lnTo>
                    <a:pt x="275221" y="4234"/>
                  </a:lnTo>
                  <a:lnTo>
                    <a:pt x="266753" y="16937"/>
                  </a:lnTo>
                  <a:lnTo>
                    <a:pt x="254051" y="21171"/>
                  </a:lnTo>
                  <a:lnTo>
                    <a:pt x="254051" y="38108"/>
                  </a:lnTo>
                  <a:lnTo>
                    <a:pt x="224411" y="42342"/>
                  </a:lnTo>
                  <a:lnTo>
                    <a:pt x="211709" y="29639"/>
                  </a:lnTo>
                  <a:lnTo>
                    <a:pt x="190538" y="33873"/>
                  </a:lnTo>
                  <a:lnTo>
                    <a:pt x="169367" y="50810"/>
                  </a:lnTo>
                  <a:lnTo>
                    <a:pt x="156665" y="71981"/>
                  </a:lnTo>
                  <a:lnTo>
                    <a:pt x="143962" y="76215"/>
                  </a:lnTo>
                  <a:lnTo>
                    <a:pt x="135494" y="93152"/>
                  </a:lnTo>
                  <a:lnTo>
                    <a:pt x="118557" y="97386"/>
                  </a:lnTo>
                  <a:lnTo>
                    <a:pt x="93152" y="118557"/>
                  </a:lnTo>
                  <a:lnTo>
                    <a:pt x="63513" y="118557"/>
                  </a:lnTo>
                  <a:lnTo>
                    <a:pt x="50810" y="122791"/>
                  </a:lnTo>
                  <a:lnTo>
                    <a:pt x="42342" y="122791"/>
                  </a:lnTo>
                  <a:lnTo>
                    <a:pt x="12703" y="148196"/>
                  </a:lnTo>
                  <a:lnTo>
                    <a:pt x="0" y="148196"/>
                  </a:lnTo>
                  <a:lnTo>
                    <a:pt x="0" y="156664"/>
                  </a:lnTo>
                  <a:lnTo>
                    <a:pt x="0" y="173601"/>
                  </a:lnTo>
                  <a:lnTo>
                    <a:pt x="21171" y="186304"/>
                  </a:lnTo>
                  <a:lnTo>
                    <a:pt x="29639" y="199006"/>
                  </a:lnTo>
                  <a:lnTo>
                    <a:pt x="29639" y="215943"/>
                  </a:lnTo>
                  <a:lnTo>
                    <a:pt x="16937" y="241348"/>
                  </a:lnTo>
                  <a:lnTo>
                    <a:pt x="12703" y="254050"/>
                  </a:lnTo>
                  <a:lnTo>
                    <a:pt x="55044" y="270987"/>
                  </a:lnTo>
                  <a:lnTo>
                    <a:pt x="80449" y="266753"/>
                  </a:lnTo>
                  <a:lnTo>
                    <a:pt x="84684" y="292158"/>
                  </a:lnTo>
                  <a:lnTo>
                    <a:pt x="84684" y="321797"/>
                  </a:lnTo>
                  <a:lnTo>
                    <a:pt x="118557" y="330266"/>
                  </a:lnTo>
                  <a:lnTo>
                    <a:pt x="135494" y="334500"/>
                  </a:lnTo>
                  <a:lnTo>
                    <a:pt x="156665" y="355671"/>
                  </a:lnTo>
                  <a:lnTo>
                    <a:pt x="152430" y="372607"/>
                  </a:lnTo>
                  <a:lnTo>
                    <a:pt x="143962" y="389544"/>
                  </a:lnTo>
                  <a:lnTo>
                    <a:pt x="114323" y="398012"/>
                  </a:lnTo>
                  <a:lnTo>
                    <a:pt x="122791" y="414949"/>
                  </a:lnTo>
                  <a:lnTo>
                    <a:pt x="127025" y="423417"/>
                  </a:lnTo>
                  <a:lnTo>
                    <a:pt x="114323" y="436120"/>
                  </a:lnTo>
                  <a:lnTo>
                    <a:pt x="114323" y="448822"/>
                  </a:lnTo>
                  <a:lnTo>
                    <a:pt x="135494" y="448822"/>
                  </a:lnTo>
                  <a:lnTo>
                    <a:pt x="228646" y="359905"/>
                  </a:lnTo>
                  <a:lnTo>
                    <a:pt x="224411" y="287924"/>
                  </a:lnTo>
                  <a:lnTo>
                    <a:pt x="258285" y="270987"/>
                  </a:lnTo>
                  <a:lnTo>
                    <a:pt x="283690" y="258285"/>
                  </a:lnTo>
                  <a:lnTo>
                    <a:pt x="304861" y="241348"/>
                  </a:lnTo>
                  <a:lnTo>
                    <a:pt x="304861" y="207475"/>
                  </a:lnTo>
                  <a:lnTo>
                    <a:pt x="326032" y="199006"/>
                  </a:lnTo>
                  <a:lnTo>
                    <a:pt x="376842" y="143962"/>
                  </a:lnTo>
                  <a:lnTo>
                    <a:pt x="368373" y="122791"/>
                  </a:lnTo>
                  <a:lnTo>
                    <a:pt x="385310" y="118557"/>
                  </a:lnTo>
                  <a:lnTo>
                    <a:pt x="402247" y="93152"/>
                  </a:lnTo>
                  <a:lnTo>
                    <a:pt x="393778" y="80449"/>
                  </a:lnTo>
                  <a:lnTo>
                    <a:pt x="355671" y="88918"/>
                  </a:lnTo>
                  <a:lnTo>
                    <a:pt x="355671" y="84683"/>
                  </a:lnTo>
                  <a:lnTo>
                    <a:pt x="389544" y="42342"/>
                  </a:lnTo>
                  <a:lnTo>
                    <a:pt x="29639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 name="Google Shape;185;g34e6a128754_4_0"/>
            <p:cNvSpPr/>
            <p:nvPr/>
          </p:nvSpPr>
          <p:spPr>
            <a:xfrm>
              <a:off x="5315351" y="2722391"/>
              <a:ext cx="118556" cy="152430"/>
            </a:xfrm>
            <a:custGeom>
              <a:avLst/>
              <a:gdLst/>
              <a:ahLst/>
              <a:cxnLst/>
              <a:rect l="l" t="t" r="r" b="b"/>
              <a:pathLst>
                <a:path w="118556" h="152430" extrusionOk="0">
                  <a:moveTo>
                    <a:pt x="29639" y="0"/>
                  </a:moveTo>
                  <a:lnTo>
                    <a:pt x="16937" y="8468"/>
                  </a:lnTo>
                  <a:lnTo>
                    <a:pt x="4234" y="16937"/>
                  </a:lnTo>
                  <a:lnTo>
                    <a:pt x="4234" y="38108"/>
                  </a:lnTo>
                  <a:lnTo>
                    <a:pt x="8468" y="59278"/>
                  </a:lnTo>
                  <a:lnTo>
                    <a:pt x="8468" y="76215"/>
                  </a:lnTo>
                  <a:lnTo>
                    <a:pt x="8468" y="97386"/>
                  </a:lnTo>
                  <a:lnTo>
                    <a:pt x="0" y="105854"/>
                  </a:lnTo>
                  <a:lnTo>
                    <a:pt x="93152" y="152430"/>
                  </a:lnTo>
                  <a:lnTo>
                    <a:pt x="97386" y="143962"/>
                  </a:lnTo>
                  <a:lnTo>
                    <a:pt x="118557" y="139728"/>
                  </a:lnTo>
                  <a:lnTo>
                    <a:pt x="110089" y="105854"/>
                  </a:lnTo>
                  <a:lnTo>
                    <a:pt x="105854" y="88918"/>
                  </a:lnTo>
                  <a:lnTo>
                    <a:pt x="84684" y="93152"/>
                  </a:lnTo>
                  <a:lnTo>
                    <a:pt x="80449" y="76215"/>
                  </a:lnTo>
                  <a:lnTo>
                    <a:pt x="88918" y="59278"/>
                  </a:lnTo>
                  <a:lnTo>
                    <a:pt x="88918" y="42342"/>
                  </a:lnTo>
                  <a:lnTo>
                    <a:pt x="84684" y="33873"/>
                  </a:lnTo>
                  <a:lnTo>
                    <a:pt x="59278" y="12703"/>
                  </a:lnTo>
                  <a:lnTo>
                    <a:pt x="33873" y="8468"/>
                  </a:lnTo>
                  <a:lnTo>
                    <a:pt x="2963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86" name="Google Shape;186;g34e6a128754_4_0"/>
          <p:cNvSpPr/>
          <p:nvPr/>
        </p:nvSpPr>
        <p:spPr>
          <a:xfrm>
            <a:off x="8976868" y="1998920"/>
            <a:ext cx="2398800" cy="11697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fr-FR" sz="3600" b="1" i="0" u="none" strike="noStrike" cap="none">
                <a:solidFill>
                  <a:srgbClr val="434343"/>
                </a:solidFill>
                <a:latin typeface="PT Sans"/>
                <a:ea typeface="PT Sans"/>
                <a:cs typeface="PT Sans"/>
                <a:sym typeface="PT Sans"/>
              </a:rPr>
              <a:t>12.5 ans</a:t>
            </a:r>
            <a:endParaRPr sz="14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a:solidFill>
                  <a:srgbClr val="434343"/>
                </a:solidFill>
                <a:latin typeface="PT Sans"/>
                <a:ea typeface="PT Sans"/>
                <a:cs typeface="PT Sans"/>
                <a:sym typeface="PT Sans"/>
              </a:rPr>
              <a:t>â</a:t>
            </a:r>
            <a:r>
              <a:rPr lang="fr-FR" sz="1400" b="0" i="0" u="none" strike="noStrike" cap="none">
                <a:solidFill>
                  <a:srgbClr val="434343"/>
                </a:solidFill>
                <a:latin typeface="PT Sans"/>
                <a:ea typeface="PT Sans"/>
                <a:cs typeface="PT Sans"/>
                <a:sym typeface="PT Sans"/>
              </a:rPr>
              <a:t>ge moyen répondants </a:t>
            </a:r>
            <a:r>
              <a:rPr lang="fr-FR">
                <a:solidFill>
                  <a:srgbClr val="434343"/>
                </a:solidFill>
                <a:latin typeface="PT Sans"/>
                <a:ea typeface="PT Sans"/>
                <a:cs typeface="PT Sans"/>
                <a:sym typeface="PT Sans"/>
              </a:rPr>
              <a:t>élèves</a:t>
            </a:r>
            <a:endParaRPr sz="1400" b="0" i="0" u="none" strike="noStrike" cap="none">
              <a:solidFill>
                <a:srgbClr val="434343"/>
              </a:solidFill>
              <a:latin typeface="Arial"/>
              <a:ea typeface="Arial"/>
              <a:cs typeface="Arial"/>
              <a:sym typeface="Arial"/>
            </a:endParaRPr>
          </a:p>
        </p:txBody>
      </p:sp>
      <p:pic>
        <p:nvPicPr>
          <p:cNvPr id="187" name="Google Shape;187;g34e6a128754_4_0"/>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188" name="Google Shape;188;g34e6a128754_4_0"/>
          <p:cNvSpPr/>
          <p:nvPr/>
        </p:nvSpPr>
        <p:spPr>
          <a:xfrm>
            <a:off x="8976868" y="3438819"/>
            <a:ext cx="2398800" cy="11697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fr-FR" sz="3600" b="1" i="0" u="none" strike="noStrike" cap="none">
                <a:solidFill>
                  <a:srgbClr val="434343"/>
                </a:solidFill>
                <a:latin typeface="PT Sans"/>
                <a:ea typeface="PT Sans"/>
                <a:cs typeface="PT Sans"/>
                <a:sym typeface="PT Sans"/>
              </a:rPr>
              <a:t>83</a:t>
            </a:r>
            <a:endParaRPr sz="14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établissements représentés</a:t>
            </a:r>
            <a:endParaRPr sz="1400" b="0" i="0" u="none" strike="noStrike" cap="none">
              <a:solidFill>
                <a:srgbClr val="434343"/>
              </a:solidFill>
              <a:latin typeface="Arial"/>
              <a:ea typeface="Arial"/>
              <a:cs typeface="Arial"/>
              <a:sym typeface="Arial"/>
            </a:endParaRPr>
          </a:p>
        </p:txBody>
      </p:sp>
      <p:sp>
        <p:nvSpPr>
          <p:cNvPr id="189" name="Google Shape;189;g34e6a128754_4_0"/>
          <p:cNvSpPr/>
          <p:nvPr/>
        </p:nvSpPr>
        <p:spPr>
          <a:xfrm>
            <a:off x="8976868" y="4878717"/>
            <a:ext cx="2398800" cy="11697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fr-FR" sz="3600" b="1" i="0" u="none" strike="noStrike" cap="none">
                <a:solidFill>
                  <a:srgbClr val="434343"/>
                </a:solidFill>
                <a:latin typeface="PT Sans"/>
                <a:ea typeface="PT Sans"/>
                <a:cs typeface="PT Sans"/>
                <a:sym typeface="PT Sans"/>
              </a:rPr>
              <a:t>40 657</a:t>
            </a:r>
            <a:endParaRPr sz="14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répondants </a:t>
            </a:r>
            <a:r>
              <a:rPr lang="fr-FR">
                <a:solidFill>
                  <a:srgbClr val="434343"/>
                </a:solidFill>
                <a:latin typeface="PT Sans"/>
                <a:ea typeface="PT Sans"/>
                <a:cs typeface="PT Sans"/>
                <a:sym typeface="PT Sans"/>
              </a:rPr>
              <a:t>élèves</a:t>
            </a:r>
            <a:endParaRPr sz="1400" b="0" i="0" u="none" strike="noStrike" cap="none">
              <a:solidFill>
                <a:srgbClr val="434343"/>
              </a:solidFill>
              <a:latin typeface="Arial"/>
              <a:ea typeface="Arial"/>
              <a:cs typeface="Arial"/>
              <a:sym typeface="Arial"/>
            </a:endParaRPr>
          </a:p>
        </p:txBody>
      </p:sp>
      <p:grpSp>
        <p:nvGrpSpPr>
          <p:cNvPr id="190" name="Google Shape;190;g34e6a128754_4_0"/>
          <p:cNvGrpSpPr/>
          <p:nvPr/>
        </p:nvGrpSpPr>
        <p:grpSpPr>
          <a:xfrm>
            <a:off x="6390045" y="462209"/>
            <a:ext cx="2508511" cy="395925"/>
            <a:chOff x="6390045" y="462209"/>
            <a:chExt cx="2508511" cy="395925"/>
          </a:xfrm>
        </p:grpSpPr>
        <p:grpSp>
          <p:nvGrpSpPr>
            <p:cNvPr id="191" name="Google Shape;191;g34e6a128754_4_0"/>
            <p:cNvGrpSpPr/>
            <p:nvPr/>
          </p:nvGrpSpPr>
          <p:grpSpPr>
            <a:xfrm>
              <a:off x="6390045" y="462209"/>
              <a:ext cx="2508511" cy="395925"/>
              <a:chOff x="6368294" y="504470"/>
              <a:chExt cx="1505257" cy="336900"/>
            </a:xfrm>
          </p:grpSpPr>
          <p:sp>
            <p:nvSpPr>
              <p:cNvPr id="192" name="Google Shape;192;g34e6a128754_4_0"/>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3" name="Google Shape;193;g34e6a128754_4_0"/>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g34e6a128754_4_0"/>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95" name="Google Shape;195;g34e6a128754_4_0"/>
            <p:cNvGrpSpPr/>
            <p:nvPr/>
          </p:nvGrpSpPr>
          <p:grpSpPr>
            <a:xfrm>
              <a:off x="6455393" y="516210"/>
              <a:ext cx="1157094" cy="288042"/>
              <a:chOff x="6368294" y="504470"/>
              <a:chExt cx="694326" cy="245100"/>
            </a:xfrm>
          </p:grpSpPr>
          <p:sp>
            <p:nvSpPr>
              <p:cNvPr id="196" name="Google Shape;196;g34e6a128754_4_0"/>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g34e6a128754_4_0"/>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8" name="Google Shape;198;g34e6a128754_4_0"/>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99" name="Google Shape;199;g34e6a128754_4_0"/>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200" name="Google Shape;200;g34e6a128754_4_0"/>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sp>
        <p:nvSpPr>
          <p:cNvPr id="201" name="Google Shape;201;g34e6a128754_4_0"/>
          <p:cNvSpPr/>
          <p:nvPr/>
        </p:nvSpPr>
        <p:spPr>
          <a:xfrm>
            <a:off x="6660156" y="2735710"/>
            <a:ext cx="2004900" cy="516300"/>
          </a:xfrm>
          <a:prstGeom prst="rect">
            <a:avLst/>
          </a:prstGeom>
          <a:solidFill>
            <a:srgbClr val="FFFDA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PT Sans"/>
                <a:ea typeface="PT Sans"/>
                <a:cs typeface="PT Sans"/>
                <a:sym typeface="PT Sans"/>
              </a:rPr>
              <a:t>Total répondants : 5 285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chemeClr val="dk1"/>
                </a:solidFill>
                <a:latin typeface="PT Sans"/>
                <a:ea typeface="PT Sans"/>
                <a:cs typeface="PT Sans"/>
                <a:sym typeface="PT Sans"/>
              </a:rPr>
              <a:t>Part nationale : 13%</a:t>
            </a:r>
            <a:endParaRPr sz="1200" b="0" i="0" u="none" strike="noStrike" cap="none">
              <a:solidFill>
                <a:schemeClr val="dk1"/>
              </a:solidFill>
              <a:latin typeface="PT Sans"/>
              <a:ea typeface="PT Sans"/>
              <a:cs typeface="PT Sans"/>
              <a:sym typeface="PT Sans"/>
            </a:endParaRPr>
          </a:p>
        </p:txBody>
      </p:sp>
      <p:pic>
        <p:nvPicPr>
          <p:cNvPr id="202" name="Google Shape;202;g34e6a128754_4_0" descr="Cursor with solid fill"/>
          <p:cNvPicPr preferRelativeResize="0"/>
          <p:nvPr/>
        </p:nvPicPr>
        <p:blipFill rotWithShape="1">
          <a:blip r:embed="rId4">
            <a:alphaModFix/>
          </a:blip>
          <a:srcRect/>
          <a:stretch/>
        </p:blipFill>
        <p:spPr>
          <a:xfrm>
            <a:off x="6538536" y="3274794"/>
            <a:ext cx="516155" cy="516155"/>
          </a:xfrm>
          <a:prstGeom prst="rect">
            <a:avLst/>
          </a:prstGeom>
          <a:noFill/>
          <a:ln>
            <a:noFill/>
          </a:ln>
        </p:spPr>
      </p:pic>
      <p:grpSp>
        <p:nvGrpSpPr>
          <p:cNvPr id="203" name="Google Shape;203;g34e6a128754_4_0"/>
          <p:cNvGrpSpPr/>
          <p:nvPr/>
        </p:nvGrpSpPr>
        <p:grpSpPr>
          <a:xfrm>
            <a:off x="393704" y="2896819"/>
            <a:ext cx="3679077" cy="3130200"/>
            <a:chOff x="393704" y="2502366"/>
            <a:chExt cx="3679077" cy="3130200"/>
          </a:xfrm>
        </p:grpSpPr>
        <p:sp>
          <p:nvSpPr>
            <p:cNvPr id="204" name="Google Shape;204;g34e6a128754_4_0"/>
            <p:cNvSpPr/>
            <p:nvPr/>
          </p:nvSpPr>
          <p:spPr>
            <a:xfrm>
              <a:off x="1293070" y="2553712"/>
              <a:ext cx="2144700" cy="308400"/>
            </a:xfrm>
            <a:prstGeom prst="roundRect">
              <a:avLst>
                <a:gd name="adj" fmla="val 9716"/>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5" name="Google Shape;205;g34e6a128754_4_0"/>
            <p:cNvSpPr txBox="1"/>
            <p:nvPr/>
          </p:nvSpPr>
          <p:spPr>
            <a:xfrm>
              <a:off x="590409" y="2723577"/>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Lycée</a:t>
              </a:r>
              <a:endParaRPr sz="1400" b="0" i="0" u="none" strike="noStrike" cap="none">
                <a:solidFill>
                  <a:srgbClr val="000000"/>
                </a:solidFill>
                <a:latin typeface="Arial"/>
                <a:ea typeface="Arial"/>
                <a:cs typeface="Arial"/>
                <a:sym typeface="Arial"/>
              </a:endParaRPr>
            </a:p>
          </p:txBody>
        </p:sp>
        <p:cxnSp>
          <p:nvCxnSpPr>
            <p:cNvPr id="206" name="Google Shape;206;g34e6a128754_4_0"/>
            <p:cNvCxnSpPr/>
            <p:nvPr/>
          </p:nvCxnSpPr>
          <p:spPr>
            <a:xfrm>
              <a:off x="1293070" y="2502366"/>
              <a:ext cx="0" cy="3130200"/>
            </a:xfrm>
            <a:prstGeom prst="straightConnector1">
              <a:avLst/>
            </a:prstGeom>
            <a:noFill/>
            <a:ln w="9525" cap="flat" cmpd="sng">
              <a:solidFill>
                <a:srgbClr val="6967F6"/>
              </a:solidFill>
              <a:prstDash val="solid"/>
              <a:round/>
              <a:headEnd type="none" w="sm" len="sm"/>
              <a:tailEnd type="none" w="sm" len="sm"/>
            </a:ln>
          </p:spPr>
        </p:cxnSp>
        <p:sp>
          <p:nvSpPr>
            <p:cNvPr id="207" name="Google Shape;207;g34e6a128754_4_0"/>
            <p:cNvSpPr/>
            <p:nvPr/>
          </p:nvSpPr>
          <p:spPr>
            <a:xfrm>
              <a:off x="1293069" y="2913373"/>
              <a:ext cx="1807800" cy="308400"/>
            </a:xfrm>
            <a:prstGeom prst="roundRect">
              <a:avLst>
                <a:gd name="adj" fmla="val 9716"/>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8" name="Google Shape;208;g34e6a128754_4_0"/>
            <p:cNvSpPr txBox="1"/>
            <p:nvPr/>
          </p:nvSpPr>
          <p:spPr>
            <a:xfrm>
              <a:off x="493726" y="3949203"/>
              <a:ext cx="704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Collège</a:t>
              </a:r>
              <a:endParaRPr sz="1400" b="0" i="0" u="none" strike="noStrike" cap="none">
                <a:solidFill>
                  <a:srgbClr val="000000"/>
                </a:solidFill>
                <a:latin typeface="Arial"/>
                <a:ea typeface="Arial"/>
                <a:cs typeface="Arial"/>
                <a:sym typeface="Arial"/>
              </a:endParaRPr>
            </a:p>
          </p:txBody>
        </p:sp>
        <p:sp>
          <p:nvSpPr>
            <p:cNvPr id="209" name="Google Shape;209;g34e6a128754_4_0"/>
            <p:cNvSpPr txBox="1"/>
            <p:nvPr/>
          </p:nvSpPr>
          <p:spPr>
            <a:xfrm>
              <a:off x="393704" y="5174888"/>
              <a:ext cx="804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Primaire</a:t>
              </a:r>
              <a:endParaRPr sz="1400" b="0" i="0" u="none" strike="noStrike" cap="none">
                <a:solidFill>
                  <a:srgbClr val="000000"/>
                </a:solidFill>
                <a:latin typeface="Arial"/>
                <a:ea typeface="Arial"/>
                <a:cs typeface="Arial"/>
                <a:sym typeface="Arial"/>
              </a:endParaRPr>
            </a:p>
          </p:txBody>
        </p:sp>
        <p:sp>
          <p:nvSpPr>
            <p:cNvPr id="210" name="Google Shape;210;g34e6a128754_4_0"/>
            <p:cNvSpPr/>
            <p:nvPr/>
          </p:nvSpPr>
          <p:spPr>
            <a:xfrm>
              <a:off x="1293070" y="3699330"/>
              <a:ext cx="2053500" cy="308400"/>
            </a:xfrm>
            <a:prstGeom prst="roundRect">
              <a:avLst>
                <a:gd name="adj" fmla="val 9716"/>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1" name="Google Shape;211;g34e6a128754_4_0"/>
            <p:cNvSpPr/>
            <p:nvPr/>
          </p:nvSpPr>
          <p:spPr>
            <a:xfrm>
              <a:off x="1293070" y="4058991"/>
              <a:ext cx="1350000" cy="308400"/>
            </a:xfrm>
            <a:prstGeom prst="roundRect">
              <a:avLst>
                <a:gd name="adj" fmla="val 9716"/>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 name="Google Shape;212;g34e6a128754_4_0"/>
            <p:cNvSpPr/>
            <p:nvPr/>
          </p:nvSpPr>
          <p:spPr>
            <a:xfrm>
              <a:off x="1293070" y="4901610"/>
              <a:ext cx="1506600" cy="308400"/>
            </a:xfrm>
            <a:prstGeom prst="roundRect">
              <a:avLst>
                <a:gd name="adj" fmla="val 9716"/>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3" name="Google Shape;213;g34e6a128754_4_0"/>
            <p:cNvSpPr/>
            <p:nvPr/>
          </p:nvSpPr>
          <p:spPr>
            <a:xfrm>
              <a:off x="1293070" y="5261271"/>
              <a:ext cx="1016100" cy="308400"/>
            </a:xfrm>
            <a:prstGeom prst="roundRect">
              <a:avLst>
                <a:gd name="adj" fmla="val 9716"/>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g34e6a128754_4_0"/>
            <p:cNvSpPr txBox="1"/>
            <p:nvPr/>
          </p:nvSpPr>
          <p:spPr>
            <a:xfrm>
              <a:off x="3464981" y="2553712"/>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8 900</a:t>
              </a:r>
              <a:endParaRPr sz="1400" b="0" i="0" u="none" strike="noStrike" cap="none">
                <a:solidFill>
                  <a:srgbClr val="000000"/>
                </a:solidFill>
                <a:latin typeface="Arial"/>
                <a:ea typeface="Arial"/>
                <a:cs typeface="Arial"/>
                <a:sym typeface="Arial"/>
              </a:endParaRPr>
            </a:p>
          </p:txBody>
        </p:sp>
        <p:sp>
          <p:nvSpPr>
            <p:cNvPr id="215" name="Google Shape;215;g34e6a128754_4_0"/>
            <p:cNvSpPr txBox="1"/>
            <p:nvPr/>
          </p:nvSpPr>
          <p:spPr>
            <a:xfrm>
              <a:off x="3175313" y="2924894"/>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7 851</a:t>
              </a:r>
              <a:endParaRPr sz="1400" b="0" i="0" u="none" strike="noStrike" cap="none">
                <a:solidFill>
                  <a:srgbClr val="000000"/>
                </a:solidFill>
                <a:latin typeface="Arial"/>
                <a:ea typeface="Arial"/>
                <a:cs typeface="Arial"/>
                <a:sym typeface="Arial"/>
              </a:endParaRPr>
            </a:p>
          </p:txBody>
        </p:sp>
        <p:sp>
          <p:nvSpPr>
            <p:cNvPr id="216" name="Google Shape;216;g34e6a128754_4_0"/>
            <p:cNvSpPr txBox="1"/>
            <p:nvPr/>
          </p:nvSpPr>
          <p:spPr>
            <a:xfrm>
              <a:off x="3374925" y="3715037"/>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8 540</a:t>
              </a:r>
              <a:endParaRPr sz="1400" b="0" i="0" u="none" strike="noStrike" cap="none">
                <a:solidFill>
                  <a:srgbClr val="000000"/>
                </a:solidFill>
                <a:latin typeface="Arial"/>
                <a:ea typeface="Arial"/>
                <a:cs typeface="Arial"/>
                <a:sym typeface="Arial"/>
              </a:endParaRPr>
            </a:p>
          </p:txBody>
        </p:sp>
        <p:sp>
          <p:nvSpPr>
            <p:cNvPr id="217" name="Google Shape;217;g34e6a128754_4_0"/>
            <p:cNvSpPr txBox="1"/>
            <p:nvPr/>
          </p:nvSpPr>
          <p:spPr>
            <a:xfrm>
              <a:off x="2652794" y="4070136"/>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5 025</a:t>
              </a:r>
              <a:endParaRPr sz="1400" b="0" i="0" u="none" strike="noStrike" cap="none">
                <a:solidFill>
                  <a:srgbClr val="000000"/>
                </a:solidFill>
                <a:latin typeface="Arial"/>
                <a:ea typeface="Arial"/>
                <a:cs typeface="Arial"/>
                <a:sym typeface="Arial"/>
              </a:endParaRPr>
            </a:p>
          </p:txBody>
        </p:sp>
        <p:sp>
          <p:nvSpPr>
            <p:cNvPr id="218" name="Google Shape;218;g34e6a128754_4_0"/>
            <p:cNvSpPr txBox="1"/>
            <p:nvPr/>
          </p:nvSpPr>
          <p:spPr>
            <a:xfrm>
              <a:off x="2799597" y="4901610"/>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6 264</a:t>
              </a:r>
              <a:endParaRPr sz="1400" b="0" i="0" u="none" strike="noStrike" cap="none">
                <a:solidFill>
                  <a:srgbClr val="000000"/>
                </a:solidFill>
                <a:latin typeface="Arial"/>
                <a:ea typeface="Arial"/>
                <a:cs typeface="Arial"/>
                <a:sym typeface="Arial"/>
              </a:endParaRPr>
            </a:p>
          </p:txBody>
        </p:sp>
        <p:sp>
          <p:nvSpPr>
            <p:cNvPr id="219" name="Google Shape;219;g34e6a128754_4_0"/>
            <p:cNvSpPr txBox="1"/>
            <p:nvPr/>
          </p:nvSpPr>
          <p:spPr>
            <a:xfrm>
              <a:off x="2322834" y="527697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4 095</a:t>
              </a:r>
              <a:endParaRPr sz="1400" b="0" i="0" u="none" strike="noStrike" cap="none">
                <a:solidFill>
                  <a:srgbClr val="000000"/>
                </a:solidFill>
                <a:latin typeface="Arial"/>
                <a:ea typeface="Arial"/>
                <a:cs typeface="Arial"/>
                <a:sym typeface="Arial"/>
              </a:endParaRPr>
            </a:p>
          </p:txBody>
        </p:sp>
      </p:grpSp>
      <p:sp>
        <p:nvSpPr>
          <p:cNvPr id="220" name="Google Shape;220;g34e6a128754_4_0"/>
          <p:cNvSpPr txBox="1"/>
          <p:nvPr/>
        </p:nvSpPr>
        <p:spPr>
          <a:xfrm>
            <a:off x="991043" y="1963867"/>
            <a:ext cx="27048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1" i="0" u="none" strike="noStrike" cap="none">
                <a:solidFill>
                  <a:srgbClr val="434343"/>
                </a:solidFill>
                <a:latin typeface="PT Sans"/>
                <a:ea typeface="PT Sans"/>
                <a:cs typeface="PT Sans"/>
                <a:sym typeface="PT Sans"/>
              </a:rPr>
              <a:t>Volume répondant </a:t>
            </a:r>
            <a:r>
              <a:rPr lang="fr-FR" sz="1600" b="1">
                <a:solidFill>
                  <a:srgbClr val="434343"/>
                </a:solidFill>
                <a:latin typeface="PT Sans"/>
                <a:ea typeface="PT Sans"/>
                <a:cs typeface="PT Sans"/>
                <a:sym typeface="PT Sans"/>
              </a:rPr>
              <a:t>élève</a:t>
            </a:r>
            <a:r>
              <a:rPr lang="fr-FR" sz="1600" b="1" i="0" u="none" strike="noStrike" cap="none">
                <a:solidFill>
                  <a:srgbClr val="434343"/>
                </a:solidFill>
                <a:latin typeface="PT Sans"/>
                <a:ea typeface="PT Sans"/>
                <a:cs typeface="PT Sans"/>
                <a:sym typeface="PT Sans"/>
              </a:rPr>
              <a:t>s</a:t>
            </a:r>
            <a:endParaRPr sz="1400" b="0" i="1" u="none" strike="noStrike" cap="none">
              <a:solidFill>
                <a:srgbClr val="434343"/>
              </a:solidFill>
              <a:latin typeface="PT Sans"/>
              <a:ea typeface="PT Sans"/>
              <a:cs typeface="PT Sans"/>
              <a:sym typeface="PT Sans"/>
            </a:endParaRPr>
          </a:p>
        </p:txBody>
      </p:sp>
      <p:grpSp>
        <p:nvGrpSpPr>
          <p:cNvPr id="221" name="Google Shape;221;g34e6a128754_4_0"/>
          <p:cNvGrpSpPr/>
          <p:nvPr/>
        </p:nvGrpSpPr>
        <p:grpSpPr>
          <a:xfrm>
            <a:off x="1313559" y="2530571"/>
            <a:ext cx="606190" cy="246300"/>
            <a:chOff x="4178679" y="1912719"/>
            <a:chExt cx="606190" cy="246300"/>
          </a:xfrm>
        </p:grpSpPr>
        <p:sp>
          <p:nvSpPr>
            <p:cNvPr id="222" name="Google Shape;222;g34e6a128754_4_0"/>
            <p:cNvSpPr/>
            <p:nvPr/>
          </p:nvSpPr>
          <p:spPr>
            <a:xfrm>
              <a:off x="4178679" y="2009194"/>
              <a:ext cx="166800" cy="72000"/>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3" name="Google Shape;223;g34e6a128754_4_0"/>
            <p:cNvSpPr txBox="1"/>
            <p:nvPr/>
          </p:nvSpPr>
          <p:spPr>
            <a:xfrm>
              <a:off x="4330969" y="1912719"/>
              <a:ext cx="453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FR" sz="1000" b="0" i="0" u="none" strike="noStrike" cap="none">
                  <a:solidFill>
                    <a:srgbClr val="434343"/>
                  </a:solidFill>
                  <a:latin typeface="PT Sans"/>
                  <a:ea typeface="PT Sans"/>
                  <a:cs typeface="PT Sans"/>
                  <a:sym typeface="PT Sans"/>
                </a:rPr>
                <a:t>filles</a:t>
              </a:r>
              <a:endParaRPr sz="1400" b="0" i="0" u="none" strike="noStrike" cap="none">
                <a:solidFill>
                  <a:srgbClr val="000000"/>
                </a:solidFill>
                <a:latin typeface="Arial"/>
                <a:ea typeface="Arial"/>
                <a:cs typeface="Arial"/>
                <a:sym typeface="Arial"/>
              </a:endParaRPr>
            </a:p>
          </p:txBody>
        </p:sp>
      </p:grpSp>
      <p:grpSp>
        <p:nvGrpSpPr>
          <p:cNvPr id="224" name="Google Shape;224;g34e6a128754_4_0"/>
          <p:cNvGrpSpPr/>
          <p:nvPr/>
        </p:nvGrpSpPr>
        <p:grpSpPr>
          <a:xfrm>
            <a:off x="1982381" y="2530571"/>
            <a:ext cx="772925" cy="246300"/>
            <a:chOff x="4178679" y="2095753"/>
            <a:chExt cx="772925" cy="246300"/>
          </a:xfrm>
        </p:grpSpPr>
        <p:sp>
          <p:nvSpPr>
            <p:cNvPr id="225" name="Google Shape;225;g34e6a128754_4_0"/>
            <p:cNvSpPr/>
            <p:nvPr/>
          </p:nvSpPr>
          <p:spPr>
            <a:xfrm>
              <a:off x="4178679" y="2188516"/>
              <a:ext cx="166800" cy="72000"/>
            </a:xfrm>
            <a:prstGeom prst="roundRect">
              <a:avLst>
                <a:gd name="adj" fmla="val 1666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6" name="Google Shape;226;g34e6a128754_4_0"/>
            <p:cNvSpPr txBox="1"/>
            <p:nvPr/>
          </p:nvSpPr>
          <p:spPr>
            <a:xfrm>
              <a:off x="4339004" y="2095753"/>
              <a:ext cx="612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FR" sz="1000" b="0" i="0" u="none" strike="noStrike" cap="none">
                  <a:solidFill>
                    <a:srgbClr val="434343"/>
                  </a:solidFill>
                  <a:latin typeface="PT Sans"/>
                  <a:ea typeface="PT Sans"/>
                  <a:cs typeface="PT Sans"/>
                  <a:sym typeface="PT Sans"/>
                </a:rPr>
                <a:t>garçons</a:t>
              </a:r>
              <a:endParaRPr sz="1400" b="0" i="0" u="none" strike="noStrike" cap="none">
                <a:solidFill>
                  <a:srgbClr val="000000"/>
                </a:solidFill>
                <a:latin typeface="Arial"/>
                <a:ea typeface="Arial"/>
                <a:cs typeface="Arial"/>
                <a:sym typeface="Arial"/>
              </a:endParaRPr>
            </a:p>
          </p:txBody>
        </p:sp>
      </p:grpSp>
      <p:grpSp>
        <p:nvGrpSpPr>
          <p:cNvPr id="227" name="Google Shape;227;g34e6a128754_4_0"/>
          <p:cNvGrpSpPr/>
          <p:nvPr/>
        </p:nvGrpSpPr>
        <p:grpSpPr>
          <a:xfrm>
            <a:off x="577797" y="1037470"/>
            <a:ext cx="7741433" cy="648869"/>
            <a:chOff x="577797" y="982843"/>
            <a:chExt cx="7741433" cy="648869"/>
          </a:xfrm>
        </p:grpSpPr>
        <p:grpSp>
          <p:nvGrpSpPr>
            <p:cNvPr id="228" name="Google Shape;228;g34e6a128754_4_0"/>
            <p:cNvGrpSpPr/>
            <p:nvPr/>
          </p:nvGrpSpPr>
          <p:grpSpPr>
            <a:xfrm>
              <a:off x="6129676" y="1343712"/>
              <a:ext cx="1146000" cy="288000"/>
              <a:chOff x="11619040" y="1306912"/>
              <a:chExt cx="1146000" cy="288000"/>
            </a:xfrm>
          </p:grpSpPr>
          <p:sp>
            <p:nvSpPr>
              <p:cNvPr id="229" name="Google Shape;229;g34e6a128754_4_0"/>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0" name="Google Shape;230;g34e6a128754_4_0"/>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g34e6a128754_4_0"/>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232" name="Google Shape;232;g34e6a128754_4_0"/>
            <p:cNvGrpSpPr/>
            <p:nvPr/>
          </p:nvGrpSpPr>
          <p:grpSpPr>
            <a:xfrm>
              <a:off x="577797" y="1343712"/>
              <a:ext cx="3176171" cy="288000"/>
              <a:chOff x="577797" y="1343712"/>
              <a:chExt cx="3176171" cy="288000"/>
            </a:xfrm>
          </p:grpSpPr>
          <p:grpSp>
            <p:nvGrpSpPr>
              <p:cNvPr id="233" name="Google Shape;233;g34e6a128754_4_0"/>
              <p:cNvGrpSpPr/>
              <p:nvPr/>
            </p:nvGrpSpPr>
            <p:grpSpPr>
              <a:xfrm>
                <a:off x="2099768" y="1343712"/>
                <a:ext cx="1654200" cy="288000"/>
                <a:chOff x="7569499" y="1312802"/>
                <a:chExt cx="1654200" cy="288000"/>
              </a:xfrm>
            </p:grpSpPr>
            <p:sp>
              <p:nvSpPr>
                <p:cNvPr id="234" name="Google Shape;234;g34e6a128754_4_0"/>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g34e6a128754_4_0"/>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g34e6a128754_4_0"/>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237" name="Google Shape;237;g34e6a128754_4_0"/>
              <p:cNvGrpSpPr/>
              <p:nvPr/>
            </p:nvGrpSpPr>
            <p:grpSpPr>
              <a:xfrm>
                <a:off x="577797" y="1343712"/>
                <a:ext cx="1445700" cy="288000"/>
                <a:chOff x="6016572" y="1312802"/>
                <a:chExt cx="1445700" cy="288000"/>
              </a:xfrm>
            </p:grpSpPr>
            <p:sp>
              <p:nvSpPr>
                <p:cNvPr id="238" name="Google Shape;238;g34e6a128754_4_0"/>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9" name="Google Shape;239;g34e6a128754_4_0"/>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g34e6a128754_4_0"/>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241" name="Google Shape;241;g34e6a128754_4_0"/>
            <p:cNvGrpSpPr/>
            <p:nvPr/>
          </p:nvGrpSpPr>
          <p:grpSpPr>
            <a:xfrm>
              <a:off x="6129676" y="982843"/>
              <a:ext cx="2189554" cy="288000"/>
              <a:chOff x="6214071" y="982843"/>
              <a:chExt cx="2189554" cy="288000"/>
            </a:xfrm>
          </p:grpSpPr>
          <p:grpSp>
            <p:nvGrpSpPr>
              <p:cNvPr id="242" name="Google Shape;242;g34e6a128754_4_0"/>
              <p:cNvGrpSpPr/>
              <p:nvPr/>
            </p:nvGrpSpPr>
            <p:grpSpPr>
              <a:xfrm>
                <a:off x="7266925" y="982843"/>
                <a:ext cx="1136700" cy="288000"/>
                <a:chOff x="10394731" y="1300562"/>
                <a:chExt cx="1136700" cy="288000"/>
              </a:xfrm>
            </p:grpSpPr>
            <p:sp>
              <p:nvSpPr>
                <p:cNvPr id="243" name="Google Shape;243;g34e6a128754_4_0"/>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4" name="Google Shape;244;g34e6a128754_4_0"/>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 name="Google Shape;245;g34e6a128754_4_0"/>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246" name="Google Shape;246;g34e6a128754_4_0"/>
              <p:cNvGrpSpPr/>
              <p:nvPr/>
            </p:nvGrpSpPr>
            <p:grpSpPr>
              <a:xfrm>
                <a:off x="6214071" y="982843"/>
                <a:ext cx="976500" cy="288000"/>
                <a:chOff x="9310533" y="1300562"/>
                <a:chExt cx="976500" cy="288000"/>
              </a:xfrm>
            </p:grpSpPr>
            <p:sp>
              <p:nvSpPr>
                <p:cNvPr id="247" name="Google Shape;247;g34e6a128754_4_0"/>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8" name="Google Shape;248;g34e6a128754_4_0"/>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Google Shape;249;g34e6a128754_4_0"/>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Âge</a:t>
                  </a:r>
                  <a:endParaRPr sz="1400" b="0" i="0" u="none" strike="noStrike" cap="none">
                    <a:solidFill>
                      <a:srgbClr val="000000"/>
                    </a:solidFill>
                    <a:latin typeface="Arial"/>
                    <a:ea typeface="Arial"/>
                    <a:cs typeface="Arial"/>
                    <a:sym typeface="Arial"/>
                  </a:endParaRPr>
                </a:p>
              </p:txBody>
            </p:sp>
          </p:grpSp>
        </p:grpSp>
        <p:grpSp>
          <p:nvGrpSpPr>
            <p:cNvPr id="250" name="Google Shape;250;g34e6a128754_4_0"/>
            <p:cNvGrpSpPr/>
            <p:nvPr/>
          </p:nvGrpSpPr>
          <p:grpSpPr>
            <a:xfrm>
              <a:off x="577797" y="982843"/>
              <a:ext cx="5333967" cy="288000"/>
              <a:chOff x="577797" y="982843"/>
              <a:chExt cx="5333967" cy="288000"/>
            </a:xfrm>
          </p:grpSpPr>
          <p:grpSp>
            <p:nvGrpSpPr>
              <p:cNvPr id="251" name="Google Shape;251;g34e6a128754_4_0"/>
              <p:cNvGrpSpPr/>
              <p:nvPr/>
            </p:nvGrpSpPr>
            <p:grpSpPr>
              <a:xfrm>
                <a:off x="3048385" y="982843"/>
                <a:ext cx="1445700" cy="288000"/>
                <a:chOff x="3044419" y="1312802"/>
                <a:chExt cx="1445700" cy="288000"/>
              </a:xfrm>
            </p:grpSpPr>
            <p:sp>
              <p:nvSpPr>
                <p:cNvPr id="252" name="Google Shape;252;g34e6a128754_4_0"/>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3" name="Google Shape;253;g34e6a128754_4_0"/>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Google Shape;254;g34e6a128754_4_0"/>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255" name="Google Shape;255;g34e6a128754_4_0"/>
              <p:cNvGrpSpPr/>
              <p:nvPr/>
            </p:nvGrpSpPr>
            <p:grpSpPr>
              <a:xfrm>
                <a:off x="4574964" y="982843"/>
                <a:ext cx="1336800" cy="288000"/>
                <a:chOff x="4576302" y="1312802"/>
                <a:chExt cx="1336800" cy="288000"/>
              </a:xfrm>
            </p:grpSpPr>
            <p:sp>
              <p:nvSpPr>
                <p:cNvPr id="256" name="Google Shape;256;g34e6a128754_4_0"/>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7" name="Google Shape;257;g34e6a128754_4_0"/>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 name="Google Shape;258;g34e6a128754_4_0"/>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259" name="Google Shape;259;g34e6a128754_4_0"/>
              <p:cNvGrpSpPr/>
              <p:nvPr/>
            </p:nvGrpSpPr>
            <p:grpSpPr>
              <a:xfrm>
                <a:off x="1778166" y="982843"/>
                <a:ext cx="1189200" cy="288000"/>
                <a:chOff x="1789279" y="1312802"/>
                <a:chExt cx="1189200" cy="288000"/>
              </a:xfrm>
            </p:grpSpPr>
            <p:sp>
              <p:nvSpPr>
                <p:cNvPr id="260" name="Google Shape;260;g34e6a128754_4_0"/>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1" name="Google Shape;261;g34e6a128754_4_0"/>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g34e6a128754_4_0"/>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263" name="Google Shape;263;g34e6a128754_4_0"/>
              <p:cNvGrpSpPr/>
              <p:nvPr/>
            </p:nvGrpSpPr>
            <p:grpSpPr>
              <a:xfrm>
                <a:off x="577797" y="982843"/>
                <a:ext cx="1119600" cy="288000"/>
                <a:chOff x="579135" y="1312802"/>
                <a:chExt cx="1119600" cy="288000"/>
              </a:xfrm>
            </p:grpSpPr>
            <p:sp>
              <p:nvSpPr>
                <p:cNvPr id="264" name="Google Shape;264;g34e6a128754_4_0"/>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5" name="Google Shape;265;g34e6a128754_4_0"/>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g34e6a128754_4_0"/>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grpSp>
        <p:nvGrpSpPr>
          <p:cNvPr id="267" name="Google Shape;267;g34e6a128754_4_0"/>
          <p:cNvGrpSpPr/>
          <p:nvPr/>
        </p:nvGrpSpPr>
        <p:grpSpPr>
          <a:xfrm>
            <a:off x="4511360" y="1873820"/>
            <a:ext cx="499824" cy="518793"/>
            <a:chOff x="12682368" y="48555"/>
            <a:chExt cx="499824" cy="518793"/>
          </a:xfrm>
        </p:grpSpPr>
        <p:sp>
          <p:nvSpPr>
            <p:cNvPr id="268" name="Google Shape;268;g34e6a128754_4_0"/>
            <p:cNvSpPr/>
            <p:nvPr/>
          </p:nvSpPr>
          <p:spPr>
            <a:xfrm>
              <a:off x="12855931" y="305581"/>
              <a:ext cx="326260" cy="261767"/>
            </a:xfrm>
            <a:custGeom>
              <a:avLst/>
              <a:gdLst/>
              <a:ahLst/>
              <a:cxnLst/>
              <a:rect l="l" t="t" r="r" b="b"/>
              <a:pathLst>
                <a:path w="326260" h="261767" extrusionOk="0">
                  <a:moveTo>
                    <a:pt x="166924" y="0"/>
                  </a:moveTo>
                  <a:lnTo>
                    <a:pt x="142264" y="19917"/>
                  </a:lnTo>
                  <a:lnTo>
                    <a:pt x="117605" y="23711"/>
                  </a:lnTo>
                  <a:lnTo>
                    <a:pt x="115709" y="36988"/>
                  </a:lnTo>
                  <a:lnTo>
                    <a:pt x="110966" y="49319"/>
                  </a:lnTo>
                  <a:lnTo>
                    <a:pt x="123295" y="49319"/>
                  </a:lnTo>
                  <a:lnTo>
                    <a:pt x="129934" y="43627"/>
                  </a:lnTo>
                  <a:lnTo>
                    <a:pt x="127089" y="34143"/>
                  </a:lnTo>
                  <a:lnTo>
                    <a:pt x="165026" y="32247"/>
                  </a:lnTo>
                  <a:lnTo>
                    <a:pt x="174511" y="36040"/>
                  </a:lnTo>
                  <a:lnTo>
                    <a:pt x="174511" y="55957"/>
                  </a:lnTo>
                  <a:lnTo>
                    <a:pt x="165026" y="75874"/>
                  </a:lnTo>
                  <a:lnTo>
                    <a:pt x="110018" y="68287"/>
                  </a:lnTo>
                  <a:lnTo>
                    <a:pt x="101482" y="60699"/>
                  </a:lnTo>
                  <a:lnTo>
                    <a:pt x="75874" y="78719"/>
                  </a:lnTo>
                  <a:lnTo>
                    <a:pt x="51215" y="85358"/>
                  </a:lnTo>
                  <a:lnTo>
                    <a:pt x="16123" y="83462"/>
                  </a:lnTo>
                  <a:lnTo>
                    <a:pt x="5690" y="120450"/>
                  </a:lnTo>
                  <a:lnTo>
                    <a:pt x="15174" y="136574"/>
                  </a:lnTo>
                  <a:lnTo>
                    <a:pt x="0" y="181150"/>
                  </a:lnTo>
                  <a:lnTo>
                    <a:pt x="15174" y="209603"/>
                  </a:lnTo>
                  <a:lnTo>
                    <a:pt x="41731" y="196326"/>
                  </a:lnTo>
                  <a:lnTo>
                    <a:pt x="105276" y="231417"/>
                  </a:lnTo>
                  <a:lnTo>
                    <a:pt x="215294" y="231417"/>
                  </a:lnTo>
                  <a:lnTo>
                    <a:pt x="280736" y="261767"/>
                  </a:lnTo>
                  <a:lnTo>
                    <a:pt x="279787" y="255128"/>
                  </a:lnTo>
                  <a:lnTo>
                    <a:pt x="326261" y="138471"/>
                  </a:lnTo>
                  <a:lnTo>
                    <a:pt x="326261" y="85358"/>
                  </a:lnTo>
                  <a:lnTo>
                    <a:pt x="296859" y="77772"/>
                  </a:lnTo>
                  <a:lnTo>
                    <a:pt x="289271" y="63545"/>
                  </a:lnTo>
                  <a:lnTo>
                    <a:pt x="276942" y="57854"/>
                  </a:lnTo>
                  <a:lnTo>
                    <a:pt x="250386" y="28453"/>
                  </a:lnTo>
                  <a:lnTo>
                    <a:pt x="203912" y="1896"/>
                  </a:lnTo>
                  <a:lnTo>
                    <a:pt x="166924" y="0"/>
                  </a:lnTo>
                  <a:close/>
                </a:path>
              </a:pathLst>
            </a:custGeom>
            <a:solidFill>
              <a:srgbClr val="4A49A2"/>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9" name="Google Shape;269;g34e6a128754_4_0"/>
            <p:cNvSpPr/>
            <p:nvPr/>
          </p:nvSpPr>
          <p:spPr>
            <a:xfrm>
              <a:off x="12852138" y="48555"/>
              <a:ext cx="330054" cy="342383"/>
            </a:xfrm>
            <a:custGeom>
              <a:avLst/>
              <a:gdLst/>
              <a:ahLst/>
              <a:cxnLst/>
              <a:rect l="l" t="t" r="r" b="b"/>
              <a:pathLst>
                <a:path w="330054" h="342383" extrusionOk="0">
                  <a:moveTo>
                    <a:pt x="302549" y="0"/>
                  </a:moveTo>
                  <a:lnTo>
                    <a:pt x="246592" y="39835"/>
                  </a:lnTo>
                  <a:lnTo>
                    <a:pt x="159336" y="79668"/>
                  </a:lnTo>
                  <a:lnTo>
                    <a:pt x="0" y="90101"/>
                  </a:lnTo>
                  <a:lnTo>
                    <a:pt x="4742" y="111915"/>
                  </a:lnTo>
                  <a:lnTo>
                    <a:pt x="18019" y="114760"/>
                  </a:lnTo>
                  <a:lnTo>
                    <a:pt x="30350" y="133729"/>
                  </a:lnTo>
                  <a:lnTo>
                    <a:pt x="18019" y="160285"/>
                  </a:lnTo>
                  <a:lnTo>
                    <a:pt x="1896" y="163130"/>
                  </a:lnTo>
                  <a:lnTo>
                    <a:pt x="13278" y="190635"/>
                  </a:lnTo>
                  <a:lnTo>
                    <a:pt x="90101" y="189687"/>
                  </a:lnTo>
                  <a:lnTo>
                    <a:pt x="114760" y="227624"/>
                  </a:lnTo>
                  <a:lnTo>
                    <a:pt x="119503" y="280736"/>
                  </a:lnTo>
                  <a:lnTo>
                    <a:pt x="146058" y="276942"/>
                  </a:lnTo>
                  <a:lnTo>
                    <a:pt x="170718" y="257026"/>
                  </a:lnTo>
                  <a:lnTo>
                    <a:pt x="207706" y="258922"/>
                  </a:lnTo>
                  <a:lnTo>
                    <a:pt x="254179" y="285479"/>
                  </a:lnTo>
                  <a:lnTo>
                    <a:pt x="280736" y="314879"/>
                  </a:lnTo>
                  <a:lnTo>
                    <a:pt x="293065" y="320571"/>
                  </a:lnTo>
                  <a:lnTo>
                    <a:pt x="300653" y="334797"/>
                  </a:lnTo>
                  <a:lnTo>
                    <a:pt x="330055" y="342384"/>
                  </a:lnTo>
                  <a:lnTo>
                    <a:pt x="330055" y="256077"/>
                  </a:lnTo>
                  <a:lnTo>
                    <a:pt x="294963" y="47421"/>
                  </a:lnTo>
                  <a:lnTo>
                    <a:pt x="302549" y="0"/>
                  </a:lnTo>
                  <a:close/>
                </a:path>
              </a:pathLst>
            </a:custGeom>
            <a:solidFill>
              <a:srgbClr val="4A49A2"/>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0" name="Google Shape;270;g34e6a128754_4_0"/>
            <p:cNvSpPr/>
            <p:nvPr/>
          </p:nvSpPr>
          <p:spPr>
            <a:xfrm>
              <a:off x="12757294" y="238242"/>
              <a:ext cx="273148" cy="152697"/>
            </a:xfrm>
            <a:custGeom>
              <a:avLst/>
              <a:gdLst/>
              <a:ahLst/>
              <a:cxnLst/>
              <a:rect l="l" t="t" r="r" b="b"/>
              <a:pathLst>
                <a:path w="273148" h="152697" extrusionOk="0">
                  <a:moveTo>
                    <a:pt x="184944" y="0"/>
                  </a:moveTo>
                  <a:lnTo>
                    <a:pt x="108121" y="949"/>
                  </a:lnTo>
                  <a:lnTo>
                    <a:pt x="73978" y="16123"/>
                  </a:lnTo>
                  <a:lnTo>
                    <a:pt x="59751" y="35092"/>
                  </a:lnTo>
                  <a:lnTo>
                    <a:pt x="28453" y="36988"/>
                  </a:lnTo>
                  <a:lnTo>
                    <a:pt x="0" y="69235"/>
                  </a:lnTo>
                  <a:lnTo>
                    <a:pt x="948" y="87256"/>
                  </a:lnTo>
                  <a:lnTo>
                    <a:pt x="7587" y="108121"/>
                  </a:lnTo>
                  <a:lnTo>
                    <a:pt x="55009" y="121399"/>
                  </a:lnTo>
                  <a:lnTo>
                    <a:pt x="112863" y="150801"/>
                  </a:lnTo>
                  <a:lnTo>
                    <a:pt x="149852" y="152697"/>
                  </a:lnTo>
                  <a:lnTo>
                    <a:pt x="174511" y="146058"/>
                  </a:lnTo>
                  <a:lnTo>
                    <a:pt x="200119" y="128038"/>
                  </a:lnTo>
                  <a:lnTo>
                    <a:pt x="208655" y="135626"/>
                  </a:lnTo>
                  <a:lnTo>
                    <a:pt x="263663" y="143213"/>
                  </a:lnTo>
                  <a:lnTo>
                    <a:pt x="273148" y="123296"/>
                  </a:lnTo>
                  <a:lnTo>
                    <a:pt x="273148" y="103379"/>
                  </a:lnTo>
                  <a:lnTo>
                    <a:pt x="263663" y="99586"/>
                  </a:lnTo>
                  <a:lnTo>
                    <a:pt x="225726" y="101482"/>
                  </a:lnTo>
                  <a:lnTo>
                    <a:pt x="228571" y="110966"/>
                  </a:lnTo>
                  <a:lnTo>
                    <a:pt x="221933" y="116657"/>
                  </a:lnTo>
                  <a:lnTo>
                    <a:pt x="209603" y="116657"/>
                  </a:lnTo>
                  <a:lnTo>
                    <a:pt x="214346" y="104327"/>
                  </a:lnTo>
                  <a:lnTo>
                    <a:pt x="216242" y="91049"/>
                  </a:lnTo>
                  <a:lnTo>
                    <a:pt x="214346" y="91049"/>
                  </a:lnTo>
                  <a:lnTo>
                    <a:pt x="209603" y="37937"/>
                  </a:lnTo>
                  <a:lnTo>
                    <a:pt x="184944" y="0"/>
                  </a:lnTo>
                  <a:close/>
                </a:path>
              </a:pathLst>
            </a:custGeom>
            <a:solidFill>
              <a:srgbClr val="4A49A2"/>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1" name="Google Shape;271;g34e6a128754_4_0"/>
            <p:cNvSpPr/>
            <p:nvPr/>
          </p:nvSpPr>
          <p:spPr>
            <a:xfrm>
              <a:off x="12682368" y="138656"/>
              <a:ext cx="200119" cy="386960"/>
            </a:xfrm>
            <a:custGeom>
              <a:avLst/>
              <a:gdLst/>
              <a:ahLst/>
              <a:cxnLst/>
              <a:rect l="l" t="t" r="r" b="b"/>
              <a:pathLst>
                <a:path w="200119" h="386960" extrusionOk="0">
                  <a:moveTo>
                    <a:pt x="169770" y="0"/>
                  </a:moveTo>
                  <a:lnTo>
                    <a:pt x="63545" y="56906"/>
                  </a:lnTo>
                  <a:lnTo>
                    <a:pt x="52164" y="58803"/>
                  </a:lnTo>
                  <a:lnTo>
                    <a:pt x="0" y="172615"/>
                  </a:lnTo>
                  <a:lnTo>
                    <a:pt x="33195" y="262716"/>
                  </a:lnTo>
                  <a:lnTo>
                    <a:pt x="86307" y="322467"/>
                  </a:lnTo>
                  <a:lnTo>
                    <a:pt x="86307" y="329106"/>
                  </a:lnTo>
                  <a:lnTo>
                    <a:pt x="168821" y="386961"/>
                  </a:lnTo>
                  <a:lnTo>
                    <a:pt x="188738" y="376528"/>
                  </a:lnTo>
                  <a:lnTo>
                    <a:pt x="173564" y="348075"/>
                  </a:lnTo>
                  <a:lnTo>
                    <a:pt x="188738" y="303499"/>
                  </a:lnTo>
                  <a:lnTo>
                    <a:pt x="179254" y="287375"/>
                  </a:lnTo>
                  <a:lnTo>
                    <a:pt x="189687" y="250387"/>
                  </a:lnTo>
                  <a:lnTo>
                    <a:pt x="187789" y="250387"/>
                  </a:lnTo>
                  <a:lnTo>
                    <a:pt x="129935" y="220985"/>
                  </a:lnTo>
                  <a:lnTo>
                    <a:pt x="82513" y="207707"/>
                  </a:lnTo>
                  <a:lnTo>
                    <a:pt x="75874" y="186841"/>
                  </a:lnTo>
                  <a:lnTo>
                    <a:pt x="74927" y="168821"/>
                  </a:lnTo>
                  <a:lnTo>
                    <a:pt x="103380" y="136574"/>
                  </a:lnTo>
                  <a:lnTo>
                    <a:pt x="134678" y="134678"/>
                  </a:lnTo>
                  <a:lnTo>
                    <a:pt x="148904" y="115709"/>
                  </a:lnTo>
                  <a:lnTo>
                    <a:pt x="183048" y="100534"/>
                  </a:lnTo>
                  <a:lnTo>
                    <a:pt x="171666" y="73029"/>
                  </a:lnTo>
                  <a:lnTo>
                    <a:pt x="187789" y="70184"/>
                  </a:lnTo>
                  <a:lnTo>
                    <a:pt x="200119" y="43628"/>
                  </a:lnTo>
                  <a:lnTo>
                    <a:pt x="187789" y="24659"/>
                  </a:lnTo>
                  <a:lnTo>
                    <a:pt x="174511" y="21814"/>
                  </a:lnTo>
                  <a:lnTo>
                    <a:pt x="169770" y="0"/>
                  </a:lnTo>
                  <a:close/>
                </a:path>
              </a:pathLst>
            </a:custGeom>
            <a:solidFill>
              <a:srgbClr val="4A49A2"/>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72" name="Google Shape;272;g34e6a128754_4_0"/>
          <p:cNvGrpSpPr/>
          <p:nvPr/>
        </p:nvGrpSpPr>
        <p:grpSpPr>
          <a:xfrm>
            <a:off x="3560975" y="5802918"/>
            <a:ext cx="2557327" cy="503884"/>
            <a:chOff x="3560975" y="5802918"/>
            <a:chExt cx="2557327" cy="503884"/>
          </a:xfrm>
        </p:grpSpPr>
        <p:grpSp>
          <p:nvGrpSpPr>
            <p:cNvPr id="273" name="Google Shape;273;g34e6a128754_4_0"/>
            <p:cNvGrpSpPr/>
            <p:nvPr/>
          </p:nvGrpSpPr>
          <p:grpSpPr>
            <a:xfrm>
              <a:off x="5790760" y="5806999"/>
              <a:ext cx="200675" cy="275873"/>
              <a:chOff x="14758597" y="4719451"/>
              <a:chExt cx="200675" cy="275873"/>
            </a:xfrm>
          </p:grpSpPr>
          <p:sp>
            <p:nvSpPr>
              <p:cNvPr id="274" name="Google Shape;274;g34e6a128754_4_0"/>
              <p:cNvSpPr/>
              <p:nvPr/>
            </p:nvSpPr>
            <p:spPr>
              <a:xfrm>
                <a:off x="14758597" y="4719451"/>
                <a:ext cx="155047" cy="275873"/>
              </a:xfrm>
              <a:custGeom>
                <a:avLst/>
                <a:gdLst/>
                <a:ahLst/>
                <a:cxnLst/>
                <a:rect l="l" t="t" r="r" b="b"/>
                <a:pathLst>
                  <a:path w="155047" h="275873" extrusionOk="0">
                    <a:moveTo>
                      <a:pt x="124307" y="260799"/>
                    </a:moveTo>
                    <a:cubicBezTo>
                      <a:pt x="121878" y="260799"/>
                      <a:pt x="120001" y="261008"/>
                      <a:pt x="118820" y="263399"/>
                    </a:cubicBezTo>
                    <a:cubicBezTo>
                      <a:pt x="117401" y="266314"/>
                      <a:pt x="114724" y="263247"/>
                      <a:pt x="113077" y="262732"/>
                    </a:cubicBezTo>
                    <a:cubicBezTo>
                      <a:pt x="109895" y="261733"/>
                      <a:pt x="107533" y="263304"/>
                      <a:pt x="106238" y="266257"/>
                    </a:cubicBezTo>
                    <a:cubicBezTo>
                      <a:pt x="105714" y="267457"/>
                      <a:pt x="106019" y="268514"/>
                      <a:pt x="105676" y="269714"/>
                    </a:cubicBezTo>
                    <a:cubicBezTo>
                      <a:pt x="105199" y="271343"/>
                      <a:pt x="103523" y="270981"/>
                      <a:pt x="103447" y="269457"/>
                    </a:cubicBezTo>
                    <a:cubicBezTo>
                      <a:pt x="103180" y="264028"/>
                      <a:pt x="103790" y="258322"/>
                      <a:pt x="97494" y="256760"/>
                    </a:cubicBezTo>
                    <a:cubicBezTo>
                      <a:pt x="90931" y="255132"/>
                      <a:pt x="88254" y="258218"/>
                      <a:pt x="89559" y="264428"/>
                    </a:cubicBezTo>
                    <a:cubicBezTo>
                      <a:pt x="89788" y="265495"/>
                      <a:pt x="89988" y="266609"/>
                      <a:pt x="89855" y="267695"/>
                    </a:cubicBezTo>
                    <a:cubicBezTo>
                      <a:pt x="88969" y="267686"/>
                      <a:pt x="88035" y="267866"/>
                      <a:pt x="87483" y="268619"/>
                    </a:cubicBezTo>
                    <a:cubicBezTo>
                      <a:pt x="86540" y="269886"/>
                      <a:pt x="86864" y="271686"/>
                      <a:pt x="85816" y="272914"/>
                    </a:cubicBezTo>
                    <a:cubicBezTo>
                      <a:pt x="84740" y="274163"/>
                      <a:pt x="81577" y="275763"/>
                      <a:pt x="79930" y="275868"/>
                    </a:cubicBezTo>
                    <a:cubicBezTo>
                      <a:pt x="76910" y="276058"/>
                      <a:pt x="77072" y="271086"/>
                      <a:pt x="75815" y="269276"/>
                    </a:cubicBezTo>
                    <a:cubicBezTo>
                      <a:pt x="74586" y="267523"/>
                      <a:pt x="71405" y="266400"/>
                      <a:pt x="69500" y="267857"/>
                    </a:cubicBezTo>
                    <a:cubicBezTo>
                      <a:pt x="68385" y="268705"/>
                      <a:pt x="68814" y="271162"/>
                      <a:pt x="66785" y="270391"/>
                    </a:cubicBezTo>
                    <a:cubicBezTo>
                      <a:pt x="65756" y="268266"/>
                      <a:pt x="66004" y="265066"/>
                      <a:pt x="65271" y="262685"/>
                    </a:cubicBezTo>
                    <a:cubicBezTo>
                      <a:pt x="64518" y="260256"/>
                      <a:pt x="60984" y="259256"/>
                      <a:pt x="58632" y="259256"/>
                    </a:cubicBezTo>
                    <a:cubicBezTo>
                      <a:pt x="56069" y="259256"/>
                      <a:pt x="54260" y="266018"/>
                      <a:pt x="51193" y="267704"/>
                    </a:cubicBezTo>
                    <a:cubicBezTo>
                      <a:pt x="50402" y="268229"/>
                      <a:pt x="49564" y="262952"/>
                      <a:pt x="50764" y="261856"/>
                    </a:cubicBezTo>
                    <a:cubicBezTo>
                      <a:pt x="53126" y="259704"/>
                      <a:pt x="51879" y="258265"/>
                      <a:pt x="52088" y="254884"/>
                    </a:cubicBezTo>
                    <a:cubicBezTo>
                      <a:pt x="52288" y="251445"/>
                      <a:pt x="55679" y="241406"/>
                      <a:pt x="48278" y="243435"/>
                    </a:cubicBezTo>
                    <a:cubicBezTo>
                      <a:pt x="46230" y="243997"/>
                      <a:pt x="45868" y="246207"/>
                      <a:pt x="43877" y="246826"/>
                    </a:cubicBezTo>
                    <a:cubicBezTo>
                      <a:pt x="41677" y="247511"/>
                      <a:pt x="38658" y="248350"/>
                      <a:pt x="36419" y="247426"/>
                    </a:cubicBezTo>
                    <a:cubicBezTo>
                      <a:pt x="34533" y="246645"/>
                      <a:pt x="35219" y="244311"/>
                      <a:pt x="32267" y="244721"/>
                    </a:cubicBezTo>
                    <a:cubicBezTo>
                      <a:pt x="29028" y="245178"/>
                      <a:pt x="28980" y="243559"/>
                      <a:pt x="31590" y="242054"/>
                    </a:cubicBezTo>
                    <a:cubicBezTo>
                      <a:pt x="33686" y="240834"/>
                      <a:pt x="35762" y="239739"/>
                      <a:pt x="38143" y="239158"/>
                    </a:cubicBezTo>
                    <a:cubicBezTo>
                      <a:pt x="41001" y="238453"/>
                      <a:pt x="41744" y="236186"/>
                      <a:pt x="43792" y="234338"/>
                    </a:cubicBezTo>
                    <a:cubicBezTo>
                      <a:pt x="46945" y="231481"/>
                      <a:pt x="48068" y="224699"/>
                      <a:pt x="46573" y="220746"/>
                    </a:cubicBezTo>
                    <a:cubicBezTo>
                      <a:pt x="45925" y="219022"/>
                      <a:pt x="45468" y="216631"/>
                      <a:pt x="43287" y="216365"/>
                    </a:cubicBezTo>
                    <a:cubicBezTo>
                      <a:pt x="41734" y="216174"/>
                      <a:pt x="36238" y="221956"/>
                      <a:pt x="36238" y="216965"/>
                    </a:cubicBezTo>
                    <a:cubicBezTo>
                      <a:pt x="36238" y="213726"/>
                      <a:pt x="35534" y="214088"/>
                      <a:pt x="33200" y="212383"/>
                    </a:cubicBezTo>
                    <a:cubicBezTo>
                      <a:pt x="31047" y="210802"/>
                      <a:pt x="30381" y="207907"/>
                      <a:pt x="29600" y="205497"/>
                    </a:cubicBezTo>
                    <a:cubicBezTo>
                      <a:pt x="28942" y="203449"/>
                      <a:pt x="29209" y="200115"/>
                      <a:pt x="27266" y="198810"/>
                    </a:cubicBezTo>
                    <a:cubicBezTo>
                      <a:pt x="25732" y="197781"/>
                      <a:pt x="22551" y="197753"/>
                      <a:pt x="23103" y="195152"/>
                    </a:cubicBezTo>
                    <a:cubicBezTo>
                      <a:pt x="26380" y="194734"/>
                      <a:pt x="30047" y="194152"/>
                      <a:pt x="33352" y="194209"/>
                    </a:cubicBezTo>
                    <a:cubicBezTo>
                      <a:pt x="34667" y="194238"/>
                      <a:pt x="35810" y="195000"/>
                      <a:pt x="37134" y="195086"/>
                    </a:cubicBezTo>
                    <a:cubicBezTo>
                      <a:pt x="38534" y="195181"/>
                      <a:pt x="39620" y="194581"/>
                      <a:pt x="40944" y="194305"/>
                    </a:cubicBezTo>
                    <a:cubicBezTo>
                      <a:pt x="42249" y="194038"/>
                      <a:pt x="45392" y="196229"/>
                      <a:pt x="45944" y="197315"/>
                    </a:cubicBezTo>
                    <a:cubicBezTo>
                      <a:pt x="46621" y="198648"/>
                      <a:pt x="46106" y="200258"/>
                      <a:pt x="46240" y="201668"/>
                    </a:cubicBezTo>
                    <a:cubicBezTo>
                      <a:pt x="46421" y="203744"/>
                      <a:pt x="46926" y="205687"/>
                      <a:pt x="47021" y="207792"/>
                    </a:cubicBezTo>
                    <a:cubicBezTo>
                      <a:pt x="47164" y="210545"/>
                      <a:pt x="49278" y="211821"/>
                      <a:pt x="50716" y="213908"/>
                    </a:cubicBezTo>
                    <a:cubicBezTo>
                      <a:pt x="52440" y="216422"/>
                      <a:pt x="55117" y="216050"/>
                      <a:pt x="57593" y="217241"/>
                    </a:cubicBezTo>
                    <a:cubicBezTo>
                      <a:pt x="60156" y="218460"/>
                      <a:pt x="62385" y="219518"/>
                      <a:pt x="65128" y="220308"/>
                    </a:cubicBezTo>
                    <a:cubicBezTo>
                      <a:pt x="68223" y="221204"/>
                      <a:pt x="70395" y="223833"/>
                      <a:pt x="73729" y="224052"/>
                    </a:cubicBezTo>
                    <a:cubicBezTo>
                      <a:pt x="75577" y="224176"/>
                      <a:pt x="78768" y="223537"/>
                      <a:pt x="80149" y="222147"/>
                    </a:cubicBezTo>
                    <a:cubicBezTo>
                      <a:pt x="81444" y="220841"/>
                      <a:pt x="84530" y="217860"/>
                      <a:pt x="84502" y="216403"/>
                    </a:cubicBezTo>
                    <a:cubicBezTo>
                      <a:pt x="84463" y="215098"/>
                      <a:pt x="84606" y="213736"/>
                      <a:pt x="84463" y="212440"/>
                    </a:cubicBezTo>
                    <a:cubicBezTo>
                      <a:pt x="84902" y="211459"/>
                      <a:pt x="85902" y="212383"/>
                      <a:pt x="85645" y="210745"/>
                    </a:cubicBezTo>
                    <a:cubicBezTo>
                      <a:pt x="85168" y="207678"/>
                      <a:pt x="82025" y="205935"/>
                      <a:pt x="81111" y="203125"/>
                    </a:cubicBezTo>
                    <a:cubicBezTo>
                      <a:pt x="80806" y="202191"/>
                      <a:pt x="81397" y="201172"/>
                      <a:pt x="80234" y="200582"/>
                    </a:cubicBezTo>
                    <a:cubicBezTo>
                      <a:pt x="79234" y="200068"/>
                      <a:pt x="78187" y="200201"/>
                      <a:pt x="77939" y="198763"/>
                    </a:cubicBezTo>
                    <a:cubicBezTo>
                      <a:pt x="77396" y="195610"/>
                      <a:pt x="78025" y="195448"/>
                      <a:pt x="75453" y="193581"/>
                    </a:cubicBezTo>
                    <a:cubicBezTo>
                      <a:pt x="73453" y="192133"/>
                      <a:pt x="74072" y="189390"/>
                      <a:pt x="72662" y="187571"/>
                    </a:cubicBezTo>
                    <a:cubicBezTo>
                      <a:pt x="71948" y="186647"/>
                      <a:pt x="70852" y="186856"/>
                      <a:pt x="69957" y="186256"/>
                    </a:cubicBezTo>
                    <a:cubicBezTo>
                      <a:pt x="68395" y="185209"/>
                      <a:pt x="67204" y="183732"/>
                      <a:pt x="65737" y="182570"/>
                    </a:cubicBezTo>
                    <a:cubicBezTo>
                      <a:pt x="61613" y="179322"/>
                      <a:pt x="55746" y="177046"/>
                      <a:pt x="54698" y="171197"/>
                    </a:cubicBezTo>
                    <a:cubicBezTo>
                      <a:pt x="54307" y="168997"/>
                      <a:pt x="54193" y="166749"/>
                      <a:pt x="51259" y="166740"/>
                    </a:cubicBezTo>
                    <a:cubicBezTo>
                      <a:pt x="48469" y="166730"/>
                      <a:pt x="45192" y="164844"/>
                      <a:pt x="43573" y="162587"/>
                    </a:cubicBezTo>
                    <a:cubicBezTo>
                      <a:pt x="42687" y="161339"/>
                      <a:pt x="39839" y="160215"/>
                      <a:pt x="40620" y="158177"/>
                    </a:cubicBezTo>
                    <a:cubicBezTo>
                      <a:pt x="41001" y="157186"/>
                      <a:pt x="42563" y="157358"/>
                      <a:pt x="43306" y="156881"/>
                    </a:cubicBezTo>
                    <a:cubicBezTo>
                      <a:pt x="44420" y="156176"/>
                      <a:pt x="44411" y="155386"/>
                      <a:pt x="44830" y="154271"/>
                    </a:cubicBezTo>
                    <a:cubicBezTo>
                      <a:pt x="46516" y="149861"/>
                      <a:pt x="57213" y="151757"/>
                      <a:pt x="57593" y="149290"/>
                    </a:cubicBezTo>
                    <a:cubicBezTo>
                      <a:pt x="57946" y="147023"/>
                      <a:pt x="55946" y="146851"/>
                      <a:pt x="54260" y="146547"/>
                    </a:cubicBezTo>
                    <a:cubicBezTo>
                      <a:pt x="51926" y="146127"/>
                      <a:pt x="50193" y="144604"/>
                      <a:pt x="47630" y="144346"/>
                    </a:cubicBezTo>
                    <a:cubicBezTo>
                      <a:pt x="44830" y="144070"/>
                      <a:pt x="46278" y="140917"/>
                      <a:pt x="47278" y="139460"/>
                    </a:cubicBezTo>
                    <a:cubicBezTo>
                      <a:pt x="49126" y="136745"/>
                      <a:pt x="49135" y="133307"/>
                      <a:pt x="49135" y="130163"/>
                    </a:cubicBezTo>
                    <a:cubicBezTo>
                      <a:pt x="49135" y="125420"/>
                      <a:pt x="42172" y="122477"/>
                      <a:pt x="45163" y="116686"/>
                    </a:cubicBezTo>
                    <a:cubicBezTo>
                      <a:pt x="46506" y="114085"/>
                      <a:pt x="49621" y="116200"/>
                      <a:pt x="51078" y="114276"/>
                    </a:cubicBezTo>
                    <a:cubicBezTo>
                      <a:pt x="54060" y="110323"/>
                      <a:pt x="46573" y="111923"/>
                      <a:pt x="45268" y="111799"/>
                    </a:cubicBezTo>
                    <a:cubicBezTo>
                      <a:pt x="42830" y="111571"/>
                      <a:pt x="41953" y="108323"/>
                      <a:pt x="42182" y="106323"/>
                    </a:cubicBezTo>
                    <a:cubicBezTo>
                      <a:pt x="42449" y="103979"/>
                      <a:pt x="44506" y="103055"/>
                      <a:pt x="45621" y="101131"/>
                    </a:cubicBezTo>
                    <a:cubicBezTo>
                      <a:pt x="46363" y="99855"/>
                      <a:pt x="48164" y="95693"/>
                      <a:pt x="47611" y="94292"/>
                    </a:cubicBezTo>
                    <a:cubicBezTo>
                      <a:pt x="46563" y="91606"/>
                      <a:pt x="45440" y="90225"/>
                      <a:pt x="42906" y="92245"/>
                    </a:cubicBezTo>
                    <a:cubicBezTo>
                      <a:pt x="37972" y="96159"/>
                      <a:pt x="34876" y="87291"/>
                      <a:pt x="30333" y="89720"/>
                    </a:cubicBezTo>
                    <a:cubicBezTo>
                      <a:pt x="27999" y="90968"/>
                      <a:pt x="25628" y="90482"/>
                      <a:pt x="24389" y="87882"/>
                    </a:cubicBezTo>
                    <a:cubicBezTo>
                      <a:pt x="23742" y="86530"/>
                      <a:pt x="22732" y="86768"/>
                      <a:pt x="21684" y="85958"/>
                    </a:cubicBezTo>
                    <a:cubicBezTo>
                      <a:pt x="20741" y="85215"/>
                      <a:pt x="19846" y="83891"/>
                      <a:pt x="18989" y="83015"/>
                    </a:cubicBezTo>
                    <a:cubicBezTo>
                      <a:pt x="17446" y="81405"/>
                      <a:pt x="15826" y="79890"/>
                      <a:pt x="13493" y="79672"/>
                    </a:cubicBezTo>
                    <a:cubicBezTo>
                      <a:pt x="11550" y="79500"/>
                      <a:pt x="8692" y="82310"/>
                      <a:pt x="6978" y="81443"/>
                    </a:cubicBezTo>
                    <a:cubicBezTo>
                      <a:pt x="5958" y="80919"/>
                      <a:pt x="5692" y="79452"/>
                      <a:pt x="4930" y="78691"/>
                    </a:cubicBezTo>
                    <a:cubicBezTo>
                      <a:pt x="3901" y="77681"/>
                      <a:pt x="2596" y="77643"/>
                      <a:pt x="1367" y="77090"/>
                    </a:cubicBezTo>
                    <a:cubicBezTo>
                      <a:pt x="-1852" y="75652"/>
                      <a:pt x="2825" y="71918"/>
                      <a:pt x="3701" y="70899"/>
                    </a:cubicBezTo>
                    <a:cubicBezTo>
                      <a:pt x="6359" y="67784"/>
                      <a:pt x="10283" y="64574"/>
                      <a:pt x="11683" y="61022"/>
                    </a:cubicBezTo>
                    <a:cubicBezTo>
                      <a:pt x="14179" y="54707"/>
                      <a:pt x="2758" y="57612"/>
                      <a:pt x="367" y="56173"/>
                    </a:cubicBezTo>
                    <a:cubicBezTo>
                      <a:pt x="-1738" y="54907"/>
                      <a:pt x="5873" y="49030"/>
                      <a:pt x="6320" y="47096"/>
                    </a:cubicBezTo>
                    <a:cubicBezTo>
                      <a:pt x="6844" y="44829"/>
                      <a:pt x="5606" y="42315"/>
                      <a:pt x="6720" y="40152"/>
                    </a:cubicBezTo>
                    <a:cubicBezTo>
                      <a:pt x="8073" y="37533"/>
                      <a:pt x="9197" y="38885"/>
                      <a:pt x="11407" y="39371"/>
                    </a:cubicBezTo>
                    <a:cubicBezTo>
                      <a:pt x="13693" y="39886"/>
                      <a:pt x="16988" y="40076"/>
                      <a:pt x="18189" y="37723"/>
                    </a:cubicBezTo>
                    <a:cubicBezTo>
                      <a:pt x="18836" y="36438"/>
                      <a:pt x="20675" y="33161"/>
                      <a:pt x="21846" y="32332"/>
                    </a:cubicBezTo>
                    <a:cubicBezTo>
                      <a:pt x="23275" y="31332"/>
                      <a:pt x="25428" y="28665"/>
                      <a:pt x="23618" y="26855"/>
                    </a:cubicBezTo>
                    <a:cubicBezTo>
                      <a:pt x="20818" y="24055"/>
                      <a:pt x="22227" y="24560"/>
                      <a:pt x="25789" y="24084"/>
                    </a:cubicBezTo>
                    <a:cubicBezTo>
                      <a:pt x="27380" y="23874"/>
                      <a:pt x="31009" y="24236"/>
                      <a:pt x="31257" y="22045"/>
                    </a:cubicBezTo>
                    <a:cubicBezTo>
                      <a:pt x="31466" y="20226"/>
                      <a:pt x="31257" y="15835"/>
                      <a:pt x="32829" y="14597"/>
                    </a:cubicBezTo>
                    <a:cubicBezTo>
                      <a:pt x="34543" y="13254"/>
                      <a:pt x="35810" y="11673"/>
                      <a:pt x="37524" y="10368"/>
                    </a:cubicBezTo>
                    <a:cubicBezTo>
                      <a:pt x="38305" y="9767"/>
                      <a:pt x="39486" y="9263"/>
                      <a:pt x="40010" y="8377"/>
                    </a:cubicBezTo>
                    <a:cubicBezTo>
                      <a:pt x="40810" y="7043"/>
                      <a:pt x="39363" y="5005"/>
                      <a:pt x="41677" y="4748"/>
                    </a:cubicBezTo>
                    <a:cubicBezTo>
                      <a:pt x="44135" y="4472"/>
                      <a:pt x="44287" y="5538"/>
                      <a:pt x="46164" y="3138"/>
                    </a:cubicBezTo>
                    <a:cubicBezTo>
                      <a:pt x="46859" y="2243"/>
                      <a:pt x="51145" y="-2177"/>
                      <a:pt x="50983" y="1338"/>
                    </a:cubicBezTo>
                    <a:cubicBezTo>
                      <a:pt x="50897" y="3081"/>
                      <a:pt x="46611" y="4491"/>
                      <a:pt x="48935" y="6234"/>
                    </a:cubicBezTo>
                    <a:cubicBezTo>
                      <a:pt x="51478" y="8129"/>
                      <a:pt x="48430" y="8453"/>
                      <a:pt x="47011" y="8806"/>
                    </a:cubicBezTo>
                    <a:cubicBezTo>
                      <a:pt x="42973" y="9815"/>
                      <a:pt x="33533" y="13368"/>
                      <a:pt x="40744" y="17330"/>
                    </a:cubicBezTo>
                    <a:cubicBezTo>
                      <a:pt x="42992" y="18559"/>
                      <a:pt x="45354" y="19112"/>
                      <a:pt x="47783" y="19617"/>
                    </a:cubicBezTo>
                    <a:cubicBezTo>
                      <a:pt x="51774" y="20445"/>
                      <a:pt x="44839" y="22931"/>
                      <a:pt x="49364" y="23807"/>
                    </a:cubicBezTo>
                    <a:cubicBezTo>
                      <a:pt x="50802" y="24084"/>
                      <a:pt x="51231" y="23731"/>
                      <a:pt x="52021" y="24922"/>
                    </a:cubicBezTo>
                    <a:cubicBezTo>
                      <a:pt x="52412" y="25503"/>
                      <a:pt x="52964" y="26836"/>
                      <a:pt x="53574" y="27208"/>
                    </a:cubicBezTo>
                    <a:cubicBezTo>
                      <a:pt x="55869" y="28617"/>
                      <a:pt x="54965" y="30589"/>
                      <a:pt x="56117" y="32732"/>
                    </a:cubicBezTo>
                    <a:cubicBezTo>
                      <a:pt x="57155" y="34647"/>
                      <a:pt x="60108" y="36085"/>
                      <a:pt x="61937" y="37152"/>
                    </a:cubicBezTo>
                    <a:cubicBezTo>
                      <a:pt x="63347" y="37981"/>
                      <a:pt x="64852" y="38752"/>
                      <a:pt x="66528" y="38752"/>
                    </a:cubicBezTo>
                    <a:cubicBezTo>
                      <a:pt x="67947" y="38752"/>
                      <a:pt x="70005" y="38257"/>
                      <a:pt x="70833" y="39857"/>
                    </a:cubicBezTo>
                    <a:cubicBezTo>
                      <a:pt x="71662" y="41467"/>
                      <a:pt x="63547" y="44105"/>
                      <a:pt x="66128" y="48172"/>
                    </a:cubicBezTo>
                    <a:cubicBezTo>
                      <a:pt x="67480" y="50287"/>
                      <a:pt x="70167" y="51363"/>
                      <a:pt x="71176" y="53830"/>
                    </a:cubicBezTo>
                    <a:cubicBezTo>
                      <a:pt x="72014" y="55888"/>
                      <a:pt x="70614" y="60212"/>
                      <a:pt x="73681" y="59821"/>
                    </a:cubicBezTo>
                    <a:cubicBezTo>
                      <a:pt x="74824" y="59679"/>
                      <a:pt x="76282" y="59021"/>
                      <a:pt x="77367" y="59783"/>
                    </a:cubicBezTo>
                    <a:cubicBezTo>
                      <a:pt x="78244" y="60412"/>
                      <a:pt x="78377" y="60983"/>
                      <a:pt x="79634" y="61031"/>
                    </a:cubicBezTo>
                    <a:cubicBezTo>
                      <a:pt x="82597" y="61155"/>
                      <a:pt x="82578" y="59155"/>
                      <a:pt x="85111" y="61831"/>
                    </a:cubicBezTo>
                    <a:cubicBezTo>
                      <a:pt x="90750" y="67822"/>
                      <a:pt x="93760" y="58678"/>
                      <a:pt x="98046" y="57021"/>
                    </a:cubicBezTo>
                    <a:cubicBezTo>
                      <a:pt x="100818" y="55945"/>
                      <a:pt x="101094" y="56478"/>
                      <a:pt x="102866" y="58459"/>
                    </a:cubicBezTo>
                    <a:cubicBezTo>
                      <a:pt x="103914" y="59631"/>
                      <a:pt x="105523" y="62679"/>
                      <a:pt x="107562" y="61793"/>
                    </a:cubicBezTo>
                    <a:cubicBezTo>
                      <a:pt x="110267" y="60612"/>
                      <a:pt x="112296" y="62203"/>
                      <a:pt x="114715" y="61726"/>
                    </a:cubicBezTo>
                    <a:cubicBezTo>
                      <a:pt x="117534" y="61174"/>
                      <a:pt x="118601" y="61536"/>
                      <a:pt x="120982" y="63060"/>
                    </a:cubicBezTo>
                    <a:cubicBezTo>
                      <a:pt x="122744" y="64184"/>
                      <a:pt x="125869" y="62698"/>
                      <a:pt x="127945" y="63670"/>
                    </a:cubicBezTo>
                    <a:cubicBezTo>
                      <a:pt x="128802" y="64070"/>
                      <a:pt x="130241" y="64041"/>
                      <a:pt x="130860" y="64879"/>
                    </a:cubicBezTo>
                    <a:cubicBezTo>
                      <a:pt x="131260" y="65432"/>
                      <a:pt x="130765" y="66222"/>
                      <a:pt x="131965" y="66213"/>
                    </a:cubicBezTo>
                    <a:cubicBezTo>
                      <a:pt x="133460" y="66203"/>
                      <a:pt x="133793" y="64146"/>
                      <a:pt x="134594" y="66651"/>
                    </a:cubicBezTo>
                    <a:cubicBezTo>
                      <a:pt x="134879" y="67537"/>
                      <a:pt x="135508" y="67727"/>
                      <a:pt x="134927" y="68480"/>
                    </a:cubicBezTo>
                    <a:cubicBezTo>
                      <a:pt x="134127" y="69527"/>
                      <a:pt x="136537" y="71261"/>
                      <a:pt x="137032" y="71918"/>
                    </a:cubicBezTo>
                    <a:cubicBezTo>
                      <a:pt x="138642" y="74061"/>
                      <a:pt x="141442" y="73937"/>
                      <a:pt x="143919" y="74156"/>
                    </a:cubicBezTo>
                    <a:cubicBezTo>
                      <a:pt x="145871" y="74338"/>
                      <a:pt x="147786" y="77147"/>
                      <a:pt x="148662" y="78681"/>
                    </a:cubicBezTo>
                    <a:cubicBezTo>
                      <a:pt x="149405" y="79976"/>
                      <a:pt x="150491" y="79919"/>
                      <a:pt x="151319" y="80929"/>
                    </a:cubicBezTo>
                    <a:cubicBezTo>
                      <a:pt x="152472" y="82329"/>
                      <a:pt x="154253" y="84291"/>
                      <a:pt x="154872" y="86025"/>
                    </a:cubicBezTo>
                    <a:cubicBezTo>
                      <a:pt x="156453" y="90492"/>
                      <a:pt x="146709" y="95112"/>
                      <a:pt x="150453" y="100588"/>
                    </a:cubicBezTo>
                    <a:cubicBezTo>
                      <a:pt x="151805" y="102589"/>
                      <a:pt x="153510" y="103379"/>
                      <a:pt x="153748" y="106141"/>
                    </a:cubicBezTo>
                    <a:cubicBezTo>
                      <a:pt x="154091" y="110142"/>
                      <a:pt x="150176" y="106751"/>
                      <a:pt x="148624" y="107675"/>
                    </a:cubicBezTo>
                    <a:cubicBezTo>
                      <a:pt x="145233" y="109685"/>
                      <a:pt x="138337" y="112114"/>
                      <a:pt x="137594" y="116552"/>
                    </a:cubicBezTo>
                    <a:cubicBezTo>
                      <a:pt x="136861" y="120924"/>
                      <a:pt x="134746" y="120591"/>
                      <a:pt x="131993" y="123153"/>
                    </a:cubicBezTo>
                    <a:cubicBezTo>
                      <a:pt x="130393" y="124648"/>
                      <a:pt x="126440" y="126439"/>
                      <a:pt x="126478" y="129135"/>
                    </a:cubicBezTo>
                    <a:cubicBezTo>
                      <a:pt x="126516" y="132392"/>
                      <a:pt x="126354" y="133126"/>
                      <a:pt x="123592" y="135040"/>
                    </a:cubicBezTo>
                    <a:cubicBezTo>
                      <a:pt x="121268" y="136650"/>
                      <a:pt x="119535" y="136526"/>
                      <a:pt x="118411" y="139346"/>
                    </a:cubicBezTo>
                    <a:cubicBezTo>
                      <a:pt x="117992" y="140413"/>
                      <a:pt x="118773" y="141013"/>
                      <a:pt x="119411" y="141670"/>
                    </a:cubicBezTo>
                    <a:cubicBezTo>
                      <a:pt x="120697" y="142994"/>
                      <a:pt x="119382" y="143118"/>
                      <a:pt x="119049" y="144413"/>
                    </a:cubicBezTo>
                    <a:cubicBezTo>
                      <a:pt x="118372" y="146994"/>
                      <a:pt x="117115" y="149518"/>
                      <a:pt x="118849" y="152061"/>
                    </a:cubicBezTo>
                    <a:cubicBezTo>
                      <a:pt x="119620" y="153195"/>
                      <a:pt x="119773" y="154062"/>
                      <a:pt x="120211" y="155329"/>
                    </a:cubicBezTo>
                    <a:cubicBezTo>
                      <a:pt x="120535" y="156262"/>
                      <a:pt x="119773" y="157186"/>
                      <a:pt x="120459" y="157977"/>
                    </a:cubicBezTo>
                    <a:cubicBezTo>
                      <a:pt x="121163" y="158786"/>
                      <a:pt x="121887" y="159872"/>
                      <a:pt x="122716" y="160558"/>
                    </a:cubicBezTo>
                    <a:cubicBezTo>
                      <a:pt x="123506" y="161206"/>
                      <a:pt x="125392" y="160949"/>
                      <a:pt x="125878" y="161910"/>
                    </a:cubicBezTo>
                    <a:cubicBezTo>
                      <a:pt x="127288" y="164758"/>
                      <a:pt x="125897" y="165968"/>
                      <a:pt x="129755" y="166540"/>
                    </a:cubicBezTo>
                    <a:cubicBezTo>
                      <a:pt x="131107" y="166740"/>
                      <a:pt x="136041" y="168759"/>
                      <a:pt x="132460" y="169225"/>
                    </a:cubicBezTo>
                    <a:cubicBezTo>
                      <a:pt x="131622" y="171930"/>
                      <a:pt x="133565" y="175379"/>
                      <a:pt x="136480" y="175379"/>
                    </a:cubicBezTo>
                    <a:cubicBezTo>
                      <a:pt x="137365" y="175379"/>
                      <a:pt x="138337" y="174922"/>
                      <a:pt x="139213" y="175245"/>
                    </a:cubicBezTo>
                    <a:cubicBezTo>
                      <a:pt x="140537" y="175722"/>
                      <a:pt x="137975" y="177322"/>
                      <a:pt x="137832" y="177712"/>
                    </a:cubicBezTo>
                    <a:cubicBezTo>
                      <a:pt x="136813" y="180551"/>
                      <a:pt x="137794" y="184018"/>
                      <a:pt x="135384" y="186228"/>
                    </a:cubicBezTo>
                    <a:cubicBezTo>
                      <a:pt x="133222" y="188218"/>
                      <a:pt x="130069" y="189542"/>
                      <a:pt x="127517" y="191028"/>
                    </a:cubicBezTo>
                    <a:cubicBezTo>
                      <a:pt x="125535" y="192181"/>
                      <a:pt x="123011" y="194448"/>
                      <a:pt x="121811" y="196457"/>
                    </a:cubicBezTo>
                    <a:cubicBezTo>
                      <a:pt x="120544" y="198572"/>
                      <a:pt x="122011" y="204487"/>
                      <a:pt x="122211" y="206973"/>
                    </a:cubicBezTo>
                    <a:cubicBezTo>
                      <a:pt x="122306" y="208154"/>
                      <a:pt x="126821" y="213355"/>
                      <a:pt x="121563" y="211193"/>
                    </a:cubicBezTo>
                    <a:cubicBezTo>
                      <a:pt x="117096" y="209364"/>
                      <a:pt x="114972" y="210907"/>
                      <a:pt x="113086" y="214603"/>
                    </a:cubicBezTo>
                    <a:cubicBezTo>
                      <a:pt x="111905" y="216908"/>
                      <a:pt x="108809" y="216498"/>
                      <a:pt x="106762" y="218184"/>
                    </a:cubicBezTo>
                    <a:cubicBezTo>
                      <a:pt x="104971" y="219661"/>
                      <a:pt x="105914" y="224528"/>
                      <a:pt x="106828" y="226318"/>
                    </a:cubicBezTo>
                    <a:cubicBezTo>
                      <a:pt x="108543" y="229680"/>
                      <a:pt x="107476" y="230195"/>
                      <a:pt x="103809" y="229995"/>
                    </a:cubicBezTo>
                    <a:cubicBezTo>
                      <a:pt x="100256" y="229804"/>
                      <a:pt x="99332" y="235177"/>
                      <a:pt x="100342" y="237739"/>
                    </a:cubicBezTo>
                    <a:cubicBezTo>
                      <a:pt x="101542" y="240758"/>
                      <a:pt x="104809" y="241492"/>
                      <a:pt x="105047" y="245073"/>
                    </a:cubicBezTo>
                    <a:cubicBezTo>
                      <a:pt x="105266" y="248302"/>
                      <a:pt x="108428" y="249607"/>
                      <a:pt x="111076" y="250817"/>
                    </a:cubicBezTo>
                    <a:cubicBezTo>
                      <a:pt x="112810" y="251598"/>
                      <a:pt x="114458" y="252102"/>
                      <a:pt x="116001" y="253274"/>
                    </a:cubicBezTo>
                    <a:cubicBezTo>
                      <a:pt x="117001" y="254036"/>
                      <a:pt x="117839" y="255341"/>
                      <a:pt x="119154" y="255522"/>
                    </a:cubicBezTo>
                    <a:cubicBezTo>
                      <a:pt x="120687" y="255732"/>
                      <a:pt x="122421" y="255055"/>
                      <a:pt x="123764" y="256065"/>
                    </a:cubicBezTo>
                    <a:cubicBezTo>
                      <a:pt x="125992" y="257761"/>
                      <a:pt x="124354" y="258456"/>
                      <a:pt x="124697" y="260608"/>
                    </a:cubicBezTo>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75" name="Google Shape;275;g34e6a128754_4_0"/>
              <p:cNvSpPr/>
              <p:nvPr/>
            </p:nvSpPr>
            <p:spPr>
              <a:xfrm>
                <a:off x="14925610" y="4805531"/>
                <a:ext cx="33662" cy="40918"/>
              </a:xfrm>
              <a:custGeom>
                <a:avLst/>
                <a:gdLst/>
                <a:ahLst/>
                <a:cxnLst/>
                <a:rect l="l" t="t" r="r" b="b"/>
                <a:pathLst>
                  <a:path w="33662" h="40918" extrusionOk="0">
                    <a:moveTo>
                      <a:pt x="30151" y="29586"/>
                    </a:moveTo>
                    <a:cubicBezTo>
                      <a:pt x="29884" y="30177"/>
                      <a:pt x="28741" y="29996"/>
                      <a:pt x="28217" y="30158"/>
                    </a:cubicBezTo>
                    <a:cubicBezTo>
                      <a:pt x="26750" y="30615"/>
                      <a:pt x="25417" y="30758"/>
                      <a:pt x="24359" y="31987"/>
                    </a:cubicBezTo>
                    <a:cubicBezTo>
                      <a:pt x="23921" y="32491"/>
                      <a:pt x="23798" y="33044"/>
                      <a:pt x="23588" y="33644"/>
                    </a:cubicBezTo>
                    <a:cubicBezTo>
                      <a:pt x="23226" y="34673"/>
                      <a:pt x="22712" y="35625"/>
                      <a:pt x="22273" y="36587"/>
                    </a:cubicBezTo>
                    <a:cubicBezTo>
                      <a:pt x="21730" y="37778"/>
                      <a:pt x="22169" y="39464"/>
                      <a:pt x="21016" y="40359"/>
                    </a:cubicBezTo>
                    <a:cubicBezTo>
                      <a:pt x="20473" y="40788"/>
                      <a:pt x="19873" y="40769"/>
                      <a:pt x="19178" y="40836"/>
                    </a:cubicBezTo>
                    <a:cubicBezTo>
                      <a:pt x="18121" y="40950"/>
                      <a:pt x="18044" y="41074"/>
                      <a:pt x="17359" y="40264"/>
                    </a:cubicBezTo>
                    <a:cubicBezTo>
                      <a:pt x="16787" y="39597"/>
                      <a:pt x="16492" y="39378"/>
                      <a:pt x="16435" y="38473"/>
                    </a:cubicBezTo>
                    <a:cubicBezTo>
                      <a:pt x="16377" y="37645"/>
                      <a:pt x="16435" y="36797"/>
                      <a:pt x="16435" y="35968"/>
                    </a:cubicBezTo>
                    <a:cubicBezTo>
                      <a:pt x="16435" y="35168"/>
                      <a:pt x="16520" y="34720"/>
                      <a:pt x="15901" y="34177"/>
                    </a:cubicBezTo>
                    <a:cubicBezTo>
                      <a:pt x="15311" y="33663"/>
                      <a:pt x="14596" y="33311"/>
                      <a:pt x="13968" y="32825"/>
                    </a:cubicBezTo>
                    <a:cubicBezTo>
                      <a:pt x="13396" y="32387"/>
                      <a:pt x="12644" y="31901"/>
                      <a:pt x="12215" y="31320"/>
                    </a:cubicBezTo>
                    <a:cubicBezTo>
                      <a:pt x="11720" y="30653"/>
                      <a:pt x="11558" y="29729"/>
                      <a:pt x="11167" y="29005"/>
                    </a:cubicBezTo>
                    <a:cubicBezTo>
                      <a:pt x="10215" y="27234"/>
                      <a:pt x="9777" y="25719"/>
                      <a:pt x="7919" y="24957"/>
                    </a:cubicBezTo>
                    <a:cubicBezTo>
                      <a:pt x="7119" y="24624"/>
                      <a:pt x="6567" y="23986"/>
                      <a:pt x="5805" y="23595"/>
                    </a:cubicBezTo>
                    <a:cubicBezTo>
                      <a:pt x="4767" y="23062"/>
                      <a:pt x="3805" y="22748"/>
                      <a:pt x="2890" y="21995"/>
                    </a:cubicBezTo>
                    <a:cubicBezTo>
                      <a:pt x="1318" y="20699"/>
                      <a:pt x="-282" y="19347"/>
                      <a:pt x="42" y="17061"/>
                    </a:cubicBezTo>
                    <a:cubicBezTo>
                      <a:pt x="1661" y="16280"/>
                      <a:pt x="2261" y="17680"/>
                      <a:pt x="3528" y="18328"/>
                    </a:cubicBezTo>
                    <a:cubicBezTo>
                      <a:pt x="4728" y="18937"/>
                      <a:pt x="5871" y="19566"/>
                      <a:pt x="6957" y="20309"/>
                    </a:cubicBezTo>
                    <a:cubicBezTo>
                      <a:pt x="8338" y="21252"/>
                      <a:pt x="9643" y="21490"/>
                      <a:pt x="9862" y="19547"/>
                    </a:cubicBezTo>
                    <a:cubicBezTo>
                      <a:pt x="9958" y="18775"/>
                      <a:pt x="9738" y="18137"/>
                      <a:pt x="9672" y="17414"/>
                    </a:cubicBezTo>
                    <a:cubicBezTo>
                      <a:pt x="9634" y="17051"/>
                      <a:pt x="9767" y="16585"/>
                      <a:pt x="9681" y="16242"/>
                    </a:cubicBezTo>
                    <a:cubicBezTo>
                      <a:pt x="9586" y="15899"/>
                      <a:pt x="9281" y="15718"/>
                      <a:pt x="9129" y="15432"/>
                    </a:cubicBezTo>
                    <a:cubicBezTo>
                      <a:pt x="8891" y="14966"/>
                      <a:pt x="8634" y="14061"/>
                      <a:pt x="8700" y="13546"/>
                    </a:cubicBezTo>
                    <a:cubicBezTo>
                      <a:pt x="8805" y="12670"/>
                      <a:pt x="9834" y="12632"/>
                      <a:pt x="10453" y="12146"/>
                    </a:cubicBezTo>
                    <a:cubicBezTo>
                      <a:pt x="11043" y="11679"/>
                      <a:pt x="11386" y="10984"/>
                      <a:pt x="11844" y="10451"/>
                    </a:cubicBezTo>
                    <a:cubicBezTo>
                      <a:pt x="12358" y="9860"/>
                      <a:pt x="13072" y="9365"/>
                      <a:pt x="13739" y="8955"/>
                    </a:cubicBezTo>
                    <a:cubicBezTo>
                      <a:pt x="14425" y="8527"/>
                      <a:pt x="15215" y="8469"/>
                      <a:pt x="15844" y="7946"/>
                    </a:cubicBezTo>
                    <a:cubicBezTo>
                      <a:pt x="16539" y="7374"/>
                      <a:pt x="16987" y="6936"/>
                      <a:pt x="17635" y="6184"/>
                    </a:cubicBezTo>
                    <a:cubicBezTo>
                      <a:pt x="18044" y="5726"/>
                      <a:pt x="18587" y="5374"/>
                      <a:pt x="18987" y="4898"/>
                    </a:cubicBezTo>
                    <a:cubicBezTo>
                      <a:pt x="19587" y="4183"/>
                      <a:pt x="19883" y="3355"/>
                      <a:pt x="20349" y="2583"/>
                    </a:cubicBezTo>
                    <a:cubicBezTo>
                      <a:pt x="20778" y="1869"/>
                      <a:pt x="21530" y="716"/>
                      <a:pt x="22273" y="259"/>
                    </a:cubicBezTo>
                    <a:cubicBezTo>
                      <a:pt x="23512" y="-522"/>
                      <a:pt x="24055" y="630"/>
                      <a:pt x="24588" y="1516"/>
                    </a:cubicBezTo>
                    <a:cubicBezTo>
                      <a:pt x="24855" y="1954"/>
                      <a:pt x="25217" y="2335"/>
                      <a:pt x="25464" y="2755"/>
                    </a:cubicBezTo>
                    <a:cubicBezTo>
                      <a:pt x="26026" y="3698"/>
                      <a:pt x="26121" y="4098"/>
                      <a:pt x="27255" y="4078"/>
                    </a:cubicBezTo>
                    <a:cubicBezTo>
                      <a:pt x="28655" y="4060"/>
                      <a:pt x="29360" y="4745"/>
                      <a:pt x="29617" y="6012"/>
                    </a:cubicBezTo>
                    <a:cubicBezTo>
                      <a:pt x="29865" y="7250"/>
                      <a:pt x="29817" y="8431"/>
                      <a:pt x="29951" y="9689"/>
                    </a:cubicBezTo>
                    <a:cubicBezTo>
                      <a:pt x="30017" y="10241"/>
                      <a:pt x="30284" y="10689"/>
                      <a:pt x="30589" y="11194"/>
                    </a:cubicBezTo>
                    <a:cubicBezTo>
                      <a:pt x="31046" y="11946"/>
                      <a:pt x="31008" y="12308"/>
                      <a:pt x="31113" y="13165"/>
                    </a:cubicBezTo>
                    <a:cubicBezTo>
                      <a:pt x="31236" y="14213"/>
                      <a:pt x="31456" y="15423"/>
                      <a:pt x="32037" y="16290"/>
                    </a:cubicBezTo>
                    <a:cubicBezTo>
                      <a:pt x="32418" y="16861"/>
                      <a:pt x="32989" y="16937"/>
                      <a:pt x="33389" y="17461"/>
                    </a:cubicBezTo>
                    <a:cubicBezTo>
                      <a:pt x="33751" y="17947"/>
                      <a:pt x="33675" y="18699"/>
                      <a:pt x="33599" y="19318"/>
                    </a:cubicBezTo>
                    <a:cubicBezTo>
                      <a:pt x="31513" y="19252"/>
                      <a:pt x="30532" y="21385"/>
                      <a:pt x="30541" y="23205"/>
                    </a:cubicBezTo>
                    <a:cubicBezTo>
                      <a:pt x="30541" y="25377"/>
                      <a:pt x="31417" y="27281"/>
                      <a:pt x="31084" y="29548"/>
                    </a:cubicBezTo>
                    <a:cubicBezTo>
                      <a:pt x="30741" y="29720"/>
                      <a:pt x="30360" y="29872"/>
                      <a:pt x="29960" y="29777"/>
                    </a:cubicBezTo>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grpSp>
        <p:sp>
          <p:nvSpPr>
            <p:cNvPr id="276" name="Google Shape;276;g34e6a128754_4_0"/>
            <p:cNvSpPr/>
            <p:nvPr/>
          </p:nvSpPr>
          <p:spPr>
            <a:xfrm>
              <a:off x="3785427" y="5830164"/>
              <a:ext cx="252595" cy="229543"/>
            </a:xfrm>
            <a:custGeom>
              <a:avLst/>
              <a:gdLst/>
              <a:ahLst/>
              <a:cxnLst/>
              <a:rect l="l" t="t" r="r" b="b"/>
              <a:pathLst>
                <a:path w="252595" h="229543" extrusionOk="0">
                  <a:moveTo>
                    <a:pt x="140299" y="0"/>
                  </a:moveTo>
                  <a:lnTo>
                    <a:pt x="126015" y="3400"/>
                  </a:lnTo>
                  <a:lnTo>
                    <a:pt x="112862" y="14992"/>
                  </a:lnTo>
                  <a:lnTo>
                    <a:pt x="113428" y="41015"/>
                  </a:lnTo>
                  <a:lnTo>
                    <a:pt x="123611" y="42720"/>
                  </a:lnTo>
                  <a:lnTo>
                    <a:pt x="124176" y="58836"/>
                  </a:lnTo>
                  <a:lnTo>
                    <a:pt x="114134" y="66618"/>
                  </a:lnTo>
                  <a:lnTo>
                    <a:pt x="112296" y="79343"/>
                  </a:lnTo>
                  <a:lnTo>
                    <a:pt x="112296" y="81610"/>
                  </a:lnTo>
                  <a:lnTo>
                    <a:pt x="103386" y="90945"/>
                  </a:lnTo>
                  <a:lnTo>
                    <a:pt x="102820" y="92640"/>
                  </a:lnTo>
                  <a:lnTo>
                    <a:pt x="83162" y="91507"/>
                  </a:lnTo>
                  <a:lnTo>
                    <a:pt x="80757" y="82039"/>
                  </a:lnTo>
                  <a:lnTo>
                    <a:pt x="66472" y="73828"/>
                  </a:lnTo>
                  <a:lnTo>
                    <a:pt x="41015" y="60541"/>
                  </a:lnTo>
                  <a:lnTo>
                    <a:pt x="13011" y="60541"/>
                  </a:lnTo>
                  <a:lnTo>
                    <a:pt x="0" y="80477"/>
                  </a:lnTo>
                  <a:lnTo>
                    <a:pt x="566" y="109185"/>
                  </a:lnTo>
                  <a:lnTo>
                    <a:pt x="4101" y="120930"/>
                  </a:lnTo>
                  <a:lnTo>
                    <a:pt x="4667" y="123053"/>
                  </a:lnTo>
                  <a:lnTo>
                    <a:pt x="6506" y="145257"/>
                  </a:lnTo>
                  <a:lnTo>
                    <a:pt x="14850" y="186271"/>
                  </a:lnTo>
                  <a:lnTo>
                    <a:pt x="23194" y="207912"/>
                  </a:lnTo>
                  <a:cubicBezTo>
                    <a:pt x="23194" y="207912"/>
                    <a:pt x="29077" y="213484"/>
                    <a:pt x="30267" y="216256"/>
                  </a:cubicBezTo>
                  <a:cubicBezTo>
                    <a:pt x="31455" y="219028"/>
                    <a:pt x="38045" y="227847"/>
                    <a:pt x="38045" y="227847"/>
                  </a:cubicBezTo>
                  <a:lnTo>
                    <a:pt x="51057" y="229543"/>
                  </a:lnTo>
                  <a:lnTo>
                    <a:pt x="54734" y="222761"/>
                  </a:lnTo>
                  <a:lnTo>
                    <a:pt x="55299" y="223466"/>
                  </a:lnTo>
                  <a:lnTo>
                    <a:pt x="68311" y="223466"/>
                  </a:lnTo>
                  <a:lnTo>
                    <a:pt x="87970" y="206778"/>
                  </a:lnTo>
                  <a:lnTo>
                    <a:pt x="100416" y="189662"/>
                  </a:lnTo>
                  <a:lnTo>
                    <a:pt x="99851" y="149781"/>
                  </a:lnTo>
                  <a:lnTo>
                    <a:pt x="92637" y="128702"/>
                  </a:lnTo>
                  <a:lnTo>
                    <a:pt x="95041" y="111452"/>
                  </a:lnTo>
                  <a:lnTo>
                    <a:pt x="108619" y="108766"/>
                  </a:lnTo>
                  <a:lnTo>
                    <a:pt x="108760" y="108766"/>
                  </a:lnTo>
                  <a:lnTo>
                    <a:pt x="112862" y="113719"/>
                  </a:lnTo>
                  <a:lnTo>
                    <a:pt x="124176" y="116405"/>
                  </a:lnTo>
                  <a:lnTo>
                    <a:pt x="133086" y="119796"/>
                  </a:lnTo>
                  <a:lnTo>
                    <a:pt x="133935" y="119367"/>
                  </a:lnTo>
                  <a:lnTo>
                    <a:pt x="134925" y="122625"/>
                  </a:lnTo>
                  <a:lnTo>
                    <a:pt x="152180" y="123615"/>
                  </a:lnTo>
                  <a:lnTo>
                    <a:pt x="181880" y="118101"/>
                  </a:lnTo>
                  <a:lnTo>
                    <a:pt x="198569" y="105937"/>
                  </a:lnTo>
                  <a:lnTo>
                    <a:pt x="227704" y="104804"/>
                  </a:lnTo>
                  <a:lnTo>
                    <a:pt x="252595" y="96460"/>
                  </a:lnTo>
                  <a:lnTo>
                    <a:pt x="237179" y="87687"/>
                  </a:lnTo>
                  <a:lnTo>
                    <a:pt x="235341" y="79343"/>
                  </a:lnTo>
                  <a:lnTo>
                    <a:pt x="215682" y="66618"/>
                  </a:lnTo>
                  <a:lnTo>
                    <a:pt x="178344" y="66056"/>
                  </a:lnTo>
                  <a:lnTo>
                    <a:pt x="167030" y="46672"/>
                  </a:lnTo>
                  <a:lnTo>
                    <a:pt x="167030" y="25041"/>
                  </a:lnTo>
                  <a:lnTo>
                    <a:pt x="159251" y="8344"/>
                  </a:lnTo>
                  <a:lnTo>
                    <a:pt x="14029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77" name="Google Shape;277;g34e6a128754_4_0"/>
            <p:cNvSpPr/>
            <p:nvPr/>
          </p:nvSpPr>
          <p:spPr>
            <a:xfrm>
              <a:off x="4280251" y="5809729"/>
              <a:ext cx="258109" cy="270414"/>
            </a:xfrm>
            <a:custGeom>
              <a:avLst/>
              <a:gdLst/>
              <a:ahLst/>
              <a:cxnLst/>
              <a:rect l="l" t="t" r="r" b="b"/>
              <a:pathLst>
                <a:path w="258109" h="270414" extrusionOk="0">
                  <a:moveTo>
                    <a:pt x="72271" y="0"/>
                  </a:moveTo>
                  <a:cubicBezTo>
                    <a:pt x="72271" y="0"/>
                    <a:pt x="37864" y="838"/>
                    <a:pt x="33660" y="2400"/>
                  </a:cubicBezTo>
                  <a:cubicBezTo>
                    <a:pt x="29456" y="3972"/>
                    <a:pt x="12587" y="15697"/>
                    <a:pt x="12587" y="15697"/>
                  </a:cubicBezTo>
                  <a:lnTo>
                    <a:pt x="10041" y="16402"/>
                  </a:lnTo>
                  <a:lnTo>
                    <a:pt x="0" y="31394"/>
                  </a:lnTo>
                  <a:lnTo>
                    <a:pt x="3394" y="50911"/>
                  </a:lnTo>
                  <a:lnTo>
                    <a:pt x="32812" y="79905"/>
                  </a:lnTo>
                  <a:lnTo>
                    <a:pt x="27720" y="87830"/>
                  </a:lnTo>
                  <a:lnTo>
                    <a:pt x="27720" y="103527"/>
                  </a:lnTo>
                  <a:lnTo>
                    <a:pt x="40307" y="120777"/>
                  </a:lnTo>
                  <a:lnTo>
                    <a:pt x="80757" y="156848"/>
                  </a:lnTo>
                  <a:lnTo>
                    <a:pt x="116821" y="156848"/>
                  </a:lnTo>
                  <a:lnTo>
                    <a:pt x="120216" y="156848"/>
                  </a:lnTo>
                  <a:lnTo>
                    <a:pt x="130257" y="156000"/>
                  </a:lnTo>
                  <a:lnTo>
                    <a:pt x="131955" y="156000"/>
                  </a:lnTo>
                  <a:lnTo>
                    <a:pt x="130257" y="163068"/>
                  </a:lnTo>
                  <a:lnTo>
                    <a:pt x="130257" y="168583"/>
                  </a:lnTo>
                  <a:lnTo>
                    <a:pt x="142138" y="171698"/>
                  </a:lnTo>
                  <a:lnTo>
                    <a:pt x="147088" y="174803"/>
                  </a:lnTo>
                  <a:cubicBezTo>
                    <a:pt x="147088" y="174803"/>
                    <a:pt x="145430" y="188166"/>
                    <a:pt x="149634" y="188947"/>
                  </a:cubicBezTo>
                  <a:lnTo>
                    <a:pt x="137046" y="189662"/>
                  </a:lnTo>
                  <a:lnTo>
                    <a:pt x="119367" y="184280"/>
                  </a:lnTo>
                  <a:lnTo>
                    <a:pt x="107629" y="181880"/>
                  </a:lnTo>
                  <a:lnTo>
                    <a:pt x="92495" y="188100"/>
                  </a:lnTo>
                  <a:lnTo>
                    <a:pt x="84010" y="198282"/>
                  </a:lnTo>
                  <a:lnTo>
                    <a:pt x="79908" y="210026"/>
                  </a:lnTo>
                  <a:lnTo>
                    <a:pt x="83161" y="221904"/>
                  </a:lnTo>
                  <a:lnTo>
                    <a:pt x="91647" y="233639"/>
                  </a:lnTo>
                  <a:lnTo>
                    <a:pt x="102537" y="239868"/>
                  </a:lnTo>
                  <a:cubicBezTo>
                    <a:pt x="102537" y="239868"/>
                    <a:pt x="113467" y="236763"/>
                    <a:pt x="117670" y="235201"/>
                  </a:cubicBezTo>
                  <a:cubicBezTo>
                    <a:pt x="121874" y="233629"/>
                    <a:pt x="125307" y="226571"/>
                    <a:pt x="125307" y="226571"/>
                  </a:cubicBezTo>
                  <a:cubicBezTo>
                    <a:pt x="125307" y="226571"/>
                    <a:pt x="137808" y="225800"/>
                    <a:pt x="143693" y="225019"/>
                  </a:cubicBezTo>
                  <a:cubicBezTo>
                    <a:pt x="149579" y="224228"/>
                    <a:pt x="155574" y="232086"/>
                    <a:pt x="155574" y="232086"/>
                  </a:cubicBezTo>
                  <a:lnTo>
                    <a:pt x="183294" y="235905"/>
                  </a:lnTo>
                  <a:lnTo>
                    <a:pt x="195882" y="242973"/>
                  </a:lnTo>
                  <a:lnTo>
                    <a:pt x="203378" y="242268"/>
                  </a:lnTo>
                  <a:lnTo>
                    <a:pt x="203378" y="234353"/>
                  </a:lnTo>
                  <a:lnTo>
                    <a:pt x="210166" y="230534"/>
                  </a:lnTo>
                  <a:lnTo>
                    <a:pt x="216955" y="234353"/>
                  </a:lnTo>
                  <a:lnTo>
                    <a:pt x="213560" y="243821"/>
                  </a:lnTo>
                  <a:lnTo>
                    <a:pt x="205923" y="250898"/>
                  </a:lnTo>
                  <a:lnTo>
                    <a:pt x="209318" y="264900"/>
                  </a:lnTo>
                  <a:lnTo>
                    <a:pt x="219359" y="270415"/>
                  </a:lnTo>
                  <a:lnTo>
                    <a:pt x="231239" y="269710"/>
                  </a:lnTo>
                  <a:lnTo>
                    <a:pt x="242978" y="260232"/>
                  </a:lnTo>
                  <a:lnTo>
                    <a:pt x="246373" y="247783"/>
                  </a:lnTo>
                  <a:lnTo>
                    <a:pt x="258109" y="235201"/>
                  </a:lnTo>
                  <a:lnTo>
                    <a:pt x="250474" y="219503"/>
                  </a:lnTo>
                  <a:lnTo>
                    <a:pt x="245524" y="205359"/>
                  </a:lnTo>
                  <a:lnTo>
                    <a:pt x="239583" y="186547"/>
                  </a:lnTo>
                  <a:lnTo>
                    <a:pt x="233644" y="173250"/>
                  </a:lnTo>
                  <a:cubicBezTo>
                    <a:pt x="233644" y="173250"/>
                    <a:pt x="219359" y="159134"/>
                    <a:pt x="219359" y="156000"/>
                  </a:cubicBezTo>
                  <a:cubicBezTo>
                    <a:pt x="219359" y="152857"/>
                    <a:pt x="205923" y="145818"/>
                    <a:pt x="205923" y="145818"/>
                  </a:cubicBezTo>
                  <a:lnTo>
                    <a:pt x="204226" y="133226"/>
                  </a:lnTo>
                  <a:cubicBezTo>
                    <a:pt x="204226" y="133226"/>
                    <a:pt x="207659" y="129416"/>
                    <a:pt x="211864" y="127854"/>
                  </a:cubicBezTo>
                  <a:cubicBezTo>
                    <a:pt x="216067" y="126282"/>
                    <a:pt x="209318" y="119224"/>
                    <a:pt x="209318" y="119224"/>
                  </a:cubicBezTo>
                  <a:lnTo>
                    <a:pt x="200973" y="120777"/>
                  </a:lnTo>
                  <a:lnTo>
                    <a:pt x="188244" y="123892"/>
                  </a:lnTo>
                  <a:lnTo>
                    <a:pt x="184992" y="119929"/>
                  </a:lnTo>
                  <a:lnTo>
                    <a:pt x="179900" y="114414"/>
                  </a:lnTo>
                  <a:lnTo>
                    <a:pt x="180748" y="107347"/>
                  </a:lnTo>
                  <a:lnTo>
                    <a:pt x="189942" y="109042"/>
                  </a:lnTo>
                  <a:lnTo>
                    <a:pt x="197579" y="100412"/>
                  </a:lnTo>
                  <a:lnTo>
                    <a:pt x="186688" y="91783"/>
                  </a:lnTo>
                  <a:lnTo>
                    <a:pt x="178202" y="89383"/>
                  </a:lnTo>
                  <a:lnTo>
                    <a:pt x="175657" y="84715"/>
                  </a:lnTo>
                  <a:lnTo>
                    <a:pt x="175657" y="84715"/>
                  </a:lnTo>
                  <a:lnTo>
                    <a:pt x="175657" y="79200"/>
                  </a:lnTo>
                  <a:lnTo>
                    <a:pt x="184992" y="75238"/>
                  </a:lnTo>
                  <a:lnTo>
                    <a:pt x="191638" y="80753"/>
                  </a:lnTo>
                  <a:lnTo>
                    <a:pt x="203378" y="85420"/>
                  </a:lnTo>
                  <a:lnTo>
                    <a:pt x="209318" y="78352"/>
                  </a:lnTo>
                  <a:lnTo>
                    <a:pt x="209318" y="70571"/>
                  </a:lnTo>
                  <a:lnTo>
                    <a:pt x="214409" y="64351"/>
                  </a:lnTo>
                  <a:lnTo>
                    <a:pt x="210166" y="59541"/>
                  </a:lnTo>
                  <a:lnTo>
                    <a:pt x="200973" y="55721"/>
                  </a:lnTo>
                  <a:lnTo>
                    <a:pt x="195033" y="61093"/>
                  </a:lnTo>
                  <a:lnTo>
                    <a:pt x="171556" y="63503"/>
                  </a:lnTo>
                  <a:lnTo>
                    <a:pt x="163919" y="69018"/>
                  </a:lnTo>
                  <a:lnTo>
                    <a:pt x="153876" y="65904"/>
                  </a:lnTo>
                  <a:lnTo>
                    <a:pt x="142138" y="47092"/>
                  </a:lnTo>
                  <a:lnTo>
                    <a:pt x="115125" y="20364"/>
                  </a:lnTo>
                  <a:lnTo>
                    <a:pt x="99992" y="14144"/>
                  </a:lnTo>
                  <a:lnTo>
                    <a:pt x="7227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78" name="Google Shape;278;g34e6a128754_4_0"/>
            <p:cNvSpPr/>
            <p:nvPr/>
          </p:nvSpPr>
          <p:spPr>
            <a:xfrm>
              <a:off x="4784677" y="5802918"/>
              <a:ext cx="244421" cy="284036"/>
            </a:xfrm>
            <a:custGeom>
              <a:avLst/>
              <a:gdLst/>
              <a:ahLst/>
              <a:cxnLst/>
              <a:rect l="l" t="t" r="r" b="b"/>
              <a:pathLst>
                <a:path w="244421" h="284036" extrusionOk="0">
                  <a:moveTo>
                    <a:pt x="49978" y="20"/>
                  </a:moveTo>
                  <a:cubicBezTo>
                    <a:pt x="49244" y="68"/>
                    <a:pt x="48701" y="296"/>
                    <a:pt x="48444" y="525"/>
                  </a:cubicBezTo>
                  <a:lnTo>
                    <a:pt x="34338" y="18375"/>
                  </a:lnTo>
                  <a:lnTo>
                    <a:pt x="22098" y="32481"/>
                  </a:lnTo>
                  <a:lnTo>
                    <a:pt x="7991" y="46588"/>
                  </a:lnTo>
                  <a:lnTo>
                    <a:pt x="10030" y="84326"/>
                  </a:lnTo>
                  <a:lnTo>
                    <a:pt x="9011" y="119168"/>
                  </a:lnTo>
                  <a:lnTo>
                    <a:pt x="21250" y="136161"/>
                  </a:lnTo>
                  <a:lnTo>
                    <a:pt x="33318" y="157754"/>
                  </a:lnTo>
                  <a:lnTo>
                    <a:pt x="40281" y="171003"/>
                  </a:lnTo>
                  <a:lnTo>
                    <a:pt x="33318" y="179509"/>
                  </a:lnTo>
                  <a:lnTo>
                    <a:pt x="25156" y="202112"/>
                  </a:lnTo>
                  <a:lnTo>
                    <a:pt x="26175" y="233221"/>
                  </a:lnTo>
                  <a:lnTo>
                    <a:pt x="16154" y="251061"/>
                  </a:lnTo>
                  <a:lnTo>
                    <a:pt x="0" y="264319"/>
                  </a:lnTo>
                  <a:lnTo>
                    <a:pt x="4934" y="269930"/>
                  </a:lnTo>
                  <a:lnTo>
                    <a:pt x="17174" y="277407"/>
                  </a:lnTo>
                  <a:lnTo>
                    <a:pt x="28223" y="284036"/>
                  </a:lnTo>
                  <a:lnTo>
                    <a:pt x="44367" y="279274"/>
                  </a:lnTo>
                  <a:lnTo>
                    <a:pt x="61531" y="268910"/>
                  </a:lnTo>
                  <a:lnTo>
                    <a:pt x="96888" y="268063"/>
                  </a:lnTo>
                  <a:lnTo>
                    <a:pt x="110147" y="277407"/>
                  </a:lnTo>
                  <a:lnTo>
                    <a:pt x="124254" y="278426"/>
                  </a:lnTo>
                  <a:lnTo>
                    <a:pt x="138360" y="281322"/>
                  </a:lnTo>
                  <a:lnTo>
                    <a:pt x="158582" y="265168"/>
                  </a:lnTo>
                  <a:lnTo>
                    <a:pt x="181870" y="224715"/>
                  </a:lnTo>
                  <a:lnTo>
                    <a:pt x="199034" y="189872"/>
                  </a:lnTo>
                  <a:lnTo>
                    <a:pt x="216208" y="164383"/>
                  </a:lnTo>
                  <a:lnTo>
                    <a:pt x="234391" y="140923"/>
                  </a:lnTo>
                  <a:lnTo>
                    <a:pt x="244421" y="122902"/>
                  </a:lnTo>
                  <a:lnTo>
                    <a:pt x="236430" y="106928"/>
                  </a:lnTo>
                  <a:lnTo>
                    <a:pt x="230315" y="84326"/>
                  </a:lnTo>
                  <a:lnTo>
                    <a:pt x="217227" y="79563"/>
                  </a:lnTo>
                  <a:lnTo>
                    <a:pt x="202263" y="69362"/>
                  </a:lnTo>
                  <a:lnTo>
                    <a:pt x="189862" y="57980"/>
                  </a:lnTo>
                  <a:lnTo>
                    <a:pt x="173717" y="47607"/>
                  </a:lnTo>
                  <a:lnTo>
                    <a:pt x="162668" y="43873"/>
                  </a:lnTo>
                  <a:lnTo>
                    <a:pt x="130369" y="21261"/>
                  </a:lnTo>
                  <a:lnTo>
                    <a:pt x="109128" y="13612"/>
                  </a:lnTo>
                  <a:lnTo>
                    <a:pt x="88897" y="10897"/>
                  </a:lnTo>
                  <a:cubicBezTo>
                    <a:pt x="88897" y="10897"/>
                    <a:pt x="79839" y="7173"/>
                    <a:pt x="74790" y="5287"/>
                  </a:cubicBezTo>
                  <a:cubicBezTo>
                    <a:pt x="70371" y="3639"/>
                    <a:pt x="55074" y="-314"/>
                    <a:pt x="49978" y="20"/>
                  </a:cubicBez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79" name="Google Shape;279;g34e6a128754_4_0"/>
            <p:cNvSpPr/>
            <p:nvPr/>
          </p:nvSpPr>
          <p:spPr>
            <a:xfrm>
              <a:off x="5259013" y="5823587"/>
              <a:ext cx="290922" cy="242697"/>
            </a:xfrm>
            <a:custGeom>
              <a:avLst/>
              <a:gdLst/>
              <a:ahLst/>
              <a:cxnLst/>
              <a:rect l="l" t="t" r="r" b="b"/>
              <a:pathLst>
                <a:path w="290922" h="242697" extrusionOk="0">
                  <a:moveTo>
                    <a:pt x="117243" y="0"/>
                  </a:moveTo>
                  <a:lnTo>
                    <a:pt x="95040" y="429"/>
                  </a:lnTo>
                  <a:lnTo>
                    <a:pt x="86973" y="4382"/>
                  </a:lnTo>
                  <a:lnTo>
                    <a:pt x="77781" y="11459"/>
                  </a:lnTo>
                  <a:lnTo>
                    <a:pt x="76086" y="13011"/>
                  </a:lnTo>
                  <a:lnTo>
                    <a:pt x="69723" y="13011"/>
                  </a:lnTo>
                  <a:lnTo>
                    <a:pt x="56283" y="18107"/>
                  </a:lnTo>
                  <a:lnTo>
                    <a:pt x="50492" y="23193"/>
                  </a:lnTo>
                  <a:lnTo>
                    <a:pt x="31956" y="25880"/>
                  </a:lnTo>
                  <a:lnTo>
                    <a:pt x="30261" y="35643"/>
                  </a:lnTo>
                  <a:lnTo>
                    <a:pt x="25174" y="56007"/>
                  </a:lnTo>
                  <a:cubicBezTo>
                    <a:pt x="25174" y="56007"/>
                    <a:pt x="18078" y="60741"/>
                    <a:pt x="15983" y="61522"/>
                  </a:cubicBezTo>
                  <a:cubicBezTo>
                    <a:pt x="13878" y="62303"/>
                    <a:pt x="2115" y="68590"/>
                    <a:pt x="2115" y="68590"/>
                  </a:cubicBezTo>
                  <a:lnTo>
                    <a:pt x="0" y="90231"/>
                  </a:lnTo>
                  <a:lnTo>
                    <a:pt x="5086" y="103099"/>
                  </a:lnTo>
                  <a:lnTo>
                    <a:pt x="18945" y="119510"/>
                  </a:lnTo>
                  <a:lnTo>
                    <a:pt x="25594" y="127006"/>
                  </a:lnTo>
                  <a:lnTo>
                    <a:pt x="30966" y="125873"/>
                  </a:lnTo>
                  <a:lnTo>
                    <a:pt x="27718" y="127426"/>
                  </a:lnTo>
                  <a:lnTo>
                    <a:pt x="28137" y="156848"/>
                  </a:lnTo>
                  <a:lnTo>
                    <a:pt x="42005" y="174098"/>
                  </a:lnTo>
                  <a:lnTo>
                    <a:pt x="56283" y="187395"/>
                  </a:lnTo>
                  <a:lnTo>
                    <a:pt x="81458" y="202244"/>
                  </a:lnTo>
                  <a:lnTo>
                    <a:pt x="83163" y="201254"/>
                  </a:lnTo>
                  <a:lnTo>
                    <a:pt x="81182" y="202673"/>
                  </a:lnTo>
                  <a:lnTo>
                    <a:pt x="111023" y="220628"/>
                  </a:lnTo>
                  <a:lnTo>
                    <a:pt x="134074" y="228981"/>
                  </a:lnTo>
                  <a:lnTo>
                    <a:pt x="158820" y="233220"/>
                  </a:lnTo>
                  <a:lnTo>
                    <a:pt x="178622" y="240287"/>
                  </a:lnTo>
                  <a:lnTo>
                    <a:pt x="191214" y="242697"/>
                  </a:lnTo>
                  <a:cubicBezTo>
                    <a:pt x="191214" y="242697"/>
                    <a:pt x="210607" y="238735"/>
                    <a:pt x="213131" y="238735"/>
                  </a:cubicBezTo>
                  <a:cubicBezTo>
                    <a:pt x="215655" y="238735"/>
                    <a:pt x="235763" y="234772"/>
                    <a:pt x="235763" y="234772"/>
                  </a:cubicBezTo>
                  <a:lnTo>
                    <a:pt x="256413" y="228124"/>
                  </a:lnTo>
                  <a:lnTo>
                    <a:pt x="270272" y="215541"/>
                  </a:lnTo>
                  <a:lnTo>
                    <a:pt x="268996" y="193195"/>
                  </a:lnTo>
                  <a:lnTo>
                    <a:pt x="271548" y="179194"/>
                  </a:lnTo>
                  <a:lnTo>
                    <a:pt x="277063" y="171269"/>
                  </a:lnTo>
                  <a:lnTo>
                    <a:pt x="286255" y="159106"/>
                  </a:lnTo>
                  <a:lnTo>
                    <a:pt x="290922" y="143837"/>
                  </a:lnTo>
                  <a:lnTo>
                    <a:pt x="289646" y="128988"/>
                  </a:lnTo>
                  <a:lnTo>
                    <a:pt x="279892" y="123472"/>
                  </a:lnTo>
                  <a:lnTo>
                    <a:pt x="267300" y="117672"/>
                  </a:lnTo>
                  <a:lnTo>
                    <a:pt x="261499" y="117243"/>
                  </a:lnTo>
                  <a:lnTo>
                    <a:pt x="252165" y="103956"/>
                  </a:lnTo>
                  <a:cubicBezTo>
                    <a:pt x="250069" y="102384"/>
                    <a:pt x="238725" y="89792"/>
                    <a:pt x="237887" y="87830"/>
                  </a:cubicBezTo>
                  <a:cubicBezTo>
                    <a:pt x="237039" y="85868"/>
                    <a:pt x="229543" y="69018"/>
                    <a:pt x="229543" y="69018"/>
                  </a:cubicBezTo>
                  <a:lnTo>
                    <a:pt x="226990" y="42710"/>
                  </a:lnTo>
                  <a:lnTo>
                    <a:pt x="212712" y="28994"/>
                  </a:lnTo>
                  <a:lnTo>
                    <a:pt x="195882" y="19660"/>
                  </a:lnTo>
                  <a:cubicBezTo>
                    <a:pt x="195882" y="19660"/>
                    <a:pt x="182423" y="11849"/>
                    <a:pt x="179899" y="11459"/>
                  </a:cubicBezTo>
                  <a:cubicBezTo>
                    <a:pt x="177375" y="11068"/>
                    <a:pt x="155134" y="6363"/>
                    <a:pt x="153448" y="6363"/>
                  </a:cubicBezTo>
                  <a:cubicBezTo>
                    <a:pt x="151771" y="6363"/>
                    <a:pt x="135341" y="7525"/>
                    <a:pt x="134922" y="7925"/>
                  </a:cubicBezTo>
                  <a:lnTo>
                    <a:pt x="132798" y="7068"/>
                  </a:lnTo>
                  <a:lnTo>
                    <a:pt x="11724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80" name="Google Shape;280;g34e6a128754_4_0"/>
            <p:cNvSpPr txBox="1"/>
            <p:nvPr/>
          </p:nvSpPr>
          <p:spPr>
            <a:xfrm>
              <a:off x="3560975" y="6110602"/>
              <a:ext cx="625500" cy="19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675" b="0" i="0" u="none" strike="noStrike" cap="none">
                  <a:solidFill>
                    <a:srgbClr val="000000"/>
                  </a:solidFill>
                  <a:latin typeface="PT Sans"/>
                  <a:ea typeface="PT Sans"/>
                  <a:cs typeface="PT Sans"/>
                  <a:sym typeface="PT Sans"/>
                </a:rPr>
                <a:t>Guadeloupe</a:t>
              </a:r>
              <a:endParaRPr/>
            </a:p>
          </p:txBody>
        </p:sp>
        <p:sp>
          <p:nvSpPr>
            <p:cNvPr id="281" name="Google Shape;281;g34e6a128754_4_0"/>
            <p:cNvSpPr txBox="1"/>
            <p:nvPr/>
          </p:nvSpPr>
          <p:spPr>
            <a:xfrm>
              <a:off x="4121927" y="6110602"/>
              <a:ext cx="583800" cy="19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675" b="0" i="0" u="none" strike="noStrike" cap="none">
                  <a:solidFill>
                    <a:srgbClr val="000000"/>
                  </a:solidFill>
                  <a:latin typeface="PT Sans"/>
                  <a:ea typeface="PT Sans"/>
                  <a:cs typeface="PT Sans"/>
                  <a:sym typeface="PT Sans"/>
                </a:rPr>
                <a:t>Martinique</a:t>
              </a:r>
              <a:endParaRPr/>
            </a:p>
          </p:txBody>
        </p:sp>
        <p:sp>
          <p:nvSpPr>
            <p:cNvPr id="282" name="Google Shape;282;g34e6a128754_4_0"/>
            <p:cNvSpPr txBox="1"/>
            <p:nvPr/>
          </p:nvSpPr>
          <p:spPr>
            <a:xfrm>
              <a:off x="4649565" y="6110602"/>
              <a:ext cx="458700" cy="19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675" b="0" i="0" u="none" strike="noStrike" cap="none">
                  <a:solidFill>
                    <a:srgbClr val="000000"/>
                  </a:solidFill>
                  <a:latin typeface="PT Sans"/>
                  <a:ea typeface="PT Sans"/>
                  <a:cs typeface="PT Sans"/>
                  <a:sym typeface="PT Sans"/>
                </a:rPr>
                <a:t>Guyane</a:t>
              </a:r>
              <a:endParaRPr/>
            </a:p>
          </p:txBody>
        </p:sp>
        <p:sp>
          <p:nvSpPr>
            <p:cNvPr id="283" name="Google Shape;283;g34e6a128754_4_0"/>
            <p:cNvSpPr txBox="1"/>
            <p:nvPr/>
          </p:nvSpPr>
          <p:spPr>
            <a:xfrm>
              <a:off x="5074751" y="6110602"/>
              <a:ext cx="601500" cy="19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675" b="0" i="0" u="none" strike="noStrike" cap="none">
                  <a:solidFill>
                    <a:srgbClr val="000000"/>
                  </a:solidFill>
                  <a:latin typeface="PT Sans"/>
                  <a:ea typeface="PT Sans"/>
                  <a:cs typeface="PT Sans"/>
                  <a:sym typeface="PT Sans"/>
                </a:rPr>
                <a:t>La Réunion</a:t>
              </a:r>
              <a:endParaRPr/>
            </a:p>
          </p:txBody>
        </p:sp>
        <p:sp>
          <p:nvSpPr>
            <p:cNvPr id="284" name="Google Shape;284;g34e6a128754_4_0"/>
            <p:cNvSpPr txBox="1"/>
            <p:nvPr/>
          </p:nvSpPr>
          <p:spPr>
            <a:xfrm>
              <a:off x="5633802" y="6110602"/>
              <a:ext cx="484500" cy="19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675" b="0" i="0" u="none" strike="noStrike" cap="none">
                  <a:solidFill>
                    <a:srgbClr val="000000"/>
                  </a:solidFill>
                  <a:latin typeface="PT Sans"/>
                  <a:ea typeface="PT Sans"/>
                  <a:cs typeface="PT Sans"/>
                  <a:sym typeface="PT Sans"/>
                </a:rPr>
                <a:t>Mayotte</a:t>
              </a:r>
              <a:endParaRPr/>
            </a:p>
          </p:txBody>
        </p:sp>
      </p:grpSp>
      <p:sp>
        <p:nvSpPr>
          <p:cNvPr id="285" name="Google Shape;285;g34e6a128754_4_0"/>
          <p:cNvSpPr txBox="1"/>
          <p:nvPr/>
        </p:nvSpPr>
        <p:spPr>
          <a:xfrm>
            <a:off x="4453358" y="2387562"/>
            <a:ext cx="676788" cy="1962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675" b="0" i="0" u="none" strike="noStrike" cap="none">
                <a:solidFill>
                  <a:srgbClr val="000000"/>
                </a:solidFill>
                <a:latin typeface="PT Sans"/>
                <a:ea typeface="PT Sans"/>
                <a:cs typeface="PT Sans"/>
                <a:sym typeface="PT Sans"/>
              </a:rPr>
              <a:t>Île-de-France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13"/>
          <p:cNvSpPr txBox="1"/>
          <p:nvPr/>
        </p:nvSpPr>
        <p:spPr>
          <a:xfrm>
            <a:off x="1581150" y="2598057"/>
            <a:ext cx="8058769"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800"/>
              <a:buFont typeface="Arial"/>
              <a:buNone/>
            </a:pPr>
            <a:r>
              <a:rPr lang="fr-FR" sz="8800" b="0" i="0" u="none" strike="noStrike" cap="none">
                <a:solidFill>
                  <a:schemeClr val="dk1"/>
                </a:solidFill>
                <a:latin typeface="Arial"/>
                <a:ea typeface="Arial"/>
                <a:cs typeface="Arial"/>
                <a:sym typeface="Arial"/>
              </a:rPr>
              <a:t>RESSOURCES</a:t>
            </a:r>
            <a:endParaRPr sz="8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1"/>
          <p:cNvSpPr txBox="1"/>
          <p:nvPr/>
        </p:nvSpPr>
        <p:spPr>
          <a:xfrm>
            <a:off x="332652" y="797510"/>
            <a:ext cx="12019005" cy="5262979"/>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4 écrans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Socio démo répondant  🡪 Val </a:t>
            </a:r>
            <a:endParaRPr sz="1400" b="0" i="0" u="none" strike="noStrike" cap="none">
              <a:solidFill>
                <a:schemeClr val="dk1"/>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carte?</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Age / Niveau</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genre</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Type (éléve/parent)</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Macro Indicateurs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Pratiques et Profils -&gt; Pedro</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5 jauges </a:t>
            </a:r>
            <a:endParaRPr sz="1400" b="0" i="0" u="none" strike="noStrike" cap="none">
              <a:solidFill>
                <a:srgbClr val="000000"/>
              </a:solidFill>
              <a:latin typeface="Arial"/>
              <a:ea typeface="Arial"/>
              <a:cs typeface="Arial"/>
              <a:sym typeface="Arial"/>
            </a:endParaRPr>
          </a:p>
          <a:p>
            <a:pPr marL="1600200" marR="0" lvl="3"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Possibilité de zoomé à la maille motif</a:t>
            </a:r>
            <a:endParaRPr sz="1400" b="0" i="0" u="none" strike="noStrike" cap="none">
              <a:solidFill>
                <a:srgbClr val="000000"/>
              </a:solidFill>
              <a:latin typeface="Arial"/>
              <a:ea typeface="Arial"/>
              <a:cs typeface="Arial"/>
              <a:sym typeface="Arial"/>
            </a:endParaRPr>
          </a:p>
          <a:p>
            <a:pPr marL="1600200" marR="0" lvl="3"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comparaison avec lamoyenne nationale + années passer (répercuter partout plus bas)</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1 jauge à part avec Réseaux Sociaux avec zoom sur chaque réseaux</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Cybervictimisation  🡪 Pedro</a:t>
            </a:r>
            <a:endParaRPr sz="1400" b="0" i="0" u="none" strike="noStrike" cap="none">
              <a:solidFill>
                <a:schemeClr val="dk1"/>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Taux d’enfant victime de cyberviolence. Au moins un motif (Au moins un point Victimation subie/Tentative Arnaque/Expositions contenus choquants. </a:t>
            </a:r>
            <a:r>
              <a:rPr lang="fr-FR" sz="1400" b="1" i="0" u="none" strike="noStrike" cap="none">
                <a:solidFill>
                  <a:schemeClr val="dk1"/>
                </a:solidFill>
                <a:latin typeface="Arial"/>
                <a:ea typeface="Arial"/>
                <a:cs typeface="Arial"/>
                <a:sym typeface="Arial"/>
              </a:rPr>
              <a:t>catégories en rose</a:t>
            </a:r>
            <a:r>
              <a:rPr lang="fr-FR" sz="14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1600200" marR="0" lvl="3"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2 jauges → pourcentage d’enfant qui ont vécu au moins un motif</a:t>
            </a:r>
            <a:endParaRPr sz="1400" b="0" i="0" u="none" strike="noStrike" cap="none">
              <a:solidFill>
                <a:srgbClr val="000000"/>
              </a:solidFill>
              <a:latin typeface="Arial"/>
              <a:ea typeface="Arial"/>
              <a:cs typeface="Arial"/>
              <a:sym typeface="Arial"/>
            </a:endParaRPr>
          </a:p>
          <a:p>
            <a:pPr marL="1600200" marR="0" lvl="3"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 pourcentage d’enfants qui on vécu plus d’un motif</a:t>
            </a:r>
            <a:endParaRPr sz="1400" b="0" i="0" u="none" strike="noStrike" cap="none">
              <a:solidFill>
                <a:srgbClr val="000000"/>
              </a:solidFill>
              <a:latin typeface="Arial"/>
              <a:ea typeface="Arial"/>
              <a:cs typeface="Arial"/>
              <a:sym typeface="Arial"/>
            </a:endParaRPr>
          </a:p>
          <a:p>
            <a:pPr marL="1600200" marR="0" lvl="3"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Possibilité de zoomer de drill down avec scoring à chaque niveau ( famille de motif, motif)</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2 jauges pour les stratégies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RÉACTIONS ET STRATÉGIES 🡪 Val</a:t>
            </a:r>
            <a:endParaRPr sz="1400" b="0" i="0" u="none" strike="noStrike" cap="none">
              <a:solidFill>
                <a:schemeClr val="dk1"/>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Affichage sous forme d’emoji pourcentage ligne 2 à 37 pour les émotions </a:t>
            </a:r>
            <a:endParaRPr sz="1400" b="0" i="0" u="none" strike="noStrike" cap="none">
              <a:solidFill>
                <a:srgbClr val="000000"/>
              </a:solidFill>
              <a:latin typeface="Arial"/>
              <a:ea typeface="Arial"/>
              <a:cs typeface="Arial"/>
              <a:sym typeface="Arial"/>
            </a:endParaRPr>
          </a:p>
          <a:p>
            <a:pPr marL="1600200" marR="0" lvl="3"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Histogramme pourcentage</a:t>
            </a: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Infobulles : Renseigner l’ensemble des lignes d’une catégorie (exemple pour socialisation en ligne, reporter les lignes ‘Aucun ami en ligne”,”ami en ligne identique aux amis hors line”)</a:t>
            </a:r>
            <a:endParaRPr sz="1400" b="0" i="0" u="none" strike="noStrike" cap="none">
              <a:solidFill>
                <a:srgbClr val="000000"/>
              </a:solidFill>
              <a:latin typeface="Arial"/>
              <a:ea typeface="Arial"/>
              <a:cs typeface="Arial"/>
              <a:sym typeface="Arial"/>
            </a:endParaRPr>
          </a:p>
        </p:txBody>
      </p:sp>
      <p:sp>
        <p:nvSpPr>
          <p:cNvPr id="1048" name="Google Shape;1048;p1"/>
          <p:cNvSpPr txBox="1"/>
          <p:nvPr/>
        </p:nvSpPr>
        <p:spPr>
          <a:xfrm>
            <a:off x="5170715" y="151179"/>
            <a:ext cx="61903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https://docs.google.com/spreadsheets/d/12kfgiElXYHJnEqHz16mW8tcAFuz6442c/edit?gid=1932583867#gid=1932583867</a:t>
            </a:r>
            <a:endParaRPr sz="1400" b="0" i="0" u="none" strike="noStrike" cap="none">
              <a:solidFill>
                <a:srgbClr val="000000"/>
              </a:solidFill>
              <a:latin typeface="Arial"/>
              <a:ea typeface="Arial"/>
              <a:cs typeface="Arial"/>
              <a:sym typeface="Arial"/>
            </a:endParaRPr>
          </a:p>
        </p:txBody>
      </p:sp>
      <p:sp>
        <p:nvSpPr>
          <p:cNvPr id="1049" name="Google Shape;1049;p1"/>
          <p:cNvSpPr txBox="1"/>
          <p:nvPr/>
        </p:nvSpPr>
        <p:spPr>
          <a:xfrm>
            <a:off x="528859" y="105012"/>
            <a:ext cx="354494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Liens vers les axes à représenter : </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pic>
        <p:nvPicPr>
          <p:cNvPr id="1055" name="Google Shape;1055;p14"/>
          <p:cNvPicPr preferRelativeResize="0"/>
          <p:nvPr/>
        </p:nvPicPr>
        <p:blipFill rotWithShape="1">
          <a:blip r:embed="rId3">
            <a:alphaModFix/>
          </a:blip>
          <a:srcRect/>
          <a:stretch/>
        </p:blipFill>
        <p:spPr>
          <a:xfrm>
            <a:off x="0" y="0"/>
            <a:ext cx="1654319" cy="1654319"/>
          </a:xfrm>
          <a:prstGeom prst="rect">
            <a:avLst/>
          </a:prstGeom>
          <a:noFill/>
          <a:ln>
            <a:noFill/>
          </a:ln>
        </p:spPr>
      </p:pic>
      <p:sp>
        <p:nvSpPr>
          <p:cNvPr id="1056" name="Google Shape;1056;p14"/>
          <p:cNvSpPr/>
          <p:nvPr/>
        </p:nvSpPr>
        <p:spPr>
          <a:xfrm>
            <a:off x="2996127" y="699120"/>
            <a:ext cx="527076" cy="527076"/>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57" name="Google Shape;1057;p14"/>
          <p:cNvSpPr txBox="1"/>
          <p:nvPr/>
        </p:nvSpPr>
        <p:spPr>
          <a:xfrm>
            <a:off x="2870852" y="122619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B3F66"/>
              </a:buClr>
              <a:buSzPts val="1000"/>
              <a:buFont typeface="Arial"/>
              <a:buNone/>
            </a:pPr>
            <a:r>
              <a:rPr lang="fr-FR" sz="1000" b="0" i="0" u="none" strike="noStrike" cap="none">
                <a:solidFill>
                  <a:srgbClr val="3B3F66"/>
                </a:solidFill>
                <a:latin typeface="Arial"/>
                <a:ea typeface="Arial"/>
                <a:cs typeface="Arial"/>
                <a:sym typeface="Arial"/>
              </a:rPr>
              <a:t>#efefef</a:t>
            </a:r>
            <a:endParaRPr sz="1000" b="0" i="0" u="none" strike="noStrike" cap="none">
              <a:solidFill>
                <a:srgbClr val="3B3F66"/>
              </a:solidFill>
              <a:latin typeface="Arial"/>
              <a:ea typeface="Arial"/>
              <a:cs typeface="Arial"/>
              <a:sym typeface="Arial"/>
            </a:endParaRPr>
          </a:p>
        </p:txBody>
      </p:sp>
      <p:sp>
        <p:nvSpPr>
          <p:cNvPr id="1058" name="Google Shape;1058;p14"/>
          <p:cNvSpPr/>
          <p:nvPr/>
        </p:nvSpPr>
        <p:spPr>
          <a:xfrm>
            <a:off x="2996127" y="1666296"/>
            <a:ext cx="527076" cy="527076"/>
          </a:xfrm>
          <a:prstGeom prst="rect">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59" name="Google Shape;1059;p14"/>
          <p:cNvSpPr txBox="1"/>
          <p:nvPr/>
        </p:nvSpPr>
        <p:spPr>
          <a:xfrm>
            <a:off x="2870852" y="2205348"/>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#6b63ff</a:t>
            </a:r>
            <a:endParaRPr sz="1400" b="0" i="0" u="none" strike="noStrike" cap="none">
              <a:solidFill>
                <a:srgbClr val="000000"/>
              </a:solidFill>
              <a:latin typeface="Arial"/>
              <a:ea typeface="Arial"/>
              <a:cs typeface="Arial"/>
              <a:sym typeface="Arial"/>
            </a:endParaRPr>
          </a:p>
        </p:txBody>
      </p:sp>
      <p:sp>
        <p:nvSpPr>
          <p:cNvPr id="1060" name="Google Shape;1060;p14"/>
          <p:cNvSpPr/>
          <p:nvPr/>
        </p:nvSpPr>
        <p:spPr>
          <a:xfrm>
            <a:off x="2996127" y="2657424"/>
            <a:ext cx="527076" cy="527076"/>
          </a:xfrm>
          <a:prstGeom prst="rect">
            <a:avLst/>
          </a:prstGeom>
          <a:solidFill>
            <a:srgbClr val="26E3C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1" name="Google Shape;1061;p14"/>
          <p:cNvSpPr txBox="1"/>
          <p:nvPr/>
        </p:nvSpPr>
        <p:spPr>
          <a:xfrm>
            <a:off x="2870852" y="319647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#26e3c5</a:t>
            </a:r>
            <a:endParaRPr sz="1400" b="0" i="0" u="none" strike="noStrike" cap="none">
              <a:solidFill>
                <a:srgbClr val="000000"/>
              </a:solidFill>
              <a:latin typeface="Arial"/>
              <a:ea typeface="Arial"/>
              <a:cs typeface="Arial"/>
              <a:sym typeface="Arial"/>
            </a:endParaRPr>
          </a:p>
        </p:txBody>
      </p:sp>
      <p:sp>
        <p:nvSpPr>
          <p:cNvPr id="1062" name="Google Shape;1062;p14"/>
          <p:cNvSpPr/>
          <p:nvPr/>
        </p:nvSpPr>
        <p:spPr>
          <a:xfrm>
            <a:off x="2996127" y="3648552"/>
            <a:ext cx="527076" cy="527076"/>
          </a:xfrm>
          <a:prstGeom prst="rect">
            <a:avLst/>
          </a:prstGeom>
          <a:solidFill>
            <a:srgbClr val="FFF8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3" name="Google Shape;1063;p14"/>
          <p:cNvSpPr txBox="1"/>
          <p:nvPr/>
        </p:nvSpPr>
        <p:spPr>
          <a:xfrm>
            <a:off x="2870852" y="4187604"/>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SzPts val="1000"/>
              <a:buFont typeface="Arial"/>
              <a:buNone/>
            </a:pPr>
            <a:r>
              <a:rPr lang="fr-FR" sz="1000" b="0" i="0" u="none" strike="noStrike" cap="none">
                <a:solidFill>
                  <a:srgbClr val="434343"/>
                </a:solidFill>
                <a:latin typeface="Arial"/>
                <a:ea typeface="Arial"/>
                <a:cs typeface="Arial"/>
                <a:sym typeface="Arial"/>
              </a:rPr>
              <a:t>#fff88c</a:t>
            </a:r>
            <a:endParaRPr sz="1400" b="0" i="0" u="none" strike="noStrike" cap="none">
              <a:solidFill>
                <a:srgbClr val="000000"/>
              </a:solidFill>
              <a:latin typeface="Arial"/>
              <a:ea typeface="Arial"/>
              <a:cs typeface="Arial"/>
              <a:sym typeface="Arial"/>
            </a:endParaRPr>
          </a:p>
        </p:txBody>
      </p:sp>
      <p:sp>
        <p:nvSpPr>
          <p:cNvPr id="1064" name="Google Shape;1064;p14"/>
          <p:cNvSpPr/>
          <p:nvPr/>
        </p:nvSpPr>
        <p:spPr>
          <a:xfrm>
            <a:off x="2996127" y="4627704"/>
            <a:ext cx="527076" cy="527076"/>
          </a:xfrm>
          <a:prstGeom prst="rect">
            <a:avLst/>
          </a:prstGeom>
          <a:solidFill>
            <a:srgbClr val="F36B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5" name="Google Shape;1065;p14"/>
          <p:cNvSpPr txBox="1"/>
          <p:nvPr/>
        </p:nvSpPr>
        <p:spPr>
          <a:xfrm>
            <a:off x="2870852" y="516675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#f36b6a</a:t>
            </a:r>
            <a:endParaRPr sz="1400" b="0" i="0" u="none" strike="noStrike" cap="none">
              <a:solidFill>
                <a:srgbClr val="000000"/>
              </a:solidFill>
              <a:latin typeface="Arial"/>
              <a:ea typeface="Arial"/>
              <a:cs typeface="Arial"/>
              <a:sym typeface="Arial"/>
            </a:endParaRPr>
          </a:p>
        </p:txBody>
      </p:sp>
      <p:sp>
        <p:nvSpPr>
          <p:cNvPr id="1066" name="Google Shape;1066;p14"/>
          <p:cNvSpPr/>
          <p:nvPr/>
        </p:nvSpPr>
        <p:spPr>
          <a:xfrm>
            <a:off x="2996127" y="5572792"/>
            <a:ext cx="527076" cy="527076"/>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7" name="Google Shape;1067;p14"/>
          <p:cNvSpPr txBox="1"/>
          <p:nvPr/>
        </p:nvSpPr>
        <p:spPr>
          <a:xfrm>
            <a:off x="2870852" y="6111844"/>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dirty="0">
                <a:solidFill>
                  <a:schemeClr val="dk1"/>
                </a:solidFill>
                <a:latin typeface="Arial"/>
                <a:ea typeface="Arial"/>
                <a:cs typeface="Arial"/>
                <a:sym typeface="Arial"/>
              </a:rPr>
              <a:t>#434343</a:t>
            </a:r>
            <a:endParaRPr sz="1400" b="0" i="0" u="none" strike="noStrike" cap="none" dirty="0">
              <a:solidFill>
                <a:srgbClr val="000000"/>
              </a:solidFill>
              <a:latin typeface="Arial"/>
              <a:ea typeface="Arial"/>
              <a:cs typeface="Arial"/>
              <a:sym typeface="Arial"/>
            </a:endParaRPr>
          </a:p>
        </p:txBody>
      </p:sp>
      <p:sp>
        <p:nvSpPr>
          <p:cNvPr id="1068" name="Google Shape;1068;p14"/>
          <p:cNvSpPr txBox="1"/>
          <p:nvPr/>
        </p:nvSpPr>
        <p:spPr>
          <a:xfrm>
            <a:off x="6497156" y="6262524"/>
            <a:ext cx="618704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rial"/>
                <a:ea typeface="Arial"/>
                <a:cs typeface="Arial"/>
                <a:sym typeface="Arial"/>
              </a:rPr>
              <a:t>https://www.stopcyberviolences.org/</a:t>
            </a:r>
            <a:endParaRPr sz="1400" b="0" i="0" u="none" strike="noStrike" cap="none">
              <a:solidFill>
                <a:srgbClr val="000000"/>
              </a:solidFill>
              <a:latin typeface="Arial"/>
              <a:ea typeface="Arial"/>
              <a:cs typeface="Arial"/>
              <a:sym typeface="Arial"/>
            </a:endParaRPr>
          </a:p>
        </p:txBody>
      </p:sp>
      <p:sp>
        <p:nvSpPr>
          <p:cNvPr id="1069" name="Google Shape;1069;p14"/>
          <p:cNvSpPr txBox="1"/>
          <p:nvPr/>
        </p:nvSpPr>
        <p:spPr>
          <a:xfrm>
            <a:off x="7785536" y="585631"/>
            <a:ext cx="3251211" cy="7540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Lorem Ipsum</a:t>
            </a:r>
            <a:endParaRPr sz="1400" b="0" i="0" u="none" strike="noStrike" cap="none">
              <a:solidFill>
                <a:srgbClr val="000000"/>
              </a:solidFill>
              <a:latin typeface="Arial"/>
              <a:ea typeface="Arial"/>
              <a:cs typeface="Arial"/>
              <a:sym typeface="Arial"/>
            </a:endParaRPr>
          </a:p>
        </p:txBody>
      </p:sp>
      <p:sp>
        <p:nvSpPr>
          <p:cNvPr id="1070" name="Google Shape;1070;p14"/>
          <p:cNvSpPr txBox="1"/>
          <p:nvPr/>
        </p:nvSpPr>
        <p:spPr>
          <a:xfrm>
            <a:off x="7825642" y="2459297"/>
            <a:ext cx="189827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a:solidFill>
                  <a:srgbClr val="434343"/>
                </a:solidFill>
                <a:latin typeface="PT Sans"/>
                <a:ea typeface="PT Sans"/>
                <a:cs typeface="PT Sans"/>
                <a:sym typeface="PT Sans"/>
              </a:rPr>
              <a:t>Lorem Ipsum</a:t>
            </a:r>
            <a:endParaRPr sz="1400" b="0" i="0" u="none" strike="noStrike" cap="none">
              <a:solidFill>
                <a:srgbClr val="000000"/>
              </a:solidFill>
              <a:latin typeface="Arial"/>
              <a:ea typeface="Arial"/>
              <a:cs typeface="Arial"/>
              <a:sym typeface="Arial"/>
            </a:endParaRPr>
          </a:p>
        </p:txBody>
      </p:sp>
      <p:sp>
        <p:nvSpPr>
          <p:cNvPr id="1071" name="Google Shape;1071;p14"/>
          <p:cNvSpPr txBox="1"/>
          <p:nvPr/>
        </p:nvSpPr>
        <p:spPr>
          <a:xfrm>
            <a:off x="7785536" y="1550662"/>
            <a:ext cx="24657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434343"/>
                </a:solidFill>
                <a:latin typeface="PT Sans"/>
                <a:ea typeface="PT Sans"/>
                <a:cs typeface="PT Sans"/>
                <a:sym typeface="PT Sans"/>
              </a:rPr>
              <a:t>Lorem Ipsum</a:t>
            </a:r>
            <a:endParaRPr sz="1400" b="0" i="0" u="none" strike="noStrike" cap="none">
              <a:solidFill>
                <a:srgbClr val="000000"/>
              </a:solidFill>
              <a:latin typeface="Arial"/>
              <a:ea typeface="Arial"/>
              <a:cs typeface="Arial"/>
              <a:sym typeface="Arial"/>
            </a:endParaRPr>
          </a:p>
        </p:txBody>
      </p:sp>
      <p:sp>
        <p:nvSpPr>
          <p:cNvPr id="1072" name="Google Shape;1072;p14"/>
          <p:cNvSpPr txBox="1"/>
          <p:nvPr/>
        </p:nvSpPr>
        <p:spPr>
          <a:xfrm>
            <a:off x="7785536" y="3272745"/>
            <a:ext cx="133081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Lorem Ipsum</a:t>
            </a:r>
            <a:endParaRPr sz="1400" b="0" i="0" u="none" strike="noStrike" cap="none">
              <a:solidFill>
                <a:srgbClr val="000000"/>
              </a:solidFill>
              <a:latin typeface="Arial"/>
              <a:ea typeface="Arial"/>
              <a:cs typeface="Arial"/>
              <a:sym typeface="Arial"/>
            </a:endParaRPr>
          </a:p>
        </p:txBody>
      </p:sp>
      <p:sp>
        <p:nvSpPr>
          <p:cNvPr id="1073" name="Google Shape;1073;p14"/>
          <p:cNvSpPr/>
          <p:nvPr/>
        </p:nvSpPr>
        <p:spPr>
          <a:xfrm>
            <a:off x="4499374" y="4627704"/>
            <a:ext cx="527076" cy="527076"/>
          </a:xfrm>
          <a:prstGeom prst="rect">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4" name="Google Shape;1074;p14"/>
          <p:cNvSpPr txBox="1"/>
          <p:nvPr/>
        </p:nvSpPr>
        <p:spPr>
          <a:xfrm>
            <a:off x="4367212" y="516675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#A3504D</a:t>
            </a:r>
            <a:endParaRPr sz="1400" b="0" i="0" u="none" strike="noStrike" cap="none">
              <a:solidFill>
                <a:srgbClr val="000000"/>
              </a:solidFill>
              <a:latin typeface="Arial"/>
              <a:ea typeface="Arial"/>
              <a:cs typeface="Arial"/>
              <a:sym typeface="Arial"/>
            </a:endParaRPr>
          </a:p>
        </p:txBody>
      </p:sp>
      <p:sp>
        <p:nvSpPr>
          <p:cNvPr id="1075" name="Google Shape;1075;p14"/>
          <p:cNvSpPr/>
          <p:nvPr/>
        </p:nvSpPr>
        <p:spPr>
          <a:xfrm>
            <a:off x="3737659" y="4627704"/>
            <a:ext cx="527076" cy="527076"/>
          </a:xfrm>
          <a:prstGeom prst="rect">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6" name="Google Shape;1076;p14"/>
          <p:cNvSpPr txBox="1"/>
          <p:nvPr/>
        </p:nvSpPr>
        <p:spPr>
          <a:xfrm>
            <a:off x="3624271" y="516675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#E3736E</a:t>
            </a:r>
            <a:endParaRPr sz="1400" b="0" i="0" u="none" strike="noStrike" cap="none">
              <a:solidFill>
                <a:srgbClr val="000000"/>
              </a:solidFill>
              <a:latin typeface="Arial"/>
              <a:ea typeface="Arial"/>
              <a:cs typeface="Arial"/>
              <a:sym typeface="Arial"/>
            </a:endParaRPr>
          </a:p>
        </p:txBody>
      </p:sp>
      <p:sp>
        <p:nvSpPr>
          <p:cNvPr id="1077" name="Google Shape;1077;p14"/>
          <p:cNvSpPr/>
          <p:nvPr/>
        </p:nvSpPr>
        <p:spPr>
          <a:xfrm>
            <a:off x="2195846" y="4627704"/>
            <a:ext cx="527076" cy="527076"/>
          </a:xfrm>
          <a:prstGeom prst="rect">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8" name="Google Shape;1078;p14"/>
          <p:cNvSpPr txBox="1"/>
          <p:nvPr/>
        </p:nvSpPr>
        <p:spPr>
          <a:xfrm>
            <a:off x="2070571" y="516675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#FFA7A3</a:t>
            </a:r>
            <a:endParaRPr sz="1400" b="0" i="0" u="none" strike="noStrike" cap="none">
              <a:solidFill>
                <a:srgbClr val="000000"/>
              </a:solidFill>
              <a:latin typeface="Arial"/>
              <a:ea typeface="Arial"/>
              <a:cs typeface="Arial"/>
              <a:sym typeface="Arial"/>
            </a:endParaRPr>
          </a:p>
        </p:txBody>
      </p:sp>
      <p:sp>
        <p:nvSpPr>
          <p:cNvPr id="1079" name="Google Shape;1079;p14"/>
          <p:cNvSpPr/>
          <p:nvPr/>
        </p:nvSpPr>
        <p:spPr>
          <a:xfrm>
            <a:off x="3765258" y="3648552"/>
            <a:ext cx="527076" cy="527076"/>
          </a:xfrm>
          <a:prstGeom prst="rect">
            <a:avLst/>
          </a:prstGeom>
          <a:solidFill>
            <a:srgbClr val="BAB5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0" name="Google Shape;1080;p14"/>
          <p:cNvSpPr txBox="1"/>
          <p:nvPr/>
        </p:nvSpPr>
        <p:spPr>
          <a:xfrm>
            <a:off x="3639983" y="4187604"/>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SzPts val="1000"/>
              <a:buFont typeface="Arial"/>
              <a:buNone/>
            </a:pPr>
            <a:r>
              <a:rPr lang="fr-FR" sz="1000" b="0" i="0" u="none" strike="noStrike" cap="none">
                <a:solidFill>
                  <a:srgbClr val="434343"/>
                </a:solidFill>
                <a:latin typeface="Arial"/>
                <a:ea typeface="Arial"/>
                <a:cs typeface="Arial"/>
                <a:sym typeface="Arial"/>
              </a:rPr>
              <a:t>#BAB546</a:t>
            </a:r>
            <a:endParaRPr sz="1400" b="0" i="0" u="none" strike="noStrike" cap="none">
              <a:solidFill>
                <a:srgbClr val="000000"/>
              </a:solidFill>
              <a:latin typeface="Arial"/>
              <a:ea typeface="Arial"/>
              <a:cs typeface="Arial"/>
              <a:sym typeface="Arial"/>
            </a:endParaRPr>
          </a:p>
        </p:txBody>
      </p:sp>
      <p:sp>
        <p:nvSpPr>
          <p:cNvPr id="1081" name="Google Shape;1081;p14"/>
          <p:cNvSpPr/>
          <p:nvPr/>
        </p:nvSpPr>
        <p:spPr>
          <a:xfrm>
            <a:off x="2205620" y="3648552"/>
            <a:ext cx="527076" cy="527076"/>
          </a:xfrm>
          <a:prstGeom prst="rect">
            <a:avLst/>
          </a:prstGeom>
          <a:solidFill>
            <a:srgbClr val="FBF79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2" name="Google Shape;1082;p14"/>
          <p:cNvSpPr txBox="1"/>
          <p:nvPr/>
        </p:nvSpPr>
        <p:spPr>
          <a:xfrm>
            <a:off x="2080345" y="4187604"/>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SzPts val="1000"/>
              <a:buFont typeface="Arial"/>
              <a:buNone/>
            </a:pPr>
            <a:r>
              <a:rPr lang="fr-FR" sz="1000" b="0" i="0" u="none" strike="noStrike" cap="none">
                <a:solidFill>
                  <a:srgbClr val="434343"/>
                </a:solidFill>
                <a:latin typeface="Arial"/>
                <a:ea typeface="Arial"/>
                <a:cs typeface="Arial"/>
                <a:sym typeface="Arial"/>
              </a:rPr>
              <a:t>#FBF79A</a:t>
            </a:r>
            <a:endParaRPr sz="1400" b="0" i="0" u="none" strike="noStrike" cap="none">
              <a:solidFill>
                <a:srgbClr val="000000"/>
              </a:solidFill>
              <a:latin typeface="Arial"/>
              <a:ea typeface="Arial"/>
              <a:cs typeface="Arial"/>
              <a:sym typeface="Arial"/>
            </a:endParaRPr>
          </a:p>
        </p:txBody>
      </p:sp>
      <p:sp>
        <p:nvSpPr>
          <p:cNvPr id="1083" name="Google Shape;1083;p14"/>
          <p:cNvSpPr/>
          <p:nvPr/>
        </p:nvSpPr>
        <p:spPr>
          <a:xfrm>
            <a:off x="1502122" y="3648552"/>
            <a:ext cx="527076" cy="527076"/>
          </a:xfrm>
          <a:prstGeom prst="rect">
            <a:avLst/>
          </a:prstGeom>
          <a:solidFill>
            <a:srgbClr val="FFFD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4" name="Google Shape;1084;p14"/>
          <p:cNvSpPr txBox="1"/>
          <p:nvPr/>
        </p:nvSpPr>
        <p:spPr>
          <a:xfrm>
            <a:off x="1376847" y="4187604"/>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SzPts val="1000"/>
              <a:buFont typeface="Arial"/>
              <a:buNone/>
            </a:pPr>
            <a:r>
              <a:rPr lang="fr-FR" sz="1000" b="0" i="0" u="none" strike="noStrike" cap="none">
                <a:solidFill>
                  <a:srgbClr val="434343"/>
                </a:solidFill>
                <a:latin typeface="Arial"/>
                <a:ea typeface="Arial"/>
                <a:cs typeface="Arial"/>
                <a:sym typeface="Arial"/>
              </a:rPr>
              <a:t>#FFFDAF</a:t>
            </a:r>
            <a:endParaRPr sz="1400" b="0" i="0" u="none" strike="noStrike" cap="none">
              <a:solidFill>
                <a:srgbClr val="000000"/>
              </a:solidFill>
              <a:latin typeface="Arial"/>
              <a:ea typeface="Arial"/>
              <a:cs typeface="Arial"/>
              <a:sym typeface="Arial"/>
            </a:endParaRPr>
          </a:p>
        </p:txBody>
      </p:sp>
      <p:sp>
        <p:nvSpPr>
          <p:cNvPr id="1085" name="Google Shape;1085;p14"/>
          <p:cNvSpPr/>
          <p:nvPr/>
        </p:nvSpPr>
        <p:spPr>
          <a:xfrm>
            <a:off x="4561597" y="2657424"/>
            <a:ext cx="527076" cy="527076"/>
          </a:xfrm>
          <a:prstGeom prst="rect">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6" name="Google Shape;1086;p14"/>
          <p:cNvSpPr txBox="1"/>
          <p:nvPr/>
        </p:nvSpPr>
        <p:spPr>
          <a:xfrm>
            <a:off x="4436322" y="319647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dirty="0">
                <a:solidFill>
                  <a:schemeClr val="dk1"/>
                </a:solidFill>
                <a:latin typeface="Arial"/>
                <a:ea typeface="Arial"/>
                <a:cs typeface="Arial"/>
                <a:sym typeface="Arial"/>
              </a:rPr>
              <a:t>#149E7B</a:t>
            </a:r>
            <a:endParaRPr sz="1400" b="0" i="0" u="none" strike="noStrike" cap="none" dirty="0">
              <a:solidFill>
                <a:srgbClr val="000000"/>
              </a:solidFill>
              <a:latin typeface="Arial"/>
              <a:ea typeface="Arial"/>
              <a:cs typeface="Arial"/>
              <a:sym typeface="Arial"/>
            </a:endParaRPr>
          </a:p>
        </p:txBody>
      </p:sp>
      <p:sp>
        <p:nvSpPr>
          <p:cNvPr id="1087" name="Google Shape;1087;p14"/>
          <p:cNvSpPr/>
          <p:nvPr/>
        </p:nvSpPr>
        <p:spPr>
          <a:xfrm>
            <a:off x="3806578" y="2657424"/>
            <a:ext cx="527076" cy="527076"/>
          </a:xfrm>
          <a:prstGeom prst="rect">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8" name="Google Shape;1088;p14"/>
          <p:cNvSpPr txBox="1"/>
          <p:nvPr/>
        </p:nvSpPr>
        <p:spPr>
          <a:xfrm>
            <a:off x="3681303" y="319647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dirty="0">
                <a:solidFill>
                  <a:schemeClr val="dk1"/>
                </a:solidFill>
                <a:latin typeface="Arial"/>
                <a:ea typeface="Arial"/>
                <a:cs typeface="Arial"/>
                <a:sym typeface="Arial"/>
              </a:rPr>
              <a:t>#07C191</a:t>
            </a:r>
            <a:endParaRPr sz="1400" b="0" i="0" u="none" strike="noStrike" cap="none" dirty="0">
              <a:solidFill>
                <a:srgbClr val="000000"/>
              </a:solidFill>
              <a:latin typeface="Arial"/>
              <a:ea typeface="Arial"/>
              <a:cs typeface="Arial"/>
              <a:sym typeface="Arial"/>
            </a:endParaRPr>
          </a:p>
        </p:txBody>
      </p:sp>
      <p:sp>
        <p:nvSpPr>
          <p:cNvPr id="1089" name="Google Shape;1089;p14"/>
          <p:cNvSpPr/>
          <p:nvPr/>
        </p:nvSpPr>
        <p:spPr>
          <a:xfrm>
            <a:off x="2241108" y="2657424"/>
            <a:ext cx="527076" cy="527076"/>
          </a:xfrm>
          <a:prstGeom prst="rect">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0" name="Google Shape;1090;p14"/>
          <p:cNvSpPr txBox="1"/>
          <p:nvPr/>
        </p:nvSpPr>
        <p:spPr>
          <a:xfrm>
            <a:off x="2115833" y="3196476"/>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#67D7BA</a:t>
            </a:r>
            <a:endParaRPr sz="1400" b="0" i="0" u="none" strike="noStrike" cap="none">
              <a:solidFill>
                <a:srgbClr val="000000"/>
              </a:solidFill>
              <a:latin typeface="Arial"/>
              <a:ea typeface="Arial"/>
              <a:cs typeface="Arial"/>
              <a:sym typeface="Arial"/>
            </a:endParaRPr>
          </a:p>
        </p:txBody>
      </p:sp>
      <p:sp>
        <p:nvSpPr>
          <p:cNvPr id="1091" name="Google Shape;1091;p14"/>
          <p:cNvSpPr/>
          <p:nvPr/>
        </p:nvSpPr>
        <p:spPr>
          <a:xfrm>
            <a:off x="3806578" y="1666296"/>
            <a:ext cx="527076" cy="527076"/>
          </a:xfrm>
          <a:prstGeom prst="rect">
            <a:avLst/>
          </a:prstGeom>
          <a:solidFill>
            <a:srgbClr val="6967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2" name="Google Shape;1092;p14"/>
          <p:cNvSpPr txBox="1"/>
          <p:nvPr/>
        </p:nvSpPr>
        <p:spPr>
          <a:xfrm>
            <a:off x="3681303" y="2205348"/>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#6967F6</a:t>
            </a:r>
            <a:endParaRPr sz="1400" b="0" i="0" u="none" strike="noStrike" cap="none">
              <a:solidFill>
                <a:srgbClr val="000000"/>
              </a:solidFill>
              <a:latin typeface="Arial"/>
              <a:ea typeface="Arial"/>
              <a:cs typeface="Arial"/>
              <a:sym typeface="Arial"/>
            </a:endParaRPr>
          </a:p>
        </p:txBody>
      </p:sp>
      <p:sp>
        <p:nvSpPr>
          <p:cNvPr id="1093" name="Google Shape;1093;p14"/>
          <p:cNvSpPr/>
          <p:nvPr/>
        </p:nvSpPr>
        <p:spPr>
          <a:xfrm>
            <a:off x="2280972" y="1666296"/>
            <a:ext cx="527076" cy="527076"/>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4" name="Google Shape;1094;p14"/>
          <p:cNvSpPr txBox="1"/>
          <p:nvPr/>
        </p:nvSpPr>
        <p:spPr>
          <a:xfrm>
            <a:off x="2155697" y="2205348"/>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#C6C4FF</a:t>
            </a:r>
            <a:endParaRPr sz="1400" b="0" i="0" u="none" strike="noStrike" cap="none">
              <a:solidFill>
                <a:srgbClr val="000000"/>
              </a:solidFill>
              <a:latin typeface="Arial"/>
              <a:ea typeface="Arial"/>
              <a:cs typeface="Arial"/>
              <a:sym typeface="Arial"/>
            </a:endParaRPr>
          </a:p>
        </p:txBody>
      </p:sp>
      <p:sp>
        <p:nvSpPr>
          <p:cNvPr id="1095" name="Google Shape;1095;p14"/>
          <p:cNvSpPr/>
          <p:nvPr/>
        </p:nvSpPr>
        <p:spPr>
          <a:xfrm>
            <a:off x="4558715" y="1666296"/>
            <a:ext cx="527076" cy="527076"/>
          </a:xfrm>
          <a:prstGeom prst="rect">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6" name="Google Shape;1096;p14"/>
          <p:cNvSpPr txBox="1"/>
          <p:nvPr/>
        </p:nvSpPr>
        <p:spPr>
          <a:xfrm>
            <a:off x="4433440" y="2205348"/>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#4B4AA5</a:t>
            </a:r>
            <a:endParaRPr sz="1400" b="0" i="0" u="none" strike="noStrike" cap="none">
              <a:solidFill>
                <a:srgbClr val="000000"/>
              </a:solidFill>
              <a:latin typeface="Arial"/>
              <a:ea typeface="Arial"/>
              <a:cs typeface="Arial"/>
              <a:sym typeface="Arial"/>
            </a:endParaRPr>
          </a:p>
        </p:txBody>
      </p:sp>
      <p:sp>
        <p:nvSpPr>
          <p:cNvPr id="1097" name="Google Shape;1097;p14"/>
          <p:cNvSpPr/>
          <p:nvPr/>
        </p:nvSpPr>
        <p:spPr>
          <a:xfrm>
            <a:off x="1480935" y="1666296"/>
            <a:ext cx="527076" cy="527076"/>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8" name="Google Shape;1098;p14"/>
          <p:cNvSpPr txBox="1"/>
          <p:nvPr/>
        </p:nvSpPr>
        <p:spPr>
          <a:xfrm>
            <a:off x="1355660" y="2205348"/>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#EDE4FF</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pic>
        <p:nvPicPr>
          <p:cNvPr id="1104" name="Google Shape;1104;p15"/>
          <p:cNvPicPr preferRelativeResize="0"/>
          <p:nvPr/>
        </p:nvPicPr>
        <p:blipFill rotWithShape="1">
          <a:blip r:embed="rId3">
            <a:alphaModFix/>
          </a:blip>
          <a:srcRect/>
          <a:stretch/>
        </p:blipFill>
        <p:spPr>
          <a:xfrm>
            <a:off x="4582411" y="752374"/>
            <a:ext cx="3486637" cy="847843"/>
          </a:xfrm>
          <a:prstGeom prst="rect">
            <a:avLst/>
          </a:prstGeom>
          <a:noFill/>
          <a:ln>
            <a:noFill/>
          </a:ln>
        </p:spPr>
      </p:pic>
      <p:pic>
        <p:nvPicPr>
          <p:cNvPr id="1105" name="Google Shape;1105;p15"/>
          <p:cNvPicPr preferRelativeResize="0"/>
          <p:nvPr/>
        </p:nvPicPr>
        <p:blipFill rotWithShape="1">
          <a:blip r:embed="rId4">
            <a:alphaModFix/>
          </a:blip>
          <a:srcRect/>
          <a:stretch/>
        </p:blipFill>
        <p:spPr>
          <a:xfrm>
            <a:off x="854469" y="1954119"/>
            <a:ext cx="3286584" cy="790685"/>
          </a:xfrm>
          <a:prstGeom prst="rect">
            <a:avLst/>
          </a:prstGeom>
          <a:noFill/>
          <a:ln>
            <a:noFill/>
          </a:ln>
        </p:spPr>
      </p:pic>
      <p:pic>
        <p:nvPicPr>
          <p:cNvPr id="1106" name="Google Shape;1106;p15"/>
          <p:cNvPicPr preferRelativeResize="0"/>
          <p:nvPr/>
        </p:nvPicPr>
        <p:blipFill rotWithShape="1">
          <a:blip r:embed="rId5">
            <a:alphaModFix/>
          </a:blip>
          <a:srcRect/>
          <a:stretch/>
        </p:blipFill>
        <p:spPr>
          <a:xfrm>
            <a:off x="-64374" y="875200"/>
            <a:ext cx="3191320" cy="876422"/>
          </a:xfrm>
          <a:prstGeom prst="rect">
            <a:avLst/>
          </a:prstGeom>
          <a:noFill/>
          <a:ln>
            <a:noFill/>
          </a:ln>
        </p:spPr>
      </p:pic>
      <p:pic>
        <p:nvPicPr>
          <p:cNvPr id="1107" name="Google Shape;1107;p15"/>
          <p:cNvPicPr preferRelativeResize="0"/>
          <p:nvPr/>
        </p:nvPicPr>
        <p:blipFill rotWithShape="1">
          <a:blip r:embed="rId6">
            <a:alphaModFix/>
          </a:blip>
          <a:srcRect/>
          <a:stretch/>
        </p:blipFill>
        <p:spPr>
          <a:xfrm>
            <a:off x="5130174" y="1985456"/>
            <a:ext cx="2391109" cy="828791"/>
          </a:xfrm>
          <a:prstGeom prst="rect">
            <a:avLst/>
          </a:prstGeom>
          <a:noFill/>
          <a:ln>
            <a:noFill/>
          </a:ln>
        </p:spPr>
      </p:pic>
      <p:pic>
        <p:nvPicPr>
          <p:cNvPr id="1108" name="Google Shape;1108;p15"/>
          <p:cNvPicPr preferRelativeResize="0"/>
          <p:nvPr/>
        </p:nvPicPr>
        <p:blipFill rotWithShape="1">
          <a:blip r:embed="rId7">
            <a:alphaModFix/>
          </a:blip>
          <a:srcRect/>
          <a:stretch/>
        </p:blipFill>
        <p:spPr>
          <a:xfrm>
            <a:off x="382209" y="3943841"/>
            <a:ext cx="3315163" cy="1657581"/>
          </a:xfrm>
          <a:prstGeom prst="rect">
            <a:avLst/>
          </a:prstGeom>
          <a:noFill/>
          <a:ln>
            <a:noFill/>
          </a:ln>
        </p:spPr>
      </p:pic>
      <p:pic>
        <p:nvPicPr>
          <p:cNvPr id="1109" name="Google Shape;1109;p15"/>
          <p:cNvPicPr preferRelativeResize="0"/>
          <p:nvPr/>
        </p:nvPicPr>
        <p:blipFill rotWithShape="1">
          <a:blip r:embed="rId8">
            <a:alphaModFix/>
          </a:blip>
          <a:srcRect/>
          <a:stretch/>
        </p:blipFill>
        <p:spPr>
          <a:xfrm>
            <a:off x="4582411" y="3828818"/>
            <a:ext cx="2838846" cy="781159"/>
          </a:xfrm>
          <a:prstGeom prst="rect">
            <a:avLst/>
          </a:prstGeom>
          <a:noFill/>
          <a:ln>
            <a:noFill/>
          </a:ln>
        </p:spPr>
      </p:pic>
      <p:pic>
        <p:nvPicPr>
          <p:cNvPr id="1110" name="Google Shape;1110;p15" descr="Une image contenant Visage humain, habits, personne, sourire&#10;&#10;Le contenu généré par l’IA peut être incorrect."/>
          <p:cNvPicPr preferRelativeResize="0"/>
          <p:nvPr/>
        </p:nvPicPr>
        <p:blipFill rotWithShape="1">
          <a:blip r:embed="rId9">
            <a:alphaModFix/>
          </a:blip>
          <a:srcRect/>
          <a:stretch/>
        </p:blipFill>
        <p:spPr>
          <a:xfrm>
            <a:off x="7366346" y="774294"/>
            <a:ext cx="4316334" cy="36809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6"/>
          <p:cNvSpPr/>
          <p:nvPr/>
        </p:nvSpPr>
        <p:spPr>
          <a:xfrm>
            <a:off x="7032005" y="1588936"/>
            <a:ext cx="4124325" cy="2734834"/>
          </a:xfrm>
          <a:prstGeom prst="roundRect">
            <a:avLst>
              <a:gd name="adj" fmla="val 947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117" name="Google Shape;1117;p16"/>
          <p:cNvPicPr preferRelativeResize="0"/>
          <p:nvPr/>
        </p:nvPicPr>
        <p:blipFill rotWithShape="1">
          <a:blip r:embed="rId3">
            <a:alphaModFix/>
          </a:blip>
          <a:srcRect/>
          <a:stretch/>
        </p:blipFill>
        <p:spPr>
          <a:xfrm>
            <a:off x="78963" y="0"/>
            <a:ext cx="1654319" cy="1654319"/>
          </a:xfrm>
          <a:prstGeom prst="rect">
            <a:avLst/>
          </a:prstGeom>
          <a:noFill/>
          <a:ln>
            <a:noFill/>
          </a:ln>
        </p:spPr>
      </p:pic>
      <p:sp>
        <p:nvSpPr>
          <p:cNvPr id="1118" name="Google Shape;1118;p16"/>
          <p:cNvSpPr/>
          <p:nvPr/>
        </p:nvSpPr>
        <p:spPr>
          <a:xfrm>
            <a:off x="7610655" y="2203488"/>
            <a:ext cx="166675" cy="1273608"/>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19" name="Google Shape;1119;p16"/>
          <p:cNvSpPr txBox="1"/>
          <p:nvPr/>
        </p:nvSpPr>
        <p:spPr>
          <a:xfrm>
            <a:off x="7398718" y="3940803"/>
            <a:ext cx="355578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Réseaux sociaux par nb. Répondants y appartenant</a:t>
            </a:r>
            <a:endParaRPr sz="1400" b="0" i="0" u="none" strike="noStrike" cap="none">
              <a:solidFill>
                <a:srgbClr val="000000"/>
              </a:solidFill>
              <a:latin typeface="Arial"/>
              <a:ea typeface="Arial"/>
              <a:cs typeface="Arial"/>
              <a:sym typeface="Arial"/>
            </a:endParaRPr>
          </a:p>
        </p:txBody>
      </p:sp>
      <p:pic>
        <p:nvPicPr>
          <p:cNvPr id="1120" name="Google Shape;1120;p16"/>
          <p:cNvPicPr preferRelativeResize="0"/>
          <p:nvPr/>
        </p:nvPicPr>
        <p:blipFill rotWithShape="1">
          <a:blip r:embed="rId4">
            <a:alphaModFix/>
          </a:blip>
          <a:srcRect/>
          <a:stretch/>
        </p:blipFill>
        <p:spPr>
          <a:xfrm>
            <a:off x="8969035" y="3533754"/>
            <a:ext cx="488388" cy="357293"/>
          </a:xfrm>
          <a:prstGeom prst="rect">
            <a:avLst/>
          </a:prstGeom>
          <a:noFill/>
          <a:ln>
            <a:noFill/>
          </a:ln>
        </p:spPr>
      </p:pic>
      <p:pic>
        <p:nvPicPr>
          <p:cNvPr id="1121" name="Google Shape;1121;p16"/>
          <p:cNvPicPr preferRelativeResize="0"/>
          <p:nvPr/>
        </p:nvPicPr>
        <p:blipFill rotWithShape="1">
          <a:blip r:embed="rId5">
            <a:alphaModFix/>
          </a:blip>
          <a:srcRect/>
          <a:stretch/>
        </p:blipFill>
        <p:spPr>
          <a:xfrm>
            <a:off x="7681659" y="3576242"/>
            <a:ext cx="272316" cy="272316"/>
          </a:xfrm>
          <a:prstGeom prst="rect">
            <a:avLst/>
          </a:prstGeom>
          <a:noFill/>
          <a:ln>
            <a:noFill/>
          </a:ln>
        </p:spPr>
      </p:pic>
      <p:pic>
        <p:nvPicPr>
          <p:cNvPr id="1122" name="Google Shape;1122;p16"/>
          <p:cNvPicPr preferRelativeResize="0"/>
          <p:nvPr/>
        </p:nvPicPr>
        <p:blipFill rotWithShape="1">
          <a:blip r:embed="rId6">
            <a:alphaModFix/>
          </a:blip>
          <a:srcRect/>
          <a:stretch/>
        </p:blipFill>
        <p:spPr>
          <a:xfrm>
            <a:off x="8396072" y="3578180"/>
            <a:ext cx="268440" cy="268440"/>
          </a:xfrm>
          <a:prstGeom prst="rect">
            <a:avLst/>
          </a:prstGeom>
          <a:noFill/>
          <a:ln>
            <a:noFill/>
          </a:ln>
        </p:spPr>
      </p:pic>
      <p:sp>
        <p:nvSpPr>
          <p:cNvPr id="1123" name="Google Shape;1123;p16"/>
          <p:cNvSpPr txBox="1"/>
          <p:nvPr/>
        </p:nvSpPr>
        <p:spPr>
          <a:xfrm>
            <a:off x="7434946" y="1905903"/>
            <a:ext cx="5180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2000</a:t>
            </a:r>
            <a:endParaRPr sz="1400" b="0" i="0" u="none" strike="noStrike" cap="none">
              <a:solidFill>
                <a:srgbClr val="000000"/>
              </a:solidFill>
              <a:latin typeface="Arial"/>
              <a:ea typeface="Arial"/>
              <a:cs typeface="Arial"/>
              <a:sym typeface="Arial"/>
            </a:endParaRPr>
          </a:p>
        </p:txBody>
      </p:sp>
      <p:cxnSp>
        <p:nvCxnSpPr>
          <p:cNvPr id="1124" name="Google Shape;1124;p16"/>
          <p:cNvCxnSpPr/>
          <p:nvPr/>
        </p:nvCxnSpPr>
        <p:spPr>
          <a:xfrm>
            <a:off x="7374410" y="3474172"/>
            <a:ext cx="3494282" cy="0"/>
          </a:xfrm>
          <a:prstGeom prst="straightConnector1">
            <a:avLst/>
          </a:prstGeom>
          <a:noFill/>
          <a:ln w="19050" cap="flat" cmpd="sng">
            <a:solidFill>
              <a:srgbClr val="6B63FF"/>
            </a:solidFill>
            <a:prstDash val="solid"/>
            <a:miter lim="800000"/>
            <a:headEnd type="none" w="sm" len="sm"/>
            <a:tailEnd type="none" w="sm" len="sm"/>
          </a:ln>
        </p:spPr>
      </p:cxnSp>
      <p:sp>
        <p:nvSpPr>
          <p:cNvPr id="1125" name="Google Shape;1125;p16"/>
          <p:cNvSpPr/>
          <p:nvPr/>
        </p:nvSpPr>
        <p:spPr>
          <a:xfrm>
            <a:off x="183349" y="1752521"/>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26" name="Google Shape;1126;p16"/>
          <p:cNvSpPr/>
          <p:nvPr/>
        </p:nvSpPr>
        <p:spPr>
          <a:xfrm rot="5400000">
            <a:off x="314940" y="1918674"/>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7" name="Google Shape;1127;p16"/>
          <p:cNvSpPr txBox="1"/>
          <p:nvPr/>
        </p:nvSpPr>
        <p:spPr>
          <a:xfrm>
            <a:off x="584561" y="1847274"/>
            <a:ext cx="64312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sp>
        <p:nvSpPr>
          <p:cNvPr id="1128" name="Google Shape;1128;p16"/>
          <p:cNvSpPr/>
          <p:nvPr/>
        </p:nvSpPr>
        <p:spPr>
          <a:xfrm>
            <a:off x="183349" y="2313781"/>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29" name="Google Shape;1129;p16"/>
          <p:cNvSpPr/>
          <p:nvPr/>
        </p:nvSpPr>
        <p:spPr>
          <a:xfrm rot="5400000">
            <a:off x="314940" y="2479934"/>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0" name="Google Shape;1130;p16"/>
          <p:cNvSpPr txBox="1"/>
          <p:nvPr/>
        </p:nvSpPr>
        <p:spPr>
          <a:xfrm>
            <a:off x="584561" y="2408534"/>
            <a:ext cx="57419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Genre</a:t>
            </a:r>
            <a:endParaRPr sz="1400" b="0" i="0" u="none" strike="noStrike" cap="none">
              <a:solidFill>
                <a:srgbClr val="000000"/>
              </a:solidFill>
              <a:latin typeface="Arial"/>
              <a:ea typeface="Arial"/>
              <a:cs typeface="Arial"/>
              <a:sym typeface="Arial"/>
            </a:endParaRPr>
          </a:p>
        </p:txBody>
      </p:sp>
      <p:sp>
        <p:nvSpPr>
          <p:cNvPr id="1131" name="Google Shape;1131;p16"/>
          <p:cNvSpPr/>
          <p:nvPr/>
        </p:nvSpPr>
        <p:spPr>
          <a:xfrm>
            <a:off x="183349" y="2855536"/>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32" name="Google Shape;1132;p16"/>
          <p:cNvSpPr/>
          <p:nvPr/>
        </p:nvSpPr>
        <p:spPr>
          <a:xfrm rot="5400000">
            <a:off x="314940" y="3021689"/>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3" name="Google Shape;1133;p16"/>
          <p:cNvSpPr txBox="1"/>
          <p:nvPr/>
        </p:nvSpPr>
        <p:spPr>
          <a:xfrm>
            <a:off x="584561" y="2950289"/>
            <a:ext cx="926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sp>
        <p:nvSpPr>
          <p:cNvPr id="1134" name="Google Shape;1134;p16"/>
          <p:cNvSpPr/>
          <p:nvPr/>
        </p:nvSpPr>
        <p:spPr>
          <a:xfrm>
            <a:off x="183349" y="3416796"/>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35" name="Google Shape;1135;p16"/>
          <p:cNvSpPr/>
          <p:nvPr/>
        </p:nvSpPr>
        <p:spPr>
          <a:xfrm rot="5400000">
            <a:off x="314940" y="3582949"/>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6" name="Google Shape;1136;p16"/>
          <p:cNvSpPr txBox="1"/>
          <p:nvPr/>
        </p:nvSpPr>
        <p:spPr>
          <a:xfrm>
            <a:off x="584561" y="3511549"/>
            <a:ext cx="69281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sp>
        <p:nvSpPr>
          <p:cNvPr id="1137" name="Google Shape;1137;p16"/>
          <p:cNvSpPr/>
          <p:nvPr/>
        </p:nvSpPr>
        <p:spPr>
          <a:xfrm>
            <a:off x="7046851" y="4453883"/>
            <a:ext cx="3749386" cy="2265515"/>
          </a:xfrm>
          <a:prstGeom prst="roundRect">
            <a:avLst>
              <a:gd name="adj" fmla="val 11498"/>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38" name="Google Shape;1138;p16"/>
          <p:cNvSpPr/>
          <p:nvPr/>
        </p:nvSpPr>
        <p:spPr>
          <a:xfrm rot="5400000">
            <a:off x="8985100" y="3977534"/>
            <a:ext cx="183343" cy="1714500"/>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39" name="Google Shape;1139;p16"/>
          <p:cNvSpPr/>
          <p:nvPr/>
        </p:nvSpPr>
        <p:spPr>
          <a:xfrm rot="5400000">
            <a:off x="8708876" y="5154902"/>
            <a:ext cx="183343" cy="1162050"/>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40" name="Google Shape;1140;p16"/>
          <p:cNvSpPr/>
          <p:nvPr/>
        </p:nvSpPr>
        <p:spPr>
          <a:xfrm rot="5400000">
            <a:off x="8708876" y="4554140"/>
            <a:ext cx="183343" cy="1162050"/>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41" name="Google Shape;1141;p16"/>
          <p:cNvSpPr txBox="1"/>
          <p:nvPr/>
        </p:nvSpPr>
        <p:spPr>
          <a:xfrm>
            <a:off x="7283245" y="6311697"/>
            <a:ext cx="339387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Nb. De répondant en fonction du Nb. De réseau</a:t>
            </a:r>
            <a:endParaRPr sz="1400" b="0" i="0" u="none" strike="noStrike" cap="none">
              <a:solidFill>
                <a:srgbClr val="000000"/>
              </a:solidFill>
              <a:latin typeface="Arial"/>
              <a:ea typeface="Arial"/>
              <a:cs typeface="Arial"/>
              <a:sym typeface="Arial"/>
            </a:endParaRPr>
          </a:p>
        </p:txBody>
      </p:sp>
      <p:sp>
        <p:nvSpPr>
          <p:cNvPr id="1142" name="Google Shape;1142;p16"/>
          <p:cNvSpPr/>
          <p:nvPr/>
        </p:nvSpPr>
        <p:spPr>
          <a:xfrm rot="5400000">
            <a:off x="8708876" y="4854521"/>
            <a:ext cx="183343" cy="1162050"/>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43" name="Google Shape;1143;p16"/>
          <p:cNvSpPr/>
          <p:nvPr/>
        </p:nvSpPr>
        <p:spPr>
          <a:xfrm rot="5400000">
            <a:off x="8589516" y="5574643"/>
            <a:ext cx="183343" cy="923331"/>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144" name="Google Shape;1144;p16"/>
          <p:cNvCxnSpPr/>
          <p:nvPr/>
        </p:nvCxnSpPr>
        <p:spPr>
          <a:xfrm>
            <a:off x="8219523" y="4558880"/>
            <a:ext cx="0" cy="1668347"/>
          </a:xfrm>
          <a:prstGeom prst="straightConnector1">
            <a:avLst/>
          </a:prstGeom>
          <a:noFill/>
          <a:ln w="19050" cap="flat" cmpd="sng">
            <a:solidFill>
              <a:srgbClr val="6B63FF"/>
            </a:solidFill>
            <a:prstDash val="solid"/>
            <a:miter lim="800000"/>
            <a:headEnd type="none" w="sm" len="sm"/>
            <a:tailEnd type="none" w="sm" len="sm"/>
          </a:ln>
        </p:spPr>
      </p:cxnSp>
      <p:sp>
        <p:nvSpPr>
          <p:cNvPr id="1145" name="Google Shape;1145;p16"/>
          <p:cNvSpPr txBox="1"/>
          <p:nvPr/>
        </p:nvSpPr>
        <p:spPr>
          <a:xfrm>
            <a:off x="7335465" y="4678278"/>
            <a:ext cx="74411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 réseau</a:t>
            </a:r>
            <a:endParaRPr sz="1400" b="0" i="0" u="none" strike="noStrike" cap="none">
              <a:solidFill>
                <a:srgbClr val="000000"/>
              </a:solidFill>
              <a:latin typeface="Arial"/>
              <a:ea typeface="Arial"/>
              <a:cs typeface="Arial"/>
              <a:sym typeface="Arial"/>
            </a:endParaRPr>
          </a:p>
        </p:txBody>
      </p:sp>
      <p:sp>
        <p:nvSpPr>
          <p:cNvPr id="1146" name="Google Shape;1146;p16"/>
          <p:cNvSpPr txBox="1"/>
          <p:nvPr/>
        </p:nvSpPr>
        <p:spPr>
          <a:xfrm>
            <a:off x="7296192" y="4985633"/>
            <a:ext cx="82266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0 réseaux</a:t>
            </a:r>
            <a:endParaRPr sz="1400" b="0" i="0" u="none" strike="noStrike" cap="none">
              <a:solidFill>
                <a:srgbClr val="000000"/>
              </a:solidFill>
              <a:latin typeface="Arial"/>
              <a:ea typeface="Arial"/>
              <a:cs typeface="Arial"/>
              <a:sym typeface="Arial"/>
            </a:endParaRPr>
          </a:p>
        </p:txBody>
      </p:sp>
      <p:sp>
        <p:nvSpPr>
          <p:cNvPr id="1147" name="Google Shape;1147;p16"/>
          <p:cNvSpPr txBox="1"/>
          <p:nvPr/>
        </p:nvSpPr>
        <p:spPr>
          <a:xfrm>
            <a:off x="7296192" y="5292988"/>
            <a:ext cx="82266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6 réseaux</a:t>
            </a:r>
            <a:endParaRPr sz="1400" b="0" i="0" u="none" strike="noStrike" cap="none">
              <a:solidFill>
                <a:srgbClr val="000000"/>
              </a:solidFill>
              <a:latin typeface="Arial"/>
              <a:ea typeface="Arial"/>
              <a:cs typeface="Arial"/>
              <a:sym typeface="Arial"/>
            </a:endParaRPr>
          </a:p>
        </p:txBody>
      </p:sp>
      <p:sp>
        <p:nvSpPr>
          <p:cNvPr id="1148" name="Google Shape;1148;p16"/>
          <p:cNvSpPr txBox="1"/>
          <p:nvPr/>
        </p:nvSpPr>
        <p:spPr>
          <a:xfrm>
            <a:off x="7296192" y="5600343"/>
            <a:ext cx="82266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 réseaux</a:t>
            </a:r>
            <a:endParaRPr sz="1400" b="0" i="0" u="none" strike="noStrike" cap="none">
              <a:solidFill>
                <a:srgbClr val="000000"/>
              </a:solidFill>
              <a:latin typeface="Arial"/>
              <a:ea typeface="Arial"/>
              <a:cs typeface="Arial"/>
              <a:sym typeface="Arial"/>
            </a:endParaRPr>
          </a:p>
        </p:txBody>
      </p:sp>
      <p:sp>
        <p:nvSpPr>
          <p:cNvPr id="1149" name="Google Shape;1149;p16"/>
          <p:cNvSpPr txBox="1"/>
          <p:nvPr/>
        </p:nvSpPr>
        <p:spPr>
          <a:xfrm>
            <a:off x="7296192" y="5907698"/>
            <a:ext cx="82266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4 réseaux</a:t>
            </a:r>
            <a:endParaRPr sz="1400" b="0" i="0" u="none" strike="noStrike" cap="none">
              <a:solidFill>
                <a:srgbClr val="000000"/>
              </a:solidFill>
              <a:latin typeface="Arial"/>
              <a:ea typeface="Arial"/>
              <a:cs typeface="Arial"/>
              <a:sym typeface="Arial"/>
            </a:endParaRPr>
          </a:p>
        </p:txBody>
      </p:sp>
      <p:sp>
        <p:nvSpPr>
          <p:cNvPr id="1150" name="Google Shape;1150;p16"/>
          <p:cNvSpPr txBox="1"/>
          <p:nvPr/>
        </p:nvSpPr>
        <p:spPr>
          <a:xfrm>
            <a:off x="9969348" y="4707097"/>
            <a:ext cx="5180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1000</a:t>
            </a:r>
            <a:endParaRPr sz="1400" b="0" i="0" u="none" strike="noStrike" cap="none">
              <a:solidFill>
                <a:srgbClr val="000000"/>
              </a:solidFill>
              <a:latin typeface="Arial"/>
              <a:ea typeface="Arial"/>
              <a:cs typeface="Arial"/>
              <a:sym typeface="Arial"/>
            </a:endParaRPr>
          </a:p>
        </p:txBody>
      </p:sp>
      <p:sp>
        <p:nvSpPr>
          <p:cNvPr id="1151" name="Google Shape;1151;p16"/>
          <p:cNvSpPr txBox="1"/>
          <p:nvPr/>
        </p:nvSpPr>
        <p:spPr>
          <a:xfrm>
            <a:off x="9408504" y="4999698"/>
            <a:ext cx="43473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600</a:t>
            </a:r>
            <a:endParaRPr sz="1400" b="0" i="0" u="none" strike="noStrike" cap="none">
              <a:solidFill>
                <a:srgbClr val="000000"/>
              </a:solidFill>
              <a:latin typeface="Arial"/>
              <a:ea typeface="Arial"/>
              <a:cs typeface="Arial"/>
              <a:sym typeface="Arial"/>
            </a:endParaRPr>
          </a:p>
        </p:txBody>
      </p:sp>
      <p:sp>
        <p:nvSpPr>
          <p:cNvPr id="1152" name="Google Shape;1152;p16"/>
          <p:cNvSpPr/>
          <p:nvPr/>
        </p:nvSpPr>
        <p:spPr>
          <a:xfrm>
            <a:off x="5185258" y="4926456"/>
            <a:ext cx="503866" cy="880708"/>
          </a:xfrm>
          <a:custGeom>
            <a:avLst/>
            <a:gdLst/>
            <a:ahLst/>
            <a:cxnLst/>
            <a:rect l="l" t="t" r="r" b="b"/>
            <a:pathLst>
              <a:path w="503866" h="880708" extrusionOk="0">
                <a:moveTo>
                  <a:pt x="0" y="880708"/>
                </a:moveTo>
                <a:lnTo>
                  <a:pt x="0" y="330266"/>
                </a:lnTo>
                <a:lnTo>
                  <a:pt x="503867" y="0"/>
                </a:lnTo>
              </a:path>
            </a:pathLst>
          </a:custGeom>
          <a:noFill/>
          <a:ln w="9525" cap="flat" cmpd="sng">
            <a:solidFill>
              <a:srgbClr val="86AAE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153" name="Google Shape;1153;p16"/>
          <p:cNvGrpSpPr/>
          <p:nvPr/>
        </p:nvGrpSpPr>
        <p:grpSpPr>
          <a:xfrm>
            <a:off x="1939757" y="1523144"/>
            <a:ext cx="3836163" cy="4229938"/>
            <a:chOff x="1881434" y="1299709"/>
            <a:chExt cx="3836163" cy="4229938"/>
          </a:xfrm>
        </p:grpSpPr>
        <p:sp>
          <p:nvSpPr>
            <p:cNvPr id="1154" name="Google Shape;1154;p16"/>
            <p:cNvSpPr/>
            <p:nvPr/>
          </p:nvSpPr>
          <p:spPr>
            <a:xfrm>
              <a:off x="5298414" y="5093528"/>
              <a:ext cx="309094" cy="436119"/>
            </a:xfrm>
            <a:custGeom>
              <a:avLst/>
              <a:gdLst/>
              <a:ahLst/>
              <a:cxnLst/>
              <a:rect l="l" t="t" r="r" b="b"/>
              <a:pathLst>
                <a:path w="309094" h="436119" extrusionOk="0">
                  <a:moveTo>
                    <a:pt x="0" y="0"/>
                  </a:moveTo>
                  <a:lnTo>
                    <a:pt x="0" y="12703"/>
                  </a:lnTo>
                  <a:lnTo>
                    <a:pt x="12703" y="25405"/>
                  </a:lnTo>
                  <a:lnTo>
                    <a:pt x="38108" y="42342"/>
                  </a:lnTo>
                  <a:lnTo>
                    <a:pt x="42342" y="55044"/>
                  </a:lnTo>
                  <a:lnTo>
                    <a:pt x="25405" y="59278"/>
                  </a:lnTo>
                  <a:lnTo>
                    <a:pt x="4234" y="63513"/>
                  </a:lnTo>
                  <a:lnTo>
                    <a:pt x="4234" y="71981"/>
                  </a:lnTo>
                  <a:lnTo>
                    <a:pt x="12703" y="80449"/>
                  </a:lnTo>
                  <a:lnTo>
                    <a:pt x="12703" y="114323"/>
                  </a:lnTo>
                  <a:lnTo>
                    <a:pt x="46576" y="122791"/>
                  </a:lnTo>
                  <a:lnTo>
                    <a:pt x="59278" y="127025"/>
                  </a:lnTo>
                  <a:lnTo>
                    <a:pt x="67747" y="143962"/>
                  </a:lnTo>
                  <a:lnTo>
                    <a:pt x="59278" y="152430"/>
                  </a:lnTo>
                  <a:lnTo>
                    <a:pt x="50810" y="156664"/>
                  </a:lnTo>
                  <a:lnTo>
                    <a:pt x="38108" y="173601"/>
                  </a:lnTo>
                  <a:lnTo>
                    <a:pt x="29639" y="186304"/>
                  </a:lnTo>
                  <a:lnTo>
                    <a:pt x="33873" y="211709"/>
                  </a:lnTo>
                  <a:lnTo>
                    <a:pt x="59278" y="211709"/>
                  </a:lnTo>
                  <a:lnTo>
                    <a:pt x="63513" y="215943"/>
                  </a:lnTo>
                  <a:lnTo>
                    <a:pt x="84684" y="207475"/>
                  </a:lnTo>
                  <a:lnTo>
                    <a:pt x="93152" y="211709"/>
                  </a:lnTo>
                  <a:lnTo>
                    <a:pt x="80449" y="237114"/>
                  </a:lnTo>
                  <a:lnTo>
                    <a:pt x="93152" y="245582"/>
                  </a:lnTo>
                  <a:lnTo>
                    <a:pt x="71981" y="258285"/>
                  </a:lnTo>
                  <a:lnTo>
                    <a:pt x="63513" y="287924"/>
                  </a:lnTo>
                  <a:lnTo>
                    <a:pt x="97386" y="296392"/>
                  </a:lnTo>
                  <a:lnTo>
                    <a:pt x="143962" y="300626"/>
                  </a:lnTo>
                  <a:lnTo>
                    <a:pt x="122791" y="321797"/>
                  </a:lnTo>
                  <a:cubicBezTo>
                    <a:pt x="122791" y="321797"/>
                    <a:pt x="114323" y="317563"/>
                    <a:pt x="110089" y="317563"/>
                  </a:cubicBezTo>
                  <a:lnTo>
                    <a:pt x="110089" y="321797"/>
                  </a:lnTo>
                  <a:cubicBezTo>
                    <a:pt x="110089" y="330266"/>
                    <a:pt x="97386" y="347202"/>
                    <a:pt x="97386" y="351436"/>
                  </a:cubicBezTo>
                  <a:lnTo>
                    <a:pt x="114323" y="364139"/>
                  </a:lnTo>
                  <a:lnTo>
                    <a:pt x="139728" y="381076"/>
                  </a:lnTo>
                  <a:lnTo>
                    <a:pt x="190538" y="398012"/>
                  </a:lnTo>
                  <a:lnTo>
                    <a:pt x="207475" y="402247"/>
                  </a:lnTo>
                  <a:lnTo>
                    <a:pt x="220177" y="410715"/>
                  </a:lnTo>
                  <a:lnTo>
                    <a:pt x="211709" y="423417"/>
                  </a:lnTo>
                  <a:lnTo>
                    <a:pt x="237114" y="423417"/>
                  </a:lnTo>
                  <a:lnTo>
                    <a:pt x="241348" y="436120"/>
                  </a:lnTo>
                  <a:lnTo>
                    <a:pt x="262519" y="436120"/>
                  </a:lnTo>
                  <a:lnTo>
                    <a:pt x="270987" y="406481"/>
                  </a:lnTo>
                  <a:lnTo>
                    <a:pt x="254051" y="402247"/>
                  </a:lnTo>
                  <a:lnTo>
                    <a:pt x="275221" y="381076"/>
                  </a:lnTo>
                  <a:lnTo>
                    <a:pt x="270987" y="372607"/>
                  </a:lnTo>
                  <a:lnTo>
                    <a:pt x="270987" y="359905"/>
                  </a:lnTo>
                  <a:lnTo>
                    <a:pt x="300627" y="342968"/>
                  </a:lnTo>
                  <a:lnTo>
                    <a:pt x="300627" y="326031"/>
                  </a:lnTo>
                  <a:lnTo>
                    <a:pt x="283690" y="326031"/>
                  </a:lnTo>
                  <a:lnTo>
                    <a:pt x="270987" y="334500"/>
                  </a:lnTo>
                  <a:lnTo>
                    <a:pt x="270987" y="317563"/>
                  </a:lnTo>
                  <a:lnTo>
                    <a:pt x="292158" y="317563"/>
                  </a:lnTo>
                  <a:lnTo>
                    <a:pt x="300627" y="300626"/>
                  </a:lnTo>
                  <a:lnTo>
                    <a:pt x="309095" y="245582"/>
                  </a:lnTo>
                  <a:lnTo>
                    <a:pt x="304861" y="224411"/>
                  </a:lnTo>
                  <a:lnTo>
                    <a:pt x="304861" y="203240"/>
                  </a:lnTo>
                  <a:lnTo>
                    <a:pt x="275221" y="220177"/>
                  </a:lnTo>
                  <a:lnTo>
                    <a:pt x="245582" y="220177"/>
                  </a:lnTo>
                  <a:lnTo>
                    <a:pt x="241348" y="199006"/>
                  </a:lnTo>
                  <a:lnTo>
                    <a:pt x="245582" y="194772"/>
                  </a:lnTo>
                  <a:lnTo>
                    <a:pt x="237114" y="186304"/>
                  </a:lnTo>
                  <a:lnTo>
                    <a:pt x="232880" y="148196"/>
                  </a:lnTo>
                  <a:lnTo>
                    <a:pt x="228646" y="139728"/>
                  </a:lnTo>
                  <a:lnTo>
                    <a:pt x="211709" y="139728"/>
                  </a:lnTo>
                  <a:lnTo>
                    <a:pt x="203240" y="135494"/>
                  </a:lnTo>
                  <a:lnTo>
                    <a:pt x="203240" y="110089"/>
                  </a:lnTo>
                  <a:lnTo>
                    <a:pt x="194772" y="101620"/>
                  </a:lnTo>
                  <a:lnTo>
                    <a:pt x="186304" y="97386"/>
                  </a:lnTo>
                  <a:lnTo>
                    <a:pt x="169367" y="76215"/>
                  </a:lnTo>
                  <a:lnTo>
                    <a:pt x="169367" y="63513"/>
                  </a:lnTo>
                  <a:lnTo>
                    <a:pt x="148196" y="63513"/>
                  </a:lnTo>
                  <a:lnTo>
                    <a:pt x="139728" y="42342"/>
                  </a:lnTo>
                  <a:lnTo>
                    <a:pt x="114323" y="42342"/>
                  </a:lnTo>
                  <a:lnTo>
                    <a:pt x="97386" y="25405"/>
                  </a:lnTo>
                  <a:lnTo>
                    <a:pt x="101620" y="16937"/>
                  </a:lnTo>
                  <a:lnTo>
                    <a:pt x="93152" y="12703"/>
                  </a:lnTo>
                  <a:lnTo>
                    <a:pt x="71981" y="12703"/>
                  </a:lnTo>
                  <a:lnTo>
                    <a:pt x="63513" y="8468"/>
                  </a:lnTo>
                  <a:lnTo>
                    <a:pt x="29639" y="8468"/>
                  </a:lnTo>
                  <a:lnTo>
                    <a:pt x="29639" y="0"/>
                  </a:lnTo>
                  <a:lnTo>
                    <a:pt x="12703" y="0"/>
                  </a:lnTo>
                  <a:lnTo>
                    <a:pt x="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5" name="Google Shape;1155;p16"/>
            <p:cNvSpPr/>
            <p:nvPr/>
          </p:nvSpPr>
          <p:spPr>
            <a:xfrm>
              <a:off x="5311117" y="4784434"/>
              <a:ext cx="326031" cy="529271"/>
            </a:xfrm>
            <a:custGeom>
              <a:avLst/>
              <a:gdLst/>
              <a:ahLst/>
              <a:cxnLst/>
              <a:rect l="l" t="t" r="r" b="b"/>
              <a:pathLst>
                <a:path w="326031" h="529271" extrusionOk="0">
                  <a:moveTo>
                    <a:pt x="241348" y="0"/>
                  </a:moveTo>
                  <a:lnTo>
                    <a:pt x="220177" y="16937"/>
                  </a:lnTo>
                  <a:lnTo>
                    <a:pt x="220177" y="33873"/>
                  </a:lnTo>
                  <a:lnTo>
                    <a:pt x="232880" y="46576"/>
                  </a:lnTo>
                  <a:lnTo>
                    <a:pt x="220177" y="59278"/>
                  </a:lnTo>
                  <a:lnTo>
                    <a:pt x="224411" y="71981"/>
                  </a:lnTo>
                  <a:lnTo>
                    <a:pt x="215943" y="80449"/>
                  </a:lnTo>
                  <a:lnTo>
                    <a:pt x="215943" y="93152"/>
                  </a:lnTo>
                  <a:lnTo>
                    <a:pt x="232880" y="110089"/>
                  </a:lnTo>
                  <a:lnTo>
                    <a:pt x="232880" y="131259"/>
                  </a:lnTo>
                  <a:lnTo>
                    <a:pt x="224411" y="148196"/>
                  </a:lnTo>
                  <a:lnTo>
                    <a:pt x="211709" y="152430"/>
                  </a:lnTo>
                  <a:lnTo>
                    <a:pt x="199006" y="139728"/>
                  </a:lnTo>
                  <a:lnTo>
                    <a:pt x="177835" y="139728"/>
                  </a:lnTo>
                  <a:lnTo>
                    <a:pt x="173601" y="135494"/>
                  </a:lnTo>
                  <a:lnTo>
                    <a:pt x="156665" y="135494"/>
                  </a:lnTo>
                  <a:lnTo>
                    <a:pt x="139728" y="152430"/>
                  </a:lnTo>
                  <a:lnTo>
                    <a:pt x="131259" y="177835"/>
                  </a:lnTo>
                  <a:lnTo>
                    <a:pt x="93152" y="186304"/>
                  </a:lnTo>
                  <a:lnTo>
                    <a:pt x="63513" y="211709"/>
                  </a:lnTo>
                  <a:lnTo>
                    <a:pt x="55044" y="228645"/>
                  </a:lnTo>
                  <a:lnTo>
                    <a:pt x="42342" y="224411"/>
                  </a:lnTo>
                  <a:lnTo>
                    <a:pt x="33873" y="215943"/>
                  </a:lnTo>
                  <a:lnTo>
                    <a:pt x="29639" y="241348"/>
                  </a:lnTo>
                  <a:lnTo>
                    <a:pt x="16937" y="245582"/>
                  </a:lnTo>
                  <a:lnTo>
                    <a:pt x="16937" y="270987"/>
                  </a:lnTo>
                  <a:lnTo>
                    <a:pt x="21171" y="283690"/>
                  </a:lnTo>
                  <a:lnTo>
                    <a:pt x="4234" y="296392"/>
                  </a:lnTo>
                  <a:lnTo>
                    <a:pt x="0" y="309095"/>
                  </a:lnTo>
                  <a:lnTo>
                    <a:pt x="16937" y="309095"/>
                  </a:lnTo>
                  <a:lnTo>
                    <a:pt x="16937" y="317563"/>
                  </a:lnTo>
                  <a:lnTo>
                    <a:pt x="46576" y="317563"/>
                  </a:lnTo>
                  <a:lnTo>
                    <a:pt x="55044" y="321797"/>
                  </a:lnTo>
                  <a:lnTo>
                    <a:pt x="80449" y="321797"/>
                  </a:lnTo>
                  <a:lnTo>
                    <a:pt x="88918" y="326031"/>
                  </a:lnTo>
                  <a:lnTo>
                    <a:pt x="84684" y="334500"/>
                  </a:lnTo>
                  <a:lnTo>
                    <a:pt x="101620" y="351436"/>
                  </a:lnTo>
                  <a:lnTo>
                    <a:pt x="127025" y="351436"/>
                  </a:lnTo>
                  <a:lnTo>
                    <a:pt x="135494" y="372607"/>
                  </a:lnTo>
                  <a:lnTo>
                    <a:pt x="156665" y="372607"/>
                  </a:lnTo>
                  <a:lnTo>
                    <a:pt x="156665" y="385310"/>
                  </a:lnTo>
                  <a:lnTo>
                    <a:pt x="169367" y="406481"/>
                  </a:lnTo>
                  <a:lnTo>
                    <a:pt x="182070" y="410715"/>
                  </a:lnTo>
                  <a:lnTo>
                    <a:pt x="190538" y="419183"/>
                  </a:lnTo>
                  <a:lnTo>
                    <a:pt x="190538" y="444588"/>
                  </a:lnTo>
                  <a:lnTo>
                    <a:pt x="199006" y="453057"/>
                  </a:lnTo>
                  <a:lnTo>
                    <a:pt x="215943" y="453057"/>
                  </a:lnTo>
                  <a:lnTo>
                    <a:pt x="220177" y="457291"/>
                  </a:lnTo>
                  <a:lnTo>
                    <a:pt x="224411" y="495398"/>
                  </a:lnTo>
                  <a:lnTo>
                    <a:pt x="232880" y="503867"/>
                  </a:lnTo>
                  <a:lnTo>
                    <a:pt x="228646" y="508101"/>
                  </a:lnTo>
                  <a:lnTo>
                    <a:pt x="232880" y="529272"/>
                  </a:lnTo>
                  <a:lnTo>
                    <a:pt x="262519" y="529272"/>
                  </a:lnTo>
                  <a:lnTo>
                    <a:pt x="292158" y="512335"/>
                  </a:lnTo>
                  <a:lnTo>
                    <a:pt x="287924" y="465759"/>
                  </a:lnTo>
                  <a:lnTo>
                    <a:pt x="326032" y="414949"/>
                  </a:lnTo>
                  <a:lnTo>
                    <a:pt x="326032" y="330266"/>
                  </a:lnTo>
                  <a:lnTo>
                    <a:pt x="309095" y="300626"/>
                  </a:lnTo>
                  <a:lnTo>
                    <a:pt x="304861" y="207475"/>
                  </a:lnTo>
                  <a:lnTo>
                    <a:pt x="296392" y="190538"/>
                  </a:lnTo>
                  <a:lnTo>
                    <a:pt x="275221" y="173601"/>
                  </a:lnTo>
                  <a:lnTo>
                    <a:pt x="270987" y="118557"/>
                  </a:lnTo>
                  <a:lnTo>
                    <a:pt x="279456" y="93152"/>
                  </a:lnTo>
                  <a:lnTo>
                    <a:pt x="270987" y="50810"/>
                  </a:lnTo>
                  <a:lnTo>
                    <a:pt x="262519" y="16937"/>
                  </a:lnTo>
                  <a:lnTo>
                    <a:pt x="254051" y="8468"/>
                  </a:lnTo>
                  <a:lnTo>
                    <a:pt x="24134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6" name="Google Shape;1156;p16"/>
            <p:cNvSpPr/>
            <p:nvPr/>
          </p:nvSpPr>
          <p:spPr>
            <a:xfrm>
              <a:off x="4620946" y="4475339"/>
              <a:ext cx="495398" cy="330265"/>
            </a:xfrm>
            <a:custGeom>
              <a:avLst/>
              <a:gdLst/>
              <a:ahLst/>
              <a:cxnLst/>
              <a:rect l="l" t="t" r="r" b="b"/>
              <a:pathLst>
                <a:path w="495398" h="330265" extrusionOk="0">
                  <a:moveTo>
                    <a:pt x="165133" y="0"/>
                  </a:moveTo>
                  <a:lnTo>
                    <a:pt x="122791" y="21171"/>
                  </a:lnTo>
                  <a:lnTo>
                    <a:pt x="110089" y="105854"/>
                  </a:lnTo>
                  <a:lnTo>
                    <a:pt x="63513" y="97386"/>
                  </a:lnTo>
                  <a:lnTo>
                    <a:pt x="50810" y="131259"/>
                  </a:lnTo>
                  <a:lnTo>
                    <a:pt x="63513" y="148196"/>
                  </a:lnTo>
                  <a:lnTo>
                    <a:pt x="12703" y="177835"/>
                  </a:lnTo>
                  <a:lnTo>
                    <a:pt x="0" y="211709"/>
                  </a:lnTo>
                  <a:lnTo>
                    <a:pt x="46576" y="211709"/>
                  </a:lnTo>
                  <a:lnTo>
                    <a:pt x="110089" y="215943"/>
                  </a:lnTo>
                  <a:lnTo>
                    <a:pt x="122791" y="228645"/>
                  </a:lnTo>
                  <a:lnTo>
                    <a:pt x="101620" y="228645"/>
                  </a:lnTo>
                  <a:lnTo>
                    <a:pt x="84684" y="254050"/>
                  </a:lnTo>
                  <a:lnTo>
                    <a:pt x="152430" y="266753"/>
                  </a:lnTo>
                  <a:lnTo>
                    <a:pt x="203240" y="258285"/>
                  </a:lnTo>
                  <a:lnTo>
                    <a:pt x="173601" y="232880"/>
                  </a:lnTo>
                  <a:lnTo>
                    <a:pt x="194772" y="215943"/>
                  </a:lnTo>
                  <a:lnTo>
                    <a:pt x="224411" y="228645"/>
                  </a:lnTo>
                  <a:lnTo>
                    <a:pt x="237114" y="258285"/>
                  </a:lnTo>
                  <a:lnTo>
                    <a:pt x="321797" y="262519"/>
                  </a:lnTo>
                  <a:lnTo>
                    <a:pt x="347202" y="249816"/>
                  </a:lnTo>
                  <a:lnTo>
                    <a:pt x="351437" y="266753"/>
                  </a:lnTo>
                  <a:lnTo>
                    <a:pt x="326032" y="287924"/>
                  </a:lnTo>
                  <a:lnTo>
                    <a:pt x="359905" y="287924"/>
                  </a:lnTo>
                  <a:lnTo>
                    <a:pt x="355671" y="304861"/>
                  </a:lnTo>
                  <a:lnTo>
                    <a:pt x="347202" y="313329"/>
                  </a:lnTo>
                  <a:lnTo>
                    <a:pt x="419183" y="313329"/>
                  </a:lnTo>
                  <a:lnTo>
                    <a:pt x="457291" y="326031"/>
                  </a:lnTo>
                  <a:lnTo>
                    <a:pt x="461525" y="330266"/>
                  </a:lnTo>
                  <a:lnTo>
                    <a:pt x="461525" y="300626"/>
                  </a:lnTo>
                  <a:lnTo>
                    <a:pt x="474228" y="287924"/>
                  </a:lnTo>
                  <a:lnTo>
                    <a:pt x="486930" y="279455"/>
                  </a:lnTo>
                  <a:lnTo>
                    <a:pt x="486930" y="270987"/>
                  </a:lnTo>
                  <a:lnTo>
                    <a:pt x="474228" y="262519"/>
                  </a:lnTo>
                  <a:lnTo>
                    <a:pt x="461525" y="262519"/>
                  </a:lnTo>
                  <a:lnTo>
                    <a:pt x="453057" y="254050"/>
                  </a:lnTo>
                  <a:lnTo>
                    <a:pt x="465759" y="241348"/>
                  </a:lnTo>
                  <a:lnTo>
                    <a:pt x="465759" y="237114"/>
                  </a:lnTo>
                  <a:lnTo>
                    <a:pt x="453057" y="232880"/>
                  </a:lnTo>
                  <a:lnTo>
                    <a:pt x="453057" y="220177"/>
                  </a:lnTo>
                  <a:lnTo>
                    <a:pt x="482696" y="220177"/>
                  </a:lnTo>
                  <a:lnTo>
                    <a:pt x="491164" y="215943"/>
                  </a:lnTo>
                  <a:lnTo>
                    <a:pt x="465759" y="190538"/>
                  </a:lnTo>
                  <a:lnTo>
                    <a:pt x="465759" y="160899"/>
                  </a:lnTo>
                  <a:lnTo>
                    <a:pt x="448823" y="148196"/>
                  </a:lnTo>
                  <a:lnTo>
                    <a:pt x="461525" y="118557"/>
                  </a:lnTo>
                  <a:lnTo>
                    <a:pt x="495399" y="97386"/>
                  </a:lnTo>
                  <a:lnTo>
                    <a:pt x="469994" y="80449"/>
                  </a:lnTo>
                  <a:lnTo>
                    <a:pt x="453057" y="93152"/>
                  </a:lnTo>
                  <a:lnTo>
                    <a:pt x="410715" y="105854"/>
                  </a:lnTo>
                  <a:lnTo>
                    <a:pt x="381076" y="101620"/>
                  </a:lnTo>
                  <a:lnTo>
                    <a:pt x="317563" y="76215"/>
                  </a:lnTo>
                  <a:lnTo>
                    <a:pt x="283690" y="76215"/>
                  </a:lnTo>
                  <a:lnTo>
                    <a:pt x="254051" y="63513"/>
                  </a:lnTo>
                  <a:lnTo>
                    <a:pt x="241348" y="46576"/>
                  </a:lnTo>
                  <a:lnTo>
                    <a:pt x="220177" y="21171"/>
                  </a:lnTo>
                  <a:lnTo>
                    <a:pt x="165133" y="0"/>
                  </a:lnTo>
                  <a:lnTo>
                    <a:pt x="16089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7" name="Google Shape;1157;p16"/>
            <p:cNvSpPr/>
            <p:nvPr/>
          </p:nvSpPr>
          <p:spPr>
            <a:xfrm>
              <a:off x="4726800" y="4250928"/>
              <a:ext cx="368373" cy="330265"/>
            </a:xfrm>
            <a:custGeom>
              <a:avLst/>
              <a:gdLst/>
              <a:ahLst/>
              <a:cxnLst/>
              <a:rect l="l" t="t" r="r" b="b"/>
              <a:pathLst>
                <a:path w="368373" h="330265" extrusionOk="0">
                  <a:moveTo>
                    <a:pt x="114323" y="0"/>
                  </a:moveTo>
                  <a:lnTo>
                    <a:pt x="93152" y="0"/>
                  </a:lnTo>
                  <a:lnTo>
                    <a:pt x="76215" y="25405"/>
                  </a:lnTo>
                  <a:lnTo>
                    <a:pt x="80449" y="55044"/>
                  </a:lnTo>
                  <a:lnTo>
                    <a:pt x="105854" y="59278"/>
                  </a:lnTo>
                  <a:lnTo>
                    <a:pt x="101620" y="67747"/>
                  </a:lnTo>
                  <a:lnTo>
                    <a:pt x="80449" y="71981"/>
                  </a:lnTo>
                  <a:lnTo>
                    <a:pt x="59278" y="93152"/>
                  </a:lnTo>
                  <a:lnTo>
                    <a:pt x="55044" y="84683"/>
                  </a:lnTo>
                  <a:lnTo>
                    <a:pt x="59278" y="55044"/>
                  </a:lnTo>
                  <a:lnTo>
                    <a:pt x="50810" y="46576"/>
                  </a:lnTo>
                  <a:lnTo>
                    <a:pt x="8468" y="50810"/>
                  </a:lnTo>
                  <a:lnTo>
                    <a:pt x="0" y="67747"/>
                  </a:lnTo>
                  <a:lnTo>
                    <a:pt x="4234" y="71981"/>
                  </a:lnTo>
                  <a:lnTo>
                    <a:pt x="29639" y="114323"/>
                  </a:lnTo>
                  <a:lnTo>
                    <a:pt x="29639" y="148196"/>
                  </a:lnTo>
                  <a:lnTo>
                    <a:pt x="76215" y="194772"/>
                  </a:lnTo>
                  <a:lnTo>
                    <a:pt x="76215" y="211709"/>
                  </a:lnTo>
                  <a:lnTo>
                    <a:pt x="59278" y="224411"/>
                  </a:lnTo>
                  <a:lnTo>
                    <a:pt x="114323" y="245582"/>
                  </a:lnTo>
                  <a:lnTo>
                    <a:pt x="135494" y="270987"/>
                  </a:lnTo>
                  <a:lnTo>
                    <a:pt x="148196" y="287924"/>
                  </a:lnTo>
                  <a:lnTo>
                    <a:pt x="177835" y="300626"/>
                  </a:lnTo>
                  <a:lnTo>
                    <a:pt x="215943" y="300626"/>
                  </a:lnTo>
                  <a:lnTo>
                    <a:pt x="275221" y="326031"/>
                  </a:lnTo>
                  <a:lnTo>
                    <a:pt x="309095" y="330266"/>
                  </a:lnTo>
                  <a:lnTo>
                    <a:pt x="347202" y="317563"/>
                  </a:lnTo>
                  <a:lnTo>
                    <a:pt x="364139" y="304861"/>
                  </a:lnTo>
                  <a:lnTo>
                    <a:pt x="368373" y="296392"/>
                  </a:lnTo>
                  <a:lnTo>
                    <a:pt x="338734" y="258285"/>
                  </a:lnTo>
                  <a:lnTo>
                    <a:pt x="300627" y="258285"/>
                  </a:lnTo>
                  <a:lnTo>
                    <a:pt x="300627" y="245582"/>
                  </a:lnTo>
                  <a:lnTo>
                    <a:pt x="313329" y="232880"/>
                  </a:lnTo>
                  <a:lnTo>
                    <a:pt x="313329" y="215943"/>
                  </a:lnTo>
                  <a:lnTo>
                    <a:pt x="287924" y="203240"/>
                  </a:lnTo>
                  <a:lnTo>
                    <a:pt x="283690" y="182069"/>
                  </a:lnTo>
                  <a:lnTo>
                    <a:pt x="300627" y="173601"/>
                  </a:lnTo>
                  <a:lnTo>
                    <a:pt x="300627" y="156664"/>
                  </a:lnTo>
                  <a:lnTo>
                    <a:pt x="283690" y="152430"/>
                  </a:lnTo>
                  <a:lnTo>
                    <a:pt x="279456" y="131259"/>
                  </a:lnTo>
                  <a:lnTo>
                    <a:pt x="266753" y="131259"/>
                  </a:lnTo>
                  <a:lnTo>
                    <a:pt x="241348" y="110089"/>
                  </a:lnTo>
                  <a:lnTo>
                    <a:pt x="237114" y="93152"/>
                  </a:lnTo>
                  <a:lnTo>
                    <a:pt x="194772" y="88918"/>
                  </a:lnTo>
                  <a:lnTo>
                    <a:pt x="165133" y="84683"/>
                  </a:lnTo>
                  <a:lnTo>
                    <a:pt x="160899" y="67747"/>
                  </a:lnTo>
                  <a:lnTo>
                    <a:pt x="169367" y="46576"/>
                  </a:lnTo>
                  <a:lnTo>
                    <a:pt x="152430" y="63513"/>
                  </a:lnTo>
                  <a:lnTo>
                    <a:pt x="118557" y="59278"/>
                  </a:lnTo>
                  <a:lnTo>
                    <a:pt x="114323" y="46576"/>
                  </a:lnTo>
                  <a:lnTo>
                    <a:pt x="135494" y="21171"/>
                  </a:lnTo>
                  <a:lnTo>
                    <a:pt x="11432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8" name="Google Shape;1158;p16"/>
            <p:cNvSpPr/>
            <p:nvPr/>
          </p:nvSpPr>
          <p:spPr>
            <a:xfrm>
              <a:off x="5069769" y="4500744"/>
              <a:ext cx="414949" cy="359904"/>
            </a:xfrm>
            <a:custGeom>
              <a:avLst/>
              <a:gdLst/>
              <a:ahLst/>
              <a:cxnLst/>
              <a:rect l="l" t="t" r="r" b="b"/>
              <a:pathLst>
                <a:path w="414949" h="359904" extrusionOk="0">
                  <a:moveTo>
                    <a:pt x="326032" y="0"/>
                  </a:moveTo>
                  <a:lnTo>
                    <a:pt x="300627" y="0"/>
                  </a:lnTo>
                  <a:lnTo>
                    <a:pt x="292158" y="8468"/>
                  </a:lnTo>
                  <a:lnTo>
                    <a:pt x="249816" y="8468"/>
                  </a:lnTo>
                  <a:lnTo>
                    <a:pt x="211709" y="33873"/>
                  </a:lnTo>
                  <a:lnTo>
                    <a:pt x="186304" y="16937"/>
                  </a:lnTo>
                  <a:lnTo>
                    <a:pt x="148196" y="29639"/>
                  </a:lnTo>
                  <a:lnTo>
                    <a:pt x="143962" y="46576"/>
                  </a:lnTo>
                  <a:lnTo>
                    <a:pt x="114323" y="67747"/>
                  </a:lnTo>
                  <a:lnTo>
                    <a:pt x="63513" y="33873"/>
                  </a:lnTo>
                  <a:lnTo>
                    <a:pt x="25405" y="46576"/>
                  </a:lnTo>
                  <a:lnTo>
                    <a:pt x="21171" y="55044"/>
                  </a:lnTo>
                  <a:lnTo>
                    <a:pt x="50810" y="71981"/>
                  </a:lnTo>
                  <a:lnTo>
                    <a:pt x="16937" y="97386"/>
                  </a:lnTo>
                  <a:lnTo>
                    <a:pt x="0" y="122791"/>
                  </a:lnTo>
                  <a:lnTo>
                    <a:pt x="16937" y="135494"/>
                  </a:lnTo>
                  <a:lnTo>
                    <a:pt x="16937" y="165133"/>
                  </a:lnTo>
                  <a:lnTo>
                    <a:pt x="42342" y="190538"/>
                  </a:lnTo>
                  <a:lnTo>
                    <a:pt x="33873" y="194772"/>
                  </a:lnTo>
                  <a:lnTo>
                    <a:pt x="4234" y="194772"/>
                  </a:lnTo>
                  <a:lnTo>
                    <a:pt x="4234" y="207475"/>
                  </a:lnTo>
                  <a:lnTo>
                    <a:pt x="21171" y="211709"/>
                  </a:lnTo>
                  <a:lnTo>
                    <a:pt x="21171" y="215943"/>
                  </a:lnTo>
                  <a:lnTo>
                    <a:pt x="8468" y="228645"/>
                  </a:lnTo>
                  <a:lnTo>
                    <a:pt x="12703" y="237114"/>
                  </a:lnTo>
                  <a:lnTo>
                    <a:pt x="25405" y="237114"/>
                  </a:lnTo>
                  <a:lnTo>
                    <a:pt x="38108" y="245582"/>
                  </a:lnTo>
                  <a:lnTo>
                    <a:pt x="38108" y="254050"/>
                  </a:lnTo>
                  <a:lnTo>
                    <a:pt x="25405" y="262519"/>
                  </a:lnTo>
                  <a:lnTo>
                    <a:pt x="12703" y="275221"/>
                  </a:lnTo>
                  <a:lnTo>
                    <a:pt x="12703" y="304861"/>
                  </a:lnTo>
                  <a:lnTo>
                    <a:pt x="16937" y="313329"/>
                  </a:lnTo>
                  <a:lnTo>
                    <a:pt x="42342" y="321797"/>
                  </a:lnTo>
                  <a:lnTo>
                    <a:pt x="50810" y="355671"/>
                  </a:lnTo>
                  <a:lnTo>
                    <a:pt x="67747" y="359905"/>
                  </a:lnTo>
                  <a:lnTo>
                    <a:pt x="84684" y="347202"/>
                  </a:lnTo>
                  <a:lnTo>
                    <a:pt x="110089" y="330266"/>
                  </a:lnTo>
                  <a:lnTo>
                    <a:pt x="156665" y="334500"/>
                  </a:lnTo>
                  <a:lnTo>
                    <a:pt x="156665" y="347202"/>
                  </a:lnTo>
                  <a:lnTo>
                    <a:pt x="139728" y="355671"/>
                  </a:lnTo>
                  <a:lnTo>
                    <a:pt x="177835" y="355671"/>
                  </a:lnTo>
                  <a:lnTo>
                    <a:pt x="169367" y="347202"/>
                  </a:lnTo>
                  <a:lnTo>
                    <a:pt x="165133" y="326031"/>
                  </a:lnTo>
                  <a:lnTo>
                    <a:pt x="186304" y="313329"/>
                  </a:lnTo>
                  <a:lnTo>
                    <a:pt x="207475" y="321797"/>
                  </a:lnTo>
                  <a:lnTo>
                    <a:pt x="215943" y="321797"/>
                  </a:lnTo>
                  <a:lnTo>
                    <a:pt x="224411" y="334500"/>
                  </a:lnTo>
                  <a:lnTo>
                    <a:pt x="237114" y="326031"/>
                  </a:lnTo>
                  <a:lnTo>
                    <a:pt x="237114" y="304861"/>
                  </a:lnTo>
                  <a:lnTo>
                    <a:pt x="249816" y="296392"/>
                  </a:lnTo>
                  <a:lnTo>
                    <a:pt x="283690" y="296392"/>
                  </a:lnTo>
                  <a:lnTo>
                    <a:pt x="292158" y="279455"/>
                  </a:lnTo>
                  <a:lnTo>
                    <a:pt x="313329" y="287924"/>
                  </a:lnTo>
                  <a:lnTo>
                    <a:pt x="338734" y="275221"/>
                  </a:lnTo>
                  <a:lnTo>
                    <a:pt x="338734" y="237114"/>
                  </a:lnTo>
                  <a:lnTo>
                    <a:pt x="304861" y="237114"/>
                  </a:lnTo>
                  <a:lnTo>
                    <a:pt x="330266" y="224411"/>
                  </a:lnTo>
                  <a:lnTo>
                    <a:pt x="342968" y="207475"/>
                  </a:lnTo>
                  <a:lnTo>
                    <a:pt x="347202" y="182069"/>
                  </a:lnTo>
                  <a:lnTo>
                    <a:pt x="389544" y="177835"/>
                  </a:lnTo>
                  <a:lnTo>
                    <a:pt x="414949" y="148196"/>
                  </a:lnTo>
                  <a:lnTo>
                    <a:pt x="398013" y="131259"/>
                  </a:lnTo>
                  <a:lnTo>
                    <a:pt x="398013" y="122791"/>
                  </a:lnTo>
                  <a:lnTo>
                    <a:pt x="389544" y="114323"/>
                  </a:lnTo>
                  <a:lnTo>
                    <a:pt x="398013" y="105854"/>
                  </a:lnTo>
                  <a:lnTo>
                    <a:pt x="398013" y="88918"/>
                  </a:lnTo>
                  <a:lnTo>
                    <a:pt x="376842" y="80449"/>
                  </a:lnTo>
                  <a:lnTo>
                    <a:pt x="368373" y="80449"/>
                  </a:lnTo>
                  <a:lnTo>
                    <a:pt x="351437" y="67747"/>
                  </a:lnTo>
                  <a:lnTo>
                    <a:pt x="351437" y="33873"/>
                  </a:lnTo>
                  <a:lnTo>
                    <a:pt x="330266" y="29639"/>
                  </a:lnTo>
                  <a:lnTo>
                    <a:pt x="313329" y="25405"/>
                  </a:lnTo>
                  <a:lnTo>
                    <a:pt x="309095" y="8468"/>
                  </a:lnTo>
                  <a:lnTo>
                    <a:pt x="32603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9" name="Google Shape;1159;p16"/>
            <p:cNvSpPr/>
            <p:nvPr/>
          </p:nvSpPr>
          <p:spPr>
            <a:xfrm>
              <a:off x="5006256" y="4115434"/>
              <a:ext cx="461525" cy="453056"/>
            </a:xfrm>
            <a:custGeom>
              <a:avLst/>
              <a:gdLst/>
              <a:ahLst/>
              <a:cxnLst/>
              <a:rect l="l" t="t" r="r" b="b"/>
              <a:pathLst>
                <a:path w="461525" h="453056" extrusionOk="0">
                  <a:moveTo>
                    <a:pt x="436120" y="0"/>
                  </a:moveTo>
                  <a:lnTo>
                    <a:pt x="419183" y="25405"/>
                  </a:lnTo>
                  <a:lnTo>
                    <a:pt x="398013" y="42342"/>
                  </a:lnTo>
                  <a:lnTo>
                    <a:pt x="389544" y="55044"/>
                  </a:lnTo>
                  <a:lnTo>
                    <a:pt x="368373" y="59278"/>
                  </a:lnTo>
                  <a:lnTo>
                    <a:pt x="368373" y="71981"/>
                  </a:lnTo>
                  <a:lnTo>
                    <a:pt x="359905" y="80449"/>
                  </a:lnTo>
                  <a:lnTo>
                    <a:pt x="351437" y="101620"/>
                  </a:lnTo>
                  <a:lnTo>
                    <a:pt x="304861" y="101620"/>
                  </a:lnTo>
                  <a:lnTo>
                    <a:pt x="279456" y="88918"/>
                  </a:lnTo>
                  <a:lnTo>
                    <a:pt x="262519" y="101620"/>
                  </a:lnTo>
                  <a:lnTo>
                    <a:pt x="237114" y="97386"/>
                  </a:lnTo>
                  <a:lnTo>
                    <a:pt x="228646" y="110089"/>
                  </a:lnTo>
                  <a:lnTo>
                    <a:pt x="237114" y="110089"/>
                  </a:lnTo>
                  <a:lnTo>
                    <a:pt x="237114" y="135494"/>
                  </a:lnTo>
                  <a:lnTo>
                    <a:pt x="232880" y="135494"/>
                  </a:lnTo>
                  <a:lnTo>
                    <a:pt x="207475" y="122791"/>
                  </a:lnTo>
                  <a:lnTo>
                    <a:pt x="207475" y="110089"/>
                  </a:lnTo>
                  <a:lnTo>
                    <a:pt x="190538" y="97386"/>
                  </a:lnTo>
                  <a:lnTo>
                    <a:pt x="182070" y="97386"/>
                  </a:lnTo>
                  <a:lnTo>
                    <a:pt x="182070" y="114323"/>
                  </a:lnTo>
                  <a:lnTo>
                    <a:pt x="169367" y="114323"/>
                  </a:lnTo>
                  <a:lnTo>
                    <a:pt x="143962" y="131259"/>
                  </a:lnTo>
                  <a:lnTo>
                    <a:pt x="127025" y="156664"/>
                  </a:lnTo>
                  <a:lnTo>
                    <a:pt x="122791" y="173601"/>
                  </a:lnTo>
                  <a:lnTo>
                    <a:pt x="131259" y="173601"/>
                  </a:lnTo>
                  <a:lnTo>
                    <a:pt x="135494" y="194772"/>
                  </a:lnTo>
                  <a:lnTo>
                    <a:pt x="127025" y="194772"/>
                  </a:lnTo>
                  <a:lnTo>
                    <a:pt x="110089" y="182069"/>
                  </a:lnTo>
                  <a:lnTo>
                    <a:pt x="101620" y="186304"/>
                  </a:lnTo>
                  <a:lnTo>
                    <a:pt x="105854" y="194772"/>
                  </a:lnTo>
                  <a:lnTo>
                    <a:pt x="127025" y="224411"/>
                  </a:lnTo>
                  <a:lnTo>
                    <a:pt x="114323" y="228645"/>
                  </a:lnTo>
                  <a:lnTo>
                    <a:pt x="101620" y="220177"/>
                  </a:lnTo>
                  <a:lnTo>
                    <a:pt x="76215" y="220177"/>
                  </a:lnTo>
                  <a:lnTo>
                    <a:pt x="50810" y="245582"/>
                  </a:lnTo>
                  <a:lnTo>
                    <a:pt x="50810" y="254050"/>
                  </a:lnTo>
                  <a:lnTo>
                    <a:pt x="42342" y="241348"/>
                  </a:lnTo>
                  <a:lnTo>
                    <a:pt x="29639" y="232880"/>
                  </a:lnTo>
                  <a:lnTo>
                    <a:pt x="21171" y="254050"/>
                  </a:lnTo>
                  <a:lnTo>
                    <a:pt x="8468" y="266753"/>
                  </a:lnTo>
                  <a:lnTo>
                    <a:pt x="0" y="266753"/>
                  </a:lnTo>
                  <a:lnTo>
                    <a:pt x="4234" y="287924"/>
                  </a:lnTo>
                  <a:lnTo>
                    <a:pt x="21171" y="292158"/>
                  </a:lnTo>
                  <a:lnTo>
                    <a:pt x="21171" y="309095"/>
                  </a:lnTo>
                  <a:lnTo>
                    <a:pt x="4234" y="317563"/>
                  </a:lnTo>
                  <a:lnTo>
                    <a:pt x="8468" y="338734"/>
                  </a:lnTo>
                  <a:lnTo>
                    <a:pt x="33873" y="351436"/>
                  </a:lnTo>
                  <a:lnTo>
                    <a:pt x="33873" y="368373"/>
                  </a:lnTo>
                  <a:lnTo>
                    <a:pt x="21171" y="381076"/>
                  </a:lnTo>
                  <a:lnTo>
                    <a:pt x="21171" y="393778"/>
                  </a:lnTo>
                  <a:lnTo>
                    <a:pt x="55044" y="393778"/>
                  </a:lnTo>
                  <a:lnTo>
                    <a:pt x="88918" y="431886"/>
                  </a:lnTo>
                  <a:lnTo>
                    <a:pt x="127025" y="419183"/>
                  </a:lnTo>
                  <a:lnTo>
                    <a:pt x="177835" y="453057"/>
                  </a:lnTo>
                  <a:lnTo>
                    <a:pt x="207475" y="431886"/>
                  </a:lnTo>
                  <a:lnTo>
                    <a:pt x="211709" y="414949"/>
                  </a:lnTo>
                  <a:lnTo>
                    <a:pt x="254051" y="402247"/>
                  </a:lnTo>
                  <a:lnTo>
                    <a:pt x="275221" y="419183"/>
                  </a:lnTo>
                  <a:lnTo>
                    <a:pt x="313329" y="393778"/>
                  </a:lnTo>
                  <a:lnTo>
                    <a:pt x="355671" y="393778"/>
                  </a:lnTo>
                  <a:lnTo>
                    <a:pt x="364139" y="385310"/>
                  </a:lnTo>
                  <a:lnTo>
                    <a:pt x="389544" y="385310"/>
                  </a:lnTo>
                  <a:lnTo>
                    <a:pt x="381076" y="368373"/>
                  </a:lnTo>
                  <a:lnTo>
                    <a:pt x="389544" y="359905"/>
                  </a:lnTo>
                  <a:lnTo>
                    <a:pt x="389544" y="351436"/>
                  </a:lnTo>
                  <a:lnTo>
                    <a:pt x="410715" y="351436"/>
                  </a:lnTo>
                  <a:lnTo>
                    <a:pt x="414949" y="342968"/>
                  </a:lnTo>
                  <a:lnTo>
                    <a:pt x="436120" y="330266"/>
                  </a:lnTo>
                  <a:lnTo>
                    <a:pt x="453057" y="342968"/>
                  </a:lnTo>
                  <a:lnTo>
                    <a:pt x="461525" y="334500"/>
                  </a:lnTo>
                  <a:lnTo>
                    <a:pt x="436120" y="313329"/>
                  </a:lnTo>
                  <a:lnTo>
                    <a:pt x="410715" y="287924"/>
                  </a:lnTo>
                  <a:lnTo>
                    <a:pt x="398013" y="283690"/>
                  </a:lnTo>
                  <a:lnTo>
                    <a:pt x="398013" y="262519"/>
                  </a:lnTo>
                  <a:lnTo>
                    <a:pt x="381076" y="237114"/>
                  </a:lnTo>
                  <a:lnTo>
                    <a:pt x="389544" y="203240"/>
                  </a:lnTo>
                  <a:lnTo>
                    <a:pt x="393778" y="182069"/>
                  </a:lnTo>
                  <a:lnTo>
                    <a:pt x="410715" y="169367"/>
                  </a:lnTo>
                  <a:lnTo>
                    <a:pt x="410715" y="152430"/>
                  </a:lnTo>
                  <a:lnTo>
                    <a:pt x="431886" y="139728"/>
                  </a:lnTo>
                  <a:lnTo>
                    <a:pt x="436120" y="139728"/>
                  </a:lnTo>
                  <a:lnTo>
                    <a:pt x="436120" y="110089"/>
                  </a:lnTo>
                  <a:lnTo>
                    <a:pt x="457291" y="105854"/>
                  </a:lnTo>
                  <a:lnTo>
                    <a:pt x="444589" y="93152"/>
                  </a:lnTo>
                  <a:lnTo>
                    <a:pt x="431886" y="88918"/>
                  </a:lnTo>
                  <a:lnTo>
                    <a:pt x="423418" y="71981"/>
                  </a:lnTo>
                  <a:lnTo>
                    <a:pt x="427652" y="55044"/>
                  </a:lnTo>
                  <a:lnTo>
                    <a:pt x="457291" y="25405"/>
                  </a:lnTo>
                  <a:lnTo>
                    <a:pt x="453057" y="4234"/>
                  </a:lnTo>
                  <a:lnTo>
                    <a:pt x="457291" y="4234"/>
                  </a:lnTo>
                  <a:lnTo>
                    <a:pt x="43612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0" name="Google Shape;1160;p16"/>
            <p:cNvSpPr/>
            <p:nvPr/>
          </p:nvSpPr>
          <p:spPr>
            <a:xfrm>
              <a:off x="5378863" y="4255162"/>
              <a:ext cx="334499" cy="393778"/>
            </a:xfrm>
            <a:custGeom>
              <a:avLst/>
              <a:gdLst/>
              <a:ahLst/>
              <a:cxnLst/>
              <a:rect l="l" t="t" r="r" b="b"/>
              <a:pathLst>
                <a:path w="334499" h="393778" extrusionOk="0">
                  <a:moveTo>
                    <a:pt x="63513" y="0"/>
                  </a:moveTo>
                  <a:lnTo>
                    <a:pt x="59278" y="0"/>
                  </a:lnTo>
                  <a:lnTo>
                    <a:pt x="38108" y="12703"/>
                  </a:lnTo>
                  <a:lnTo>
                    <a:pt x="38108" y="29639"/>
                  </a:lnTo>
                  <a:lnTo>
                    <a:pt x="21171" y="42342"/>
                  </a:lnTo>
                  <a:lnTo>
                    <a:pt x="16937" y="63513"/>
                  </a:lnTo>
                  <a:lnTo>
                    <a:pt x="8468" y="97386"/>
                  </a:lnTo>
                  <a:lnTo>
                    <a:pt x="25405" y="122791"/>
                  </a:lnTo>
                  <a:lnTo>
                    <a:pt x="25405" y="143962"/>
                  </a:lnTo>
                  <a:lnTo>
                    <a:pt x="38108" y="148196"/>
                  </a:lnTo>
                  <a:lnTo>
                    <a:pt x="63513" y="173601"/>
                  </a:lnTo>
                  <a:lnTo>
                    <a:pt x="88918" y="194772"/>
                  </a:lnTo>
                  <a:lnTo>
                    <a:pt x="80449" y="203240"/>
                  </a:lnTo>
                  <a:lnTo>
                    <a:pt x="63513" y="190538"/>
                  </a:lnTo>
                  <a:lnTo>
                    <a:pt x="42342" y="203240"/>
                  </a:lnTo>
                  <a:lnTo>
                    <a:pt x="38108" y="211709"/>
                  </a:lnTo>
                  <a:lnTo>
                    <a:pt x="16937" y="211709"/>
                  </a:lnTo>
                  <a:lnTo>
                    <a:pt x="16937" y="220177"/>
                  </a:lnTo>
                  <a:lnTo>
                    <a:pt x="8468" y="228645"/>
                  </a:lnTo>
                  <a:lnTo>
                    <a:pt x="16937" y="245582"/>
                  </a:lnTo>
                  <a:lnTo>
                    <a:pt x="0" y="254050"/>
                  </a:lnTo>
                  <a:lnTo>
                    <a:pt x="4234" y="270987"/>
                  </a:lnTo>
                  <a:lnTo>
                    <a:pt x="21171" y="270987"/>
                  </a:lnTo>
                  <a:lnTo>
                    <a:pt x="42342" y="279455"/>
                  </a:lnTo>
                  <a:lnTo>
                    <a:pt x="42342" y="309095"/>
                  </a:lnTo>
                  <a:lnTo>
                    <a:pt x="59278" y="326031"/>
                  </a:lnTo>
                  <a:lnTo>
                    <a:pt x="67747" y="326031"/>
                  </a:lnTo>
                  <a:lnTo>
                    <a:pt x="88918" y="334500"/>
                  </a:lnTo>
                  <a:lnTo>
                    <a:pt x="88918" y="347202"/>
                  </a:lnTo>
                  <a:lnTo>
                    <a:pt x="80449" y="359905"/>
                  </a:lnTo>
                  <a:lnTo>
                    <a:pt x="88918" y="364139"/>
                  </a:lnTo>
                  <a:lnTo>
                    <a:pt x="88918" y="376842"/>
                  </a:lnTo>
                  <a:lnTo>
                    <a:pt x="105854" y="393778"/>
                  </a:lnTo>
                  <a:lnTo>
                    <a:pt x="110089" y="355671"/>
                  </a:lnTo>
                  <a:lnTo>
                    <a:pt x="139728" y="364139"/>
                  </a:lnTo>
                  <a:lnTo>
                    <a:pt x="148196" y="351436"/>
                  </a:lnTo>
                  <a:lnTo>
                    <a:pt x="165133" y="351436"/>
                  </a:lnTo>
                  <a:lnTo>
                    <a:pt x="165133" y="304861"/>
                  </a:lnTo>
                  <a:lnTo>
                    <a:pt x="203240" y="300626"/>
                  </a:lnTo>
                  <a:lnTo>
                    <a:pt x="232880" y="275221"/>
                  </a:lnTo>
                  <a:lnTo>
                    <a:pt x="258285" y="275221"/>
                  </a:lnTo>
                  <a:lnTo>
                    <a:pt x="262519" y="258285"/>
                  </a:lnTo>
                  <a:lnTo>
                    <a:pt x="287924" y="241348"/>
                  </a:lnTo>
                  <a:lnTo>
                    <a:pt x="270987" y="207475"/>
                  </a:lnTo>
                  <a:lnTo>
                    <a:pt x="296392" y="186304"/>
                  </a:lnTo>
                  <a:lnTo>
                    <a:pt x="292158" y="165133"/>
                  </a:lnTo>
                  <a:lnTo>
                    <a:pt x="326032" y="152430"/>
                  </a:lnTo>
                  <a:lnTo>
                    <a:pt x="334500" y="118557"/>
                  </a:lnTo>
                  <a:lnTo>
                    <a:pt x="330266" y="97386"/>
                  </a:lnTo>
                  <a:lnTo>
                    <a:pt x="321797" y="84683"/>
                  </a:lnTo>
                  <a:lnTo>
                    <a:pt x="313329" y="63513"/>
                  </a:lnTo>
                  <a:lnTo>
                    <a:pt x="292158" y="63513"/>
                  </a:lnTo>
                  <a:lnTo>
                    <a:pt x="220177" y="88918"/>
                  </a:lnTo>
                  <a:lnTo>
                    <a:pt x="199006" y="88918"/>
                  </a:lnTo>
                  <a:lnTo>
                    <a:pt x="156665" y="59278"/>
                  </a:lnTo>
                  <a:lnTo>
                    <a:pt x="118557" y="46576"/>
                  </a:lnTo>
                  <a:lnTo>
                    <a:pt x="97386" y="46576"/>
                  </a:lnTo>
                  <a:lnTo>
                    <a:pt x="97386" y="21171"/>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1" name="Google Shape;1161;p16"/>
            <p:cNvSpPr/>
            <p:nvPr/>
          </p:nvSpPr>
          <p:spPr>
            <a:xfrm>
              <a:off x="4980851" y="3920662"/>
              <a:ext cx="512335" cy="436119"/>
            </a:xfrm>
            <a:custGeom>
              <a:avLst/>
              <a:gdLst/>
              <a:ahLst/>
              <a:cxnLst/>
              <a:rect l="l" t="t" r="r" b="b"/>
              <a:pathLst>
                <a:path w="512335" h="436119" extrusionOk="0">
                  <a:moveTo>
                    <a:pt x="330266" y="0"/>
                  </a:moveTo>
                  <a:lnTo>
                    <a:pt x="317563" y="4234"/>
                  </a:lnTo>
                  <a:lnTo>
                    <a:pt x="313329" y="29639"/>
                  </a:lnTo>
                  <a:lnTo>
                    <a:pt x="287924" y="33873"/>
                  </a:lnTo>
                  <a:lnTo>
                    <a:pt x="283690" y="8468"/>
                  </a:lnTo>
                  <a:lnTo>
                    <a:pt x="275221" y="0"/>
                  </a:lnTo>
                  <a:lnTo>
                    <a:pt x="245582" y="4234"/>
                  </a:lnTo>
                  <a:lnTo>
                    <a:pt x="237114" y="12703"/>
                  </a:lnTo>
                  <a:lnTo>
                    <a:pt x="228646" y="46576"/>
                  </a:lnTo>
                  <a:lnTo>
                    <a:pt x="232880" y="55044"/>
                  </a:lnTo>
                  <a:lnTo>
                    <a:pt x="266753" y="55044"/>
                  </a:lnTo>
                  <a:lnTo>
                    <a:pt x="270987" y="76215"/>
                  </a:lnTo>
                  <a:lnTo>
                    <a:pt x="283690" y="80449"/>
                  </a:lnTo>
                  <a:lnTo>
                    <a:pt x="283690" y="114323"/>
                  </a:lnTo>
                  <a:lnTo>
                    <a:pt x="254051" y="114323"/>
                  </a:lnTo>
                  <a:lnTo>
                    <a:pt x="245582" y="127025"/>
                  </a:lnTo>
                  <a:lnTo>
                    <a:pt x="207475" y="122791"/>
                  </a:lnTo>
                  <a:lnTo>
                    <a:pt x="190538" y="139728"/>
                  </a:lnTo>
                  <a:lnTo>
                    <a:pt x="173601" y="131259"/>
                  </a:lnTo>
                  <a:lnTo>
                    <a:pt x="156665" y="148196"/>
                  </a:lnTo>
                  <a:lnTo>
                    <a:pt x="160899" y="160899"/>
                  </a:lnTo>
                  <a:lnTo>
                    <a:pt x="152430" y="173601"/>
                  </a:lnTo>
                  <a:lnTo>
                    <a:pt x="110089" y="173601"/>
                  </a:lnTo>
                  <a:lnTo>
                    <a:pt x="110089" y="190538"/>
                  </a:lnTo>
                  <a:lnTo>
                    <a:pt x="122791" y="199006"/>
                  </a:lnTo>
                  <a:lnTo>
                    <a:pt x="118557" y="207475"/>
                  </a:lnTo>
                  <a:lnTo>
                    <a:pt x="93152" y="220177"/>
                  </a:lnTo>
                  <a:lnTo>
                    <a:pt x="63513" y="224411"/>
                  </a:lnTo>
                  <a:lnTo>
                    <a:pt x="50810" y="249816"/>
                  </a:lnTo>
                  <a:lnTo>
                    <a:pt x="50810" y="270987"/>
                  </a:lnTo>
                  <a:lnTo>
                    <a:pt x="67747" y="283690"/>
                  </a:lnTo>
                  <a:lnTo>
                    <a:pt x="50810" y="304861"/>
                  </a:lnTo>
                  <a:lnTo>
                    <a:pt x="29639" y="292158"/>
                  </a:lnTo>
                  <a:lnTo>
                    <a:pt x="4234" y="292158"/>
                  </a:lnTo>
                  <a:lnTo>
                    <a:pt x="4234" y="304861"/>
                  </a:lnTo>
                  <a:lnTo>
                    <a:pt x="16937" y="317563"/>
                  </a:lnTo>
                  <a:lnTo>
                    <a:pt x="0" y="330266"/>
                  </a:lnTo>
                  <a:lnTo>
                    <a:pt x="4234" y="355671"/>
                  </a:lnTo>
                  <a:lnTo>
                    <a:pt x="59278" y="368373"/>
                  </a:lnTo>
                  <a:lnTo>
                    <a:pt x="67747" y="389544"/>
                  </a:lnTo>
                  <a:lnTo>
                    <a:pt x="80449" y="389544"/>
                  </a:lnTo>
                  <a:lnTo>
                    <a:pt x="76215" y="436120"/>
                  </a:lnTo>
                  <a:lnTo>
                    <a:pt x="101620" y="414949"/>
                  </a:lnTo>
                  <a:lnTo>
                    <a:pt x="127025" y="414949"/>
                  </a:lnTo>
                  <a:lnTo>
                    <a:pt x="139728" y="423417"/>
                  </a:lnTo>
                  <a:lnTo>
                    <a:pt x="152430" y="419183"/>
                  </a:lnTo>
                  <a:lnTo>
                    <a:pt x="131259" y="389544"/>
                  </a:lnTo>
                  <a:lnTo>
                    <a:pt x="127025" y="381076"/>
                  </a:lnTo>
                  <a:lnTo>
                    <a:pt x="135494" y="376842"/>
                  </a:lnTo>
                  <a:lnTo>
                    <a:pt x="152430" y="389544"/>
                  </a:lnTo>
                  <a:lnTo>
                    <a:pt x="160899" y="389544"/>
                  </a:lnTo>
                  <a:lnTo>
                    <a:pt x="156665" y="368373"/>
                  </a:lnTo>
                  <a:lnTo>
                    <a:pt x="148196" y="368373"/>
                  </a:lnTo>
                  <a:lnTo>
                    <a:pt x="152430" y="351436"/>
                  </a:lnTo>
                  <a:lnTo>
                    <a:pt x="169367" y="326031"/>
                  </a:lnTo>
                  <a:lnTo>
                    <a:pt x="194772" y="309095"/>
                  </a:lnTo>
                  <a:lnTo>
                    <a:pt x="207475" y="309095"/>
                  </a:lnTo>
                  <a:lnTo>
                    <a:pt x="207475" y="292158"/>
                  </a:lnTo>
                  <a:lnTo>
                    <a:pt x="215943" y="292158"/>
                  </a:lnTo>
                  <a:lnTo>
                    <a:pt x="232880" y="304861"/>
                  </a:lnTo>
                  <a:lnTo>
                    <a:pt x="232880" y="317563"/>
                  </a:lnTo>
                  <a:lnTo>
                    <a:pt x="258285" y="330266"/>
                  </a:lnTo>
                  <a:lnTo>
                    <a:pt x="266753" y="330266"/>
                  </a:lnTo>
                  <a:lnTo>
                    <a:pt x="262519" y="304861"/>
                  </a:lnTo>
                  <a:lnTo>
                    <a:pt x="254051" y="304861"/>
                  </a:lnTo>
                  <a:lnTo>
                    <a:pt x="262519" y="292158"/>
                  </a:lnTo>
                  <a:lnTo>
                    <a:pt x="287924" y="296392"/>
                  </a:lnTo>
                  <a:lnTo>
                    <a:pt x="304861" y="283690"/>
                  </a:lnTo>
                  <a:lnTo>
                    <a:pt x="330266" y="296392"/>
                  </a:lnTo>
                  <a:lnTo>
                    <a:pt x="376842" y="296392"/>
                  </a:lnTo>
                  <a:lnTo>
                    <a:pt x="385310" y="275221"/>
                  </a:lnTo>
                  <a:lnTo>
                    <a:pt x="393778" y="266753"/>
                  </a:lnTo>
                  <a:lnTo>
                    <a:pt x="393778" y="254050"/>
                  </a:lnTo>
                  <a:lnTo>
                    <a:pt x="414949" y="249816"/>
                  </a:lnTo>
                  <a:lnTo>
                    <a:pt x="419183" y="237114"/>
                  </a:lnTo>
                  <a:lnTo>
                    <a:pt x="444589" y="220177"/>
                  </a:lnTo>
                  <a:lnTo>
                    <a:pt x="461525" y="194772"/>
                  </a:lnTo>
                  <a:lnTo>
                    <a:pt x="482696" y="199006"/>
                  </a:lnTo>
                  <a:lnTo>
                    <a:pt x="495399" y="182069"/>
                  </a:lnTo>
                  <a:lnTo>
                    <a:pt x="512335" y="182069"/>
                  </a:lnTo>
                  <a:lnTo>
                    <a:pt x="512335" y="169367"/>
                  </a:lnTo>
                  <a:lnTo>
                    <a:pt x="491164" y="156664"/>
                  </a:lnTo>
                  <a:lnTo>
                    <a:pt x="486930" y="114323"/>
                  </a:lnTo>
                  <a:lnTo>
                    <a:pt x="469994" y="110089"/>
                  </a:lnTo>
                  <a:lnTo>
                    <a:pt x="448823" y="110089"/>
                  </a:lnTo>
                  <a:lnTo>
                    <a:pt x="406481" y="93152"/>
                  </a:lnTo>
                  <a:lnTo>
                    <a:pt x="402247" y="46576"/>
                  </a:lnTo>
                  <a:lnTo>
                    <a:pt x="376842" y="38108"/>
                  </a:lnTo>
                  <a:lnTo>
                    <a:pt x="372608" y="21171"/>
                  </a:lnTo>
                  <a:lnTo>
                    <a:pt x="359905" y="0"/>
                  </a:lnTo>
                  <a:lnTo>
                    <a:pt x="33026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2" name="Google Shape;1162;p16"/>
            <p:cNvSpPr/>
            <p:nvPr/>
          </p:nvSpPr>
          <p:spPr>
            <a:xfrm>
              <a:off x="4197528" y="4022282"/>
              <a:ext cx="326031" cy="381075"/>
            </a:xfrm>
            <a:custGeom>
              <a:avLst/>
              <a:gdLst/>
              <a:ahLst/>
              <a:cxnLst/>
              <a:rect l="l" t="t" r="r" b="b"/>
              <a:pathLst>
                <a:path w="326031" h="381075" extrusionOk="0">
                  <a:moveTo>
                    <a:pt x="127025" y="0"/>
                  </a:moveTo>
                  <a:lnTo>
                    <a:pt x="84684" y="16937"/>
                  </a:lnTo>
                  <a:lnTo>
                    <a:pt x="71981" y="42342"/>
                  </a:lnTo>
                  <a:lnTo>
                    <a:pt x="42342" y="25405"/>
                  </a:lnTo>
                  <a:lnTo>
                    <a:pt x="21171" y="93152"/>
                  </a:lnTo>
                  <a:lnTo>
                    <a:pt x="0" y="143962"/>
                  </a:lnTo>
                  <a:lnTo>
                    <a:pt x="29639" y="182069"/>
                  </a:lnTo>
                  <a:lnTo>
                    <a:pt x="29639" y="211709"/>
                  </a:lnTo>
                  <a:lnTo>
                    <a:pt x="50810" y="228645"/>
                  </a:lnTo>
                  <a:lnTo>
                    <a:pt x="50810" y="262519"/>
                  </a:lnTo>
                  <a:lnTo>
                    <a:pt x="59278" y="317563"/>
                  </a:lnTo>
                  <a:lnTo>
                    <a:pt x="84684" y="326031"/>
                  </a:lnTo>
                  <a:lnTo>
                    <a:pt x="80449" y="342968"/>
                  </a:lnTo>
                  <a:lnTo>
                    <a:pt x="118557" y="338734"/>
                  </a:lnTo>
                  <a:lnTo>
                    <a:pt x="131259" y="342968"/>
                  </a:lnTo>
                  <a:lnTo>
                    <a:pt x="122791" y="351436"/>
                  </a:lnTo>
                  <a:lnTo>
                    <a:pt x="169367" y="381076"/>
                  </a:lnTo>
                  <a:lnTo>
                    <a:pt x="211709" y="372607"/>
                  </a:lnTo>
                  <a:lnTo>
                    <a:pt x="215943" y="364139"/>
                  </a:lnTo>
                  <a:lnTo>
                    <a:pt x="211709" y="351436"/>
                  </a:lnTo>
                  <a:lnTo>
                    <a:pt x="228646" y="347202"/>
                  </a:lnTo>
                  <a:lnTo>
                    <a:pt x="254051" y="368373"/>
                  </a:lnTo>
                  <a:lnTo>
                    <a:pt x="292158" y="372607"/>
                  </a:lnTo>
                  <a:lnTo>
                    <a:pt x="309095" y="342968"/>
                  </a:lnTo>
                  <a:lnTo>
                    <a:pt x="309095" y="321797"/>
                  </a:lnTo>
                  <a:lnTo>
                    <a:pt x="321797" y="309095"/>
                  </a:lnTo>
                  <a:lnTo>
                    <a:pt x="313329" y="304861"/>
                  </a:lnTo>
                  <a:lnTo>
                    <a:pt x="313329" y="275221"/>
                  </a:lnTo>
                  <a:lnTo>
                    <a:pt x="287924" y="249816"/>
                  </a:lnTo>
                  <a:lnTo>
                    <a:pt x="309095" y="249816"/>
                  </a:lnTo>
                  <a:lnTo>
                    <a:pt x="317563" y="241348"/>
                  </a:lnTo>
                  <a:lnTo>
                    <a:pt x="326032" y="224411"/>
                  </a:lnTo>
                  <a:lnTo>
                    <a:pt x="317563" y="220177"/>
                  </a:lnTo>
                  <a:lnTo>
                    <a:pt x="321797" y="190538"/>
                  </a:lnTo>
                  <a:lnTo>
                    <a:pt x="296392" y="160899"/>
                  </a:lnTo>
                  <a:lnTo>
                    <a:pt x="283690" y="105854"/>
                  </a:lnTo>
                  <a:lnTo>
                    <a:pt x="245582" y="55044"/>
                  </a:lnTo>
                  <a:lnTo>
                    <a:pt x="215943" y="63513"/>
                  </a:lnTo>
                  <a:lnTo>
                    <a:pt x="211709" y="38108"/>
                  </a:lnTo>
                  <a:lnTo>
                    <a:pt x="194772" y="38108"/>
                  </a:lnTo>
                  <a:lnTo>
                    <a:pt x="194772" y="59278"/>
                  </a:lnTo>
                  <a:lnTo>
                    <a:pt x="152430" y="71981"/>
                  </a:lnTo>
                  <a:lnTo>
                    <a:pt x="12702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3" name="Google Shape;1163;p16"/>
            <p:cNvSpPr/>
            <p:nvPr/>
          </p:nvSpPr>
          <p:spPr>
            <a:xfrm>
              <a:off x="3973117" y="3209321"/>
              <a:ext cx="529272" cy="372607"/>
            </a:xfrm>
            <a:custGeom>
              <a:avLst/>
              <a:gdLst/>
              <a:ahLst/>
              <a:cxnLst/>
              <a:rect l="l" t="t" r="r" b="b"/>
              <a:pathLst>
                <a:path w="529272" h="372607" extrusionOk="0">
                  <a:moveTo>
                    <a:pt x="199006" y="0"/>
                  </a:moveTo>
                  <a:lnTo>
                    <a:pt x="177835" y="25405"/>
                  </a:lnTo>
                  <a:lnTo>
                    <a:pt x="165133" y="25405"/>
                  </a:lnTo>
                  <a:lnTo>
                    <a:pt x="152430" y="42342"/>
                  </a:lnTo>
                  <a:lnTo>
                    <a:pt x="139728" y="25405"/>
                  </a:lnTo>
                  <a:lnTo>
                    <a:pt x="97386" y="63513"/>
                  </a:lnTo>
                  <a:lnTo>
                    <a:pt x="97386" y="88918"/>
                  </a:lnTo>
                  <a:lnTo>
                    <a:pt x="105854" y="97386"/>
                  </a:lnTo>
                  <a:lnTo>
                    <a:pt x="105854" y="105854"/>
                  </a:lnTo>
                  <a:lnTo>
                    <a:pt x="84684" y="122791"/>
                  </a:lnTo>
                  <a:lnTo>
                    <a:pt x="63513" y="118557"/>
                  </a:lnTo>
                  <a:lnTo>
                    <a:pt x="25405" y="127025"/>
                  </a:lnTo>
                  <a:lnTo>
                    <a:pt x="8468" y="148196"/>
                  </a:lnTo>
                  <a:lnTo>
                    <a:pt x="0" y="165133"/>
                  </a:lnTo>
                  <a:lnTo>
                    <a:pt x="16937" y="190538"/>
                  </a:lnTo>
                  <a:lnTo>
                    <a:pt x="16937" y="207475"/>
                  </a:lnTo>
                  <a:lnTo>
                    <a:pt x="29639" y="224411"/>
                  </a:lnTo>
                  <a:lnTo>
                    <a:pt x="38108" y="207475"/>
                  </a:lnTo>
                  <a:lnTo>
                    <a:pt x="50810" y="228645"/>
                  </a:lnTo>
                  <a:lnTo>
                    <a:pt x="67747" y="237114"/>
                  </a:lnTo>
                  <a:lnTo>
                    <a:pt x="84684" y="275221"/>
                  </a:lnTo>
                  <a:lnTo>
                    <a:pt x="84684" y="287924"/>
                  </a:lnTo>
                  <a:lnTo>
                    <a:pt x="110089" y="304861"/>
                  </a:lnTo>
                  <a:lnTo>
                    <a:pt x="122791" y="300626"/>
                  </a:lnTo>
                  <a:lnTo>
                    <a:pt x="131259" y="275221"/>
                  </a:lnTo>
                  <a:lnTo>
                    <a:pt x="139728" y="275221"/>
                  </a:lnTo>
                  <a:lnTo>
                    <a:pt x="139728" y="262519"/>
                  </a:lnTo>
                  <a:lnTo>
                    <a:pt x="156665" y="258285"/>
                  </a:lnTo>
                  <a:lnTo>
                    <a:pt x="160899" y="266753"/>
                  </a:lnTo>
                  <a:lnTo>
                    <a:pt x="182070" y="245582"/>
                  </a:lnTo>
                  <a:lnTo>
                    <a:pt x="203240" y="245582"/>
                  </a:lnTo>
                  <a:lnTo>
                    <a:pt x="207475" y="254050"/>
                  </a:lnTo>
                  <a:lnTo>
                    <a:pt x="199006" y="266753"/>
                  </a:lnTo>
                  <a:lnTo>
                    <a:pt x="211709" y="287924"/>
                  </a:lnTo>
                  <a:lnTo>
                    <a:pt x="215943" y="296392"/>
                  </a:lnTo>
                  <a:lnTo>
                    <a:pt x="254051" y="317563"/>
                  </a:lnTo>
                  <a:lnTo>
                    <a:pt x="304861" y="326031"/>
                  </a:lnTo>
                  <a:lnTo>
                    <a:pt x="317563" y="326031"/>
                  </a:lnTo>
                  <a:lnTo>
                    <a:pt x="338734" y="330266"/>
                  </a:lnTo>
                  <a:lnTo>
                    <a:pt x="355671" y="317563"/>
                  </a:lnTo>
                  <a:lnTo>
                    <a:pt x="368373" y="326031"/>
                  </a:lnTo>
                  <a:lnTo>
                    <a:pt x="372608" y="342968"/>
                  </a:lnTo>
                  <a:lnTo>
                    <a:pt x="389544" y="347202"/>
                  </a:lnTo>
                  <a:lnTo>
                    <a:pt x="414949" y="347202"/>
                  </a:lnTo>
                  <a:lnTo>
                    <a:pt x="419183" y="364139"/>
                  </a:lnTo>
                  <a:lnTo>
                    <a:pt x="440354" y="372607"/>
                  </a:lnTo>
                  <a:lnTo>
                    <a:pt x="440354" y="364139"/>
                  </a:lnTo>
                  <a:lnTo>
                    <a:pt x="478462" y="364139"/>
                  </a:lnTo>
                  <a:lnTo>
                    <a:pt x="474228" y="275221"/>
                  </a:lnTo>
                  <a:lnTo>
                    <a:pt x="465759" y="254050"/>
                  </a:lnTo>
                  <a:lnTo>
                    <a:pt x="469994" y="237114"/>
                  </a:lnTo>
                  <a:lnTo>
                    <a:pt x="495399" y="232880"/>
                  </a:lnTo>
                  <a:lnTo>
                    <a:pt x="529272" y="207475"/>
                  </a:lnTo>
                  <a:lnTo>
                    <a:pt x="529272" y="148196"/>
                  </a:lnTo>
                  <a:lnTo>
                    <a:pt x="516570" y="131259"/>
                  </a:lnTo>
                  <a:lnTo>
                    <a:pt x="495399" y="131259"/>
                  </a:lnTo>
                  <a:lnTo>
                    <a:pt x="486930" y="118557"/>
                  </a:lnTo>
                  <a:lnTo>
                    <a:pt x="457291" y="118557"/>
                  </a:lnTo>
                  <a:lnTo>
                    <a:pt x="453057" y="110089"/>
                  </a:lnTo>
                  <a:lnTo>
                    <a:pt x="453057" y="88918"/>
                  </a:lnTo>
                  <a:lnTo>
                    <a:pt x="419183" y="29639"/>
                  </a:lnTo>
                  <a:lnTo>
                    <a:pt x="406481" y="21171"/>
                  </a:lnTo>
                  <a:lnTo>
                    <a:pt x="376842" y="59278"/>
                  </a:lnTo>
                  <a:lnTo>
                    <a:pt x="364139" y="63513"/>
                  </a:lnTo>
                  <a:lnTo>
                    <a:pt x="359905" y="42342"/>
                  </a:lnTo>
                  <a:lnTo>
                    <a:pt x="347202" y="33873"/>
                  </a:lnTo>
                  <a:lnTo>
                    <a:pt x="338734" y="46576"/>
                  </a:lnTo>
                  <a:lnTo>
                    <a:pt x="317563" y="46576"/>
                  </a:lnTo>
                  <a:lnTo>
                    <a:pt x="313329" y="33873"/>
                  </a:lnTo>
                  <a:lnTo>
                    <a:pt x="296392" y="42342"/>
                  </a:lnTo>
                  <a:lnTo>
                    <a:pt x="283690" y="50810"/>
                  </a:lnTo>
                  <a:lnTo>
                    <a:pt x="262519" y="33873"/>
                  </a:lnTo>
                  <a:lnTo>
                    <a:pt x="237114" y="21171"/>
                  </a:lnTo>
                  <a:lnTo>
                    <a:pt x="237114" y="0"/>
                  </a:lnTo>
                  <a:lnTo>
                    <a:pt x="19900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4" name="Google Shape;1164;p16"/>
            <p:cNvSpPr/>
            <p:nvPr/>
          </p:nvSpPr>
          <p:spPr>
            <a:xfrm>
              <a:off x="4294914" y="4246694"/>
              <a:ext cx="508101" cy="440354"/>
            </a:xfrm>
            <a:custGeom>
              <a:avLst/>
              <a:gdLst/>
              <a:ahLst/>
              <a:cxnLst/>
              <a:rect l="l" t="t" r="r" b="b"/>
              <a:pathLst>
                <a:path w="508101" h="440354" extrusionOk="0">
                  <a:moveTo>
                    <a:pt x="228646" y="0"/>
                  </a:moveTo>
                  <a:lnTo>
                    <a:pt x="220177" y="16937"/>
                  </a:lnTo>
                  <a:lnTo>
                    <a:pt x="211709" y="25405"/>
                  </a:lnTo>
                  <a:lnTo>
                    <a:pt x="190538" y="25405"/>
                  </a:lnTo>
                  <a:lnTo>
                    <a:pt x="215943" y="50810"/>
                  </a:lnTo>
                  <a:lnTo>
                    <a:pt x="215943" y="80449"/>
                  </a:lnTo>
                  <a:lnTo>
                    <a:pt x="224411" y="84683"/>
                  </a:lnTo>
                  <a:lnTo>
                    <a:pt x="211709" y="97386"/>
                  </a:lnTo>
                  <a:lnTo>
                    <a:pt x="211709" y="118557"/>
                  </a:lnTo>
                  <a:lnTo>
                    <a:pt x="194772" y="148196"/>
                  </a:lnTo>
                  <a:lnTo>
                    <a:pt x="156665" y="143962"/>
                  </a:lnTo>
                  <a:lnTo>
                    <a:pt x="131259" y="122791"/>
                  </a:lnTo>
                  <a:lnTo>
                    <a:pt x="114323" y="127025"/>
                  </a:lnTo>
                  <a:lnTo>
                    <a:pt x="118557" y="139728"/>
                  </a:lnTo>
                  <a:lnTo>
                    <a:pt x="114323" y="152430"/>
                  </a:lnTo>
                  <a:lnTo>
                    <a:pt x="71981" y="156664"/>
                  </a:lnTo>
                  <a:lnTo>
                    <a:pt x="25405" y="127025"/>
                  </a:lnTo>
                  <a:lnTo>
                    <a:pt x="16937" y="135494"/>
                  </a:lnTo>
                  <a:lnTo>
                    <a:pt x="16937" y="156664"/>
                  </a:lnTo>
                  <a:lnTo>
                    <a:pt x="0" y="160899"/>
                  </a:lnTo>
                  <a:lnTo>
                    <a:pt x="4234" y="177835"/>
                  </a:lnTo>
                  <a:lnTo>
                    <a:pt x="25405" y="182069"/>
                  </a:lnTo>
                  <a:lnTo>
                    <a:pt x="50810" y="182069"/>
                  </a:lnTo>
                  <a:lnTo>
                    <a:pt x="55044" y="211709"/>
                  </a:lnTo>
                  <a:lnTo>
                    <a:pt x="29639" y="224411"/>
                  </a:lnTo>
                  <a:lnTo>
                    <a:pt x="29639" y="241348"/>
                  </a:lnTo>
                  <a:lnTo>
                    <a:pt x="50810" y="249816"/>
                  </a:lnTo>
                  <a:lnTo>
                    <a:pt x="50810" y="258285"/>
                  </a:lnTo>
                  <a:lnTo>
                    <a:pt x="59278" y="266753"/>
                  </a:lnTo>
                  <a:lnTo>
                    <a:pt x="67747" y="258285"/>
                  </a:lnTo>
                  <a:lnTo>
                    <a:pt x="80449" y="258285"/>
                  </a:lnTo>
                  <a:lnTo>
                    <a:pt x="84684" y="270987"/>
                  </a:lnTo>
                  <a:lnTo>
                    <a:pt x="101620" y="270987"/>
                  </a:lnTo>
                  <a:lnTo>
                    <a:pt x="110089" y="241348"/>
                  </a:lnTo>
                  <a:lnTo>
                    <a:pt x="122791" y="241348"/>
                  </a:lnTo>
                  <a:lnTo>
                    <a:pt x="143962" y="215943"/>
                  </a:lnTo>
                  <a:lnTo>
                    <a:pt x="169367" y="215943"/>
                  </a:lnTo>
                  <a:lnTo>
                    <a:pt x="173601" y="254050"/>
                  </a:lnTo>
                  <a:lnTo>
                    <a:pt x="182070" y="266753"/>
                  </a:lnTo>
                  <a:lnTo>
                    <a:pt x="199006" y="258285"/>
                  </a:lnTo>
                  <a:lnTo>
                    <a:pt x="224411" y="270987"/>
                  </a:lnTo>
                  <a:lnTo>
                    <a:pt x="232880" y="287924"/>
                  </a:lnTo>
                  <a:lnTo>
                    <a:pt x="279456" y="313329"/>
                  </a:lnTo>
                  <a:lnTo>
                    <a:pt x="296392" y="355671"/>
                  </a:lnTo>
                  <a:lnTo>
                    <a:pt x="296392" y="372607"/>
                  </a:lnTo>
                  <a:lnTo>
                    <a:pt x="266753" y="389544"/>
                  </a:lnTo>
                  <a:lnTo>
                    <a:pt x="245582" y="406481"/>
                  </a:lnTo>
                  <a:lnTo>
                    <a:pt x="270987" y="410715"/>
                  </a:lnTo>
                  <a:lnTo>
                    <a:pt x="270987" y="440354"/>
                  </a:lnTo>
                  <a:lnTo>
                    <a:pt x="304861" y="440354"/>
                  </a:lnTo>
                  <a:lnTo>
                    <a:pt x="326032" y="440354"/>
                  </a:lnTo>
                  <a:lnTo>
                    <a:pt x="338734" y="406481"/>
                  </a:lnTo>
                  <a:lnTo>
                    <a:pt x="389544" y="376842"/>
                  </a:lnTo>
                  <a:lnTo>
                    <a:pt x="376842" y="359905"/>
                  </a:lnTo>
                  <a:lnTo>
                    <a:pt x="389544" y="326031"/>
                  </a:lnTo>
                  <a:lnTo>
                    <a:pt x="436120" y="334500"/>
                  </a:lnTo>
                  <a:lnTo>
                    <a:pt x="444589" y="249816"/>
                  </a:lnTo>
                  <a:lnTo>
                    <a:pt x="508101" y="215943"/>
                  </a:lnTo>
                  <a:lnTo>
                    <a:pt x="508101" y="199006"/>
                  </a:lnTo>
                  <a:lnTo>
                    <a:pt x="461525" y="152430"/>
                  </a:lnTo>
                  <a:lnTo>
                    <a:pt x="461525" y="118557"/>
                  </a:lnTo>
                  <a:lnTo>
                    <a:pt x="436120" y="76215"/>
                  </a:lnTo>
                  <a:lnTo>
                    <a:pt x="381076" y="46576"/>
                  </a:lnTo>
                  <a:lnTo>
                    <a:pt x="376842" y="67747"/>
                  </a:lnTo>
                  <a:lnTo>
                    <a:pt x="355671" y="71981"/>
                  </a:lnTo>
                  <a:lnTo>
                    <a:pt x="347202" y="46576"/>
                  </a:lnTo>
                  <a:lnTo>
                    <a:pt x="326032" y="50810"/>
                  </a:lnTo>
                  <a:lnTo>
                    <a:pt x="321797" y="80449"/>
                  </a:lnTo>
                  <a:lnTo>
                    <a:pt x="304861" y="76215"/>
                  </a:lnTo>
                  <a:lnTo>
                    <a:pt x="270987" y="50810"/>
                  </a:lnTo>
                  <a:lnTo>
                    <a:pt x="254051" y="59278"/>
                  </a:lnTo>
                  <a:lnTo>
                    <a:pt x="254051" y="16937"/>
                  </a:lnTo>
                  <a:lnTo>
                    <a:pt x="22864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5" name="Google Shape;1165;p16"/>
            <p:cNvSpPr/>
            <p:nvPr/>
          </p:nvSpPr>
          <p:spPr>
            <a:xfrm>
              <a:off x="3778345" y="4695516"/>
              <a:ext cx="491164" cy="351436"/>
            </a:xfrm>
            <a:custGeom>
              <a:avLst/>
              <a:gdLst/>
              <a:ahLst/>
              <a:cxnLst/>
              <a:rect l="l" t="t" r="r" b="b"/>
              <a:pathLst>
                <a:path w="491164" h="351436" extrusionOk="0">
                  <a:moveTo>
                    <a:pt x="182070" y="0"/>
                  </a:moveTo>
                  <a:lnTo>
                    <a:pt x="177835" y="29639"/>
                  </a:lnTo>
                  <a:lnTo>
                    <a:pt x="152430" y="21171"/>
                  </a:lnTo>
                  <a:lnTo>
                    <a:pt x="122791" y="21171"/>
                  </a:lnTo>
                  <a:lnTo>
                    <a:pt x="122791" y="8468"/>
                  </a:lnTo>
                  <a:lnTo>
                    <a:pt x="105854" y="12703"/>
                  </a:lnTo>
                  <a:lnTo>
                    <a:pt x="76215" y="21171"/>
                  </a:lnTo>
                  <a:lnTo>
                    <a:pt x="63513" y="4234"/>
                  </a:lnTo>
                  <a:lnTo>
                    <a:pt x="42342" y="21171"/>
                  </a:lnTo>
                  <a:lnTo>
                    <a:pt x="50810" y="38108"/>
                  </a:lnTo>
                  <a:lnTo>
                    <a:pt x="25405" y="46576"/>
                  </a:lnTo>
                  <a:lnTo>
                    <a:pt x="21171" y="71981"/>
                  </a:lnTo>
                  <a:lnTo>
                    <a:pt x="0" y="80449"/>
                  </a:lnTo>
                  <a:lnTo>
                    <a:pt x="21171" y="101620"/>
                  </a:lnTo>
                  <a:lnTo>
                    <a:pt x="16937" y="114323"/>
                  </a:lnTo>
                  <a:lnTo>
                    <a:pt x="88918" y="148196"/>
                  </a:lnTo>
                  <a:lnTo>
                    <a:pt x="97386" y="203240"/>
                  </a:lnTo>
                  <a:lnTo>
                    <a:pt x="97386" y="228645"/>
                  </a:lnTo>
                  <a:lnTo>
                    <a:pt x="101620" y="266753"/>
                  </a:lnTo>
                  <a:lnTo>
                    <a:pt x="63513" y="266753"/>
                  </a:lnTo>
                  <a:lnTo>
                    <a:pt x="50810" y="283690"/>
                  </a:lnTo>
                  <a:lnTo>
                    <a:pt x="101620" y="321797"/>
                  </a:lnTo>
                  <a:lnTo>
                    <a:pt x="131259" y="309095"/>
                  </a:lnTo>
                  <a:lnTo>
                    <a:pt x="165133" y="347202"/>
                  </a:lnTo>
                  <a:lnTo>
                    <a:pt x="160899" y="351436"/>
                  </a:lnTo>
                  <a:lnTo>
                    <a:pt x="165133" y="351436"/>
                  </a:lnTo>
                  <a:lnTo>
                    <a:pt x="228646" y="321797"/>
                  </a:lnTo>
                  <a:lnTo>
                    <a:pt x="211709" y="300626"/>
                  </a:lnTo>
                  <a:lnTo>
                    <a:pt x="211709" y="275221"/>
                  </a:lnTo>
                  <a:lnTo>
                    <a:pt x="355671" y="275221"/>
                  </a:lnTo>
                  <a:lnTo>
                    <a:pt x="351437" y="254050"/>
                  </a:lnTo>
                  <a:lnTo>
                    <a:pt x="385310" y="237114"/>
                  </a:lnTo>
                  <a:lnTo>
                    <a:pt x="427652" y="266753"/>
                  </a:lnTo>
                  <a:lnTo>
                    <a:pt x="444589" y="275221"/>
                  </a:lnTo>
                  <a:lnTo>
                    <a:pt x="444589" y="232880"/>
                  </a:lnTo>
                  <a:lnTo>
                    <a:pt x="444589" y="182069"/>
                  </a:lnTo>
                  <a:lnTo>
                    <a:pt x="427652" y="186304"/>
                  </a:lnTo>
                  <a:lnTo>
                    <a:pt x="410715" y="160899"/>
                  </a:lnTo>
                  <a:lnTo>
                    <a:pt x="423418" y="139728"/>
                  </a:lnTo>
                  <a:lnTo>
                    <a:pt x="448823" y="165133"/>
                  </a:lnTo>
                  <a:lnTo>
                    <a:pt x="474228" y="148196"/>
                  </a:lnTo>
                  <a:lnTo>
                    <a:pt x="486930" y="131259"/>
                  </a:lnTo>
                  <a:lnTo>
                    <a:pt x="491164" y="114323"/>
                  </a:lnTo>
                  <a:lnTo>
                    <a:pt x="469994" y="114323"/>
                  </a:lnTo>
                  <a:lnTo>
                    <a:pt x="465759" y="93152"/>
                  </a:lnTo>
                  <a:lnTo>
                    <a:pt x="444589" y="93152"/>
                  </a:lnTo>
                  <a:lnTo>
                    <a:pt x="427652" y="63513"/>
                  </a:lnTo>
                  <a:lnTo>
                    <a:pt x="410715" y="67747"/>
                  </a:lnTo>
                  <a:lnTo>
                    <a:pt x="398013" y="59278"/>
                  </a:lnTo>
                  <a:lnTo>
                    <a:pt x="393778" y="33873"/>
                  </a:lnTo>
                  <a:lnTo>
                    <a:pt x="385310" y="38108"/>
                  </a:lnTo>
                  <a:lnTo>
                    <a:pt x="389544" y="55044"/>
                  </a:lnTo>
                  <a:lnTo>
                    <a:pt x="368373" y="55044"/>
                  </a:lnTo>
                  <a:lnTo>
                    <a:pt x="368373" y="80449"/>
                  </a:lnTo>
                  <a:lnTo>
                    <a:pt x="338734" y="93152"/>
                  </a:lnTo>
                  <a:lnTo>
                    <a:pt x="326032" y="63513"/>
                  </a:lnTo>
                  <a:lnTo>
                    <a:pt x="304861" y="76215"/>
                  </a:lnTo>
                  <a:lnTo>
                    <a:pt x="287924" y="63513"/>
                  </a:lnTo>
                  <a:lnTo>
                    <a:pt x="283690" y="42342"/>
                  </a:lnTo>
                  <a:lnTo>
                    <a:pt x="296392" y="25405"/>
                  </a:lnTo>
                  <a:lnTo>
                    <a:pt x="287924" y="8468"/>
                  </a:lnTo>
                  <a:lnTo>
                    <a:pt x="241348" y="8468"/>
                  </a:lnTo>
                  <a:lnTo>
                    <a:pt x="194772" y="0"/>
                  </a:lnTo>
                  <a:lnTo>
                    <a:pt x="18207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6" name="Google Shape;1166;p16"/>
            <p:cNvSpPr/>
            <p:nvPr/>
          </p:nvSpPr>
          <p:spPr>
            <a:xfrm>
              <a:off x="4062035" y="4462636"/>
              <a:ext cx="529272" cy="347202"/>
            </a:xfrm>
            <a:custGeom>
              <a:avLst/>
              <a:gdLst/>
              <a:ahLst/>
              <a:cxnLst/>
              <a:rect l="l" t="t" r="r" b="b"/>
              <a:pathLst>
                <a:path w="529272" h="347202" extrusionOk="0">
                  <a:moveTo>
                    <a:pt x="376842" y="0"/>
                  </a:moveTo>
                  <a:lnTo>
                    <a:pt x="355671" y="25405"/>
                  </a:lnTo>
                  <a:lnTo>
                    <a:pt x="342968" y="25405"/>
                  </a:lnTo>
                  <a:lnTo>
                    <a:pt x="334500" y="55044"/>
                  </a:lnTo>
                  <a:lnTo>
                    <a:pt x="317563" y="55044"/>
                  </a:lnTo>
                  <a:lnTo>
                    <a:pt x="313329" y="42342"/>
                  </a:lnTo>
                  <a:lnTo>
                    <a:pt x="300627" y="42342"/>
                  </a:lnTo>
                  <a:lnTo>
                    <a:pt x="292158" y="50810"/>
                  </a:lnTo>
                  <a:lnTo>
                    <a:pt x="283690" y="42342"/>
                  </a:lnTo>
                  <a:lnTo>
                    <a:pt x="283690" y="29639"/>
                  </a:lnTo>
                  <a:lnTo>
                    <a:pt x="262519" y="21171"/>
                  </a:lnTo>
                  <a:lnTo>
                    <a:pt x="262519" y="29639"/>
                  </a:lnTo>
                  <a:lnTo>
                    <a:pt x="232880" y="33873"/>
                  </a:lnTo>
                  <a:lnTo>
                    <a:pt x="220177" y="46576"/>
                  </a:lnTo>
                  <a:lnTo>
                    <a:pt x="224411" y="71981"/>
                  </a:lnTo>
                  <a:lnTo>
                    <a:pt x="203240" y="71981"/>
                  </a:lnTo>
                  <a:lnTo>
                    <a:pt x="177835" y="59278"/>
                  </a:lnTo>
                  <a:lnTo>
                    <a:pt x="165133" y="59278"/>
                  </a:lnTo>
                  <a:lnTo>
                    <a:pt x="165133" y="76215"/>
                  </a:lnTo>
                  <a:lnTo>
                    <a:pt x="169367" y="118557"/>
                  </a:lnTo>
                  <a:lnTo>
                    <a:pt x="127025" y="118557"/>
                  </a:lnTo>
                  <a:lnTo>
                    <a:pt x="118557" y="135494"/>
                  </a:lnTo>
                  <a:lnTo>
                    <a:pt x="63513" y="156664"/>
                  </a:lnTo>
                  <a:lnTo>
                    <a:pt x="42342" y="139728"/>
                  </a:lnTo>
                  <a:lnTo>
                    <a:pt x="29639" y="160899"/>
                  </a:lnTo>
                  <a:lnTo>
                    <a:pt x="21171" y="182069"/>
                  </a:lnTo>
                  <a:lnTo>
                    <a:pt x="46576" y="203240"/>
                  </a:lnTo>
                  <a:lnTo>
                    <a:pt x="38108" y="232880"/>
                  </a:lnTo>
                  <a:lnTo>
                    <a:pt x="4234" y="241348"/>
                  </a:lnTo>
                  <a:lnTo>
                    <a:pt x="12703" y="258285"/>
                  </a:lnTo>
                  <a:lnTo>
                    <a:pt x="0" y="275221"/>
                  </a:lnTo>
                  <a:lnTo>
                    <a:pt x="4234" y="296392"/>
                  </a:lnTo>
                  <a:lnTo>
                    <a:pt x="21171" y="309095"/>
                  </a:lnTo>
                  <a:lnTo>
                    <a:pt x="42342" y="296392"/>
                  </a:lnTo>
                  <a:lnTo>
                    <a:pt x="55044" y="326031"/>
                  </a:lnTo>
                  <a:lnTo>
                    <a:pt x="84684" y="313329"/>
                  </a:lnTo>
                  <a:lnTo>
                    <a:pt x="84684" y="287924"/>
                  </a:lnTo>
                  <a:lnTo>
                    <a:pt x="105854" y="287924"/>
                  </a:lnTo>
                  <a:lnTo>
                    <a:pt x="101620" y="270987"/>
                  </a:lnTo>
                  <a:lnTo>
                    <a:pt x="110089" y="266753"/>
                  </a:lnTo>
                  <a:lnTo>
                    <a:pt x="114323" y="292158"/>
                  </a:lnTo>
                  <a:lnTo>
                    <a:pt x="127025" y="300626"/>
                  </a:lnTo>
                  <a:lnTo>
                    <a:pt x="143962" y="296392"/>
                  </a:lnTo>
                  <a:lnTo>
                    <a:pt x="160899" y="326031"/>
                  </a:lnTo>
                  <a:lnTo>
                    <a:pt x="182070" y="326031"/>
                  </a:lnTo>
                  <a:lnTo>
                    <a:pt x="186304" y="347202"/>
                  </a:lnTo>
                  <a:lnTo>
                    <a:pt x="207475" y="347202"/>
                  </a:lnTo>
                  <a:lnTo>
                    <a:pt x="207475" y="338734"/>
                  </a:lnTo>
                  <a:lnTo>
                    <a:pt x="262519" y="326031"/>
                  </a:lnTo>
                  <a:lnTo>
                    <a:pt x="266753" y="309095"/>
                  </a:lnTo>
                  <a:lnTo>
                    <a:pt x="313329" y="309095"/>
                  </a:lnTo>
                  <a:lnTo>
                    <a:pt x="326032" y="292158"/>
                  </a:lnTo>
                  <a:lnTo>
                    <a:pt x="406481" y="224411"/>
                  </a:lnTo>
                  <a:lnTo>
                    <a:pt x="457291" y="190538"/>
                  </a:lnTo>
                  <a:lnTo>
                    <a:pt x="478462" y="190538"/>
                  </a:lnTo>
                  <a:lnTo>
                    <a:pt x="499633" y="173601"/>
                  </a:lnTo>
                  <a:lnTo>
                    <a:pt x="529272" y="156664"/>
                  </a:lnTo>
                  <a:lnTo>
                    <a:pt x="529272" y="135494"/>
                  </a:lnTo>
                  <a:lnTo>
                    <a:pt x="512335" y="97386"/>
                  </a:lnTo>
                  <a:lnTo>
                    <a:pt x="465759" y="71981"/>
                  </a:lnTo>
                  <a:lnTo>
                    <a:pt x="457291" y="50810"/>
                  </a:lnTo>
                  <a:lnTo>
                    <a:pt x="431886" y="38108"/>
                  </a:lnTo>
                  <a:lnTo>
                    <a:pt x="414949" y="46576"/>
                  </a:lnTo>
                  <a:lnTo>
                    <a:pt x="406481" y="38108"/>
                  </a:lnTo>
                  <a:lnTo>
                    <a:pt x="402247" y="0"/>
                  </a:lnTo>
                  <a:lnTo>
                    <a:pt x="37684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7" name="Google Shape;1167;p16"/>
            <p:cNvSpPr/>
            <p:nvPr/>
          </p:nvSpPr>
          <p:spPr>
            <a:xfrm>
              <a:off x="3786813" y="4932630"/>
              <a:ext cx="474227" cy="270987"/>
            </a:xfrm>
            <a:custGeom>
              <a:avLst/>
              <a:gdLst/>
              <a:ahLst/>
              <a:cxnLst/>
              <a:rect l="l" t="t" r="r" b="b"/>
              <a:pathLst>
                <a:path w="474227" h="270987" extrusionOk="0">
                  <a:moveTo>
                    <a:pt x="376842" y="0"/>
                  </a:moveTo>
                  <a:lnTo>
                    <a:pt x="342968" y="16937"/>
                  </a:lnTo>
                  <a:lnTo>
                    <a:pt x="347202" y="38108"/>
                  </a:lnTo>
                  <a:lnTo>
                    <a:pt x="203240" y="38108"/>
                  </a:lnTo>
                  <a:lnTo>
                    <a:pt x="203240" y="63513"/>
                  </a:lnTo>
                  <a:lnTo>
                    <a:pt x="220177" y="84683"/>
                  </a:lnTo>
                  <a:lnTo>
                    <a:pt x="156665" y="114323"/>
                  </a:lnTo>
                  <a:lnTo>
                    <a:pt x="148196" y="114323"/>
                  </a:lnTo>
                  <a:lnTo>
                    <a:pt x="97386" y="114323"/>
                  </a:lnTo>
                  <a:lnTo>
                    <a:pt x="93152" y="127025"/>
                  </a:lnTo>
                  <a:lnTo>
                    <a:pt x="67747" y="135494"/>
                  </a:lnTo>
                  <a:lnTo>
                    <a:pt x="50810" y="152430"/>
                  </a:lnTo>
                  <a:lnTo>
                    <a:pt x="0" y="160899"/>
                  </a:lnTo>
                  <a:lnTo>
                    <a:pt x="4234" y="177835"/>
                  </a:lnTo>
                  <a:lnTo>
                    <a:pt x="29639" y="199006"/>
                  </a:lnTo>
                  <a:lnTo>
                    <a:pt x="71981" y="211709"/>
                  </a:lnTo>
                  <a:lnTo>
                    <a:pt x="71981" y="237114"/>
                  </a:lnTo>
                  <a:lnTo>
                    <a:pt x="97386" y="258285"/>
                  </a:lnTo>
                  <a:lnTo>
                    <a:pt x="118557" y="258285"/>
                  </a:lnTo>
                  <a:lnTo>
                    <a:pt x="143962" y="224411"/>
                  </a:lnTo>
                  <a:lnTo>
                    <a:pt x="173601" y="220177"/>
                  </a:lnTo>
                  <a:lnTo>
                    <a:pt x="224411" y="237114"/>
                  </a:lnTo>
                  <a:lnTo>
                    <a:pt x="266753" y="270987"/>
                  </a:lnTo>
                  <a:lnTo>
                    <a:pt x="279456" y="258285"/>
                  </a:lnTo>
                  <a:lnTo>
                    <a:pt x="292158" y="258285"/>
                  </a:lnTo>
                  <a:lnTo>
                    <a:pt x="300627" y="266753"/>
                  </a:lnTo>
                  <a:lnTo>
                    <a:pt x="309095" y="258285"/>
                  </a:lnTo>
                  <a:lnTo>
                    <a:pt x="313329" y="237114"/>
                  </a:lnTo>
                  <a:lnTo>
                    <a:pt x="359905" y="228645"/>
                  </a:lnTo>
                  <a:lnTo>
                    <a:pt x="372608" y="207475"/>
                  </a:lnTo>
                  <a:lnTo>
                    <a:pt x="398013" y="199006"/>
                  </a:lnTo>
                  <a:lnTo>
                    <a:pt x="427652" y="199006"/>
                  </a:lnTo>
                  <a:lnTo>
                    <a:pt x="448823" y="220177"/>
                  </a:lnTo>
                  <a:lnTo>
                    <a:pt x="474228" y="224411"/>
                  </a:lnTo>
                  <a:lnTo>
                    <a:pt x="474228" y="199006"/>
                  </a:lnTo>
                  <a:lnTo>
                    <a:pt x="461525" y="182069"/>
                  </a:lnTo>
                  <a:lnTo>
                    <a:pt x="440354" y="173601"/>
                  </a:lnTo>
                  <a:lnTo>
                    <a:pt x="436120" y="38108"/>
                  </a:lnTo>
                  <a:lnTo>
                    <a:pt x="414949" y="29639"/>
                  </a:lnTo>
                  <a:lnTo>
                    <a:pt x="37684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8" name="Google Shape;1168;p16"/>
            <p:cNvSpPr/>
            <p:nvPr/>
          </p:nvSpPr>
          <p:spPr>
            <a:xfrm>
              <a:off x="3913838" y="3797871"/>
              <a:ext cx="406480" cy="381075"/>
            </a:xfrm>
            <a:custGeom>
              <a:avLst/>
              <a:gdLst/>
              <a:ahLst/>
              <a:cxnLst/>
              <a:rect l="l" t="t" r="r" b="b"/>
              <a:pathLst>
                <a:path w="406480" h="381075" extrusionOk="0">
                  <a:moveTo>
                    <a:pt x="135494" y="0"/>
                  </a:moveTo>
                  <a:lnTo>
                    <a:pt x="131259" y="16937"/>
                  </a:lnTo>
                  <a:lnTo>
                    <a:pt x="139728" y="38108"/>
                  </a:lnTo>
                  <a:lnTo>
                    <a:pt x="131259" y="46576"/>
                  </a:lnTo>
                  <a:lnTo>
                    <a:pt x="114323" y="46576"/>
                  </a:lnTo>
                  <a:lnTo>
                    <a:pt x="97386" y="29639"/>
                  </a:lnTo>
                  <a:lnTo>
                    <a:pt x="84684" y="21171"/>
                  </a:lnTo>
                  <a:lnTo>
                    <a:pt x="84684" y="63513"/>
                  </a:lnTo>
                  <a:lnTo>
                    <a:pt x="55044" y="84683"/>
                  </a:lnTo>
                  <a:lnTo>
                    <a:pt x="38108" y="110089"/>
                  </a:lnTo>
                  <a:lnTo>
                    <a:pt x="42342" y="135494"/>
                  </a:lnTo>
                  <a:lnTo>
                    <a:pt x="33873" y="148196"/>
                  </a:lnTo>
                  <a:lnTo>
                    <a:pt x="25405" y="173601"/>
                  </a:lnTo>
                  <a:lnTo>
                    <a:pt x="16937" y="173601"/>
                  </a:lnTo>
                  <a:lnTo>
                    <a:pt x="4234" y="190538"/>
                  </a:lnTo>
                  <a:lnTo>
                    <a:pt x="12703" y="199006"/>
                  </a:lnTo>
                  <a:lnTo>
                    <a:pt x="16937" y="215943"/>
                  </a:lnTo>
                  <a:lnTo>
                    <a:pt x="0" y="228645"/>
                  </a:lnTo>
                  <a:lnTo>
                    <a:pt x="4234" y="279455"/>
                  </a:lnTo>
                  <a:lnTo>
                    <a:pt x="33873" y="300626"/>
                  </a:lnTo>
                  <a:lnTo>
                    <a:pt x="12703" y="342968"/>
                  </a:lnTo>
                  <a:lnTo>
                    <a:pt x="33873" y="351436"/>
                  </a:lnTo>
                  <a:lnTo>
                    <a:pt x="25405" y="376842"/>
                  </a:lnTo>
                  <a:lnTo>
                    <a:pt x="42342" y="381076"/>
                  </a:lnTo>
                  <a:lnTo>
                    <a:pt x="55044" y="359905"/>
                  </a:lnTo>
                  <a:lnTo>
                    <a:pt x="76215" y="359905"/>
                  </a:lnTo>
                  <a:lnTo>
                    <a:pt x="80449" y="364139"/>
                  </a:lnTo>
                  <a:lnTo>
                    <a:pt x="127025" y="364139"/>
                  </a:lnTo>
                  <a:lnTo>
                    <a:pt x="135494" y="347202"/>
                  </a:lnTo>
                  <a:lnTo>
                    <a:pt x="148196" y="342968"/>
                  </a:lnTo>
                  <a:lnTo>
                    <a:pt x="152430" y="309095"/>
                  </a:lnTo>
                  <a:lnTo>
                    <a:pt x="160899" y="309095"/>
                  </a:lnTo>
                  <a:lnTo>
                    <a:pt x="160899" y="270987"/>
                  </a:lnTo>
                  <a:lnTo>
                    <a:pt x="207475" y="232880"/>
                  </a:lnTo>
                  <a:lnTo>
                    <a:pt x="211709" y="237114"/>
                  </a:lnTo>
                  <a:lnTo>
                    <a:pt x="215943" y="266753"/>
                  </a:lnTo>
                  <a:lnTo>
                    <a:pt x="245582" y="262519"/>
                  </a:lnTo>
                  <a:lnTo>
                    <a:pt x="249816" y="304861"/>
                  </a:lnTo>
                  <a:lnTo>
                    <a:pt x="266753" y="304861"/>
                  </a:lnTo>
                  <a:lnTo>
                    <a:pt x="270987" y="351436"/>
                  </a:lnTo>
                  <a:lnTo>
                    <a:pt x="283690" y="364139"/>
                  </a:lnTo>
                  <a:lnTo>
                    <a:pt x="304861" y="317563"/>
                  </a:lnTo>
                  <a:lnTo>
                    <a:pt x="326032" y="249816"/>
                  </a:lnTo>
                  <a:lnTo>
                    <a:pt x="355671" y="266753"/>
                  </a:lnTo>
                  <a:lnTo>
                    <a:pt x="368373" y="237114"/>
                  </a:lnTo>
                  <a:lnTo>
                    <a:pt x="406481" y="224411"/>
                  </a:lnTo>
                  <a:lnTo>
                    <a:pt x="406481" y="211709"/>
                  </a:lnTo>
                  <a:lnTo>
                    <a:pt x="398013" y="199006"/>
                  </a:lnTo>
                  <a:lnTo>
                    <a:pt x="381076" y="190538"/>
                  </a:lnTo>
                  <a:lnTo>
                    <a:pt x="389544" y="177835"/>
                  </a:lnTo>
                  <a:lnTo>
                    <a:pt x="381076" y="169367"/>
                  </a:lnTo>
                  <a:lnTo>
                    <a:pt x="389544" y="169367"/>
                  </a:lnTo>
                  <a:lnTo>
                    <a:pt x="402247" y="160899"/>
                  </a:lnTo>
                  <a:lnTo>
                    <a:pt x="385310" y="156664"/>
                  </a:lnTo>
                  <a:lnTo>
                    <a:pt x="376842" y="148196"/>
                  </a:lnTo>
                  <a:lnTo>
                    <a:pt x="372608" y="118557"/>
                  </a:lnTo>
                  <a:lnTo>
                    <a:pt x="364139" y="110089"/>
                  </a:lnTo>
                  <a:lnTo>
                    <a:pt x="355671" y="84683"/>
                  </a:lnTo>
                  <a:lnTo>
                    <a:pt x="321797" y="84683"/>
                  </a:lnTo>
                  <a:lnTo>
                    <a:pt x="313329" y="63513"/>
                  </a:lnTo>
                  <a:lnTo>
                    <a:pt x="304861" y="63513"/>
                  </a:lnTo>
                  <a:lnTo>
                    <a:pt x="296392" y="76215"/>
                  </a:lnTo>
                  <a:lnTo>
                    <a:pt x="275221" y="71981"/>
                  </a:lnTo>
                  <a:lnTo>
                    <a:pt x="254051" y="42342"/>
                  </a:lnTo>
                  <a:lnTo>
                    <a:pt x="245582" y="38108"/>
                  </a:lnTo>
                  <a:lnTo>
                    <a:pt x="228646" y="29639"/>
                  </a:lnTo>
                  <a:lnTo>
                    <a:pt x="220177" y="42342"/>
                  </a:lnTo>
                  <a:lnTo>
                    <a:pt x="194772" y="42342"/>
                  </a:lnTo>
                  <a:lnTo>
                    <a:pt x="182070" y="12703"/>
                  </a:lnTo>
                  <a:lnTo>
                    <a:pt x="13549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9" name="Google Shape;1169;p16"/>
            <p:cNvSpPr/>
            <p:nvPr/>
          </p:nvSpPr>
          <p:spPr>
            <a:xfrm>
              <a:off x="4222933" y="3819042"/>
              <a:ext cx="444588" cy="300626"/>
            </a:xfrm>
            <a:custGeom>
              <a:avLst/>
              <a:gdLst/>
              <a:ahLst/>
              <a:cxnLst/>
              <a:rect l="l" t="t" r="r" b="b"/>
              <a:pathLst>
                <a:path w="444588" h="300626" extrusionOk="0">
                  <a:moveTo>
                    <a:pt x="76215" y="0"/>
                  </a:moveTo>
                  <a:lnTo>
                    <a:pt x="67747" y="8468"/>
                  </a:lnTo>
                  <a:lnTo>
                    <a:pt x="67747" y="16937"/>
                  </a:lnTo>
                  <a:lnTo>
                    <a:pt x="50810" y="16937"/>
                  </a:lnTo>
                  <a:lnTo>
                    <a:pt x="33873" y="29639"/>
                  </a:lnTo>
                  <a:lnTo>
                    <a:pt x="8468" y="33873"/>
                  </a:lnTo>
                  <a:lnTo>
                    <a:pt x="0" y="42342"/>
                  </a:lnTo>
                  <a:lnTo>
                    <a:pt x="4234" y="42342"/>
                  </a:lnTo>
                  <a:lnTo>
                    <a:pt x="12703" y="63513"/>
                  </a:lnTo>
                  <a:lnTo>
                    <a:pt x="46576" y="63513"/>
                  </a:lnTo>
                  <a:lnTo>
                    <a:pt x="55044" y="88918"/>
                  </a:lnTo>
                  <a:lnTo>
                    <a:pt x="63513" y="97386"/>
                  </a:lnTo>
                  <a:lnTo>
                    <a:pt x="67747" y="127025"/>
                  </a:lnTo>
                  <a:lnTo>
                    <a:pt x="71981" y="135494"/>
                  </a:lnTo>
                  <a:lnTo>
                    <a:pt x="93152" y="139728"/>
                  </a:lnTo>
                  <a:lnTo>
                    <a:pt x="80449" y="148196"/>
                  </a:lnTo>
                  <a:lnTo>
                    <a:pt x="71981" y="148196"/>
                  </a:lnTo>
                  <a:lnTo>
                    <a:pt x="80449" y="156664"/>
                  </a:lnTo>
                  <a:lnTo>
                    <a:pt x="71981" y="169367"/>
                  </a:lnTo>
                  <a:lnTo>
                    <a:pt x="88918" y="177835"/>
                  </a:lnTo>
                  <a:lnTo>
                    <a:pt x="97386" y="190538"/>
                  </a:lnTo>
                  <a:lnTo>
                    <a:pt x="97386" y="203240"/>
                  </a:lnTo>
                  <a:lnTo>
                    <a:pt x="101620" y="203240"/>
                  </a:lnTo>
                  <a:lnTo>
                    <a:pt x="127025" y="275221"/>
                  </a:lnTo>
                  <a:lnTo>
                    <a:pt x="165133" y="262519"/>
                  </a:lnTo>
                  <a:lnTo>
                    <a:pt x="169367" y="241348"/>
                  </a:lnTo>
                  <a:lnTo>
                    <a:pt x="186304" y="241348"/>
                  </a:lnTo>
                  <a:lnTo>
                    <a:pt x="190538" y="266753"/>
                  </a:lnTo>
                  <a:lnTo>
                    <a:pt x="220177" y="258285"/>
                  </a:lnTo>
                  <a:lnTo>
                    <a:pt x="254051" y="300626"/>
                  </a:lnTo>
                  <a:lnTo>
                    <a:pt x="279456" y="266753"/>
                  </a:lnTo>
                  <a:lnTo>
                    <a:pt x="317563" y="237114"/>
                  </a:lnTo>
                  <a:lnTo>
                    <a:pt x="355671" y="237114"/>
                  </a:lnTo>
                  <a:lnTo>
                    <a:pt x="368373" y="199006"/>
                  </a:lnTo>
                  <a:lnTo>
                    <a:pt x="389544" y="199006"/>
                  </a:lnTo>
                  <a:lnTo>
                    <a:pt x="393778" y="169367"/>
                  </a:lnTo>
                  <a:lnTo>
                    <a:pt x="414949" y="169367"/>
                  </a:lnTo>
                  <a:lnTo>
                    <a:pt x="410715" y="160899"/>
                  </a:lnTo>
                  <a:lnTo>
                    <a:pt x="406481" y="139728"/>
                  </a:lnTo>
                  <a:lnTo>
                    <a:pt x="414949" y="122791"/>
                  </a:lnTo>
                  <a:lnTo>
                    <a:pt x="436120" y="114323"/>
                  </a:lnTo>
                  <a:lnTo>
                    <a:pt x="444589" y="80449"/>
                  </a:lnTo>
                  <a:lnTo>
                    <a:pt x="423418" y="55044"/>
                  </a:lnTo>
                  <a:lnTo>
                    <a:pt x="398013" y="55044"/>
                  </a:lnTo>
                  <a:lnTo>
                    <a:pt x="402247" y="29639"/>
                  </a:lnTo>
                  <a:lnTo>
                    <a:pt x="355671" y="8468"/>
                  </a:lnTo>
                  <a:lnTo>
                    <a:pt x="338734" y="8468"/>
                  </a:lnTo>
                  <a:lnTo>
                    <a:pt x="304861" y="33873"/>
                  </a:lnTo>
                  <a:lnTo>
                    <a:pt x="270987" y="25405"/>
                  </a:lnTo>
                  <a:lnTo>
                    <a:pt x="266753" y="33873"/>
                  </a:lnTo>
                  <a:lnTo>
                    <a:pt x="245582" y="25405"/>
                  </a:lnTo>
                  <a:lnTo>
                    <a:pt x="232880" y="12703"/>
                  </a:lnTo>
                  <a:lnTo>
                    <a:pt x="224411" y="29639"/>
                  </a:lnTo>
                  <a:lnTo>
                    <a:pt x="203240" y="25405"/>
                  </a:lnTo>
                  <a:lnTo>
                    <a:pt x="190538" y="16937"/>
                  </a:lnTo>
                  <a:lnTo>
                    <a:pt x="182070" y="38108"/>
                  </a:lnTo>
                  <a:lnTo>
                    <a:pt x="165133" y="29639"/>
                  </a:lnTo>
                  <a:lnTo>
                    <a:pt x="156665" y="12703"/>
                  </a:lnTo>
                  <a:lnTo>
                    <a:pt x="143962" y="12703"/>
                  </a:lnTo>
                  <a:lnTo>
                    <a:pt x="135494" y="4234"/>
                  </a:lnTo>
                  <a:lnTo>
                    <a:pt x="118557" y="8468"/>
                  </a:lnTo>
                  <a:lnTo>
                    <a:pt x="97386" y="8468"/>
                  </a:lnTo>
                  <a:lnTo>
                    <a:pt x="88918" y="4234"/>
                  </a:lnTo>
                  <a:lnTo>
                    <a:pt x="80449" y="8468"/>
                  </a:lnTo>
                  <a:lnTo>
                    <a:pt x="7621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0" name="Google Shape;1170;p16"/>
            <p:cNvSpPr/>
            <p:nvPr/>
          </p:nvSpPr>
          <p:spPr>
            <a:xfrm>
              <a:off x="4011224" y="3454903"/>
              <a:ext cx="495398" cy="419183"/>
            </a:xfrm>
            <a:custGeom>
              <a:avLst/>
              <a:gdLst/>
              <a:ahLst/>
              <a:cxnLst/>
              <a:rect l="l" t="t" r="r" b="b"/>
              <a:pathLst>
                <a:path w="495398" h="419183" extrusionOk="0">
                  <a:moveTo>
                    <a:pt x="143962" y="0"/>
                  </a:moveTo>
                  <a:lnTo>
                    <a:pt x="122791" y="21171"/>
                  </a:lnTo>
                  <a:lnTo>
                    <a:pt x="122791" y="12703"/>
                  </a:lnTo>
                  <a:lnTo>
                    <a:pt x="101620" y="16937"/>
                  </a:lnTo>
                  <a:lnTo>
                    <a:pt x="101620" y="29639"/>
                  </a:lnTo>
                  <a:lnTo>
                    <a:pt x="93152" y="29639"/>
                  </a:lnTo>
                  <a:lnTo>
                    <a:pt x="84684" y="55044"/>
                  </a:lnTo>
                  <a:lnTo>
                    <a:pt x="71981" y="59278"/>
                  </a:lnTo>
                  <a:lnTo>
                    <a:pt x="50810" y="42342"/>
                  </a:lnTo>
                  <a:lnTo>
                    <a:pt x="50810" y="76215"/>
                  </a:lnTo>
                  <a:lnTo>
                    <a:pt x="63513" y="93152"/>
                  </a:lnTo>
                  <a:lnTo>
                    <a:pt x="67747" y="122791"/>
                  </a:lnTo>
                  <a:lnTo>
                    <a:pt x="50810" y="135494"/>
                  </a:lnTo>
                  <a:lnTo>
                    <a:pt x="46576" y="156664"/>
                  </a:lnTo>
                  <a:lnTo>
                    <a:pt x="29639" y="165133"/>
                  </a:lnTo>
                  <a:lnTo>
                    <a:pt x="0" y="182069"/>
                  </a:lnTo>
                  <a:lnTo>
                    <a:pt x="4234" y="194772"/>
                  </a:lnTo>
                  <a:lnTo>
                    <a:pt x="38108" y="232880"/>
                  </a:lnTo>
                  <a:lnTo>
                    <a:pt x="42342" y="254050"/>
                  </a:lnTo>
                  <a:lnTo>
                    <a:pt x="29639" y="275221"/>
                  </a:lnTo>
                  <a:lnTo>
                    <a:pt x="29639" y="296392"/>
                  </a:lnTo>
                  <a:lnTo>
                    <a:pt x="38108" y="309095"/>
                  </a:lnTo>
                  <a:lnTo>
                    <a:pt x="42342" y="334500"/>
                  </a:lnTo>
                  <a:lnTo>
                    <a:pt x="38108" y="342968"/>
                  </a:lnTo>
                  <a:lnTo>
                    <a:pt x="84684" y="359905"/>
                  </a:lnTo>
                  <a:lnTo>
                    <a:pt x="97386" y="385310"/>
                  </a:lnTo>
                  <a:lnTo>
                    <a:pt x="122791" y="385310"/>
                  </a:lnTo>
                  <a:lnTo>
                    <a:pt x="131259" y="376842"/>
                  </a:lnTo>
                  <a:lnTo>
                    <a:pt x="148196" y="381076"/>
                  </a:lnTo>
                  <a:lnTo>
                    <a:pt x="156665" y="385310"/>
                  </a:lnTo>
                  <a:lnTo>
                    <a:pt x="177835" y="414949"/>
                  </a:lnTo>
                  <a:lnTo>
                    <a:pt x="199006" y="419183"/>
                  </a:lnTo>
                  <a:lnTo>
                    <a:pt x="207475" y="406481"/>
                  </a:lnTo>
                  <a:lnTo>
                    <a:pt x="211709" y="406481"/>
                  </a:lnTo>
                  <a:lnTo>
                    <a:pt x="220177" y="398012"/>
                  </a:lnTo>
                  <a:lnTo>
                    <a:pt x="245582" y="393778"/>
                  </a:lnTo>
                  <a:lnTo>
                    <a:pt x="262519" y="381076"/>
                  </a:lnTo>
                  <a:lnTo>
                    <a:pt x="279456" y="381076"/>
                  </a:lnTo>
                  <a:lnTo>
                    <a:pt x="279456" y="368373"/>
                  </a:lnTo>
                  <a:lnTo>
                    <a:pt x="287924" y="364139"/>
                  </a:lnTo>
                  <a:lnTo>
                    <a:pt x="292158" y="372607"/>
                  </a:lnTo>
                  <a:lnTo>
                    <a:pt x="300627" y="368373"/>
                  </a:lnTo>
                  <a:lnTo>
                    <a:pt x="309095" y="372607"/>
                  </a:lnTo>
                  <a:lnTo>
                    <a:pt x="330266" y="372607"/>
                  </a:lnTo>
                  <a:lnTo>
                    <a:pt x="347202" y="364139"/>
                  </a:lnTo>
                  <a:lnTo>
                    <a:pt x="355671" y="376842"/>
                  </a:lnTo>
                  <a:lnTo>
                    <a:pt x="368373" y="376842"/>
                  </a:lnTo>
                  <a:lnTo>
                    <a:pt x="376842" y="393778"/>
                  </a:lnTo>
                  <a:lnTo>
                    <a:pt x="393778" y="398012"/>
                  </a:lnTo>
                  <a:lnTo>
                    <a:pt x="402247" y="381076"/>
                  </a:lnTo>
                  <a:lnTo>
                    <a:pt x="414949" y="389544"/>
                  </a:lnTo>
                  <a:lnTo>
                    <a:pt x="436120" y="393778"/>
                  </a:lnTo>
                  <a:lnTo>
                    <a:pt x="444589" y="376842"/>
                  </a:lnTo>
                  <a:lnTo>
                    <a:pt x="457291" y="389544"/>
                  </a:lnTo>
                  <a:lnTo>
                    <a:pt x="478462" y="393778"/>
                  </a:lnTo>
                  <a:lnTo>
                    <a:pt x="482696" y="389544"/>
                  </a:lnTo>
                  <a:lnTo>
                    <a:pt x="474228" y="385310"/>
                  </a:lnTo>
                  <a:lnTo>
                    <a:pt x="469994" y="368373"/>
                  </a:lnTo>
                  <a:lnTo>
                    <a:pt x="495399" y="338734"/>
                  </a:lnTo>
                  <a:lnTo>
                    <a:pt x="482696" y="287924"/>
                  </a:lnTo>
                  <a:lnTo>
                    <a:pt x="444589" y="262519"/>
                  </a:lnTo>
                  <a:lnTo>
                    <a:pt x="427652" y="224411"/>
                  </a:lnTo>
                  <a:lnTo>
                    <a:pt x="406481" y="199006"/>
                  </a:lnTo>
                  <a:lnTo>
                    <a:pt x="414949" y="165133"/>
                  </a:lnTo>
                  <a:lnTo>
                    <a:pt x="427652" y="152430"/>
                  </a:lnTo>
                  <a:lnTo>
                    <a:pt x="402247" y="131259"/>
                  </a:lnTo>
                  <a:lnTo>
                    <a:pt x="402247" y="127025"/>
                  </a:lnTo>
                  <a:lnTo>
                    <a:pt x="381076" y="118557"/>
                  </a:lnTo>
                  <a:lnTo>
                    <a:pt x="372608" y="101620"/>
                  </a:lnTo>
                  <a:lnTo>
                    <a:pt x="351437" y="101620"/>
                  </a:lnTo>
                  <a:lnTo>
                    <a:pt x="334500" y="97386"/>
                  </a:lnTo>
                  <a:lnTo>
                    <a:pt x="330266" y="80449"/>
                  </a:lnTo>
                  <a:lnTo>
                    <a:pt x="317563" y="71981"/>
                  </a:lnTo>
                  <a:lnTo>
                    <a:pt x="300627" y="80449"/>
                  </a:lnTo>
                  <a:lnTo>
                    <a:pt x="279456" y="76215"/>
                  </a:lnTo>
                  <a:lnTo>
                    <a:pt x="262519" y="80449"/>
                  </a:lnTo>
                  <a:lnTo>
                    <a:pt x="215943" y="71981"/>
                  </a:lnTo>
                  <a:lnTo>
                    <a:pt x="177835" y="50810"/>
                  </a:lnTo>
                  <a:lnTo>
                    <a:pt x="173601" y="38108"/>
                  </a:lnTo>
                  <a:lnTo>
                    <a:pt x="160899" y="21171"/>
                  </a:lnTo>
                  <a:lnTo>
                    <a:pt x="169367" y="4234"/>
                  </a:lnTo>
                  <a:lnTo>
                    <a:pt x="165133" y="0"/>
                  </a:lnTo>
                  <a:lnTo>
                    <a:pt x="14396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1" name="Google Shape;1171;p16"/>
            <p:cNvSpPr/>
            <p:nvPr/>
          </p:nvSpPr>
          <p:spPr>
            <a:xfrm>
              <a:off x="3122047" y="4619301"/>
              <a:ext cx="317563" cy="419183"/>
            </a:xfrm>
            <a:custGeom>
              <a:avLst/>
              <a:gdLst/>
              <a:ahLst/>
              <a:cxnLst/>
              <a:rect l="l" t="t" r="r" b="b"/>
              <a:pathLst>
                <a:path w="317563" h="419183" extrusionOk="0">
                  <a:moveTo>
                    <a:pt x="93152" y="0"/>
                  </a:moveTo>
                  <a:lnTo>
                    <a:pt x="80449" y="8468"/>
                  </a:lnTo>
                  <a:lnTo>
                    <a:pt x="105854" y="50810"/>
                  </a:lnTo>
                  <a:lnTo>
                    <a:pt x="93152" y="67747"/>
                  </a:lnTo>
                  <a:lnTo>
                    <a:pt x="101620" y="84683"/>
                  </a:lnTo>
                  <a:lnTo>
                    <a:pt x="122791" y="110089"/>
                  </a:lnTo>
                  <a:lnTo>
                    <a:pt x="105854" y="131259"/>
                  </a:lnTo>
                  <a:lnTo>
                    <a:pt x="84684" y="186304"/>
                  </a:lnTo>
                  <a:lnTo>
                    <a:pt x="42342" y="220177"/>
                  </a:lnTo>
                  <a:lnTo>
                    <a:pt x="50810" y="241348"/>
                  </a:lnTo>
                  <a:lnTo>
                    <a:pt x="42342" y="249816"/>
                  </a:lnTo>
                  <a:lnTo>
                    <a:pt x="21171" y="245582"/>
                  </a:lnTo>
                  <a:lnTo>
                    <a:pt x="12703" y="296392"/>
                  </a:lnTo>
                  <a:lnTo>
                    <a:pt x="0" y="304861"/>
                  </a:lnTo>
                  <a:lnTo>
                    <a:pt x="0" y="334500"/>
                  </a:lnTo>
                  <a:lnTo>
                    <a:pt x="4234" y="334500"/>
                  </a:lnTo>
                  <a:lnTo>
                    <a:pt x="29639" y="347202"/>
                  </a:lnTo>
                  <a:lnTo>
                    <a:pt x="59278" y="372607"/>
                  </a:lnTo>
                  <a:lnTo>
                    <a:pt x="63513" y="389544"/>
                  </a:lnTo>
                  <a:lnTo>
                    <a:pt x="84684" y="410715"/>
                  </a:lnTo>
                  <a:lnTo>
                    <a:pt x="105854" y="410715"/>
                  </a:lnTo>
                  <a:lnTo>
                    <a:pt x="156665" y="389544"/>
                  </a:lnTo>
                  <a:lnTo>
                    <a:pt x="177835" y="414949"/>
                  </a:lnTo>
                  <a:lnTo>
                    <a:pt x="207475" y="419183"/>
                  </a:lnTo>
                  <a:lnTo>
                    <a:pt x="215943" y="402247"/>
                  </a:lnTo>
                  <a:lnTo>
                    <a:pt x="232880" y="406481"/>
                  </a:lnTo>
                  <a:lnTo>
                    <a:pt x="262519" y="410715"/>
                  </a:lnTo>
                  <a:lnTo>
                    <a:pt x="258285" y="330266"/>
                  </a:lnTo>
                  <a:lnTo>
                    <a:pt x="275221" y="330266"/>
                  </a:lnTo>
                  <a:lnTo>
                    <a:pt x="287924" y="334500"/>
                  </a:lnTo>
                  <a:lnTo>
                    <a:pt x="296392" y="326031"/>
                  </a:lnTo>
                  <a:lnTo>
                    <a:pt x="296392" y="309095"/>
                  </a:lnTo>
                  <a:lnTo>
                    <a:pt x="317563" y="300626"/>
                  </a:lnTo>
                  <a:lnTo>
                    <a:pt x="309095" y="270987"/>
                  </a:lnTo>
                  <a:lnTo>
                    <a:pt x="300627" y="262519"/>
                  </a:lnTo>
                  <a:lnTo>
                    <a:pt x="283690" y="270987"/>
                  </a:lnTo>
                  <a:lnTo>
                    <a:pt x="292158" y="254050"/>
                  </a:lnTo>
                  <a:lnTo>
                    <a:pt x="287924" y="237114"/>
                  </a:lnTo>
                  <a:lnTo>
                    <a:pt x="262519" y="220177"/>
                  </a:lnTo>
                  <a:lnTo>
                    <a:pt x="266753" y="207475"/>
                  </a:lnTo>
                  <a:lnTo>
                    <a:pt x="279456" y="182069"/>
                  </a:lnTo>
                  <a:lnTo>
                    <a:pt x="296392" y="177835"/>
                  </a:lnTo>
                  <a:lnTo>
                    <a:pt x="296392" y="165133"/>
                  </a:lnTo>
                  <a:lnTo>
                    <a:pt x="309095" y="152430"/>
                  </a:lnTo>
                  <a:lnTo>
                    <a:pt x="313329" y="139728"/>
                  </a:lnTo>
                  <a:lnTo>
                    <a:pt x="287924" y="127025"/>
                  </a:lnTo>
                  <a:lnTo>
                    <a:pt x="249816" y="127025"/>
                  </a:lnTo>
                  <a:lnTo>
                    <a:pt x="245582" y="114323"/>
                  </a:lnTo>
                  <a:lnTo>
                    <a:pt x="224411" y="114323"/>
                  </a:lnTo>
                  <a:lnTo>
                    <a:pt x="220177" y="101620"/>
                  </a:lnTo>
                  <a:lnTo>
                    <a:pt x="199006" y="101620"/>
                  </a:lnTo>
                  <a:lnTo>
                    <a:pt x="194772" y="105854"/>
                  </a:lnTo>
                  <a:lnTo>
                    <a:pt x="173601" y="105854"/>
                  </a:lnTo>
                  <a:lnTo>
                    <a:pt x="173601" y="93152"/>
                  </a:lnTo>
                  <a:lnTo>
                    <a:pt x="156665" y="84683"/>
                  </a:lnTo>
                  <a:lnTo>
                    <a:pt x="160899" y="80449"/>
                  </a:lnTo>
                  <a:lnTo>
                    <a:pt x="165133" y="63513"/>
                  </a:lnTo>
                  <a:lnTo>
                    <a:pt x="160899" y="59278"/>
                  </a:lnTo>
                  <a:lnTo>
                    <a:pt x="152430" y="38108"/>
                  </a:lnTo>
                  <a:lnTo>
                    <a:pt x="135494" y="33873"/>
                  </a:lnTo>
                  <a:lnTo>
                    <a:pt x="118557" y="25405"/>
                  </a:lnTo>
                  <a:lnTo>
                    <a:pt x="118557" y="0"/>
                  </a:lnTo>
                  <a:lnTo>
                    <a:pt x="9315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2" name="Google Shape;1172;p16"/>
            <p:cNvSpPr/>
            <p:nvPr/>
          </p:nvSpPr>
          <p:spPr>
            <a:xfrm>
              <a:off x="2656288" y="4623535"/>
              <a:ext cx="588550" cy="359904"/>
            </a:xfrm>
            <a:custGeom>
              <a:avLst/>
              <a:gdLst/>
              <a:ahLst/>
              <a:cxnLst/>
              <a:rect l="l" t="t" r="r" b="b"/>
              <a:pathLst>
                <a:path w="588550" h="359904" extrusionOk="0">
                  <a:moveTo>
                    <a:pt x="503867" y="0"/>
                  </a:moveTo>
                  <a:lnTo>
                    <a:pt x="482696" y="12703"/>
                  </a:lnTo>
                  <a:lnTo>
                    <a:pt x="440354" y="8468"/>
                  </a:lnTo>
                  <a:lnTo>
                    <a:pt x="436120" y="4234"/>
                  </a:lnTo>
                  <a:lnTo>
                    <a:pt x="406481" y="12703"/>
                  </a:lnTo>
                  <a:lnTo>
                    <a:pt x="385310" y="16937"/>
                  </a:lnTo>
                  <a:lnTo>
                    <a:pt x="368373" y="4234"/>
                  </a:lnTo>
                  <a:lnTo>
                    <a:pt x="347202" y="12703"/>
                  </a:lnTo>
                  <a:lnTo>
                    <a:pt x="342968" y="4234"/>
                  </a:lnTo>
                  <a:lnTo>
                    <a:pt x="321797" y="4234"/>
                  </a:lnTo>
                  <a:lnTo>
                    <a:pt x="309095" y="12703"/>
                  </a:lnTo>
                  <a:lnTo>
                    <a:pt x="270987" y="12703"/>
                  </a:lnTo>
                  <a:lnTo>
                    <a:pt x="254051" y="25405"/>
                  </a:lnTo>
                  <a:lnTo>
                    <a:pt x="215943" y="25405"/>
                  </a:lnTo>
                  <a:lnTo>
                    <a:pt x="211709" y="33873"/>
                  </a:lnTo>
                  <a:lnTo>
                    <a:pt x="203240" y="29639"/>
                  </a:lnTo>
                  <a:lnTo>
                    <a:pt x="211709" y="16937"/>
                  </a:lnTo>
                  <a:lnTo>
                    <a:pt x="194772" y="4234"/>
                  </a:lnTo>
                  <a:lnTo>
                    <a:pt x="169367" y="25405"/>
                  </a:lnTo>
                  <a:lnTo>
                    <a:pt x="131259" y="25405"/>
                  </a:lnTo>
                  <a:lnTo>
                    <a:pt x="84684" y="4234"/>
                  </a:lnTo>
                  <a:lnTo>
                    <a:pt x="80449" y="16937"/>
                  </a:lnTo>
                  <a:lnTo>
                    <a:pt x="46576" y="59278"/>
                  </a:lnTo>
                  <a:lnTo>
                    <a:pt x="16937" y="71981"/>
                  </a:lnTo>
                  <a:lnTo>
                    <a:pt x="0" y="71981"/>
                  </a:lnTo>
                  <a:lnTo>
                    <a:pt x="0" y="88918"/>
                  </a:lnTo>
                  <a:lnTo>
                    <a:pt x="16937" y="105854"/>
                  </a:lnTo>
                  <a:lnTo>
                    <a:pt x="42342" y="105854"/>
                  </a:lnTo>
                  <a:lnTo>
                    <a:pt x="46576" y="127025"/>
                  </a:lnTo>
                  <a:lnTo>
                    <a:pt x="67747" y="131259"/>
                  </a:lnTo>
                  <a:lnTo>
                    <a:pt x="71981" y="114323"/>
                  </a:lnTo>
                  <a:lnTo>
                    <a:pt x="101620" y="127025"/>
                  </a:lnTo>
                  <a:lnTo>
                    <a:pt x="118557" y="131259"/>
                  </a:lnTo>
                  <a:lnTo>
                    <a:pt x="122791" y="152430"/>
                  </a:lnTo>
                  <a:lnTo>
                    <a:pt x="114323" y="160899"/>
                  </a:lnTo>
                  <a:lnTo>
                    <a:pt x="114323" y="190538"/>
                  </a:lnTo>
                  <a:lnTo>
                    <a:pt x="93152" y="199006"/>
                  </a:lnTo>
                  <a:lnTo>
                    <a:pt x="93152" y="211709"/>
                  </a:lnTo>
                  <a:lnTo>
                    <a:pt x="105854" y="228645"/>
                  </a:lnTo>
                  <a:lnTo>
                    <a:pt x="131259" y="237114"/>
                  </a:lnTo>
                  <a:lnTo>
                    <a:pt x="135494" y="211709"/>
                  </a:lnTo>
                  <a:lnTo>
                    <a:pt x="148196" y="199006"/>
                  </a:lnTo>
                  <a:lnTo>
                    <a:pt x="143962" y="220177"/>
                  </a:lnTo>
                  <a:lnTo>
                    <a:pt x="156665" y="232880"/>
                  </a:lnTo>
                  <a:lnTo>
                    <a:pt x="182070" y="232880"/>
                  </a:lnTo>
                  <a:lnTo>
                    <a:pt x="194772" y="249816"/>
                  </a:lnTo>
                  <a:lnTo>
                    <a:pt x="232880" y="258285"/>
                  </a:lnTo>
                  <a:lnTo>
                    <a:pt x="266753" y="279455"/>
                  </a:lnTo>
                  <a:lnTo>
                    <a:pt x="326032" y="279455"/>
                  </a:lnTo>
                  <a:lnTo>
                    <a:pt x="330266" y="309095"/>
                  </a:lnTo>
                  <a:lnTo>
                    <a:pt x="368373" y="338734"/>
                  </a:lnTo>
                  <a:lnTo>
                    <a:pt x="385310" y="359905"/>
                  </a:lnTo>
                  <a:lnTo>
                    <a:pt x="402247" y="351436"/>
                  </a:lnTo>
                  <a:lnTo>
                    <a:pt x="414949" y="347202"/>
                  </a:lnTo>
                  <a:lnTo>
                    <a:pt x="423418" y="355671"/>
                  </a:lnTo>
                  <a:lnTo>
                    <a:pt x="436120" y="347202"/>
                  </a:lnTo>
                  <a:lnTo>
                    <a:pt x="465759" y="330266"/>
                  </a:lnTo>
                  <a:lnTo>
                    <a:pt x="465759" y="300626"/>
                  </a:lnTo>
                  <a:lnTo>
                    <a:pt x="478462" y="292158"/>
                  </a:lnTo>
                  <a:lnTo>
                    <a:pt x="486930" y="241348"/>
                  </a:lnTo>
                  <a:lnTo>
                    <a:pt x="508101" y="245582"/>
                  </a:lnTo>
                  <a:lnTo>
                    <a:pt x="516570" y="237114"/>
                  </a:lnTo>
                  <a:lnTo>
                    <a:pt x="508101" y="215943"/>
                  </a:lnTo>
                  <a:lnTo>
                    <a:pt x="546209" y="182069"/>
                  </a:lnTo>
                  <a:lnTo>
                    <a:pt x="571614" y="127025"/>
                  </a:lnTo>
                  <a:lnTo>
                    <a:pt x="588551" y="105854"/>
                  </a:lnTo>
                  <a:lnTo>
                    <a:pt x="567380" y="80449"/>
                  </a:lnTo>
                  <a:lnTo>
                    <a:pt x="558911" y="63513"/>
                  </a:lnTo>
                  <a:lnTo>
                    <a:pt x="571614" y="46576"/>
                  </a:lnTo>
                  <a:lnTo>
                    <a:pt x="546209" y="4234"/>
                  </a:lnTo>
                  <a:lnTo>
                    <a:pt x="508101" y="0"/>
                  </a:lnTo>
                  <a:lnTo>
                    <a:pt x="50386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3" name="Google Shape;1173;p16"/>
            <p:cNvSpPr/>
            <p:nvPr/>
          </p:nvSpPr>
          <p:spPr>
            <a:xfrm>
              <a:off x="2740971" y="4195884"/>
              <a:ext cx="546208" cy="461524"/>
            </a:xfrm>
            <a:custGeom>
              <a:avLst/>
              <a:gdLst/>
              <a:ahLst/>
              <a:cxnLst/>
              <a:rect l="l" t="t" r="r" b="b"/>
              <a:pathLst>
                <a:path w="546208" h="461524" extrusionOk="0">
                  <a:moveTo>
                    <a:pt x="169367" y="0"/>
                  </a:moveTo>
                  <a:lnTo>
                    <a:pt x="118557" y="25405"/>
                  </a:lnTo>
                  <a:lnTo>
                    <a:pt x="105854" y="25405"/>
                  </a:lnTo>
                  <a:lnTo>
                    <a:pt x="80449" y="169367"/>
                  </a:lnTo>
                  <a:lnTo>
                    <a:pt x="46576" y="304861"/>
                  </a:lnTo>
                  <a:lnTo>
                    <a:pt x="33873" y="355671"/>
                  </a:lnTo>
                  <a:lnTo>
                    <a:pt x="25405" y="393778"/>
                  </a:lnTo>
                  <a:lnTo>
                    <a:pt x="0" y="431886"/>
                  </a:lnTo>
                  <a:lnTo>
                    <a:pt x="46576" y="453057"/>
                  </a:lnTo>
                  <a:lnTo>
                    <a:pt x="84684" y="453057"/>
                  </a:lnTo>
                  <a:lnTo>
                    <a:pt x="110089" y="431886"/>
                  </a:lnTo>
                  <a:lnTo>
                    <a:pt x="127025" y="448822"/>
                  </a:lnTo>
                  <a:lnTo>
                    <a:pt x="118557" y="457291"/>
                  </a:lnTo>
                  <a:lnTo>
                    <a:pt x="127025" y="461525"/>
                  </a:lnTo>
                  <a:lnTo>
                    <a:pt x="131259" y="453057"/>
                  </a:lnTo>
                  <a:lnTo>
                    <a:pt x="169367" y="453057"/>
                  </a:lnTo>
                  <a:lnTo>
                    <a:pt x="186304" y="436120"/>
                  </a:lnTo>
                  <a:lnTo>
                    <a:pt x="224411" y="440354"/>
                  </a:lnTo>
                  <a:lnTo>
                    <a:pt x="237114" y="431886"/>
                  </a:lnTo>
                  <a:lnTo>
                    <a:pt x="258285" y="431886"/>
                  </a:lnTo>
                  <a:lnTo>
                    <a:pt x="262519" y="440354"/>
                  </a:lnTo>
                  <a:lnTo>
                    <a:pt x="283690" y="431886"/>
                  </a:lnTo>
                  <a:lnTo>
                    <a:pt x="296392" y="444588"/>
                  </a:lnTo>
                  <a:lnTo>
                    <a:pt x="321797" y="440354"/>
                  </a:lnTo>
                  <a:lnTo>
                    <a:pt x="351437" y="431886"/>
                  </a:lnTo>
                  <a:lnTo>
                    <a:pt x="355671" y="436120"/>
                  </a:lnTo>
                  <a:lnTo>
                    <a:pt x="398013" y="440354"/>
                  </a:lnTo>
                  <a:lnTo>
                    <a:pt x="419183" y="427652"/>
                  </a:lnTo>
                  <a:lnTo>
                    <a:pt x="410715" y="406481"/>
                  </a:lnTo>
                  <a:lnTo>
                    <a:pt x="419183" y="376842"/>
                  </a:lnTo>
                  <a:lnTo>
                    <a:pt x="436120" y="359905"/>
                  </a:lnTo>
                  <a:lnTo>
                    <a:pt x="431886" y="330266"/>
                  </a:lnTo>
                  <a:lnTo>
                    <a:pt x="444589" y="317563"/>
                  </a:lnTo>
                  <a:lnTo>
                    <a:pt x="423418" y="287924"/>
                  </a:lnTo>
                  <a:lnTo>
                    <a:pt x="440354" y="270987"/>
                  </a:lnTo>
                  <a:lnTo>
                    <a:pt x="457291" y="266753"/>
                  </a:lnTo>
                  <a:lnTo>
                    <a:pt x="474228" y="275221"/>
                  </a:lnTo>
                  <a:lnTo>
                    <a:pt x="495399" y="254050"/>
                  </a:lnTo>
                  <a:lnTo>
                    <a:pt x="499633" y="279455"/>
                  </a:lnTo>
                  <a:lnTo>
                    <a:pt x="508101" y="287924"/>
                  </a:lnTo>
                  <a:lnTo>
                    <a:pt x="525038" y="283690"/>
                  </a:lnTo>
                  <a:lnTo>
                    <a:pt x="525038" y="266753"/>
                  </a:lnTo>
                  <a:lnTo>
                    <a:pt x="529272" y="254050"/>
                  </a:lnTo>
                  <a:lnTo>
                    <a:pt x="525038" y="245582"/>
                  </a:lnTo>
                  <a:lnTo>
                    <a:pt x="529272" y="215943"/>
                  </a:lnTo>
                  <a:lnTo>
                    <a:pt x="546209" y="199006"/>
                  </a:lnTo>
                  <a:lnTo>
                    <a:pt x="537740" y="186304"/>
                  </a:lnTo>
                  <a:lnTo>
                    <a:pt x="520804" y="186304"/>
                  </a:lnTo>
                  <a:lnTo>
                    <a:pt x="499633" y="177835"/>
                  </a:lnTo>
                  <a:lnTo>
                    <a:pt x="469994" y="182069"/>
                  </a:lnTo>
                  <a:lnTo>
                    <a:pt x="461525" y="148196"/>
                  </a:lnTo>
                  <a:lnTo>
                    <a:pt x="444589" y="122791"/>
                  </a:lnTo>
                  <a:lnTo>
                    <a:pt x="436120" y="122791"/>
                  </a:lnTo>
                  <a:lnTo>
                    <a:pt x="440354" y="148196"/>
                  </a:lnTo>
                  <a:lnTo>
                    <a:pt x="440354" y="156664"/>
                  </a:lnTo>
                  <a:lnTo>
                    <a:pt x="410715" y="160899"/>
                  </a:lnTo>
                  <a:lnTo>
                    <a:pt x="385310" y="148196"/>
                  </a:lnTo>
                  <a:lnTo>
                    <a:pt x="376842" y="114323"/>
                  </a:lnTo>
                  <a:lnTo>
                    <a:pt x="359905" y="93152"/>
                  </a:lnTo>
                  <a:lnTo>
                    <a:pt x="347202" y="93152"/>
                  </a:lnTo>
                  <a:lnTo>
                    <a:pt x="342968" y="80449"/>
                  </a:lnTo>
                  <a:lnTo>
                    <a:pt x="330266" y="71981"/>
                  </a:lnTo>
                  <a:lnTo>
                    <a:pt x="304861" y="63513"/>
                  </a:lnTo>
                  <a:lnTo>
                    <a:pt x="313329" y="55044"/>
                  </a:lnTo>
                  <a:lnTo>
                    <a:pt x="313329" y="46576"/>
                  </a:lnTo>
                  <a:lnTo>
                    <a:pt x="304861" y="38108"/>
                  </a:lnTo>
                  <a:lnTo>
                    <a:pt x="292158" y="33873"/>
                  </a:lnTo>
                  <a:lnTo>
                    <a:pt x="266753" y="33873"/>
                  </a:lnTo>
                  <a:lnTo>
                    <a:pt x="249816" y="50810"/>
                  </a:lnTo>
                  <a:lnTo>
                    <a:pt x="237114" y="50810"/>
                  </a:lnTo>
                  <a:lnTo>
                    <a:pt x="220177" y="38108"/>
                  </a:lnTo>
                  <a:lnTo>
                    <a:pt x="194772" y="50810"/>
                  </a:lnTo>
                  <a:lnTo>
                    <a:pt x="182070" y="42342"/>
                  </a:lnTo>
                  <a:lnTo>
                    <a:pt x="190538" y="29639"/>
                  </a:lnTo>
                  <a:lnTo>
                    <a:pt x="194772" y="8468"/>
                  </a:lnTo>
                  <a:lnTo>
                    <a:pt x="16936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4" name="Google Shape;1174;p16"/>
            <p:cNvSpPr/>
            <p:nvPr/>
          </p:nvSpPr>
          <p:spPr>
            <a:xfrm>
              <a:off x="2846826" y="3730124"/>
              <a:ext cx="508101" cy="622423"/>
            </a:xfrm>
            <a:custGeom>
              <a:avLst/>
              <a:gdLst/>
              <a:ahLst/>
              <a:cxnLst/>
              <a:rect l="l" t="t" r="r" b="b"/>
              <a:pathLst>
                <a:path w="508101" h="622423" extrusionOk="0">
                  <a:moveTo>
                    <a:pt x="71981" y="4234"/>
                  </a:moveTo>
                  <a:lnTo>
                    <a:pt x="46576" y="42342"/>
                  </a:lnTo>
                  <a:lnTo>
                    <a:pt x="38108" y="169367"/>
                  </a:lnTo>
                  <a:lnTo>
                    <a:pt x="21171" y="296392"/>
                  </a:lnTo>
                  <a:lnTo>
                    <a:pt x="4234" y="398012"/>
                  </a:lnTo>
                  <a:lnTo>
                    <a:pt x="4234" y="423417"/>
                  </a:lnTo>
                  <a:lnTo>
                    <a:pt x="16937" y="389544"/>
                  </a:lnTo>
                  <a:lnTo>
                    <a:pt x="38108" y="364139"/>
                  </a:lnTo>
                  <a:lnTo>
                    <a:pt x="67747" y="389544"/>
                  </a:lnTo>
                  <a:lnTo>
                    <a:pt x="71981" y="398012"/>
                  </a:lnTo>
                  <a:lnTo>
                    <a:pt x="80449" y="410715"/>
                  </a:lnTo>
                  <a:lnTo>
                    <a:pt x="42342" y="414949"/>
                  </a:lnTo>
                  <a:lnTo>
                    <a:pt x="33873" y="402247"/>
                  </a:lnTo>
                  <a:lnTo>
                    <a:pt x="21171" y="410715"/>
                  </a:lnTo>
                  <a:lnTo>
                    <a:pt x="16937" y="431886"/>
                  </a:lnTo>
                  <a:lnTo>
                    <a:pt x="0" y="457291"/>
                  </a:lnTo>
                  <a:lnTo>
                    <a:pt x="0" y="491164"/>
                  </a:lnTo>
                  <a:lnTo>
                    <a:pt x="12703" y="491164"/>
                  </a:lnTo>
                  <a:lnTo>
                    <a:pt x="59278" y="465759"/>
                  </a:lnTo>
                  <a:lnTo>
                    <a:pt x="88918" y="474228"/>
                  </a:lnTo>
                  <a:lnTo>
                    <a:pt x="84684" y="491164"/>
                  </a:lnTo>
                  <a:lnTo>
                    <a:pt x="76215" y="508101"/>
                  </a:lnTo>
                  <a:lnTo>
                    <a:pt x="88918" y="512335"/>
                  </a:lnTo>
                  <a:lnTo>
                    <a:pt x="114323" y="503867"/>
                  </a:lnTo>
                  <a:lnTo>
                    <a:pt x="131259" y="516569"/>
                  </a:lnTo>
                  <a:lnTo>
                    <a:pt x="143962" y="516569"/>
                  </a:lnTo>
                  <a:lnTo>
                    <a:pt x="156665" y="499633"/>
                  </a:lnTo>
                  <a:lnTo>
                    <a:pt x="186304" y="495398"/>
                  </a:lnTo>
                  <a:lnTo>
                    <a:pt x="194772" y="503867"/>
                  </a:lnTo>
                  <a:lnTo>
                    <a:pt x="203240" y="512335"/>
                  </a:lnTo>
                  <a:lnTo>
                    <a:pt x="203240" y="520803"/>
                  </a:lnTo>
                  <a:lnTo>
                    <a:pt x="199006" y="529272"/>
                  </a:lnTo>
                  <a:lnTo>
                    <a:pt x="224411" y="537740"/>
                  </a:lnTo>
                  <a:lnTo>
                    <a:pt x="237114" y="546208"/>
                  </a:lnTo>
                  <a:lnTo>
                    <a:pt x="237114" y="558911"/>
                  </a:lnTo>
                  <a:lnTo>
                    <a:pt x="254051" y="558911"/>
                  </a:lnTo>
                  <a:lnTo>
                    <a:pt x="270987" y="580082"/>
                  </a:lnTo>
                  <a:lnTo>
                    <a:pt x="279456" y="613955"/>
                  </a:lnTo>
                  <a:lnTo>
                    <a:pt x="304861" y="622424"/>
                  </a:lnTo>
                  <a:lnTo>
                    <a:pt x="330266" y="622424"/>
                  </a:lnTo>
                  <a:lnTo>
                    <a:pt x="330266" y="613955"/>
                  </a:lnTo>
                  <a:lnTo>
                    <a:pt x="330266" y="588550"/>
                  </a:lnTo>
                  <a:lnTo>
                    <a:pt x="338734" y="588550"/>
                  </a:lnTo>
                  <a:lnTo>
                    <a:pt x="351437" y="609721"/>
                  </a:lnTo>
                  <a:lnTo>
                    <a:pt x="376842" y="605487"/>
                  </a:lnTo>
                  <a:lnTo>
                    <a:pt x="389544" y="592784"/>
                  </a:lnTo>
                  <a:lnTo>
                    <a:pt x="385310" y="580082"/>
                  </a:lnTo>
                  <a:lnTo>
                    <a:pt x="376842" y="571614"/>
                  </a:lnTo>
                  <a:lnTo>
                    <a:pt x="381076" y="554677"/>
                  </a:lnTo>
                  <a:lnTo>
                    <a:pt x="393778" y="554677"/>
                  </a:lnTo>
                  <a:lnTo>
                    <a:pt x="410715" y="546208"/>
                  </a:lnTo>
                  <a:lnTo>
                    <a:pt x="402247" y="529272"/>
                  </a:lnTo>
                  <a:lnTo>
                    <a:pt x="398013" y="512335"/>
                  </a:lnTo>
                  <a:lnTo>
                    <a:pt x="410715" y="491164"/>
                  </a:lnTo>
                  <a:lnTo>
                    <a:pt x="431886" y="457291"/>
                  </a:lnTo>
                  <a:lnTo>
                    <a:pt x="448823" y="440354"/>
                  </a:lnTo>
                  <a:lnTo>
                    <a:pt x="461525" y="436120"/>
                  </a:lnTo>
                  <a:lnTo>
                    <a:pt x="461525" y="419183"/>
                  </a:lnTo>
                  <a:lnTo>
                    <a:pt x="448823" y="419183"/>
                  </a:lnTo>
                  <a:lnTo>
                    <a:pt x="440354" y="402247"/>
                  </a:lnTo>
                  <a:lnTo>
                    <a:pt x="444589" y="389544"/>
                  </a:lnTo>
                  <a:lnTo>
                    <a:pt x="465759" y="385310"/>
                  </a:lnTo>
                  <a:lnTo>
                    <a:pt x="478462" y="381076"/>
                  </a:lnTo>
                  <a:lnTo>
                    <a:pt x="495399" y="376842"/>
                  </a:lnTo>
                  <a:lnTo>
                    <a:pt x="491164" y="347202"/>
                  </a:lnTo>
                  <a:lnTo>
                    <a:pt x="508101" y="338734"/>
                  </a:lnTo>
                  <a:lnTo>
                    <a:pt x="486930" y="326031"/>
                  </a:lnTo>
                  <a:lnTo>
                    <a:pt x="469994" y="347202"/>
                  </a:lnTo>
                  <a:lnTo>
                    <a:pt x="423418" y="347202"/>
                  </a:lnTo>
                  <a:lnTo>
                    <a:pt x="419183" y="338734"/>
                  </a:lnTo>
                  <a:lnTo>
                    <a:pt x="402247" y="330266"/>
                  </a:lnTo>
                  <a:lnTo>
                    <a:pt x="414949" y="317563"/>
                  </a:lnTo>
                  <a:lnTo>
                    <a:pt x="414949" y="300626"/>
                  </a:lnTo>
                  <a:lnTo>
                    <a:pt x="410715" y="292158"/>
                  </a:lnTo>
                  <a:lnTo>
                    <a:pt x="410715" y="287924"/>
                  </a:lnTo>
                  <a:lnTo>
                    <a:pt x="423418" y="275221"/>
                  </a:lnTo>
                  <a:lnTo>
                    <a:pt x="427652" y="254050"/>
                  </a:lnTo>
                  <a:lnTo>
                    <a:pt x="436120" y="228645"/>
                  </a:lnTo>
                  <a:lnTo>
                    <a:pt x="427652" y="215943"/>
                  </a:lnTo>
                  <a:lnTo>
                    <a:pt x="410715" y="215943"/>
                  </a:lnTo>
                  <a:lnTo>
                    <a:pt x="402247" y="207475"/>
                  </a:lnTo>
                  <a:lnTo>
                    <a:pt x="398013" y="224411"/>
                  </a:lnTo>
                  <a:lnTo>
                    <a:pt x="381076" y="215943"/>
                  </a:lnTo>
                  <a:lnTo>
                    <a:pt x="359905" y="224411"/>
                  </a:lnTo>
                  <a:lnTo>
                    <a:pt x="342968" y="220177"/>
                  </a:lnTo>
                  <a:lnTo>
                    <a:pt x="304861" y="186304"/>
                  </a:lnTo>
                  <a:lnTo>
                    <a:pt x="283690" y="186304"/>
                  </a:lnTo>
                  <a:lnTo>
                    <a:pt x="279456" y="135494"/>
                  </a:lnTo>
                  <a:lnTo>
                    <a:pt x="237114" y="131259"/>
                  </a:lnTo>
                  <a:lnTo>
                    <a:pt x="237114" y="110089"/>
                  </a:lnTo>
                  <a:lnTo>
                    <a:pt x="228646" y="114323"/>
                  </a:lnTo>
                  <a:lnTo>
                    <a:pt x="186304" y="114323"/>
                  </a:lnTo>
                  <a:lnTo>
                    <a:pt x="186304" y="127025"/>
                  </a:lnTo>
                  <a:lnTo>
                    <a:pt x="199006" y="169367"/>
                  </a:lnTo>
                  <a:lnTo>
                    <a:pt x="199006" y="215943"/>
                  </a:lnTo>
                  <a:lnTo>
                    <a:pt x="194772" y="224411"/>
                  </a:lnTo>
                  <a:lnTo>
                    <a:pt x="186304" y="190538"/>
                  </a:lnTo>
                  <a:lnTo>
                    <a:pt x="165133" y="105854"/>
                  </a:lnTo>
                  <a:lnTo>
                    <a:pt x="84684" y="33873"/>
                  </a:lnTo>
                  <a:lnTo>
                    <a:pt x="88918" y="4234"/>
                  </a:lnTo>
                  <a:lnTo>
                    <a:pt x="7198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5" name="Google Shape;1175;p16"/>
            <p:cNvSpPr/>
            <p:nvPr/>
          </p:nvSpPr>
          <p:spPr>
            <a:xfrm>
              <a:off x="3253307" y="3696251"/>
              <a:ext cx="465759" cy="491164"/>
            </a:xfrm>
            <a:custGeom>
              <a:avLst/>
              <a:gdLst/>
              <a:ahLst/>
              <a:cxnLst/>
              <a:rect l="l" t="t" r="r" b="b"/>
              <a:pathLst>
                <a:path w="465759" h="491164" extrusionOk="0">
                  <a:moveTo>
                    <a:pt x="203240" y="0"/>
                  </a:moveTo>
                  <a:lnTo>
                    <a:pt x="190538" y="25405"/>
                  </a:lnTo>
                  <a:lnTo>
                    <a:pt x="165133" y="25405"/>
                  </a:lnTo>
                  <a:lnTo>
                    <a:pt x="165133" y="63513"/>
                  </a:lnTo>
                  <a:lnTo>
                    <a:pt x="93152" y="114323"/>
                  </a:lnTo>
                  <a:lnTo>
                    <a:pt x="93152" y="165133"/>
                  </a:lnTo>
                  <a:lnTo>
                    <a:pt x="63513" y="194772"/>
                  </a:lnTo>
                  <a:lnTo>
                    <a:pt x="50810" y="207475"/>
                  </a:lnTo>
                  <a:lnTo>
                    <a:pt x="21171" y="203240"/>
                  </a:lnTo>
                  <a:lnTo>
                    <a:pt x="4234" y="232880"/>
                  </a:lnTo>
                  <a:lnTo>
                    <a:pt x="0" y="241348"/>
                  </a:lnTo>
                  <a:lnTo>
                    <a:pt x="4234" y="254050"/>
                  </a:lnTo>
                  <a:lnTo>
                    <a:pt x="21171" y="254050"/>
                  </a:lnTo>
                  <a:lnTo>
                    <a:pt x="29639" y="266753"/>
                  </a:lnTo>
                  <a:lnTo>
                    <a:pt x="21171" y="287924"/>
                  </a:lnTo>
                  <a:lnTo>
                    <a:pt x="16937" y="313329"/>
                  </a:lnTo>
                  <a:lnTo>
                    <a:pt x="4234" y="321797"/>
                  </a:lnTo>
                  <a:lnTo>
                    <a:pt x="4234" y="330266"/>
                  </a:lnTo>
                  <a:lnTo>
                    <a:pt x="8468" y="334500"/>
                  </a:lnTo>
                  <a:lnTo>
                    <a:pt x="8468" y="351436"/>
                  </a:lnTo>
                  <a:lnTo>
                    <a:pt x="0" y="364139"/>
                  </a:lnTo>
                  <a:lnTo>
                    <a:pt x="12703" y="372607"/>
                  </a:lnTo>
                  <a:lnTo>
                    <a:pt x="16937" y="385310"/>
                  </a:lnTo>
                  <a:lnTo>
                    <a:pt x="63513" y="381076"/>
                  </a:lnTo>
                  <a:lnTo>
                    <a:pt x="80449" y="359905"/>
                  </a:lnTo>
                  <a:lnTo>
                    <a:pt x="101620" y="372607"/>
                  </a:lnTo>
                  <a:lnTo>
                    <a:pt x="84684" y="381076"/>
                  </a:lnTo>
                  <a:lnTo>
                    <a:pt x="88918" y="410715"/>
                  </a:lnTo>
                  <a:lnTo>
                    <a:pt x="110089" y="427652"/>
                  </a:lnTo>
                  <a:lnTo>
                    <a:pt x="114323" y="457291"/>
                  </a:lnTo>
                  <a:lnTo>
                    <a:pt x="135494" y="465759"/>
                  </a:lnTo>
                  <a:lnTo>
                    <a:pt x="148196" y="453057"/>
                  </a:lnTo>
                  <a:lnTo>
                    <a:pt x="182070" y="453057"/>
                  </a:lnTo>
                  <a:lnTo>
                    <a:pt x="194772" y="440354"/>
                  </a:lnTo>
                  <a:lnTo>
                    <a:pt x="207475" y="440354"/>
                  </a:lnTo>
                  <a:lnTo>
                    <a:pt x="207475" y="453057"/>
                  </a:lnTo>
                  <a:lnTo>
                    <a:pt x="241348" y="453057"/>
                  </a:lnTo>
                  <a:lnTo>
                    <a:pt x="245582" y="444588"/>
                  </a:lnTo>
                  <a:lnTo>
                    <a:pt x="258285" y="444588"/>
                  </a:lnTo>
                  <a:lnTo>
                    <a:pt x="270987" y="457291"/>
                  </a:lnTo>
                  <a:lnTo>
                    <a:pt x="270987" y="469993"/>
                  </a:lnTo>
                  <a:lnTo>
                    <a:pt x="258285" y="474228"/>
                  </a:lnTo>
                  <a:lnTo>
                    <a:pt x="262519" y="482696"/>
                  </a:lnTo>
                  <a:lnTo>
                    <a:pt x="279456" y="486930"/>
                  </a:lnTo>
                  <a:lnTo>
                    <a:pt x="296392" y="469993"/>
                  </a:lnTo>
                  <a:lnTo>
                    <a:pt x="313329" y="469993"/>
                  </a:lnTo>
                  <a:lnTo>
                    <a:pt x="326032" y="482696"/>
                  </a:lnTo>
                  <a:lnTo>
                    <a:pt x="347202" y="491164"/>
                  </a:lnTo>
                  <a:lnTo>
                    <a:pt x="351437" y="486930"/>
                  </a:lnTo>
                  <a:lnTo>
                    <a:pt x="364139" y="474228"/>
                  </a:lnTo>
                  <a:lnTo>
                    <a:pt x="368373" y="448822"/>
                  </a:lnTo>
                  <a:lnTo>
                    <a:pt x="398013" y="448822"/>
                  </a:lnTo>
                  <a:lnTo>
                    <a:pt x="423418" y="414949"/>
                  </a:lnTo>
                  <a:lnTo>
                    <a:pt x="410715" y="414949"/>
                  </a:lnTo>
                  <a:lnTo>
                    <a:pt x="410715" y="398012"/>
                  </a:lnTo>
                  <a:lnTo>
                    <a:pt x="436120" y="393778"/>
                  </a:lnTo>
                  <a:lnTo>
                    <a:pt x="436120" y="376842"/>
                  </a:lnTo>
                  <a:lnTo>
                    <a:pt x="448823" y="372607"/>
                  </a:lnTo>
                  <a:lnTo>
                    <a:pt x="465759" y="347202"/>
                  </a:lnTo>
                  <a:lnTo>
                    <a:pt x="448823" y="330266"/>
                  </a:lnTo>
                  <a:lnTo>
                    <a:pt x="448823" y="313329"/>
                  </a:lnTo>
                  <a:lnTo>
                    <a:pt x="461525" y="304861"/>
                  </a:lnTo>
                  <a:lnTo>
                    <a:pt x="448823" y="283690"/>
                  </a:lnTo>
                  <a:lnTo>
                    <a:pt x="448823" y="249816"/>
                  </a:lnTo>
                  <a:lnTo>
                    <a:pt x="414949" y="249816"/>
                  </a:lnTo>
                  <a:lnTo>
                    <a:pt x="402247" y="241348"/>
                  </a:lnTo>
                  <a:lnTo>
                    <a:pt x="414949" y="228645"/>
                  </a:lnTo>
                  <a:lnTo>
                    <a:pt x="398013" y="211709"/>
                  </a:lnTo>
                  <a:lnTo>
                    <a:pt x="410715" y="199006"/>
                  </a:lnTo>
                  <a:lnTo>
                    <a:pt x="398013" y="190538"/>
                  </a:lnTo>
                  <a:lnTo>
                    <a:pt x="398013" y="169367"/>
                  </a:lnTo>
                  <a:lnTo>
                    <a:pt x="427652" y="143962"/>
                  </a:lnTo>
                  <a:lnTo>
                    <a:pt x="410715" y="131259"/>
                  </a:lnTo>
                  <a:lnTo>
                    <a:pt x="402247" y="105854"/>
                  </a:lnTo>
                  <a:lnTo>
                    <a:pt x="368373" y="101620"/>
                  </a:lnTo>
                  <a:lnTo>
                    <a:pt x="359905" y="93152"/>
                  </a:lnTo>
                  <a:lnTo>
                    <a:pt x="381076" y="84683"/>
                  </a:lnTo>
                  <a:lnTo>
                    <a:pt x="372608" y="71981"/>
                  </a:lnTo>
                  <a:lnTo>
                    <a:pt x="338734" y="67747"/>
                  </a:lnTo>
                  <a:lnTo>
                    <a:pt x="330266" y="38108"/>
                  </a:lnTo>
                  <a:lnTo>
                    <a:pt x="283690" y="33873"/>
                  </a:lnTo>
                  <a:lnTo>
                    <a:pt x="270987" y="46576"/>
                  </a:lnTo>
                  <a:lnTo>
                    <a:pt x="262519" y="50810"/>
                  </a:lnTo>
                  <a:lnTo>
                    <a:pt x="249816" y="33873"/>
                  </a:lnTo>
                  <a:lnTo>
                    <a:pt x="254051" y="16937"/>
                  </a:lnTo>
                  <a:lnTo>
                    <a:pt x="245582" y="0"/>
                  </a:lnTo>
                  <a:lnTo>
                    <a:pt x="20324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6" name="Google Shape;1176;p16"/>
            <p:cNvSpPr/>
            <p:nvPr/>
          </p:nvSpPr>
          <p:spPr>
            <a:xfrm>
              <a:off x="3202497" y="4106966"/>
              <a:ext cx="402246" cy="347202"/>
            </a:xfrm>
            <a:custGeom>
              <a:avLst/>
              <a:gdLst/>
              <a:ahLst/>
              <a:cxnLst/>
              <a:rect l="l" t="t" r="r" b="b"/>
              <a:pathLst>
                <a:path w="402246" h="347202" extrusionOk="0">
                  <a:moveTo>
                    <a:pt x="139728" y="4234"/>
                  </a:moveTo>
                  <a:lnTo>
                    <a:pt x="122791" y="4234"/>
                  </a:lnTo>
                  <a:lnTo>
                    <a:pt x="110089" y="8468"/>
                  </a:lnTo>
                  <a:lnTo>
                    <a:pt x="88918" y="12703"/>
                  </a:lnTo>
                  <a:lnTo>
                    <a:pt x="84684" y="29639"/>
                  </a:lnTo>
                  <a:lnTo>
                    <a:pt x="93152" y="42342"/>
                  </a:lnTo>
                  <a:lnTo>
                    <a:pt x="105854" y="46576"/>
                  </a:lnTo>
                  <a:lnTo>
                    <a:pt x="105854" y="59278"/>
                  </a:lnTo>
                  <a:lnTo>
                    <a:pt x="93152" y="63513"/>
                  </a:lnTo>
                  <a:lnTo>
                    <a:pt x="80449" y="80449"/>
                  </a:lnTo>
                  <a:lnTo>
                    <a:pt x="55044" y="114323"/>
                  </a:lnTo>
                  <a:lnTo>
                    <a:pt x="46576" y="135494"/>
                  </a:lnTo>
                  <a:lnTo>
                    <a:pt x="50810" y="156664"/>
                  </a:lnTo>
                  <a:lnTo>
                    <a:pt x="55044" y="169367"/>
                  </a:lnTo>
                  <a:lnTo>
                    <a:pt x="38108" y="177835"/>
                  </a:lnTo>
                  <a:lnTo>
                    <a:pt x="25405" y="177835"/>
                  </a:lnTo>
                  <a:lnTo>
                    <a:pt x="21171" y="194772"/>
                  </a:lnTo>
                  <a:lnTo>
                    <a:pt x="33873" y="203240"/>
                  </a:lnTo>
                  <a:lnTo>
                    <a:pt x="33873" y="215943"/>
                  </a:lnTo>
                  <a:lnTo>
                    <a:pt x="21171" y="228645"/>
                  </a:lnTo>
                  <a:lnTo>
                    <a:pt x="0" y="232880"/>
                  </a:lnTo>
                  <a:lnTo>
                    <a:pt x="0" y="237114"/>
                  </a:lnTo>
                  <a:lnTo>
                    <a:pt x="8468" y="270987"/>
                  </a:lnTo>
                  <a:lnTo>
                    <a:pt x="38108" y="266753"/>
                  </a:lnTo>
                  <a:lnTo>
                    <a:pt x="59278" y="275221"/>
                  </a:lnTo>
                  <a:lnTo>
                    <a:pt x="76215" y="275221"/>
                  </a:lnTo>
                  <a:lnTo>
                    <a:pt x="84684" y="287924"/>
                  </a:lnTo>
                  <a:lnTo>
                    <a:pt x="67747" y="304861"/>
                  </a:lnTo>
                  <a:lnTo>
                    <a:pt x="63513" y="334500"/>
                  </a:lnTo>
                  <a:lnTo>
                    <a:pt x="67747" y="342968"/>
                  </a:lnTo>
                  <a:lnTo>
                    <a:pt x="71981" y="330266"/>
                  </a:lnTo>
                  <a:lnTo>
                    <a:pt x="93152" y="347202"/>
                  </a:lnTo>
                  <a:lnTo>
                    <a:pt x="114323" y="321797"/>
                  </a:lnTo>
                  <a:lnTo>
                    <a:pt x="127025" y="338734"/>
                  </a:lnTo>
                  <a:lnTo>
                    <a:pt x="152430" y="334500"/>
                  </a:lnTo>
                  <a:lnTo>
                    <a:pt x="182070" y="330266"/>
                  </a:lnTo>
                  <a:lnTo>
                    <a:pt x="190538" y="309095"/>
                  </a:lnTo>
                  <a:lnTo>
                    <a:pt x="237114" y="304861"/>
                  </a:lnTo>
                  <a:lnTo>
                    <a:pt x="262519" y="326031"/>
                  </a:lnTo>
                  <a:lnTo>
                    <a:pt x="270987" y="317563"/>
                  </a:lnTo>
                  <a:lnTo>
                    <a:pt x="283690" y="313329"/>
                  </a:lnTo>
                  <a:lnTo>
                    <a:pt x="279456" y="292158"/>
                  </a:lnTo>
                  <a:lnTo>
                    <a:pt x="300627" y="287924"/>
                  </a:lnTo>
                  <a:lnTo>
                    <a:pt x="330266" y="279455"/>
                  </a:lnTo>
                  <a:lnTo>
                    <a:pt x="321797" y="262519"/>
                  </a:lnTo>
                  <a:lnTo>
                    <a:pt x="334500" y="249816"/>
                  </a:lnTo>
                  <a:lnTo>
                    <a:pt x="338734" y="224411"/>
                  </a:lnTo>
                  <a:lnTo>
                    <a:pt x="321797" y="203240"/>
                  </a:lnTo>
                  <a:lnTo>
                    <a:pt x="334500" y="169367"/>
                  </a:lnTo>
                  <a:lnTo>
                    <a:pt x="359905" y="182069"/>
                  </a:lnTo>
                  <a:lnTo>
                    <a:pt x="389544" y="177835"/>
                  </a:lnTo>
                  <a:lnTo>
                    <a:pt x="376842" y="143962"/>
                  </a:lnTo>
                  <a:lnTo>
                    <a:pt x="364139" y="97386"/>
                  </a:lnTo>
                  <a:lnTo>
                    <a:pt x="393778" y="97386"/>
                  </a:lnTo>
                  <a:lnTo>
                    <a:pt x="402247" y="80449"/>
                  </a:lnTo>
                  <a:lnTo>
                    <a:pt x="376842" y="71981"/>
                  </a:lnTo>
                  <a:lnTo>
                    <a:pt x="364139" y="59278"/>
                  </a:lnTo>
                  <a:lnTo>
                    <a:pt x="347202" y="59278"/>
                  </a:lnTo>
                  <a:lnTo>
                    <a:pt x="330266" y="76215"/>
                  </a:lnTo>
                  <a:lnTo>
                    <a:pt x="313329" y="71981"/>
                  </a:lnTo>
                  <a:lnTo>
                    <a:pt x="309095" y="63513"/>
                  </a:lnTo>
                  <a:lnTo>
                    <a:pt x="321797" y="59278"/>
                  </a:lnTo>
                  <a:lnTo>
                    <a:pt x="321797" y="46576"/>
                  </a:lnTo>
                  <a:lnTo>
                    <a:pt x="309095" y="33873"/>
                  </a:lnTo>
                  <a:lnTo>
                    <a:pt x="296392" y="29639"/>
                  </a:lnTo>
                  <a:lnTo>
                    <a:pt x="287924" y="38108"/>
                  </a:lnTo>
                  <a:lnTo>
                    <a:pt x="258285" y="38108"/>
                  </a:lnTo>
                  <a:lnTo>
                    <a:pt x="258285" y="29639"/>
                  </a:lnTo>
                  <a:lnTo>
                    <a:pt x="249816" y="29639"/>
                  </a:lnTo>
                  <a:lnTo>
                    <a:pt x="232880" y="42342"/>
                  </a:lnTo>
                  <a:lnTo>
                    <a:pt x="199006" y="42342"/>
                  </a:lnTo>
                  <a:lnTo>
                    <a:pt x="186304" y="55044"/>
                  </a:lnTo>
                  <a:lnTo>
                    <a:pt x="165133" y="46576"/>
                  </a:lnTo>
                  <a:lnTo>
                    <a:pt x="160899" y="16937"/>
                  </a:lnTo>
                  <a:lnTo>
                    <a:pt x="13972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7" name="Google Shape;1177;p16"/>
            <p:cNvSpPr/>
            <p:nvPr/>
          </p:nvSpPr>
          <p:spPr>
            <a:xfrm>
              <a:off x="3566636" y="3984175"/>
              <a:ext cx="385310" cy="368373"/>
            </a:xfrm>
            <a:custGeom>
              <a:avLst/>
              <a:gdLst/>
              <a:ahLst/>
              <a:cxnLst/>
              <a:rect l="l" t="t" r="r" b="b"/>
              <a:pathLst>
                <a:path w="385310" h="368373" extrusionOk="0">
                  <a:moveTo>
                    <a:pt x="182070" y="0"/>
                  </a:moveTo>
                  <a:lnTo>
                    <a:pt x="152430" y="16937"/>
                  </a:lnTo>
                  <a:lnTo>
                    <a:pt x="148196" y="16937"/>
                  </a:lnTo>
                  <a:lnTo>
                    <a:pt x="135494" y="25405"/>
                  </a:lnTo>
                  <a:lnTo>
                    <a:pt x="135494" y="42342"/>
                  </a:lnTo>
                  <a:lnTo>
                    <a:pt x="152430" y="59278"/>
                  </a:lnTo>
                  <a:lnTo>
                    <a:pt x="135494" y="84683"/>
                  </a:lnTo>
                  <a:lnTo>
                    <a:pt x="122791" y="88918"/>
                  </a:lnTo>
                  <a:lnTo>
                    <a:pt x="122791" y="105854"/>
                  </a:lnTo>
                  <a:lnTo>
                    <a:pt x="97386" y="110089"/>
                  </a:lnTo>
                  <a:lnTo>
                    <a:pt x="97386" y="122791"/>
                  </a:lnTo>
                  <a:lnTo>
                    <a:pt x="110089" y="127025"/>
                  </a:lnTo>
                  <a:lnTo>
                    <a:pt x="84684" y="160899"/>
                  </a:lnTo>
                  <a:lnTo>
                    <a:pt x="50810" y="160899"/>
                  </a:lnTo>
                  <a:lnTo>
                    <a:pt x="50810" y="186304"/>
                  </a:lnTo>
                  <a:lnTo>
                    <a:pt x="38108" y="199006"/>
                  </a:lnTo>
                  <a:lnTo>
                    <a:pt x="29639" y="220177"/>
                  </a:lnTo>
                  <a:lnTo>
                    <a:pt x="0" y="220177"/>
                  </a:lnTo>
                  <a:lnTo>
                    <a:pt x="12703" y="266753"/>
                  </a:lnTo>
                  <a:lnTo>
                    <a:pt x="25405" y="296392"/>
                  </a:lnTo>
                  <a:lnTo>
                    <a:pt x="42342" y="292158"/>
                  </a:lnTo>
                  <a:lnTo>
                    <a:pt x="46576" y="300626"/>
                  </a:lnTo>
                  <a:lnTo>
                    <a:pt x="33873" y="313329"/>
                  </a:lnTo>
                  <a:lnTo>
                    <a:pt x="42342" y="330266"/>
                  </a:lnTo>
                  <a:lnTo>
                    <a:pt x="55044" y="330266"/>
                  </a:lnTo>
                  <a:lnTo>
                    <a:pt x="67747" y="347202"/>
                  </a:lnTo>
                  <a:lnTo>
                    <a:pt x="80449" y="347202"/>
                  </a:lnTo>
                  <a:lnTo>
                    <a:pt x="88918" y="334500"/>
                  </a:lnTo>
                  <a:lnTo>
                    <a:pt x="93152" y="338734"/>
                  </a:lnTo>
                  <a:lnTo>
                    <a:pt x="93152" y="351436"/>
                  </a:lnTo>
                  <a:lnTo>
                    <a:pt x="97386" y="368373"/>
                  </a:lnTo>
                  <a:lnTo>
                    <a:pt x="127025" y="368373"/>
                  </a:lnTo>
                  <a:lnTo>
                    <a:pt x="148196" y="347202"/>
                  </a:lnTo>
                  <a:lnTo>
                    <a:pt x="160899" y="342968"/>
                  </a:lnTo>
                  <a:lnTo>
                    <a:pt x="165133" y="351436"/>
                  </a:lnTo>
                  <a:lnTo>
                    <a:pt x="173601" y="368373"/>
                  </a:lnTo>
                  <a:lnTo>
                    <a:pt x="186304" y="368373"/>
                  </a:lnTo>
                  <a:lnTo>
                    <a:pt x="190538" y="338734"/>
                  </a:lnTo>
                  <a:lnTo>
                    <a:pt x="211709" y="342968"/>
                  </a:lnTo>
                  <a:lnTo>
                    <a:pt x="224411" y="326031"/>
                  </a:lnTo>
                  <a:lnTo>
                    <a:pt x="249816" y="330266"/>
                  </a:lnTo>
                  <a:lnTo>
                    <a:pt x="283690" y="313329"/>
                  </a:lnTo>
                  <a:lnTo>
                    <a:pt x="283690" y="317563"/>
                  </a:lnTo>
                  <a:lnTo>
                    <a:pt x="292158" y="309095"/>
                  </a:lnTo>
                  <a:lnTo>
                    <a:pt x="279456" y="287924"/>
                  </a:lnTo>
                  <a:lnTo>
                    <a:pt x="275221" y="258285"/>
                  </a:lnTo>
                  <a:lnTo>
                    <a:pt x="292158" y="245582"/>
                  </a:lnTo>
                  <a:lnTo>
                    <a:pt x="300627" y="245582"/>
                  </a:lnTo>
                  <a:lnTo>
                    <a:pt x="326032" y="220177"/>
                  </a:lnTo>
                  <a:lnTo>
                    <a:pt x="338734" y="220177"/>
                  </a:lnTo>
                  <a:lnTo>
                    <a:pt x="342968" y="211709"/>
                  </a:lnTo>
                  <a:lnTo>
                    <a:pt x="372608" y="211709"/>
                  </a:lnTo>
                  <a:lnTo>
                    <a:pt x="381076" y="203240"/>
                  </a:lnTo>
                  <a:lnTo>
                    <a:pt x="385310" y="194772"/>
                  </a:lnTo>
                  <a:lnTo>
                    <a:pt x="372608" y="190538"/>
                  </a:lnTo>
                  <a:lnTo>
                    <a:pt x="381076" y="165133"/>
                  </a:lnTo>
                  <a:lnTo>
                    <a:pt x="359905" y="156664"/>
                  </a:lnTo>
                  <a:lnTo>
                    <a:pt x="381076" y="114323"/>
                  </a:lnTo>
                  <a:lnTo>
                    <a:pt x="355671" y="93152"/>
                  </a:lnTo>
                  <a:lnTo>
                    <a:pt x="347202" y="38108"/>
                  </a:lnTo>
                  <a:lnTo>
                    <a:pt x="321797" y="29639"/>
                  </a:lnTo>
                  <a:lnTo>
                    <a:pt x="304861" y="46576"/>
                  </a:lnTo>
                  <a:lnTo>
                    <a:pt x="296392" y="33873"/>
                  </a:lnTo>
                  <a:lnTo>
                    <a:pt x="270987" y="59278"/>
                  </a:lnTo>
                  <a:lnTo>
                    <a:pt x="254051" y="59278"/>
                  </a:lnTo>
                  <a:lnTo>
                    <a:pt x="220177" y="16937"/>
                  </a:lnTo>
                  <a:lnTo>
                    <a:pt x="18207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8" name="Google Shape;1178;p16"/>
            <p:cNvSpPr/>
            <p:nvPr/>
          </p:nvSpPr>
          <p:spPr>
            <a:xfrm>
              <a:off x="3503123" y="4759029"/>
              <a:ext cx="440354" cy="334499"/>
            </a:xfrm>
            <a:custGeom>
              <a:avLst/>
              <a:gdLst/>
              <a:ahLst/>
              <a:cxnLst/>
              <a:rect l="l" t="t" r="r" b="b"/>
              <a:pathLst>
                <a:path w="440354" h="334499" extrusionOk="0">
                  <a:moveTo>
                    <a:pt x="165133" y="0"/>
                  </a:moveTo>
                  <a:lnTo>
                    <a:pt x="156665" y="8468"/>
                  </a:lnTo>
                  <a:lnTo>
                    <a:pt x="152430" y="12703"/>
                  </a:lnTo>
                  <a:lnTo>
                    <a:pt x="173601" y="29639"/>
                  </a:lnTo>
                  <a:lnTo>
                    <a:pt x="177835" y="38108"/>
                  </a:lnTo>
                  <a:lnTo>
                    <a:pt x="173601" y="46576"/>
                  </a:lnTo>
                  <a:lnTo>
                    <a:pt x="139728" y="50810"/>
                  </a:lnTo>
                  <a:lnTo>
                    <a:pt x="131259" y="63513"/>
                  </a:lnTo>
                  <a:lnTo>
                    <a:pt x="131259" y="67747"/>
                  </a:lnTo>
                  <a:lnTo>
                    <a:pt x="143962" y="71981"/>
                  </a:lnTo>
                  <a:lnTo>
                    <a:pt x="152430" y="80449"/>
                  </a:lnTo>
                  <a:lnTo>
                    <a:pt x="143962" y="93152"/>
                  </a:lnTo>
                  <a:lnTo>
                    <a:pt x="135494" y="93152"/>
                  </a:lnTo>
                  <a:lnTo>
                    <a:pt x="118557" y="80449"/>
                  </a:lnTo>
                  <a:lnTo>
                    <a:pt x="101620" y="71981"/>
                  </a:lnTo>
                  <a:lnTo>
                    <a:pt x="80449" y="76215"/>
                  </a:lnTo>
                  <a:lnTo>
                    <a:pt x="50810" y="93152"/>
                  </a:lnTo>
                  <a:lnTo>
                    <a:pt x="50810" y="122791"/>
                  </a:lnTo>
                  <a:lnTo>
                    <a:pt x="59278" y="127025"/>
                  </a:lnTo>
                  <a:lnTo>
                    <a:pt x="55044" y="148196"/>
                  </a:lnTo>
                  <a:lnTo>
                    <a:pt x="21171" y="156664"/>
                  </a:lnTo>
                  <a:lnTo>
                    <a:pt x="4234" y="173601"/>
                  </a:lnTo>
                  <a:lnTo>
                    <a:pt x="4234" y="203240"/>
                  </a:lnTo>
                  <a:lnTo>
                    <a:pt x="12703" y="207475"/>
                  </a:lnTo>
                  <a:lnTo>
                    <a:pt x="0" y="220177"/>
                  </a:lnTo>
                  <a:lnTo>
                    <a:pt x="4234" y="224411"/>
                  </a:lnTo>
                  <a:lnTo>
                    <a:pt x="50810" y="237114"/>
                  </a:lnTo>
                  <a:lnTo>
                    <a:pt x="71981" y="237114"/>
                  </a:lnTo>
                  <a:lnTo>
                    <a:pt x="101620" y="266753"/>
                  </a:lnTo>
                  <a:lnTo>
                    <a:pt x="165133" y="266753"/>
                  </a:lnTo>
                  <a:lnTo>
                    <a:pt x="190538" y="304861"/>
                  </a:lnTo>
                  <a:lnTo>
                    <a:pt x="215943" y="296392"/>
                  </a:lnTo>
                  <a:lnTo>
                    <a:pt x="279456" y="304861"/>
                  </a:lnTo>
                  <a:lnTo>
                    <a:pt x="283690" y="334500"/>
                  </a:lnTo>
                  <a:lnTo>
                    <a:pt x="334500" y="326031"/>
                  </a:lnTo>
                  <a:lnTo>
                    <a:pt x="351437" y="309095"/>
                  </a:lnTo>
                  <a:lnTo>
                    <a:pt x="376842" y="300626"/>
                  </a:lnTo>
                  <a:lnTo>
                    <a:pt x="381076" y="287924"/>
                  </a:lnTo>
                  <a:lnTo>
                    <a:pt x="440354" y="283690"/>
                  </a:lnTo>
                  <a:lnTo>
                    <a:pt x="406481" y="245582"/>
                  </a:lnTo>
                  <a:lnTo>
                    <a:pt x="376842" y="258285"/>
                  </a:lnTo>
                  <a:lnTo>
                    <a:pt x="326032" y="220177"/>
                  </a:lnTo>
                  <a:lnTo>
                    <a:pt x="338734" y="203240"/>
                  </a:lnTo>
                  <a:lnTo>
                    <a:pt x="376842" y="203240"/>
                  </a:lnTo>
                  <a:lnTo>
                    <a:pt x="372608" y="165133"/>
                  </a:lnTo>
                  <a:lnTo>
                    <a:pt x="372608" y="139728"/>
                  </a:lnTo>
                  <a:lnTo>
                    <a:pt x="364139" y="84683"/>
                  </a:lnTo>
                  <a:lnTo>
                    <a:pt x="292158" y="50810"/>
                  </a:lnTo>
                  <a:lnTo>
                    <a:pt x="292158" y="38108"/>
                  </a:lnTo>
                  <a:lnTo>
                    <a:pt x="279456" y="21171"/>
                  </a:lnTo>
                  <a:lnTo>
                    <a:pt x="266753" y="25405"/>
                  </a:lnTo>
                  <a:lnTo>
                    <a:pt x="249816" y="29639"/>
                  </a:lnTo>
                  <a:lnTo>
                    <a:pt x="220177" y="12703"/>
                  </a:lnTo>
                  <a:lnTo>
                    <a:pt x="211709" y="12703"/>
                  </a:lnTo>
                  <a:lnTo>
                    <a:pt x="224411" y="29639"/>
                  </a:lnTo>
                  <a:lnTo>
                    <a:pt x="220177" y="38108"/>
                  </a:lnTo>
                  <a:lnTo>
                    <a:pt x="194772" y="38108"/>
                  </a:lnTo>
                  <a:lnTo>
                    <a:pt x="190538" y="21171"/>
                  </a:lnTo>
                  <a:lnTo>
                    <a:pt x="177835" y="0"/>
                  </a:lnTo>
                  <a:lnTo>
                    <a:pt x="16513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9" name="Google Shape;1179;p16"/>
            <p:cNvSpPr/>
            <p:nvPr/>
          </p:nvSpPr>
          <p:spPr>
            <a:xfrm>
              <a:off x="3151687" y="4411826"/>
              <a:ext cx="478461" cy="347202"/>
            </a:xfrm>
            <a:custGeom>
              <a:avLst/>
              <a:gdLst/>
              <a:ahLst/>
              <a:cxnLst/>
              <a:rect l="l" t="t" r="r" b="b"/>
              <a:pathLst>
                <a:path w="478461" h="347202" extrusionOk="0">
                  <a:moveTo>
                    <a:pt x="287924" y="0"/>
                  </a:moveTo>
                  <a:lnTo>
                    <a:pt x="241348" y="4234"/>
                  </a:lnTo>
                  <a:lnTo>
                    <a:pt x="232880" y="25405"/>
                  </a:lnTo>
                  <a:lnTo>
                    <a:pt x="203240" y="29639"/>
                  </a:lnTo>
                  <a:lnTo>
                    <a:pt x="177835" y="33873"/>
                  </a:lnTo>
                  <a:lnTo>
                    <a:pt x="165133" y="16937"/>
                  </a:lnTo>
                  <a:lnTo>
                    <a:pt x="143962" y="42342"/>
                  </a:lnTo>
                  <a:lnTo>
                    <a:pt x="122791" y="25405"/>
                  </a:lnTo>
                  <a:lnTo>
                    <a:pt x="114323" y="50810"/>
                  </a:lnTo>
                  <a:lnTo>
                    <a:pt x="114323" y="67747"/>
                  </a:lnTo>
                  <a:lnTo>
                    <a:pt x="97386" y="71981"/>
                  </a:lnTo>
                  <a:lnTo>
                    <a:pt x="88918" y="63513"/>
                  </a:lnTo>
                  <a:lnTo>
                    <a:pt x="84684" y="38108"/>
                  </a:lnTo>
                  <a:lnTo>
                    <a:pt x="63513" y="59278"/>
                  </a:lnTo>
                  <a:lnTo>
                    <a:pt x="46576" y="50810"/>
                  </a:lnTo>
                  <a:lnTo>
                    <a:pt x="29639" y="55044"/>
                  </a:lnTo>
                  <a:lnTo>
                    <a:pt x="12703" y="71981"/>
                  </a:lnTo>
                  <a:lnTo>
                    <a:pt x="33873" y="105854"/>
                  </a:lnTo>
                  <a:lnTo>
                    <a:pt x="21171" y="114323"/>
                  </a:lnTo>
                  <a:lnTo>
                    <a:pt x="25405" y="143962"/>
                  </a:lnTo>
                  <a:lnTo>
                    <a:pt x="8468" y="160899"/>
                  </a:lnTo>
                  <a:lnTo>
                    <a:pt x="0" y="190538"/>
                  </a:lnTo>
                  <a:lnTo>
                    <a:pt x="12703" y="211709"/>
                  </a:lnTo>
                  <a:lnTo>
                    <a:pt x="50810" y="215943"/>
                  </a:lnTo>
                  <a:lnTo>
                    <a:pt x="63513" y="207475"/>
                  </a:lnTo>
                  <a:lnTo>
                    <a:pt x="88918" y="207475"/>
                  </a:lnTo>
                  <a:lnTo>
                    <a:pt x="88918" y="232880"/>
                  </a:lnTo>
                  <a:lnTo>
                    <a:pt x="105854" y="241348"/>
                  </a:lnTo>
                  <a:lnTo>
                    <a:pt x="122791" y="245582"/>
                  </a:lnTo>
                  <a:lnTo>
                    <a:pt x="131259" y="266753"/>
                  </a:lnTo>
                  <a:lnTo>
                    <a:pt x="135494" y="270987"/>
                  </a:lnTo>
                  <a:lnTo>
                    <a:pt x="131259" y="287924"/>
                  </a:lnTo>
                  <a:lnTo>
                    <a:pt x="127025" y="292158"/>
                  </a:lnTo>
                  <a:lnTo>
                    <a:pt x="143962" y="300626"/>
                  </a:lnTo>
                  <a:lnTo>
                    <a:pt x="143962" y="313329"/>
                  </a:lnTo>
                  <a:lnTo>
                    <a:pt x="165133" y="313329"/>
                  </a:lnTo>
                  <a:lnTo>
                    <a:pt x="169367" y="309095"/>
                  </a:lnTo>
                  <a:lnTo>
                    <a:pt x="190538" y="309095"/>
                  </a:lnTo>
                  <a:lnTo>
                    <a:pt x="194772" y="321797"/>
                  </a:lnTo>
                  <a:lnTo>
                    <a:pt x="215943" y="321797"/>
                  </a:lnTo>
                  <a:lnTo>
                    <a:pt x="220177" y="334500"/>
                  </a:lnTo>
                  <a:lnTo>
                    <a:pt x="258285" y="334500"/>
                  </a:lnTo>
                  <a:lnTo>
                    <a:pt x="283690" y="347202"/>
                  </a:lnTo>
                  <a:lnTo>
                    <a:pt x="287924" y="342968"/>
                  </a:lnTo>
                  <a:lnTo>
                    <a:pt x="304861" y="334500"/>
                  </a:lnTo>
                  <a:lnTo>
                    <a:pt x="330266" y="300626"/>
                  </a:lnTo>
                  <a:lnTo>
                    <a:pt x="381076" y="304861"/>
                  </a:lnTo>
                  <a:lnTo>
                    <a:pt x="402247" y="317563"/>
                  </a:lnTo>
                  <a:lnTo>
                    <a:pt x="410715" y="309095"/>
                  </a:lnTo>
                  <a:lnTo>
                    <a:pt x="423418" y="275221"/>
                  </a:lnTo>
                  <a:lnTo>
                    <a:pt x="436120" y="245582"/>
                  </a:lnTo>
                  <a:lnTo>
                    <a:pt x="465759" y="232880"/>
                  </a:lnTo>
                  <a:lnTo>
                    <a:pt x="478462" y="224411"/>
                  </a:lnTo>
                  <a:lnTo>
                    <a:pt x="474228" y="215943"/>
                  </a:lnTo>
                  <a:lnTo>
                    <a:pt x="461525" y="211709"/>
                  </a:lnTo>
                  <a:lnTo>
                    <a:pt x="453057" y="199006"/>
                  </a:lnTo>
                  <a:lnTo>
                    <a:pt x="444589" y="199006"/>
                  </a:lnTo>
                  <a:lnTo>
                    <a:pt x="427652" y="182069"/>
                  </a:lnTo>
                  <a:lnTo>
                    <a:pt x="427652" y="169367"/>
                  </a:lnTo>
                  <a:lnTo>
                    <a:pt x="402247" y="143962"/>
                  </a:lnTo>
                  <a:lnTo>
                    <a:pt x="398013" y="131259"/>
                  </a:lnTo>
                  <a:lnTo>
                    <a:pt x="385310" y="135494"/>
                  </a:lnTo>
                  <a:lnTo>
                    <a:pt x="381076" y="127025"/>
                  </a:lnTo>
                  <a:lnTo>
                    <a:pt x="389544" y="114323"/>
                  </a:lnTo>
                  <a:lnTo>
                    <a:pt x="376842" y="101620"/>
                  </a:lnTo>
                  <a:lnTo>
                    <a:pt x="376842" y="84683"/>
                  </a:lnTo>
                  <a:lnTo>
                    <a:pt x="368373" y="71981"/>
                  </a:lnTo>
                  <a:lnTo>
                    <a:pt x="338734" y="71981"/>
                  </a:lnTo>
                  <a:lnTo>
                    <a:pt x="338734" y="55044"/>
                  </a:lnTo>
                  <a:lnTo>
                    <a:pt x="355671" y="42342"/>
                  </a:lnTo>
                  <a:lnTo>
                    <a:pt x="355671" y="25405"/>
                  </a:lnTo>
                  <a:lnTo>
                    <a:pt x="372608" y="21171"/>
                  </a:lnTo>
                  <a:lnTo>
                    <a:pt x="364139" y="12703"/>
                  </a:lnTo>
                  <a:lnTo>
                    <a:pt x="351437" y="21171"/>
                  </a:lnTo>
                  <a:lnTo>
                    <a:pt x="330266" y="21171"/>
                  </a:lnTo>
                  <a:lnTo>
                    <a:pt x="321797" y="12703"/>
                  </a:lnTo>
                  <a:lnTo>
                    <a:pt x="317563" y="12703"/>
                  </a:lnTo>
                  <a:lnTo>
                    <a:pt x="313329" y="21171"/>
                  </a:lnTo>
                  <a:lnTo>
                    <a:pt x="28792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0" name="Google Shape;1180;p16"/>
            <p:cNvSpPr/>
            <p:nvPr/>
          </p:nvSpPr>
          <p:spPr>
            <a:xfrm>
              <a:off x="3380332" y="4492276"/>
              <a:ext cx="512335" cy="541974"/>
            </a:xfrm>
            <a:custGeom>
              <a:avLst/>
              <a:gdLst/>
              <a:ahLst/>
              <a:cxnLst/>
              <a:rect l="l" t="t" r="r" b="b"/>
              <a:pathLst>
                <a:path w="512335" h="541974" extrusionOk="0">
                  <a:moveTo>
                    <a:pt x="351437" y="0"/>
                  </a:moveTo>
                  <a:lnTo>
                    <a:pt x="330266" y="8468"/>
                  </a:lnTo>
                  <a:lnTo>
                    <a:pt x="321797" y="21171"/>
                  </a:lnTo>
                  <a:lnTo>
                    <a:pt x="313329" y="12703"/>
                  </a:lnTo>
                  <a:lnTo>
                    <a:pt x="296392" y="8468"/>
                  </a:lnTo>
                  <a:lnTo>
                    <a:pt x="296392" y="21171"/>
                  </a:lnTo>
                  <a:lnTo>
                    <a:pt x="283690" y="25405"/>
                  </a:lnTo>
                  <a:lnTo>
                    <a:pt x="300627" y="33873"/>
                  </a:lnTo>
                  <a:lnTo>
                    <a:pt x="287924" y="50810"/>
                  </a:lnTo>
                  <a:lnTo>
                    <a:pt x="254051" y="59278"/>
                  </a:lnTo>
                  <a:lnTo>
                    <a:pt x="241348" y="42342"/>
                  </a:lnTo>
                  <a:lnTo>
                    <a:pt x="224411" y="42342"/>
                  </a:lnTo>
                  <a:lnTo>
                    <a:pt x="215943" y="46576"/>
                  </a:lnTo>
                  <a:lnTo>
                    <a:pt x="173601" y="46576"/>
                  </a:lnTo>
                  <a:lnTo>
                    <a:pt x="169367" y="50810"/>
                  </a:lnTo>
                  <a:lnTo>
                    <a:pt x="173601" y="63513"/>
                  </a:lnTo>
                  <a:lnTo>
                    <a:pt x="199006" y="88918"/>
                  </a:lnTo>
                  <a:lnTo>
                    <a:pt x="199006" y="101620"/>
                  </a:lnTo>
                  <a:lnTo>
                    <a:pt x="215943" y="118557"/>
                  </a:lnTo>
                  <a:lnTo>
                    <a:pt x="224411" y="118557"/>
                  </a:lnTo>
                  <a:lnTo>
                    <a:pt x="232880" y="131259"/>
                  </a:lnTo>
                  <a:lnTo>
                    <a:pt x="245582" y="135494"/>
                  </a:lnTo>
                  <a:lnTo>
                    <a:pt x="249816" y="143962"/>
                  </a:lnTo>
                  <a:lnTo>
                    <a:pt x="237114" y="152430"/>
                  </a:lnTo>
                  <a:lnTo>
                    <a:pt x="207475" y="165133"/>
                  </a:lnTo>
                  <a:lnTo>
                    <a:pt x="194772" y="194772"/>
                  </a:lnTo>
                  <a:lnTo>
                    <a:pt x="182070" y="228645"/>
                  </a:lnTo>
                  <a:lnTo>
                    <a:pt x="173601" y="237114"/>
                  </a:lnTo>
                  <a:lnTo>
                    <a:pt x="152430" y="224411"/>
                  </a:lnTo>
                  <a:lnTo>
                    <a:pt x="101620" y="220177"/>
                  </a:lnTo>
                  <a:lnTo>
                    <a:pt x="71981" y="254050"/>
                  </a:lnTo>
                  <a:lnTo>
                    <a:pt x="59278" y="262519"/>
                  </a:lnTo>
                  <a:lnTo>
                    <a:pt x="50810" y="279455"/>
                  </a:lnTo>
                  <a:lnTo>
                    <a:pt x="38108" y="292158"/>
                  </a:lnTo>
                  <a:lnTo>
                    <a:pt x="38108" y="304861"/>
                  </a:lnTo>
                  <a:lnTo>
                    <a:pt x="21171" y="309095"/>
                  </a:lnTo>
                  <a:lnTo>
                    <a:pt x="8468" y="334500"/>
                  </a:lnTo>
                  <a:lnTo>
                    <a:pt x="4234" y="347202"/>
                  </a:lnTo>
                  <a:lnTo>
                    <a:pt x="29639" y="364139"/>
                  </a:lnTo>
                  <a:lnTo>
                    <a:pt x="33873" y="381076"/>
                  </a:lnTo>
                  <a:lnTo>
                    <a:pt x="25405" y="398012"/>
                  </a:lnTo>
                  <a:lnTo>
                    <a:pt x="42342" y="389544"/>
                  </a:lnTo>
                  <a:lnTo>
                    <a:pt x="50810" y="398012"/>
                  </a:lnTo>
                  <a:lnTo>
                    <a:pt x="59278" y="427652"/>
                  </a:lnTo>
                  <a:lnTo>
                    <a:pt x="38108" y="436120"/>
                  </a:lnTo>
                  <a:lnTo>
                    <a:pt x="38108" y="453057"/>
                  </a:lnTo>
                  <a:lnTo>
                    <a:pt x="29639" y="461525"/>
                  </a:lnTo>
                  <a:lnTo>
                    <a:pt x="16937" y="453057"/>
                  </a:lnTo>
                  <a:lnTo>
                    <a:pt x="0" y="453057"/>
                  </a:lnTo>
                  <a:lnTo>
                    <a:pt x="4234" y="537740"/>
                  </a:lnTo>
                  <a:lnTo>
                    <a:pt x="63513" y="541974"/>
                  </a:lnTo>
                  <a:lnTo>
                    <a:pt x="67747" y="465759"/>
                  </a:lnTo>
                  <a:lnTo>
                    <a:pt x="88918" y="469993"/>
                  </a:lnTo>
                  <a:lnTo>
                    <a:pt x="122791" y="486930"/>
                  </a:lnTo>
                  <a:lnTo>
                    <a:pt x="135494" y="474228"/>
                  </a:lnTo>
                  <a:lnTo>
                    <a:pt x="127025" y="469993"/>
                  </a:lnTo>
                  <a:lnTo>
                    <a:pt x="127025" y="440354"/>
                  </a:lnTo>
                  <a:lnTo>
                    <a:pt x="143962" y="423417"/>
                  </a:lnTo>
                  <a:lnTo>
                    <a:pt x="177835" y="414949"/>
                  </a:lnTo>
                  <a:lnTo>
                    <a:pt x="182070" y="393778"/>
                  </a:lnTo>
                  <a:lnTo>
                    <a:pt x="173601" y="389544"/>
                  </a:lnTo>
                  <a:lnTo>
                    <a:pt x="173601" y="359905"/>
                  </a:lnTo>
                  <a:lnTo>
                    <a:pt x="203240" y="342968"/>
                  </a:lnTo>
                  <a:lnTo>
                    <a:pt x="224411" y="338734"/>
                  </a:lnTo>
                  <a:lnTo>
                    <a:pt x="241348" y="347202"/>
                  </a:lnTo>
                  <a:lnTo>
                    <a:pt x="258285" y="359905"/>
                  </a:lnTo>
                  <a:lnTo>
                    <a:pt x="266753" y="359905"/>
                  </a:lnTo>
                  <a:lnTo>
                    <a:pt x="275221" y="347202"/>
                  </a:lnTo>
                  <a:lnTo>
                    <a:pt x="266753" y="338734"/>
                  </a:lnTo>
                  <a:lnTo>
                    <a:pt x="254051" y="334500"/>
                  </a:lnTo>
                  <a:lnTo>
                    <a:pt x="254051" y="330266"/>
                  </a:lnTo>
                  <a:lnTo>
                    <a:pt x="262519" y="317563"/>
                  </a:lnTo>
                  <a:lnTo>
                    <a:pt x="296392" y="313329"/>
                  </a:lnTo>
                  <a:lnTo>
                    <a:pt x="300627" y="304861"/>
                  </a:lnTo>
                  <a:lnTo>
                    <a:pt x="296392" y="296392"/>
                  </a:lnTo>
                  <a:lnTo>
                    <a:pt x="275221" y="279455"/>
                  </a:lnTo>
                  <a:lnTo>
                    <a:pt x="279456" y="275221"/>
                  </a:lnTo>
                  <a:lnTo>
                    <a:pt x="287924" y="266753"/>
                  </a:lnTo>
                  <a:lnTo>
                    <a:pt x="300627" y="266753"/>
                  </a:lnTo>
                  <a:lnTo>
                    <a:pt x="313329" y="287924"/>
                  </a:lnTo>
                  <a:lnTo>
                    <a:pt x="317563" y="304861"/>
                  </a:lnTo>
                  <a:lnTo>
                    <a:pt x="342968" y="304861"/>
                  </a:lnTo>
                  <a:lnTo>
                    <a:pt x="347202" y="292158"/>
                  </a:lnTo>
                  <a:lnTo>
                    <a:pt x="334500" y="279455"/>
                  </a:lnTo>
                  <a:lnTo>
                    <a:pt x="342968" y="279455"/>
                  </a:lnTo>
                  <a:lnTo>
                    <a:pt x="372608" y="296392"/>
                  </a:lnTo>
                  <a:lnTo>
                    <a:pt x="389544" y="292158"/>
                  </a:lnTo>
                  <a:lnTo>
                    <a:pt x="402247" y="287924"/>
                  </a:lnTo>
                  <a:lnTo>
                    <a:pt x="398013" y="283690"/>
                  </a:lnTo>
                  <a:lnTo>
                    <a:pt x="419183" y="275221"/>
                  </a:lnTo>
                  <a:lnTo>
                    <a:pt x="423418" y="254050"/>
                  </a:lnTo>
                  <a:lnTo>
                    <a:pt x="448823" y="241348"/>
                  </a:lnTo>
                  <a:lnTo>
                    <a:pt x="440354" y="224411"/>
                  </a:lnTo>
                  <a:lnTo>
                    <a:pt x="461525" y="207475"/>
                  </a:lnTo>
                  <a:lnTo>
                    <a:pt x="474228" y="224411"/>
                  </a:lnTo>
                  <a:lnTo>
                    <a:pt x="503867" y="215943"/>
                  </a:lnTo>
                  <a:lnTo>
                    <a:pt x="512335" y="215943"/>
                  </a:lnTo>
                  <a:lnTo>
                    <a:pt x="512335" y="186304"/>
                  </a:lnTo>
                  <a:lnTo>
                    <a:pt x="495399" y="186304"/>
                  </a:lnTo>
                  <a:lnTo>
                    <a:pt x="474228" y="182069"/>
                  </a:lnTo>
                  <a:lnTo>
                    <a:pt x="457291" y="160899"/>
                  </a:lnTo>
                  <a:lnTo>
                    <a:pt x="448823" y="148196"/>
                  </a:lnTo>
                  <a:lnTo>
                    <a:pt x="414949" y="135494"/>
                  </a:lnTo>
                  <a:lnTo>
                    <a:pt x="406481" y="122791"/>
                  </a:lnTo>
                  <a:lnTo>
                    <a:pt x="414949" y="118557"/>
                  </a:lnTo>
                  <a:lnTo>
                    <a:pt x="414949" y="101620"/>
                  </a:lnTo>
                  <a:lnTo>
                    <a:pt x="406481" y="93152"/>
                  </a:lnTo>
                  <a:lnTo>
                    <a:pt x="389544" y="67747"/>
                  </a:lnTo>
                  <a:lnTo>
                    <a:pt x="389544" y="50810"/>
                  </a:lnTo>
                  <a:lnTo>
                    <a:pt x="385310" y="46576"/>
                  </a:lnTo>
                  <a:lnTo>
                    <a:pt x="368373" y="29639"/>
                  </a:lnTo>
                  <a:lnTo>
                    <a:pt x="359905" y="8468"/>
                  </a:lnTo>
                  <a:lnTo>
                    <a:pt x="35143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1" name="Google Shape;1181;p16"/>
            <p:cNvSpPr/>
            <p:nvPr/>
          </p:nvSpPr>
          <p:spPr>
            <a:xfrm>
              <a:off x="3473484" y="4276333"/>
              <a:ext cx="402246" cy="275221"/>
            </a:xfrm>
            <a:custGeom>
              <a:avLst/>
              <a:gdLst/>
              <a:ahLst/>
              <a:cxnLst/>
              <a:rect l="l" t="t" r="r" b="b"/>
              <a:pathLst>
                <a:path w="402246" h="275221" extrusionOk="0">
                  <a:moveTo>
                    <a:pt x="63513" y="0"/>
                  </a:moveTo>
                  <a:lnTo>
                    <a:pt x="50810" y="33873"/>
                  </a:lnTo>
                  <a:lnTo>
                    <a:pt x="67747" y="55044"/>
                  </a:lnTo>
                  <a:lnTo>
                    <a:pt x="63513" y="80449"/>
                  </a:lnTo>
                  <a:lnTo>
                    <a:pt x="50810" y="93152"/>
                  </a:lnTo>
                  <a:lnTo>
                    <a:pt x="59278" y="110089"/>
                  </a:lnTo>
                  <a:lnTo>
                    <a:pt x="29639" y="118557"/>
                  </a:lnTo>
                  <a:lnTo>
                    <a:pt x="8468" y="122791"/>
                  </a:lnTo>
                  <a:lnTo>
                    <a:pt x="12703" y="143962"/>
                  </a:lnTo>
                  <a:lnTo>
                    <a:pt x="0" y="148196"/>
                  </a:lnTo>
                  <a:lnTo>
                    <a:pt x="8468" y="156664"/>
                  </a:lnTo>
                  <a:lnTo>
                    <a:pt x="29639" y="156664"/>
                  </a:lnTo>
                  <a:lnTo>
                    <a:pt x="42342" y="148196"/>
                  </a:lnTo>
                  <a:lnTo>
                    <a:pt x="50810" y="156664"/>
                  </a:lnTo>
                  <a:lnTo>
                    <a:pt x="33873" y="160899"/>
                  </a:lnTo>
                  <a:lnTo>
                    <a:pt x="33873" y="177835"/>
                  </a:lnTo>
                  <a:lnTo>
                    <a:pt x="16937" y="190538"/>
                  </a:lnTo>
                  <a:lnTo>
                    <a:pt x="16937" y="207475"/>
                  </a:lnTo>
                  <a:lnTo>
                    <a:pt x="46576" y="207475"/>
                  </a:lnTo>
                  <a:lnTo>
                    <a:pt x="55044" y="220177"/>
                  </a:lnTo>
                  <a:lnTo>
                    <a:pt x="55044" y="237114"/>
                  </a:lnTo>
                  <a:lnTo>
                    <a:pt x="67747" y="249816"/>
                  </a:lnTo>
                  <a:lnTo>
                    <a:pt x="59278" y="262519"/>
                  </a:lnTo>
                  <a:lnTo>
                    <a:pt x="63513" y="270987"/>
                  </a:lnTo>
                  <a:lnTo>
                    <a:pt x="80449" y="262519"/>
                  </a:lnTo>
                  <a:lnTo>
                    <a:pt x="122791" y="262519"/>
                  </a:lnTo>
                  <a:lnTo>
                    <a:pt x="131259" y="258285"/>
                  </a:lnTo>
                  <a:lnTo>
                    <a:pt x="148196" y="258285"/>
                  </a:lnTo>
                  <a:lnTo>
                    <a:pt x="160899" y="275221"/>
                  </a:lnTo>
                  <a:lnTo>
                    <a:pt x="194772" y="266753"/>
                  </a:lnTo>
                  <a:lnTo>
                    <a:pt x="207475" y="249816"/>
                  </a:lnTo>
                  <a:lnTo>
                    <a:pt x="190538" y="241348"/>
                  </a:lnTo>
                  <a:lnTo>
                    <a:pt x="203240" y="237114"/>
                  </a:lnTo>
                  <a:lnTo>
                    <a:pt x="203240" y="224411"/>
                  </a:lnTo>
                  <a:lnTo>
                    <a:pt x="220177" y="228645"/>
                  </a:lnTo>
                  <a:lnTo>
                    <a:pt x="228646" y="237114"/>
                  </a:lnTo>
                  <a:lnTo>
                    <a:pt x="237114" y="224411"/>
                  </a:lnTo>
                  <a:lnTo>
                    <a:pt x="258285" y="215943"/>
                  </a:lnTo>
                  <a:lnTo>
                    <a:pt x="266753" y="220177"/>
                  </a:lnTo>
                  <a:lnTo>
                    <a:pt x="275221" y="207475"/>
                  </a:lnTo>
                  <a:lnTo>
                    <a:pt x="262519" y="194772"/>
                  </a:lnTo>
                  <a:lnTo>
                    <a:pt x="287924" y="194772"/>
                  </a:lnTo>
                  <a:lnTo>
                    <a:pt x="296392" y="177835"/>
                  </a:lnTo>
                  <a:lnTo>
                    <a:pt x="313329" y="160899"/>
                  </a:lnTo>
                  <a:lnTo>
                    <a:pt x="296392" y="160899"/>
                  </a:lnTo>
                  <a:lnTo>
                    <a:pt x="304861" y="139728"/>
                  </a:lnTo>
                  <a:lnTo>
                    <a:pt x="351437" y="131259"/>
                  </a:lnTo>
                  <a:lnTo>
                    <a:pt x="368373" y="122791"/>
                  </a:lnTo>
                  <a:lnTo>
                    <a:pt x="389544" y="114323"/>
                  </a:lnTo>
                  <a:lnTo>
                    <a:pt x="398013" y="105854"/>
                  </a:lnTo>
                  <a:lnTo>
                    <a:pt x="389544" y="84683"/>
                  </a:lnTo>
                  <a:lnTo>
                    <a:pt x="402247" y="59278"/>
                  </a:lnTo>
                  <a:lnTo>
                    <a:pt x="376842" y="59278"/>
                  </a:lnTo>
                  <a:lnTo>
                    <a:pt x="376842" y="25405"/>
                  </a:lnTo>
                  <a:lnTo>
                    <a:pt x="342968" y="38108"/>
                  </a:lnTo>
                  <a:lnTo>
                    <a:pt x="321797" y="33873"/>
                  </a:lnTo>
                  <a:lnTo>
                    <a:pt x="304861" y="50810"/>
                  </a:lnTo>
                  <a:lnTo>
                    <a:pt x="283690" y="46576"/>
                  </a:lnTo>
                  <a:lnTo>
                    <a:pt x="279456" y="76215"/>
                  </a:lnTo>
                  <a:lnTo>
                    <a:pt x="266753" y="76215"/>
                  </a:lnTo>
                  <a:lnTo>
                    <a:pt x="262519" y="59278"/>
                  </a:lnTo>
                  <a:lnTo>
                    <a:pt x="258285" y="50810"/>
                  </a:lnTo>
                  <a:lnTo>
                    <a:pt x="245582" y="55044"/>
                  </a:lnTo>
                  <a:lnTo>
                    <a:pt x="220177" y="76215"/>
                  </a:lnTo>
                  <a:lnTo>
                    <a:pt x="190538" y="76215"/>
                  </a:lnTo>
                  <a:lnTo>
                    <a:pt x="186304" y="59278"/>
                  </a:lnTo>
                  <a:lnTo>
                    <a:pt x="186304" y="46576"/>
                  </a:lnTo>
                  <a:lnTo>
                    <a:pt x="186304" y="42342"/>
                  </a:lnTo>
                  <a:lnTo>
                    <a:pt x="173601" y="55044"/>
                  </a:lnTo>
                  <a:lnTo>
                    <a:pt x="160899" y="55044"/>
                  </a:lnTo>
                  <a:lnTo>
                    <a:pt x="148196" y="38108"/>
                  </a:lnTo>
                  <a:lnTo>
                    <a:pt x="135494" y="38108"/>
                  </a:lnTo>
                  <a:lnTo>
                    <a:pt x="127025" y="21171"/>
                  </a:lnTo>
                  <a:lnTo>
                    <a:pt x="139728" y="8468"/>
                  </a:lnTo>
                  <a:lnTo>
                    <a:pt x="139728" y="0"/>
                  </a:lnTo>
                  <a:lnTo>
                    <a:pt x="118557" y="0"/>
                  </a:lnTo>
                  <a:lnTo>
                    <a:pt x="118557" y="8468"/>
                  </a:lnTo>
                  <a:lnTo>
                    <a:pt x="88918" y="12703"/>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2" name="Google Shape;1182;p16"/>
            <p:cNvSpPr/>
            <p:nvPr/>
          </p:nvSpPr>
          <p:spPr>
            <a:xfrm>
              <a:off x="3841857" y="4030751"/>
              <a:ext cx="508101" cy="550442"/>
            </a:xfrm>
            <a:custGeom>
              <a:avLst/>
              <a:gdLst/>
              <a:ahLst/>
              <a:cxnLst/>
              <a:rect l="l" t="t" r="r" b="b"/>
              <a:pathLst>
                <a:path w="508101" h="550442" extrusionOk="0">
                  <a:moveTo>
                    <a:pt x="279456" y="0"/>
                  </a:moveTo>
                  <a:lnTo>
                    <a:pt x="232880" y="38108"/>
                  </a:lnTo>
                  <a:lnTo>
                    <a:pt x="232880" y="76215"/>
                  </a:lnTo>
                  <a:lnTo>
                    <a:pt x="224411" y="76215"/>
                  </a:lnTo>
                  <a:lnTo>
                    <a:pt x="220177" y="110089"/>
                  </a:lnTo>
                  <a:lnTo>
                    <a:pt x="207475" y="114323"/>
                  </a:lnTo>
                  <a:lnTo>
                    <a:pt x="199006" y="131259"/>
                  </a:lnTo>
                  <a:lnTo>
                    <a:pt x="152430" y="131259"/>
                  </a:lnTo>
                  <a:lnTo>
                    <a:pt x="148196" y="127025"/>
                  </a:lnTo>
                  <a:lnTo>
                    <a:pt x="127025" y="127025"/>
                  </a:lnTo>
                  <a:lnTo>
                    <a:pt x="114323" y="148196"/>
                  </a:lnTo>
                  <a:lnTo>
                    <a:pt x="110089" y="148196"/>
                  </a:lnTo>
                  <a:lnTo>
                    <a:pt x="105854" y="156664"/>
                  </a:lnTo>
                  <a:lnTo>
                    <a:pt x="97386" y="165133"/>
                  </a:lnTo>
                  <a:lnTo>
                    <a:pt x="67747" y="165133"/>
                  </a:lnTo>
                  <a:lnTo>
                    <a:pt x="63513" y="173601"/>
                  </a:lnTo>
                  <a:lnTo>
                    <a:pt x="50810" y="173601"/>
                  </a:lnTo>
                  <a:lnTo>
                    <a:pt x="25405" y="199006"/>
                  </a:lnTo>
                  <a:lnTo>
                    <a:pt x="16937" y="199006"/>
                  </a:lnTo>
                  <a:lnTo>
                    <a:pt x="0" y="211709"/>
                  </a:lnTo>
                  <a:lnTo>
                    <a:pt x="4234" y="241348"/>
                  </a:lnTo>
                  <a:lnTo>
                    <a:pt x="16937" y="262519"/>
                  </a:lnTo>
                  <a:lnTo>
                    <a:pt x="8468" y="270987"/>
                  </a:lnTo>
                  <a:lnTo>
                    <a:pt x="8468" y="304861"/>
                  </a:lnTo>
                  <a:lnTo>
                    <a:pt x="29639" y="304861"/>
                  </a:lnTo>
                  <a:lnTo>
                    <a:pt x="16937" y="330266"/>
                  </a:lnTo>
                  <a:lnTo>
                    <a:pt x="29639" y="355671"/>
                  </a:lnTo>
                  <a:lnTo>
                    <a:pt x="42342" y="347202"/>
                  </a:lnTo>
                  <a:lnTo>
                    <a:pt x="46576" y="359905"/>
                  </a:lnTo>
                  <a:lnTo>
                    <a:pt x="63513" y="342968"/>
                  </a:lnTo>
                  <a:lnTo>
                    <a:pt x="88918" y="342968"/>
                  </a:lnTo>
                  <a:lnTo>
                    <a:pt x="118557" y="359905"/>
                  </a:lnTo>
                  <a:lnTo>
                    <a:pt x="160899" y="368373"/>
                  </a:lnTo>
                  <a:lnTo>
                    <a:pt x="177835" y="398012"/>
                  </a:lnTo>
                  <a:lnTo>
                    <a:pt x="203240" y="406481"/>
                  </a:lnTo>
                  <a:lnTo>
                    <a:pt x="215943" y="440354"/>
                  </a:lnTo>
                  <a:lnTo>
                    <a:pt x="211709" y="453057"/>
                  </a:lnTo>
                  <a:lnTo>
                    <a:pt x="228646" y="482696"/>
                  </a:lnTo>
                  <a:lnTo>
                    <a:pt x="228646" y="495398"/>
                  </a:lnTo>
                  <a:lnTo>
                    <a:pt x="258285" y="533506"/>
                  </a:lnTo>
                  <a:lnTo>
                    <a:pt x="283690" y="546208"/>
                  </a:lnTo>
                  <a:lnTo>
                    <a:pt x="300627" y="541974"/>
                  </a:lnTo>
                  <a:lnTo>
                    <a:pt x="309095" y="529272"/>
                  </a:lnTo>
                  <a:lnTo>
                    <a:pt x="321797" y="533506"/>
                  </a:lnTo>
                  <a:lnTo>
                    <a:pt x="347202" y="550443"/>
                  </a:lnTo>
                  <a:lnTo>
                    <a:pt x="389544" y="550443"/>
                  </a:lnTo>
                  <a:lnTo>
                    <a:pt x="385310" y="503867"/>
                  </a:lnTo>
                  <a:lnTo>
                    <a:pt x="385310" y="491164"/>
                  </a:lnTo>
                  <a:lnTo>
                    <a:pt x="398013" y="491164"/>
                  </a:lnTo>
                  <a:lnTo>
                    <a:pt x="423418" y="503867"/>
                  </a:lnTo>
                  <a:lnTo>
                    <a:pt x="444589" y="503867"/>
                  </a:lnTo>
                  <a:lnTo>
                    <a:pt x="440354" y="478462"/>
                  </a:lnTo>
                  <a:lnTo>
                    <a:pt x="453057" y="465759"/>
                  </a:lnTo>
                  <a:lnTo>
                    <a:pt x="482696" y="461525"/>
                  </a:lnTo>
                  <a:lnTo>
                    <a:pt x="482696" y="440354"/>
                  </a:lnTo>
                  <a:lnTo>
                    <a:pt x="508101" y="427652"/>
                  </a:lnTo>
                  <a:lnTo>
                    <a:pt x="503867" y="398012"/>
                  </a:lnTo>
                  <a:lnTo>
                    <a:pt x="478462" y="398012"/>
                  </a:lnTo>
                  <a:lnTo>
                    <a:pt x="457291" y="393778"/>
                  </a:lnTo>
                  <a:lnTo>
                    <a:pt x="453057" y="376842"/>
                  </a:lnTo>
                  <a:lnTo>
                    <a:pt x="469994" y="372607"/>
                  </a:lnTo>
                  <a:lnTo>
                    <a:pt x="469994" y="351436"/>
                  </a:lnTo>
                  <a:lnTo>
                    <a:pt x="486930" y="334500"/>
                  </a:lnTo>
                  <a:lnTo>
                    <a:pt x="474228" y="330266"/>
                  </a:lnTo>
                  <a:lnTo>
                    <a:pt x="436120" y="334500"/>
                  </a:lnTo>
                  <a:lnTo>
                    <a:pt x="440354" y="317563"/>
                  </a:lnTo>
                  <a:lnTo>
                    <a:pt x="414949" y="309095"/>
                  </a:lnTo>
                  <a:lnTo>
                    <a:pt x="406481" y="254050"/>
                  </a:lnTo>
                  <a:lnTo>
                    <a:pt x="406481" y="220177"/>
                  </a:lnTo>
                  <a:lnTo>
                    <a:pt x="385310" y="203240"/>
                  </a:lnTo>
                  <a:lnTo>
                    <a:pt x="389544" y="173601"/>
                  </a:lnTo>
                  <a:lnTo>
                    <a:pt x="342968" y="118557"/>
                  </a:lnTo>
                  <a:lnTo>
                    <a:pt x="338734" y="76215"/>
                  </a:lnTo>
                  <a:lnTo>
                    <a:pt x="321797" y="76215"/>
                  </a:lnTo>
                  <a:lnTo>
                    <a:pt x="317563" y="29639"/>
                  </a:lnTo>
                  <a:lnTo>
                    <a:pt x="283690" y="33873"/>
                  </a:lnTo>
                  <a:lnTo>
                    <a:pt x="283690" y="8468"/>
                  </a:lnTo>
                  <a:lnTo>
                    <a:pt x="27945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3" name="Google Shape;1183;p16"/>
            <p:cNvSpPr/>
            <p:nvPr/>
          </p:nvSpPr>
          <p:spPr>
            <a:xfrm>
              <a:off x="3736003" y="4373719"/>
              <a:ext cx="453056" cy="351436"/>
            </a:xfrm>
            <a:custGeom>
              <a:avLst/>
              <a:gdLst/>
              <a:ahLst/>
              <a:cxnLst/>
              <a:rect l="l" t="t" r="r" b="b"/>
              <a:pathLst>
                <a:path w="453056" h="351436" extrusionOk="0">
                  <a:moveTo>
                    <a:pt x="194772" y="0"/>
                  </a:moveTo>
                  <a:lnTo>
                    <a:pt x="169367" y="0"/>
                  </a:lnTo>
                  <a:lnTo>
                    <a:pt x="152430" y="16937"/>
                  </a:lnTo>
                  <a:lnTo>
                    <a:pt x="148196" y="4234"/>
                  </a:lnTo>
                  <a:lnTo>
                    <a:pt x="135494" y="12703"/>
                  </a:lnTo>
                  <a:lnTo>
                    <a:pt x="131259" y="8468"/>
                  </a:lnTo>
                  <a:lnTo>
                    <a:pt x="127025" y="16937"/>
                  </a:lnTo>
                  <a:lnTo>
                    <a:pt x="105854" y="25405"/>
                  </a:lnTo>
                  <a:lnTo>
                    <a:pt x="84684" y="33873"/>
                  </a:lnTo>
                  <a:lnTo>
                    <a:pt x="38108" y="42342"/>
                  </a:lnTo>
                  <a:lnTo>
                    <a:pt x="33873" y="63513"/>
                  </a:lnTo>
                  <a:lnTo>
                    <a:pt x="50810" y="63513"/>
                  </a:lnTo>
                  <a:lnTo>
                    <a:pt x="33873" y="80449"/>
                  </a:lnTo>
                  <a:lnTo>
                    <a:pt x="25405" y="97386"/>
                  </a:lnTo>
                  <a:lnTo>
                    <a:pt x="0" y="97386"/>
                  </a:lnTo>
                  <a:lnTo>
                    <a:pt x="12703" y="110089"/>
                  </a:lnTo>
                  <a:lnTo>
                    <a:pt x="4234" y="122791"/>
                  </a:lnTo>
                  <a:lnTo>
                    <a:pt x="8468" y="127025"/>
                  </a:lnTo>
                  <a:lnTo>
                    <a:pt x="12703" y="143962"/>
                  </a:lnTo>
                  <a:lnTo>
                    <a:pt x="29639" y="165133"/>
                  </a:lnTo>
                  <a:lnTo>
                    <a:pt x="33873" y="169367"/>
                  </a:lnTo>
                  <a:lnTo>
                    <a:pt x="38108" y="186304"/>
                  </a:lnTo>
                  <a:lnTo>
                    <a:pt x="50810" y="207475"/>
                  </a:lnTo>
                  <a:lnTo>
                    <a:pt x="63513" y="220177"/>
                  </a:lnTo>
                  <a:lnTo>
                    <a:pt x="63513" y="237114"/>
                  </a:lnTo>
                  <a:lnTo>
                    <a:pt x="50810" y="241348"/>
                  </a:lnTo>
                  <a:lnTo>
                    <a:pt x="59278" y="254050"/>
                  </a:lnTo>
                  <a:lnTo>
                    <a:pt x="93152" y="270987"/>
                  </a:lnTo>
                  <a:lnTo>
                    <a:pt x="101620" y="279455"/>
                  </a:lnTo>
                  <a:lnTo>
                    <a:pt x="118557" y="300626"/>
                  </a:lnTo>
                  <a:lnTo>
                    <a:pt x="139728" y="304861"/>
                  </a:lnTo>
                  <a:lnTo>
                    <a:pt x="156665" y="304861"/>
                  </a:lnTo>
                  <a:lnTo>
                    <a:pt x="156665" y="334500"/>
                  </a:lnTo>
                  <a:lnTo>
                    <a:pt x="165133" y="330266"/>
                  </a:lnTo>
                  <a:lnTo>
                    <a:pt x="165133" y="342968"/>
                  </a:lnTo>
                  <a:lnTo>
                    <a:pt x="194772" y="342968"/>
                  </a:lnTo>
                  <a:lnTo>
                    <a:pt x="220177" y="351436"/>
                  </a:lnTo>
                  <a:lnTo>
                    <a:pt x="224411" y="321797"/>
                  </a:lnTo>
                  <a:lnTo>
                    <a:pt x="237114" y="321797"/>
                  </a:lnTo>
                  <a:lnTo>
                    <a:pt x="283690" y="330266"/>
                  </a:lnTo>
                  <a:lnTo>
                    <a:pt x="330266" y="330266"/>
                  </a:lnTo>
                  <a:lnTo>
                    <a:pt x="364139" y="321797"/>
                  </a:lnTo>
                  <a:lnTo>
                    <a:pt x="372608" y="292158"/>
                  </a:lnTo>
                  <a:lnTo>
                    <a:pt x="347202" y="270987"/>
                  </a:lnTo>
                  <a:lnTo>
                    <a:pt x="355671" y="249816"/>
                  </a:lnTo>
                  <a:lnTo>
                    <a:pt x="368373" y="228645"/>
                  </a:lnTo>
                  <a:lnTo>
                    <a:pt x="389544" y="245582"/>
                  </a:lnTo>
                  <a:lnTo>
                    <a:pt x="444589" y="224411"/>
                  </a:lnTo>
                  <a:lnTo>
                    <a:pt x="453057" y="207475"/>
                  </a:lnTo>
                  <a:lnTo>
                    <a:pt x="427652" y="190538"/>
                  </a:lnTo>
                  <a:lnTo>
                    <a:pt x="414949" y="186304"/>
                  </a:lnTo>
                  <a:lnTo>
                    <a:pt x="406481" y="199006"/>
                  </a:lnTo>
                  <a:lnTo>
                    <a:pt x="389544" y="203240"/>
                  </a:lnTo>
                  <a:lnTo>
                    <a:pt x="364139" y="190538"/>
                  </a:lnTo>
                  <a:lnTo>
                    <a:pt x="334500" y="152430"/>
                  </a:lnTo>
                  <a:lnTo>
                    <a:pt x="334500" y="135494"/>
                  </a:lnTo>
                  <a:lnTo>
                    <a:pt x="317563" y="110089"/>
                  </a:lnTo>
                  <a:lnTo>
                    <a:pt x="321797" y="97386"/>
                  </a:lnTo>
                  <a:lnTo>
                    <a:pt x="309095" y="67747"/>
                  </a:lnTo>
                  <a:lnTo>
                    <a:pt x="283690" y="55044"/>
                  </a:lnTo>
                  <a:lnTo>
                    <a:pt x="266753" y="25405"/>
                  </a:lnTo>
                  <a:lnTo>
                    <a:pt x="224411" y="16937"/>
                  </a:lnTo>
                  <a:lnTo>
                    <a:pt x="19477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4" name="Google Shape;1184;p16"/>
            <p:cNvSpPr/>
            <p:nvPr/>
          </p:nvSpPr>
          <p:spPr>
            <a:xfrm>
              <a:off x="4735269" y="3323644"/>
              <a:ext cx="436120" cy="389544"/>
            </a:xfrm>
            <a:custGeom>
              <a:avLst/>
              <a:gdLst/>
              <a:ahLst/>
              <a:cxnLst/>
              <a:rect l="l" t="t" r="r" b="b"/>
              <a:pathLst>
                <a:path w="436120" h="389544" extrusionOk="0">
                  <a:moveTo>
                    <a:pt x="76215" y="0"/>
                  </a:moveTo>
                  <a:lnTo>
                    <a:pt x="59278" y="0"/>
                  </a:lnTo>
                  <a:lnTo>
                    <a:pt x="50810" y="21171"/>
                  </a:lnTo>
                  <a:lnTo>
                    <a:pt x="21171" y="131259"/>
                  </a:lnTo>
                  <a:lnTo>
                    <a:pt x="16937" y="143962"/>
                  </a:lnTo>
                  <a:lnTo>
                    <a:pt x="12703" y="177835"/>
                  </a:lnTo>
                  <a:lnTo>
                    <a:pt x="4234" y="190538"/>
                  </a:lnTo>
                  <a:lnTo>
                    <a:pt x="4234" y="241348"/>
                  </a:lnTo>
                  <a:lnTo>
                    <a:pt x="0" y="254050"/>
                  </a:lnTo>
                  <a:lnTo>
                    <a:pt x="29639" y="270987"/>
                  </a:lnTo>
                  <a:lnTo>
                    <a:pt x="42342" y="270987"/>
                  </a:lnTo>
                  <a:lnTo>
                    <a:pt x="59278" y="287924"/>
                  </a:lnTo>
                  <a:lnTo>
                    <a:pt x="63513" y="313329"/>
                  </a:lnTo>
                  <a:lnTo>
                    <a:pt x="84684" y="309095"/>
                  </a:lnTo>
                  <a:lnTo>
                    <a:pt x="114323" y="317563"/>
                  </a:lnTo>
                  <a:lnTo>
                    <a:pt x="114323" y="313329"/>
                  </a:lnTo>
                  <a:lnTo>
                    <a:pt x="131259" y="313329"/>
                  </a:lnTo>
                  <a:lnTo>
                    <a:pt x="152430" y="330266"/>
                  </a:lnTo>
                  <a:lnTo>
                    <a:pt x="169367" y="321797"/>
                  </a:lnTo>
                  <a:lnTo>
                    <a:pt x="182070" y="292158"/>
                  </a:lnTo>
                  <a:lnTo>
                    <a:pt x="190538" y="279455"/>
                  </a:lnTo>
                  <a:lnTo>
                    <a:pt x="203240" y="283690"/>
                  </a:lnTo>
                  <a:lnTo>
                    <a:pt x="215943" y="292158"/>
                  </a:lnTo>
                  <a:lnTo>
                    <a:pt x="224411" y="313329"/>
                  </a:lnTo>
                  <a:lnTo>
                    <a:pt x="283690" y="389544"/>
                  </a:lnTo>
                  <a:lnTo>
                    <a:pt x="304861" y="376842"/>
                  </a:lnTo>
                  <a:lnTo>
                    <a:pt x="304861" y="347202"/>
                  </a:lnTo>
                  <a:lnTo>
                    <a:pt x="326032" y="347202"/>
                  </a:lnTo>
                  <a:lnTo>
                    <a:pt x="326032" y="296392"/>
                  </a:lnTo>
                  <a:lnTo>
                    <a:pt x="338734" y="287924"/>
                  </a:lnTo>
                  <a:lnTo>
                    <a:pt x="338734" y="241348"/>
                  </a:lnTo>
                  <a:lnTo>
                    <a:pt x="342968" y="245582"/>
                  </a:lnTo>
                  <a:lnTo>
                    <a:pt x="342968" y="228645"/>
                  </a:lnTo>
                  <a:lnTo>
                    <a:pt x="334500" y="211709"/>
                  </a:lnTo>
                  <a:lnTo>
                    <a:pt x="338734" y="169367"/>
                  </a:lnTo>
                  <a:lnTo>
                    <a:pt x="355671" y="177835"/>
                  </a:lnTo>
                  <a:lnTo>
                    <a:pt x="364139" y="165133"/>
                  </a:lnTo>
                  <a:lnTo>
                    <a:pt x="376842" y="160899"/>
                  </a:lnTo>
                  <a:lnTo>
                    <a:pt x="393778" y="148196"/>
                  </a:lnTo>
                  <a:lnTo>
                    <a:pt x="376842" y="148196"/>
                  </a:lnTo>
                  <a:lnTo>
                    <a:pt x="376842" y="118557"/>
                  </a:lnTo>
                  <a:lnTo>
                    <a:pt x="393778" y="105854"/>
                  </a:lnTo>
                  <a:lnTo>
                    <a:pt x="423418" y="105854"/>
                  </a:lnTo>
                  <a:lnTo>
                    <a:pt x="423418" y="88918"/>
                  </a:lnTo>
                  <a:lnTo>
                    <a:pt x="414949" y="84683"/>
                  </a:lnTo>
                  <a:lnTo>
                    <a:pt x="436120" y="55044"/>
                  </a:lnTo>
                  <a:lnTo>
                    <a:pt x="431886" y="46576"/>
                  </a:lnTo>
                  <a:lnTo>
                    <a:pt x="406481" y="29639"/>
                  </a:lnTo>
                  <a:lnTo>
                    <a:pt x="342968" y="101620"/>
                  </a:lnTo>
                  <a:lnTo>
                    <a:pt x="300627" y="101620"/>
                  </a:lnTo>
                  <a:lnTo>
                    <a:pt x="300627" y="80449"/>
                  </a:lnTo>
                  <a:lnTo>
                    <a:pt x="275221" y="71981"/>
                  </a:lnTo>
                  <a:lnTo>
                    <a:pt x="245582" y="101620"/>
                  </a:lnTo>
                  <a:lnTo>
                    <a:pt x="224411" y="105854"/>
                  </a:lnTo>
                  <a:lnTo>
                    <a:pt x="224411" y="84683"/>
                  </a:lnTo>
                  <a:lnTo>
                    <a:pt x="203240" y="76215"/>
                  </a:lnTo>
                  <a:lnTo>
                    <a:pt x="173601" y="33873"/>
                  </a:lnTo>
                  <a:lnTo>
                    <a:pt x="143962" y="21171"/>
                  </a:lnTo>
                  <a:lnTo>
                    <a:pt x="135494" y="0"/>
                  </a:lnTo>
                  <a:lnTo>
                    <a:pt x="122791" y="0"/>
                  </a:lnTo>
                  <a:lnTo>
                    <a:pt x="105854" y="8468"/>
                  </a:lnTo>
                  <a:lnTo>
                    <a:pt x="93152" y="12703"/>
                  </a:lnTo>
                  <a:lnTo>
                    <a:pt x="7621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5" name="Google Shape;1185;p16"/>
            <p:cNvSpPr/>
            <p:nvPr/>
          </p:nvSpPr>
          <p:spPr>
            <a:xfrm>
              <a:off x="4747971" y="3603099"/>
              <a:ext cx="516569" cy="520803"/>
            </a:xfrm>
            <a:custGeom>
              <a:avLst/>
              <a:gdLst/>
              <a:ahLst/>
              <a:cxnLst/>
              <a:rect l="l" t="t" r="r" b="b"/>
              <a:pathLst>
                <a:path w="516569" h="520803" extrusionOk="0">
                  <a:moveTo>
                    <a:pt x="177835" y="0"/>
                  </a:moveTo>
                  <a:lnTo>
                    <a:pt x="169367" y="12703"/>
                  </a:lnTo>
                  <a:lnTo>
                    <a:pt x="156665" y="42342"/>
                  </a:lnTo>
                  <a:lnTo>
                    <a:pt x="139728" y="50810"/>
                  </a:lnTo>
                  <a:lnTo>
                    <a:pt x="118557" y="33873"/>
                  </a:lnTo>
                  <a:lnTo>
                    <a:pt x="101620" y="33873"/>
                  </a:lnTo>
                  <a:lnTo>
                    <a:pt x="101620" y="55044"/>
                  </a:lnTo>
                  <a:lnTo>
                    <a:pt x="122791" y="71981"/>
                  </a:lnTo>
                  <a:lnTo>
                    <a:pt x="88918" y="114323"/>
                  </a:lnTo>
                  <a:lnTo>
                    <a:pt x="46576" y="127025"/>
                  </a:lnTo>
                  <a:lnTo>
                    <a:pt x="12703" y="135494"/>
                  </a:lnTo>
                  <a:lnTo>
                    <a:pt x="33873" y="156664"/>
                  </a:lnTo>
                  <a:lnTo>
                    <a:pt x="38108" y="169367"/>
                  </a:lnTo>
                  <a:lnTo>
                    <a:pt x="4234" y="186304"/>
                  </a:lnTo>
                  <a:lnTo>
                    <a:pt x="4234" y="232880"/>
                  </a:lnTo>
                  <a:lnTo>
                    <a:pt x="0" y="232880"/>
                  </a:lnTo>
                  <a:lnTo>
                    <a:pt x="8468" y="254050"/>
                  </a:lnTo>
                  <a:lnTo>
                    <a:pt x="38108" y="262519"/>
                  </a:lnTo>
                  <a:lnTo>
                    <a:pt x="55044" y="254050"/>
                  </a:lnTo>
                  <a:lnTo>
                    <a:pt x="76215" y="241348"/>
                  </a:lnTo>
                  <a:lnTo>
                    <a:pt x="105854" y="262519"/>
                  </a:lnTo>
                  <a:lnTo>
                    <a:pt x="131259" y="262519"/>
                  </a:lnTo>
                  <a:lnTo>
                    <a:pt x="143962" y="287924"/>
                  </a:lnTo>
                  <a:lnTo>
                    <a:pt x="139728" y="300626"/>
                  </a:lnTo>
                  <a:lnTo>
                    <a:pt x="139728" y="326031"/>
                  </a:lnTo>
                  <a:lnTo>
                    <a:pt x="135494" y="351436"/>
                  </a:lnTo>
                  <a:lnTo>
                    <a:pt x="135494" y="355671"/>
                  </a:lnTo>
                  <a:lnTo>
                    <a:pt x="148196" y="355671"/>
                  </a:lnTo>
                  <a:lnTo>
                    <a:pt x="173601" y="364139"/>
                  </a:lnTo>
                  <a:lnTo>
                    <a:pt x="211709" y="372607"/>
                  </a:lnTo>
                  <a:lnTo>
                    <a:pt x="224411" y="364139"/>
                  </a:lnTo>
                  <a:lnTo>
                    <a:pt x="232880" y="351436"/>
                  </a:lnTo>
                  <a:lnTo>
                    <a:pt x="237114" y="351436"/>
                  </a:lnTo>
                  <a:lnTo>
                    <a:pt x="237114" y="474228"/>
                  </a:lnTo>
                  <a:lnTo>
                    <a:pt x="245582" y="482696"/>
                  </a:lnTo>
                  <a:lnTo>
                    <a:pt x="266753" y="482696"/>
                  </a:lnTo>
                  <a:lnTo>
                    <a:pt x="287924" y="495398"/>
                  </a:lnTo>
                  <a:lnTo>
                    <a:pt x="304861" y="508101"/>
                  </a:lnTo>
                  <a:lnTo>
                    <a:pt x="317563" y="508101"/>
                  </a:lnTo>
                  <a:lnTo>
                    <a:pt x="326032" y="516569"/>
                  </a:lnTo>
                  <a:lnTo>
                    <a:pt x="355671" y="520803"/>
                  </a:lnTo>
                  <a:lnTo>
                    <a:pt x="355671" y="516569"/>
                  </a:lnTo>
                  <a:lnTo>
                    <a:pt x="342968" y="508101"/>
                  </a:lnTo>
                  <a:lnTo>
                    <a:pt x="342968" y="491164"/>
                  </a:lnTo>
                  <a:lnTo>
                    <a:pt x="385310" y="491164"/>
                  </a:lnTo>
                  <a:lnTo>
                    <a:pt x="393778" y="478462"/>
                  </a:lnTo>
                  <a:lnTo>
                    <a:pt x="389544" y="465759"/>
                  </a:lnTo>
                  <a:lnTo>
                    <a:pt x="406481" y="448822"/>
                  </a:lnTo>
                  <a:lnTo>
                    <a:pt x="423418" y="457291"/>
                  </a:lnTo>
                  <a:lnTo>
                    <a:pt x="440354" y="440354"/>
                  </a:lnTo>
                  <a:lnTo>
                    <a:pt x="478462" y="444588"/>
                  </a:lnTo>
                  <a:lnTo>
                    <a:pt x="486930" y="431886"/>
                  </a:lnTo>
                  <a:lnTo>
                    <a:pt x="516570" y="431886"/>
                  </a:lnTo>
                  <a:lnTo>
                    <a:pt x="516570" y="398012"/>
                  </a:lnTo>
                  <a:lnTo>
                    <a:pt x="503867" y="393778"/>
                  </a:lnTo>
                  <a:lnTo>
                    <a:pt x="499633" y="372607"/>
                  </a:lnTo>
                  <a:lnTo>
                    <a:pt x="465759" y="372607"/>
                  </a:lnTo>
                  <a:lnTo>
                    <a:pt x="461525" y="364139"/>
                  </a:lnTo>
                  <a:lnTo>
                    <a:pt x="469994" y="330266"/>
                  </a:lnTo>
                  <a:lnTo>
                    <a:pt x="478462" y="321797"/>
                  </a:lnTo>
                  <a:lnTo>
                    <a:pt x="469994" y="309095"/>
                  </a:lnTo>
                  <a:lnTo>
                    <a:pt x="453057" y="300626"/>
                  </a:lnTo>
                  <a:lnTo>
                    <a:pt x="444589" y="309095"/>
                  </a:lnTo>
                  <a:lnTo>
                    <a:pt x="448823" y="296392"/>
                  </a:lnTo>
                  <a:lnTo>
                    <a:pt x="448823" y="283690"/>
                  </a:lnTo>
                  <a:lnTo>
                    <a:pt x="436120" y="270987"/>
                  </a:lnTo>
                  <a:lnTo>
                    <a:pt x="440354" y="237114"/>
                  </a:lnTo>
                  <a:lnTo>
                    <a:pt x="457291" y="228645"/>
                  </a:lnTo>
                  <a:lnTo>
                    <a:pt x="453057" y="207475"/>
                  </a:lnTo>
                  <a:lnTo>
                    <a:pt x="423418" y="177835"/>
                  </a:lnTo>
                  <a:lnTo>
                    <a:pt x="410715" y="177835"/>
                  </a:lnTo>
                  <a:lnTo>
                    <a:pt x="402247" y="190538"/>
                  </a:lnTo>
                  <a:lnTo>
                    <a:pt x="381076" y="160899"/>
                  </a:lnTo>
                  <a:lnTo>
                    <a:pt x="372608" y="165133"/>
                  </a:lnTo>
                  <a:lnTo>
                    <a:pt x="359905" y="186304"/>
                  </a:lnTo>
                  <a:lnTo>
                    <a:pt x="368373" y="199006"/>
                  </a:lnTo>
                  <a:lnTo>
                    <a:pt x="364139" y="203240"/>
                  </a:lnTo>
                  <a:lnTo>
                    <a:pt x="351437" y="194772"/>
                  </a:lnTo>
                  <a:lnTo>
                    <a:pt x="309095" y="186304"/>
                  </a:lnTo>
                  <a:lnTo>
                    <a:pt x="292158" y="152430"/>
                  </a:lnTo>
                  <a:lnTo>
                    <a:pt x="292158" y="139728"/>
                  </a:lnTo>
                  <a:lnTo>
                    <a:pt x="275221" y="118557"/>
                  </a:lnTo>
                  <a:lnTo>
                    <a:pt x="270987" y="110089"/>
                  </a:lnTo>
                  <a:lnTo>
                    <a:pt x="211709" y="33873"/>
                  </a:lnTo>
                  <a:lnTo>
                    <a:pt x="203240" y="12703"/>
                  </a:lnTo>
                  <a:lnTo>
                    <a:pt x="190538" y="4234"/>
                  </a:lnTo>
                  <a:lnTo>
                    <a:pt x="17783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6" name="Google Shape;1186;p16"/>
            <p:cNvSpPr/>
            <p:nvPr/>
          </p:nvSpPr>
          <p:spPr>
            <a:xfrm>
              <a:off x="5069769" y="3349049"/>
              <a:ext cx="376841" cy="326031"/>
            </a:xfrm>
            <a:custGeom>
              <a:avLst/>
              <a:gdLst/>
              <a:ahLst/>
              <a:cxnLst/>
              <a:rect l="l" t="t" r="r" b="b"/>
              <a:pathLst>
                <a:path w="376841" h="326031" extrusionOk="0">
                  <a:moveTo>
                    <a:pt x="232880" y="0"/>
                  </a:moveTo>
                  <a:lnTo>
                    <a:pt x="199006" y="8468"/>
                  </a:lnTo>
                  <a:lnTo>
                    <a:pt x="165133" y="33873"/>
                  </a:lnTo>
                  <a:lnTo>
                    <a:pt x="156665" y="21171"/>
                  </a:lnTo>
                  <a:lnTo>
                    <a:pt x="139728" y="21171"/>
                  </a:lnTo>
                  <a:lnTo>
                    <a:pt x="122791" y="55044"/>
                  </a:lnTo>
                  <a:lnTo>
                    <a:pt x="127025" y="67747"/>
                  </a:lnTo>
                  <a:lnTo>
                    <a:pt x="143962" y="84683"/>
                  </a:lnTo>
                  <a:lnTo>
                    <a:pt x="110089" y="101620"/>
                  </a:lnTo>
                  <a:lnTo>
                    <a:pt x="93152" y="122791"/>
                  </a:lnTo>
                  <a:lnTo>
                    <a:pt x="59278" y="122791"/>
                  </a:lnTo>
                  <a:lnTo>
                    <a:pt x="42342" y="135494"/>
                  </a:lnTo>
                  <a:lnTo>
                    <a:pt x="25405" y="139728"/>
                  </a:lnTo>
                  <a:lnTo>
                    <a:pt x="21171" y="152430"/>
                  </a:lnTo>
                  <a:lnTo>
                    <a:pt x="4234" y="143962"/>
                  </a:lnTo>
                  <a:lnTo>
                    <a:pt x="0" y="186304"/>
                  </a:lnTo>
                  <a:lnTo>
                    <a:pt x="8468" y="203240"/>
                  </a:lnTo>
                  <a:lnTo>
                    <a:pt x="8468" y="220177"/>
                  </a:lnTo>
                  <a:lnTo>
                    <a:pt x="21171" y="228645"/>
                  </a:lnTo>
                  <a:lnTo>
                    <a:pt x="21171" y="270987"/>
                  </a:lnTo>
                  <a:lnTo>
                    <a:pt x="50810" y="279455"/>
                  </a:lnTo>
                  <a:lnTo>
                    <a:pt x="63513" y="300626"/>
                  </a:lnTo>
                  <a:lnTo>
                    <a:pt x="88918" y="300626"/>
                  </a:lnTo>
                  <a:lnTo>
                    <a:pt x="97386" y="292158"/>
                  </a:lnTo>
                  <a:lnTo>
                    <a:pt x="110089" y="292158"/>
                  </a:lnTo>
                  <a:lnTo>
                    <a:pt x="131259" y="317563"/>
                  </a:lnTo>
                  <a:lnTo>
                    <a:pt x="139728" y="326031"/>
                  </a:lnTo>
                  <a:lnTo>
                    <a:pt x="165133" y="321797"/>
                  </a:lnTo>
                  <a:lnTo>
                    <a:pt x="173601" y="309095"/>
                  </a:lnTo>
                  <a:lnTo>
                    <a:pt x="182070" y="279455"/>
                  </a:lnTo>
                  <a:lnTo>
                    <a:pt x="194772" y="270987"/>
                  </a:lnTo>
                  <a:lnTo>
                    <a:pt x="207475" y="237114"/>
                  </a:lnTo>
                  <a:lnTo>
                    <a:pt x="224411" y="224411"/>
                  </a:lnTo>
                  <a:lnTo>
                    <a:pt x="232880" y="228645"/>
                  </a:lnTo>
                  <a:lnTo>
                    <a:pt x="237114" y="237114"/>
                  </a:lnTo>
                  <a:lnTo>
                    <a:pt x="228646" y="249816"/>
                  </a:lnTo>
                  <a:lnTo>
                    <a:pt x="245582" y="266753"/>
                  </a:lnTo>
                  <a:lnTo>
                    <a:pt x="266753" y="266753"/>
                  </a:lnTo>
                  <a:lnTo>
                    <a:pt x="283690" y="292158"/>
                  </a:lnTo>
                  <a:lnTo>
                    <a:pt x="279456" y="300626"/>
                  </a:lnTo>
                  <a:lnTo>
                    <a:pt x="296392" y="287924"/>
                  </a:lnTo>
                  <a:lnTo>
                    <a:pt x="309095" y="275221"/>
                  </a:lnTo>
                  <a:lnTo>
                    <a:pt x="317563" y="279455"/>
                  </a:lnTo>
                  <a:lnTo>
                    <a:pt x="317563" y="249816"/>
                  </a:lnTo>
                  <a:lnTo>
                    <a:pt x="368373" y="228645"/>
                  </a:lnTo>
                  <a:lnTo>
                    <a:pt x="376842" y="215943"/>
                  </a:lnTo>
                  <a:lnTo>
                    <a:pt x="372608" y="182069"/>
                  </a:lnTo>
                  <a:lnTo>
                    <a:pt x="338734" y="148196"/>
                  </a:lnTo>
                  <a:lnTo>
                    <a:pt x="326032" y="152430"/>
                  </a:lnTo>
                  <a:lnTo>
                    <a:pt x="326032" y="114323"/>
                  </a:lnTo>
                  <a:lnTo>
                    <a:pt x="300627" y="101620"/>
                  </a:lnTo>
                  <a:lnTo>
                    <a:pt x="296392" y="88918"/>
                  </a:lnTo>
                  <a:lnTo>
                    <a:pt x="313329" y="71981"/>
                  </a:lnTo>
                  <a:lnTo>
                    <a:pt x="313329" y="50810"/>
                  </a:lnTo>
                  <a:lnTo>
                    <a:pt x="287924" y="21171"/>
                  </a:lnTo>
                  <a:lnTo>
                    <a:pt x="287924" y="0"/>
                  </a:lnTo>
                  <a:lnTo>
                    <a:pt x="23288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7" name="Google Shape;1187;p16"/>
            <p:cNvSpPr/>
            <p:nvPr/>
          </p:nvSpPr>
          <p:spPr>
            <a:xfrm>
              <a:off x="4413471" y="3442201"/>
              <a:ext cx="342968" cy="453056"/>
            </a:xfrm>
            <a:custGeom>
              <a:avLst/>
              <a:gdLst/>
              <a:ahLst/>
              <a:cxnLst/>
              <a:rect l="l" t="t" r="r" b="b"/>
              <a:pathLst>
                <a:path w="342968" h="453056" extrusionOk="0">
                  <a:moveTo>
                    <a:pt x="55044" y="0"/>
                  </a:moveTo>
                  <a:lnTo>
                    <a:pt x="29639" y="4234"/>
                  </a:lnTo>
                  <a:lnTo>
                    <a:pt x="25405" y="21171"/>
                  </a:lnTo>
                  <a:lnTo>
                    <a:pt x="33873" y="42342"/>
                  </a:lnTo>
                  <a:lnTo>
                    <a:pt x="38108" y="131259"/>
                  </a:lnTo>
                  <a:lnTo>
                    <a:pt x="0" y="131259"/>
                  </a:lnTo>
                  <a:lnTo>
                    <a:pt x="0" y="143962"/>
                  </a:lnTo>
                  <a:lnTo>
                    <a:pt x="25405" y="165133"/>
                  </a:lnTo>
                  <a:lnTo>
                    <a:pt x="12703" y="177835"/>
                  </a:lnTo>
                  <a:lnTo>
                    <a:pt x="4234" y="211709"/>
                  </a:lnTo>
                  <a:lnTo>
                    <a:pt x="25405" y="237114"/>
                  </a:lnTo>
                  <a:lnTo>
                    <a:pt x="42342" y="275221"/>
                  </a:lnTo>
                  <a:lnTo>
                    <a:pt x="80449" y="300626"/>
                  </a:lnTo>
                  <a:lnTo>
                    <a:pt x="93152" y="351436"/>
                  </a:lnTo>
                  <a:lnTo>
                    <a:pt x="67747" y="381076"/>
                  </a:lnTo>
                  <a:lnTo>
                    <a:pt x="71981" y="398012"/>
                  </a:lnTo>
                  <a:lnTo>
                    <a:pt x="114323" y="410715"/>
                  </a:lnTo>
                  <a:lnTo>
                    <a:pt x="148196" y="385310"/>
                  </a:lnTo>
                  <a:lnTo>
                    <a:pt x="160899" y="385310"/>
                  </a:lnTo>
                  <a:lnTo>
                    <a:pt x="211709" y="406481"/>
                  </a:lnTo>
                  <a:lnTo>
                    <a:pt x="207475" y="431886"/>
                  </a:lnTo>
                  <a:lnTo>
                    <a:pt x="232880" y="431886"/>
                  </a:lnTo>
                  <a:lnTo>
                    <a:pt x="254051" y="453057"/>
                  </a:lnTo>
                  <a:lnTo>
                    <a:pt x="266753" y="453057"/>
                  </a:lnTo>
                  <a:lnTo>
                    <a:pt x="292158" y="444588"/>
                  </a:lnTo>
                  <a:lnTo>
                    <a:pt x="300627" y="414949"/>
                  </a:lnTo>
                  <a:lnTo>
                    <a:pt x="338734" y="393778"/>
                  </a:lnTo>
                  <a:lnTo>
                    <a:pt x="338734" y="347202"/>
                  </a:lnTo>
                  <a:lnTo>
                    <a:pt x="342968" y="347202"/>
                  </a:lnTo>
                  <a:lnTo>
                    <a:pt x="321797" y="342968"/>
                  </a:lnTo>
                  <a:lnTo>
                    <a:pt x="309095" y="351436"/>
                  </a:lnTo>
                  <a:lnTo>
                    <a:pt x="292158" y="342968"/>
                  </a:lnTo>
                  <a:lnTo>
                    <a:pt x="309095" y="321797"/>
                  </a:lnTo>
                  <a:lnTo>
                    <a:pt x="304861" y="304861"/>
                  </a:lnTo>
                  <a:lnTo>
                    <a:pt x="254051" y="296392"/>
                  </a:lnTo>
                  <a:lnTo>
                    <a:pt x="211709" y="258285"/>
                  </a:lnTo>
                  <a:lnTo>
                    <a:pt x="211709" y="245582"/>
                  </a:lnTo>
                  <a:lnTo>
                    <a:pt x="220177" y="237114"/>
                  </a:lnTo>
                  <a:lnTo>
                    <a:pt x="220177" y="224411"/>
                  </a:lnTo>
                  <a:lnTo>
                    <a:pt x="207475" y="215943"/>
                  </a:lnTo>
                  <a:lnTo>
                    <a:pt x="220177" y="203240"/>
                  </a:lnTo>
                  <a:lnTo>
                    <a:pt x="220177" y="182069"/>
                  </a:lnTo>
                  <a:lnTo>
                    <a:pt x="199006" y="165133"/>
                  </a:lnTo>
                  <a:lnTo>
                    <a:pt x="199006" y="143962"/>
                  </a:lnTo>
                  <a:lnTo>
                    <a:pt x="186304" y="131259"/>
                  </a:lnTo>
                  <a:lnTo>
                    <a:pt x="186304" y="114323"/>
                  </a:lnTo>
                  <a:lnTo>
                    <a:pt x="177835" y="93152"/>
                  </a:lnTo>
                  <a:lnTo>
                    <a:pt x="190538" y="80449"/>
                  </a:lnTo>
                  <a:lnTo>
                    <a:pt x="190538" y="50810"/>
                  </a:lnTo>
                  <a:lnTo>
                    <a:pt x="220177" y="50810"/>
                  </a:lnTo>
                  <a:lnTo>
                    <a:pt x="228646" y="42342"/>
                  </a:lnTo>
                  <a:lnTo>
                    <a:pt x="220177" y="25405"/>
                  </a:lnTo>
                  <a:lnTo>
                    <a:pt x="220177" y="8468"/>
                  </a:lnTo>
                  <a:lnTo>
                    <a:pt x="211709" y="4234"/>
                  </a:lnTo>
                  <a:lnTo>
                    <a:pt x="207475" y="33873"/>
                  </a:lnTo>
                  <a:lnTo>
                    <a:pt x="190538" y="33873"/>
                  </a:lnTo>
                  <a:lnTo>
                    <a:pt x="177835" y="46576"/>
                  </a:lnTo>
                  <a:lnTo>
                    <a:pt x="169367" y="38108"/>
                  </a:lnTo>
                  <a:lnTo>
                    <a:pt x="118557" y="29639"/>
                  </a:lnTo>
                  <a:lnTo>
                    <a:pt x="101620" y="42342"/>
                  </a:lnTo>
                  <a:lnTo>
                    <a:pt x="88918" y="42342"/>
                  </a:lnTo>
                  <a:lnTo>
                    <a:pt x="84684" y="29639"/>
                  </a:lnTo>
                  <a:lnTo>
                    <a:pt x="63513" y="25405"/>
                  </a:lnTo>
                  <a:lnTo>
                    <a:pt x="59278" y="4234"/>
                  </a:lnTo>
                  <a:lnTo>
                    <a:pt x="5504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8" name="Google Shape;1188;p16"/>
            <p:cNvSpPr/>
            <p:nvPr/>
          </p:nvSpPr>
          <p:spPr>
            <a:xfrm>
              <a:off x="4591307" y="3421030"/>
              <a:ext cx="279455" cy="368373"/>
            </a:xfrm>
            <a:custGeom>
              <a:avLst/>
              <a:gdLst/>
              <a:ahLst/>
              <a:cxnLst/>
              <a:rect l="l" t="t" r="r" b="b"/>
              <a:pathLst>
                <a:path w="279455" h="368373" extrusionOk="0">
                  <a:moveTo>
                    <a:pt x="131259" y="0"/>
                  </a:moveTo>
                  <a:lnTo>
                    <a:pt x="114323" y="0"/>
                  </a:lnTo>
                  <a:lnTo>
                    <a:pt x="101620" y="16937"/>
                  </a:lnTo>
                  <a:lnTo>
                    <a:pt x="93152" y="4234"/>
                  </a:lnTo>
                  <a:lnTo>
                    <a:pt x="76215" y="16937"/>
                  </a:lnTo>
                  <a:lnTo>
                    <a:pt x="59278" y="4234"/>
                  </a:lnTo>
                  <a:lnTo>
                    <a:pt x="42342" y="4234"/>
                  </a:lnTo>
                  <a:lnTo>
                    <a:pt x="38108" y="8468"/>
                  </a:lnTo>
                  <a:lnTo>
                    <a:pt x="33873" y="25405"/>
                  </a:lnTo>
                  <a:lnTo>
                    <a:pt x="42342" y="33873"/>
                  </a:lnTo>
                  <a:lnTo>
                    <a:pt x="42342" y="46576"/>
                  </a:lnTo>
                  <a:lnTo>
                    <a:pt x="50810" y="63513"/>
                  </a:lnTo>
                  <a:lnTo>
                    <a:pt x="46576" y="71981"/>
                  </a:lnTo>
                  <a:lnTo>
                    <a:pt x="12703" y="71981"/>
                  </a:lnTo>
                  <a:lnTo>
                    <a:pt x="12703" y="101620"/>
                  </a:lnTo>
                  <a:lnTo>
                    <a:pt x="0" y="114323"/>
                  </a:lnTo>
                  <a:lnTo>
                    <a:pt x="8468" y="139728"/>
                  </a:lnTo>
                  <a:lnTo>
                    <a:pt x="8468" y="152430"/>
                  </a:lnTo>
                  <a:lnTo>
                    <a:pt x="21171" y="165133"/>
                  </a:lnTo>
                  <a:lnTo>
                    <a:pt x="21171" y="186304"/>
                  </a:lnTo>
                  <a:lnTo>
                    <a:pt x="42342" y="203240"/>
                  </a:lnTo>
                  <a:lnTo>
                    <a:pt x="42342" y="224411"/>
                  </a:lnTo>
                  <a:lnTo>
                    <a:pt x="29639" y="241348"/>
                  </a:lnTo>
                  <a:lnTo>
                    <a:pt x="42342" y="245582"/>
                  </a:lnTo>
                  <a:lnTo>
                    <a:pt x="42342" y="258285"/>
                  </a:lnTo>
                  <a:lnTo>
                    <a:pt x="33873" y="266753"/>
                  </a:lnTo>
                  <a:lnTo>
                    <a:pt x="33873" y="279455"/>
                  </a:lnTo>
                  <a:lnTo>
                    <a:pt x="76215" y="317563"/>
                  </a:lnTo>
                  <a:lnTo>
                    <a:pt x="127025" y="326031"/>
                  </a:lnTo>
                  <a:lnTo>
                    <a:pt x="131259" y="342968"/>
                  </a:lnTo>
                  <a:lnTo>
                    <a:pt x="114323" y="359905"/>
                  </a:lnTo>
                  <a:lnTo>
                    <a:pt x="131259" y="368373"/>
                  </a:lnTo>
                  <a:lnTo>
                    <a:pt x="143962" y="364139"/>
                  </a:lnTo>
                  <a:lnTo>
                    <a:pt x="165133" y="368373"/>
                  </a:lnTo>
                  <a:lnTo>
                    <a:pt x="194772" y="351436"/>
                  </a:lnTo>
                  <a:lnTo>
                    <a:pt x="190538" y="338734"/>
                  </a:lnTo>
                  <a:lnTo>
                    <a:pt x="169367" y="317563"/>
                  </a:lnTo>
                  <a:lnTo>
                    <a:pt x="203240" y="309095"/>
                  </a:lnTo>
                  <a:lnTo>
                    <a:pt x="245582" y="296392"/>
                  </a:lnTo>
                  <a:lnTo>
                    <a:pt x="279456" y="254050"/>
                  </a:lnTo>
                  <a:lnTo>
                    <a:pt x="258285" y="237114"/>
                  </a:lnTo>
                  <a:lnTo>
                    <a:pt x="258285" y="220177"/>
                  </a:lnTo>
                  <a:lnTo>
                    <a:pt x="228646" y="211709"/>
                  </a:lnTo>
                  <a:lnTo>
                    <a:pt x="207475" y="215943"/>
                  </a:lnTo>
                  <a:lnTo>
                    <a:pt x="203240" y="190538"/>
                  </a:lnTo>
                  <a:lnTo>
                    <a:pt x="186304" y="173601"/>
                  </a:lnTo>
                  <a:lnTo>
                    <a:pt x="173601" y="173601"/>
                  </a:lnTo>
                  <a:lnTo>
                    <a:pt x="143962" y="156664"/>
                  </a:lnTo>
                  <a:lnTo>
                    <a:pt x="148196" y="143962"/>
                  </a:lnTo>
                  <a:lnTo>
                    <a:pt x="148196" y="93152"/>
                  </a:lnTo>
                  <a:lnTo>
                    <a:pt x="156665" y="80449"/>
                  </a:lnTo>
                  <a:lnTo>
                    <a:pt x="160899" y="46576"/>
                  </a:lnTo>
                  <a:lnTo>
                    <a:pt x="156665" y="55044"/>
                  </a:lnTo>
                  <a:lnTo>
                    <a:pt x="143962" y="55044"/>
                  </a:lnTo>
                  <a:lnTo>
                    <a:pt x="139728" y="25405"/>
                  </a:lnTo>
                  <a:lnTo>
                    <a:pt x="13125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9" name="Google Shape;1189;p16"/>
            <p:cNvSpPr/>
            <p:nvPr/>
          </p:nvSpPr>
          <p:spPr>
            <a:xfrm>
              <a:off x="5018958" y="3564992"/>
              <a:ext cx="491164" cy="389544"/>
            </a:xfrm>
            <a:custGeom>
              <a:avLst/>
              <a:gdLst/>
              <a:ahLst/>
              <a:cxnLst/>
              <a:rect l="l" t="t" r="r" b="b"/>
              <a:pathLst>
                <a:path w="491164" h="389544" extrusionOk="0">
                  <a:moveTo>
                    <a:pt x="55044" y="0"/>
                  </a:moveTo>
                  <a:lnTo>
                    <a:pt x="55044" y="46576"/>
                  </a:lnTo>
                  <a:lnTo>
                    <a:pt x="42342" y="55044"/>
                  </a:lnTo>
                  <a:lnTo>
                    <a:pt x="42342" y="105854"/>
                  </a:lnTo>
                  <a:lnTo>
                    <a:pt x="21171" y="105854"/>
                  </a:lnTo>
                  <a:lnTo>
                    <a:pt x="21171" y="135494"/>
                  </a:lnTo>
                  <a:lnTo>
                    <a:pt x="0" y="148196"/>
                  </a:lnTo>
                  <a:lnTo>
                    <a:pt x="4234" y="156664"/>
                  </a:lnTo>
                  <a:lnTo>
                    <a:pt x="21171" y="177835"/>
                  </a:lnTo>
                  <a:lnTo>
                    <a:pt x="21171" y="190538"/>
                  </a:lnTo>
                  <a:lnTo>
                    <a:pt x="42342" y="224411"/>
                  </a:lnTo>
                  <a:lnTo>
                    <a:pt x="80449" y="232880"/>
                  </a:lnTo>
                  <a:lnTo>
                    <a:pt x="93152" y="241348"/>
                  </a:lnTo>
                  <a:lnTo>
                    <a:pt x="97386" y="237114"/>
                  </a:lnTo>
                  <a:lnTo>
                    <a:pt x="88918" y="224411"/>
                  </a:lnTo>
                  <a:lnTo>
                    <a:pt x="101620" y="203240"/>
                  </a:lnTo>
                  <a:lnTo>
                    <a:pt x="110089" y="199006"/>
                  </a:lnTo>
                  <a:lnTo>
                    <a:pt x="131259" y="228645"/>
                  </a:lnTo>
                  <a:lnTo>
                    <a:pt x="139728" y="215943"/>
                  </a:lnTo>
                  <a:lnTo>
                    <a:pt x="152430" y="215943"/>
                  </a:lnTo>
                  <a:lnTo>
                    <a:pt x="182070" y="245582"/>
                  </a:lnTo>
                  <a:lnTo>
                    <a:pt x="186304" y="266753"/>
                  </a:lnTo>
                  <a:lnTo>
                    <a:pt x="169367" y="275221"/>
                  </a:lnTo>
                  <a:lnTo>
                    <a:pt x="165133" y="309095"/>
                  </a:lnTo>
                  <a:lnTo>
                    <a:pt x="177835" y="321797"/>
                  </a:lnTo>
                  <a:lnTo>
                    <a:pt x="177835" y="334500"/>
                  </a:lnTo>
                  <a:lnTo>
                    <a:pt x="173601" y="347202"/>
                  </a:lnTo>
                  <a:lnTo>
                    <a:pt x="182070" y="338734"/>
                  </a:lnTo>
                  <a:lnTo>
                    <a:pt x="199006" y="347202"/>
                  </a:lnTo>
                  <a:lnTo>
                    <a:pt x="207475" y="359905"/>
                  </a:lnTo>
                  <a:lnTo>
                    <a:pt x="237114" y="355671"/>
                  </a:lnTo>
                  <a:lnTo>
                    <a:pt x="245582" y="364139"/>
                  </a:lnTo>
                  <a:lnTo>
                    <a:pt x="249816" y="389544"/>
                  </a:lnTo>
                  <a:lnTo>
                    <a:pt x="275221" y="385310"/>
                  </a:lnTo>
                  <a:lnTo>
                    <a:pt x="279456" y="359905"/>
                  </a:lnTo>
                  <a:lnTo>
                    <a:pt x="292158" y="355671"/>
                  </a:lnTo>
                  <a:lnTo>
                    <a:pt x="321797" y="355671"/>
                  </a:lnTo>
                  <a:lnTo>
                    <a:pt x="368373" y="338734"/>
                  </a:lnTo>
                  <a:lnTo>
                    <a:pt x="385310" y="347202"/>
                  </a:lnTo>
                  <a:lnTo>
                    <a:pt x="402247" y="347202"/>
                  </a:lnTo>
                  <a:lnTo>
                    <a:pt x="402247" y="330266"/>
                  </a:lnTo>
                  <a:lnTo>
                    <a:pt x="423418" y="317563"/>
                  </a:lnTo>
                  <a:lnTo>
                    <a:pt x="431886" y="309095"/>
                  </a:lnTo>
                  <a:lnTo>
                    <a:pt x="469994" y="296392"/>
                  </a:lnTo>
                  <a:lnTo>
                    <a:pt x="474228" y="266753"/>
                  </a:lnTo>
                  <a:lnTo>
                    <a:pt x="469994" y="258285"/>
                  </a:lnTo>
                  <a:lnTo>
                    <a:pt x="491164" y="220177"/>
                  </a:lnTo>
                  <a:lnTo>
                    <a:pt x="469994" y="211709"/>
                  </a:lnTo>
                  <a:lnTo>
                    <a:pt x="461525" y="190538"/>
                  </a:lnTo>
                  <a:lnTo>
                    <a:pt x="423418" y="165133"/>
                  </a:lnTo>
                  <a:cubicBezTo>
                    <a:pt x="423418" y="165133"/>
                    <a:pt x="427652" y="118557"/>
                    <a:pt x="419183" y="110089"/>
                  </a:cubicBezTo>
                  <a:cubicBezTo>
                    <a:pt x="410715" y="110089"/>
                    <a:pt x="389544" y="114323"/>
                    <a:pt x="389544" y="114323"/>
                  </a:cubicBezTo>
                  <a:lnTo>
                    <a:pt x="368373" y="84683"/>
                  </a:lnTo>
                  <a:lnTo>
                    <a:pt x="368373" y="63513"/>
                  </a:lnTo>
                  <a:lnTo>
                    <a:pt x="359905" y="59278"/>
                  </a:lnTo>
                  <a:lnTo>
                    <a:pt x="347202" y="71981"/>
                  </a:lnTo>
                  <a:lnTo>
                    <a:pt x="330266" y="84683"/>
                  </a:lnTo>
                  <a:lnTo>
                    <a:pt x="334500" y="76215"/>
                  </a:lnTo>
                  <a:lnTo>
                    <a:pt x="317563" y="50810"/>
                  </a:lnTo>
                  <a:lnTo>
                    <a:pt x="296392" y="50810"/>
                  </a:lnTo>
                  <a:lnTo>
                    <a:pt x="279456" y="33873"/>
                  </a:lnTo>
                  <a:lnTo>
                    <a:pt x="287924" y="21171"/>
                  </a:lnTo>
                  <a:lnTo>
                    <a:pt x="283690" y="12703"/>
                  </a:lnTo>
                  <a:lnTo>
                    <a:pt x="270987" y="8468"/>
                  </a:lnTo>
                  <a:lnTo>
                    <a:pt x="258285" y="21171"/>
                  </a:lnTo>
                  <a:lnTo>
                    <a:pt x="245582" y="55044"/>
                  </a:lnTo>
                  <a:lnTo>
                    <a:pt x="232880" y="63513"/>
                  </a:lnTo>
                  <a:lnTo>
                    <a:pt x="224411" y="93152"/>
                  </a:lnTo>
                  <a:lnTo>
                    <a:pt x="215943" y="105854"/>
                  </a:lnTo>
                  <a:lnTo>
                    <a:pt x="190538" y="110089"/>
                  </a:lnTo>
                  <a:lnTo>
                    <a:pt x="182070" y="101620"/>
                  </a:lnTo>
                  <a:lnTo>
                    <a:pt x="160899" y="76215"/>
                  </a:lnTo>
                  <a:lnTo>
                    <a:pt x="148196" y="76215"/>
                  </a:lnTo>
                  <a:lnTo>
                    <a:pt x="139728" y="84683"/>
                  </a:lnTo>
                  <a:lnTo>
                    <a:pt x="114323" y="84683"/>
                  </a:lnTo>
                  <a:lnTo>
                    <a:pt x="101620" y="63513"/>
                  </a:lnTo>
                  <a:lnTo>
                    <a:pt x="71981" y="55044"/>
                  </a:lnTo>
                  <a:lnTo>
                    <a:pt x="71981" y="12703"/>
                  </a:lnTo>
                  <a:lnTo>
                    <a:pt x="5504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0" name="Google Shape;1190;p16"/>
            <p:cNvSpPr/>
            <p:nvPr/>
          </p:nvSpPr>
          <p:spPr>
            <a:xfrm>
              <a:off x="4476984" y="3835979"/>
              <a:ext cx="321797" cy="491164"/>
            </a:xfrm>
            <a:custGeom>
              <a:avLst/>
              <a:gdLst/>
              <a:ahLst/>
              <a:cxnLst/>
              <a:rect l="l" t="t" r="r" b="b"/>
              <a:pathLst>
                <a:path w="321797" h="491164" extrusionOk="0">
                  <a:moveTo>
                    <a:pt x="270987" y="0"/>
                  </a:moveTo>
                  <a:lnTo>
                    <a:pt x="237114" y="21171"/>
                  </a:lnTo>
                  <a:lnTo>
                    <a:pt x="228646" y="50810"/>
                  </a:lnTo>
                  <a:lnTo>
                    <a:pt x="203240" y="59278"/>
                  </a:lnTo>
                  <a:lnTo>
                    <a:pt x="190538" y="59278"/>
                  </a:lnTo>
                  <a:lnTo>
                    <a:pt x="182070" y="97386"/>
                  </a:lnTo>
                  <a:lnTo>
                    <a:pt x="160899" y="105854"/>
                  </a:lnTo>
                  <a:lnTo>
                    <a:pt x="152430" y="122791"/>
                  </a:lnTo>
                  <a:lnTo>
                    <a:pt x="156665" y="143962"/>
                  </a:lnTo>
                  <a:lnTo>
                    <a:pt x="160899" y="152430"/>
                  </a:lnTo>
                  <a:lnTo>
                    <a:pt x="135494" y="152430"/>
                  </a:lnTo>
                  <a:lnTo>
                    <a:pt x="135494" y="182069"/>
                  </a:lnTo>
                  <a:lnTo>
                    <a:pt x="114323" y="182069"/>
                  </a:lnTo>
                  <a:lnTo>
                    <a:pt x="101620" y="220177"/>
                  </a:lnTo>
                  <a:lnTo>
                    <a:pt x="63513" y="220177"/>
                  </a:lnTo>
                  <a:lnTo>
                    <a:pt x="25405" y="249816"/>
                  </a:lnTo>
                  <a:lnTo>
                    <a:pt x="0" y="283690"/>
                  </a:lnTo>
                  <a:lnTo>
                    <a:pt x="4234" y="292158"/>
                  </a:lnTo>
                  <a:lnTo>
                    <a:pt x="16937" y="347202"/>
                  </a:lnTo>
                  <a:lnTo>
                    <a:pt x="42342" y="372607"/>
                  </a:lnTo>
                  <a:lnTo>
                    <a:pt x="38108" y="406481"/>
                  </a:lnTo>
                  <a:lnTo>
                    <a:pt x="71981" y="427652"/>
                  </a:lnTo>
                  <a:lnTo>
                    <a:pt x="71981" y="469993"/>
                  </a:lnTo>
                  <a:lnTo>
                    <a:pt x="88918" y="461525"/>
                  </a:lnTo>
                  <a:lnTo>
                    <a:pt x="122791" y="486930"/>
                  </a:lnTo>
                  <a:lnTo>
                    <a:pt x="139728" y="491164"/>
                  </a:lnTo>
                  <a:lnTo>
                    <a:pt x="143962" y="461525"/>
                  </a:lnTo>
                  <a:lnTo>
                    <a:pt x="165133" y="457291"/>
                  </a:lnTo>
                  <a:lnTo>
                    <a:pt x="173601" y="478462"/>
                  </a:lnTo>
                  <a:lnTo>
                    <a:pt x="194772" y="478462"/>
                  </a:lnTo>
                  <a:lnTo>
                    <a:pt x="199006" y="457291"/>
                  </a:lnTo>
                  <a:lnTo>
                    <a:pt x="249816" y="482696"/>
                  </a:lnTo>
                  <a:lnTo>
                    <a:pt x="258285" y="465759"/>
                  </a:lnTo>
                  <a:lnTo>
                    <a:pt x="279456" y="461525"/>
                  </a:lnTo>
                  <a:lnTo>
                    <a:pt x="279456" y="431886"/>
                  </a:lnTo>
                  <a:lnTo>
                    <a:pt x="275221" y="423417"/>
                  </a:lnTo>
                  <a:lnTo>
                    <a:pt x="266753" y="423417"/>
                  </a:lnTo>
                  <a:lnTo>
                    <a:pt x="266753" y="410715"/>
                  </a:lnTo>
                  <a:lnTo>
                    <a:pt x="275221" y="398012"/>
                  </a:lnTo>
                  <a:lnTo>
                    <a:pt x="266753" y="385310"/>
                  </a:lnTo>
                  <a:lnTo>
                    <a:pt x="270987" y="355671"/>
                  </a:lnTo>
                  <a:lnTo>
                    <a:pt x="287924" y="334500"/>
                  </a:lnTo>
                  <a:lnTo>
                    <a:pt x="287924" y="300626"/>
                  </a:lnTo>
                  <a:lnTo>
                    <a:pt x="283690" y="262519"/>
                  </a:lnTo>
                  <a:lnTo>
                    <a:pt x="296392" y="258285"/>
                  </a:lnTo>
                  <a:lnTo>
                    <a:pt x="300627" y="241348"/>
                  </a:lnTo>
                  <a:lnTo>
                    <a:pt x="313329" y="211709"/>
                  </a:lnTo>
                  <a:lnTo>
                    <a:pt x="321797" y="190538"/>
                  </a:lnTo>
                  <a:lnTo>
                    <a:pt x="309095" y="156664"/>
                  </a:lnTo>
                  <a:lnTo>
                    <a:pt x="300627" y="131259"/>
                  </a:lnTo>
                  <a:lnTo>
                    <a:pt x="287924" y="84683"/>
                  </a:lnTo>
                  <a:lnTo>
                    <a:pt x="287924" y="21171"/>
                  </a:lnTo>
                  <a:lnTo>
                    <a:pt x="283690" y="21171"/>
                  </a:lnTo>
                  <a:lnTo>
                    <a:pt x="27098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1" name="Google Shape;1191;p16"/>
            <p:cNvSpPr/>
            <p:nvPr/>
          </p:nvSpPr>
          <p:spPr>
            <a:xfrm>
              <a:off x="4743737" y="3844447"/>
              <a:ext cx="359904" cy="537740"/>
            </a:xfrm>
            <a:custGeom>
              <a:avLst/>
              <a:gdLst/>
              <a:ahLst/>
              <a:cxnLst/>
              <a:rect l="l" t="t" r="r" b="b"/>
              <a:pathLst>
                <a:path w="359904" h="537740" extrusionOk="0">
                  <a:moveTo>
                    <a:pt x="80449" y="0"/>
                  </a:moveTo>
                  <a:lnTo>
                    <a:pt x="59278" y="12703"/>
                  </a:lnTo>
                  <a:lnTo>
                    <a:pt x="42342" y="21171"/>
                  </a:lnTo>
                  <a:lnTo>
                    <a:pt x="21171" y="12703"/>
                  </a:lnTo>
                  <a:lnTo>
                    <a:pt x="21171" y="76215"/>
                  </a:lnTo>
                  <a:lnTo>
                    <a:pt x="33873" y="122791"/>
                  </a:lnTo>
                  <a:lnTo>
                    <a:pt x="42342" y="148196"/>
                  </a:lnTo>
                  <a:lnTo>
                    <a:pt x="55044" y="182069"/>
                  </a:lnTo>
                  <a:lnTo>
                    <a:pt x="46576" y="203240"/>
                  </a:lnTo>
                  <a:lnTo>
                    <a:pt x="33873" y="232880"/>
                  </a:lnTo>
                  <a:lnTo>
                    <a:pt x="29639" y="249816"/>
                  </a:lnTo>
                  <a:lnTo>
                    <a:pt x="12703" y="254050"/>
                  </a:lnTo>
                  <a:lnTo>
                    <a:pt x="21171" y="292158"/>
                  </a:lnTo>
                  <a:lnTo>
                    <a:pt x="21171" y="326031"/>
                  </a:lnTo>
                  <a:lnTo>
                    <a:pt x="4234" y="347202"/>
                  </a:lnTo>
                  <a:lnTo>
                    <a:pt x="0" y="376842"/>
                  </a:lnTo>
                  <a:lnTo>
                    <a:pt x="4234" y="389544"/>
                  </a:lnTo>
                  <a:lnTo>
                    <a:pt x="0" y="402247"/>
                  </a:lnTo>
                  <a:lnTo>
                    <a:pt x="0" y="414949"/>
                  </a:lnTo>
                  <a:lnTo>
                    <a:pt x="8468" y="414949"/>
                  </a:lnTo>
                  <a:lnTo>
                    <a:pt x="12703" y="423417"/>
                  </a:lnTo>
                  <a:lnTo>
                    <a:pt x="12703" y="453057"/>
                  </a:lnTo>
                  <a:lnTo>
                    <a:pt x="33873" y="453057"/>
                  </a:lnTo>
                  <a:lnTo>
                    <a:pt x="42342" y="461525"/>
                  </a:lnTo>
                  <a:lnTo>
                    <a:pt x="38108" y="491164"/>
                  </a:lnTo>
                  <a:lnTo>
                    <a:pt x="42342" y="499633"/>
                  </a:lnTo>
                  <a:lnTo>
                    <a:pt x="63513" y="478462"/>
                  </a:lnTo>
                  <a:lnTo>
                    <a:pt x="84684" y="474228"/>
                  </a:lnTo>
                  <a:lnTo>
                    <a:pt x="88918" y="465759"/>
                  </a:lnTo>
                  <a:lnTo>
                    <a:pt x="63513" y="461525"/>
                  </a:lnTo>
                  <a:lnTo>
                    <a:pt x="59278" y="431886"/>
                  </a:lnTo>
                  <a:lnTo>
                    <a:pt x="76215" y="406481"/>
                  </a:lnTo>
                  <a:lnTo>
                    <a:pt x="97386" y="406481"/>
                  </a:lnTo>
                  <a:lnTo>
                    <a:pt x="118557" y="427652"/>
                  </a:lnTo>
                  <a:lnTo>
                    <a:pt x="97386" y="453057"/>
                  </a:lnTo>
                  <a:lnTo>
                    <a:pt x="101620" y="465759"/>
                  </a:lnTo>
                  <a:lnTo>
                    <a:pt x="135494" y="469993"/>
                  </a:lnTo>
                  <a:lnTo>
                    <a:pt x="152430" y="453057"/>
                  </a:lnTo>
                  <a:lnTo>
                    <a:pt x="143962" y="474228"/>
                  </a:lnTo>
                  <a:lnTo>
                    <a:pt x="143962" y="491164"/>
                  </a:lnTo>
                  <a:lnTo>
                    <a:pt x="177835" y="495398"/>
                  </a:lnTo>
                  <a:lnTo>
                    <a:pt x="220177" y="499633"/>
                  </a:lnTo>
                  <a:lnTo>
                    <a:pt x="228646" y="516569"/>
                  </a:lnTo>
                  <a:lnTo>
                    <a:pt x="249816" y="537740"/>
                  </a:lnTo>
                  <a:lnTo>
                    <a:pt x="270987" y="537740"/>
                  </a:lnTo>
                  <a:lnTo>
                    <a:pt x="283690" y="525038"/>
                  </a:lnTo>
                  <a:lnTo>
                    <a:pt x="292158" y="499633"/>
                  </a:lnTo>
                  <a:lnTo>
                    <a:pt x="304861" y="512335"/>
                  </a:lnTo>
                  <a:lnTo>
                    <a:pt x="313329" y="525038"/>
                  </a:lnTo>
                  <a:lnTo>
                    <a:pt x="317563" y="465759"/>
                  </a:lnTo>
                  <a:lnTo>
                    <a:pt x="304861" y="465759"/>
                  </a:lnTo>
                  <a:lnTo>
                    <a:pt x="296392" y="444588"/>
                  </a:lnTo>
                  <a:lnTo>
                    <a:pt x="241348" y="431886"/>
                  </a:lnTo>
                  <a:lnTo>
                    <a:pt x="237114" y="406481"/>
                  </a:lnTo>
                  <a:lnTo>
                    <a:pt x="254051" y="393778"/>
                  </a:lnTo>
                  <a:lnTo>
                    <a:pt x="237114" y="381076"/>
                  </a:lnTo>
                  <a:lnTo>
                    <a:pt x="241348" y="368373"/>
                  </a:lnTo>
                  <a:lnTo>
                    <a:pt x="266753" y="368373"/>
                  </a:lnTo>
                  <a:lnTo>
                    <a:pt x="287924" y="381076"/>
                  </a:lnTo>
                  <a:lnTo>
                    <a:pt x="304861" y="359905"/>
                  </a:lnTo>
                  <a:lnTo>
                    <a:pt x="287924" y="347202"/>
                  </a:lnTo>
                  <a:lnTo>
                    <a:pt x="287924" y="326031"/>
                  </a:lnTo>
                  <a:lnTo>
                    <a:pt x="300627" y="300626"/>
                  </a:lnTo>
                  <a:lnTo>
                    <a:pt x="330266" y="296392"/>
                  </a:lnTo>
                  <a:lnTo>
                    <a:pt x="355671" y="283690"/>
                  </a:lnTo>
                  <a:lnTo>
                    <a:pt x="359905" y="279455"/>
                  </a:lnTo>
                  <a:lnTo>
                    <a:pt x="330266" y="275221"/>
                  </a:lnTo>
                  <a:lnTo>
                    <a:pt x="321797" y="266753"/>
                  </a:lnTo>
                  <a:lnTo>
                    <a:pt x="309095" y="266753"/>
                  </a:lnTo>
                  <a:lnTo>
                    <a:pt x="292158" y="254050"/>
                  </a:lnTo>
                  <a:lnTo>
                    <a:pt x="270987" y="241348"/>
                  </a:lnTo>
                  <a:lnTo>
                    <a:pt x="249816" y="241348"/>
                  </a:lnTo>
                  <a:lnTo>
                    <a:pt x="241348" y="232880"/>
                  </a:lnTo>
                  <a:lnTo>
                    <a:pt x="241348" y="110089"/>
                  </a:lnTo>
                  <a:lnTo>
                    <a:pt x="237114" y="110089"/>
                  </a:lnTo>
                  <a:lnTo>
                    <a:pt x="228646" y="122791"/>
                  </a:lnTo>
                  <a:lnTo>
                    <a:pt x="215943" y="131259"/>
                  </a:lnTo>
                  <a:lnTo>
                    <a:pt x="177835" y="122791"/>
                  </a:lnTo>
                  <a:lnTo>
                    <a:pt x="152430" y="114323"/>
                  </a:lnTo>
                  <a:lnTo>
                    <a:pt x="139728" y="118557"/>
                  </a:lnTo>
                  <a:lnTo>
                    <a:pt x="139728" y="110089"/>
                  </a:lnTo>
                  <a:lnTo>
                    <a:pt x="143962" y="84683"/>
                  </a:lnTo>
                  <a:lnTo>
                    <a:pt x="143962" y="63513"/>
                  </a:lnTo>
                  <a:lnTo>
                    <a:pt x="148196" y="46576"/>
                  </a:lnTo>
                  <a:lnTo>
                    <a:pt x="131259" y="21171"/>
                  </a:lnTo>
                  <a:lnTo>
                    <a:pt x="110089" y="21171"/>
                  </a:lnTo>
                  <a:lnTo>
                    <a:pt x="8044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2" name="Google Shape;1192;p16"/>
            <p:cNvSpPr/>
            <p:nvPr/>
          </p:nvSpPr>
          <p:spPr>
            <a:xfrm>
              <a:off x="2787547" y="3382922"/>
              <a:ext cx="478461" cy="571613"/>
            </a:xfrm>
            <a:custGeom>
              <a:avLst/>
              <a:gdLst/>
              <a:ahLst/>
              <a:cxnLst/>
              <a:rect l="l" t="t" r="r" b="b"/>
              <a:pathLst>
                <a:path w="478461" h="571613" extrusionOk="0">
                  <a:moveTo>
                    <a:pt x="194772" y="0"/>
                  </a:moveTo>
                  <a:lnTo>
                    <a:pt x="173601" y="4234"/>
                  </a:lnTo>
                  <a:lnTo>
                    <a:pt x="127025" y="29639"/>
                  </a:lnTo>
                  <a:lnTo>
                    <a:pt x="139728" y="42342"/>
                  </a:lnTo>
                  <a:lnTo>
                    <a:pt x="114323" y="63513"/>
                  </a:lnTo>
                  <a:lnTo>
                    <a:pt x="110089" y="76215"/>
                  </a:lnTo>
                  <a:lnTo>
                    <a:pt x="88918" y="80449"/>
                  </a:lnTo>
                  <a:lnTo>
                    <a:pt x="76215" y="67747"/>
                  </a:lnTo>
                  <a:lnTo>
                    <a:pt x="46576" y="63513"/>
                  </a:lnTo>
                  <a:lnTo>
                    <a:pt x="42342" y="46576"/>
                  </a:lnTo>
                  <a:lnTo>
                    <a:pt x="25405" y="33873"/>
                  </a:lnTo>
                  <a:lnTo>
                    <a:pt x="0" y="46576"/>
                  </a:lnTo>
                  <a:lnTo>
                    <a:pt x="12703" y="67747"/>
                  </a:lnTo>
                  <a:lnTo>
                    <a:pt x="33873" y="67747"/>
                  </a:lnTo>
                  <a:lnTo>
                    <a:pt x="59278" y="84683"/>
                  </a:lnTo>
                  <a:lnTo>
                    <a:pt x="71981" y="97386"/>
                  </a:lnTo>
                  <a:lnTo>
                    <a:pt x="105854" y="93152"/>
                  </a:lnTo>
                  <a:lnTo>
                    <a:pt x="114323" y="110089"/>
                  </a:lnTo>
                  <a:lnTo>
                    <a:pt x="131259" y="114323"/>
                  </a:lnTo>
                  <a:lnTo>
                    <a:pt x="139728" y="135494"/>
                  </a:lnTo>
                  <a:lnTo>
                    <a:pt x="156665" y="139728"/>
                  </a:lnTo>
                  <a:lnTo>
                    <a:pt x="152430" y="156664"/>
                  </a:lnTo>
                  <a:lnTo>
                    <a:pt x="135494" y="152430"/>
                  </a:lnTo>
                  <a:lnTo>
                    <a:pt x="131259" y="165133"/>
                  </a:lnTo>
                  <a:lnTo>
                    <a:pt x="143962" y="182069"/>
                  </a:lnTo>
                  <a:lnTo>
                    <a:pt x="135494" y="215943"/>
                  </a:lnTo>
                  <a:lnTo>
                    <a:pt x="118557" y="215943"/>
                  </a:lnTo>
                  <a:lnTo>
                    <a:pt x="118557" y="237114"/>
                  </a:lnTo>
                  <a:lnTo>
                    <a:pt x="122791" y="245582"/>
                  </a:lnTo>
                  <a:lnTo>
                    <a:pt x="101620" y="245582"/>
                  </a:lnTo>
                  <a:lnTo>
                    <a:pt x="97386" y="232880"/>
                  </a:lnTo>
                  <a:lnTo>
                    <a:pt x="114323" y="215943"/>
                  </a:lnTo>
                  <a:lnTo>
                    <a:pt x="105854" y="203240"/>
                  </a:lnTo>
                  <a:lnTo>
                    <a:pt x="101620" y="199006"/>
                  </a:lnTo>
                  <a:lnTo>
                    <a:pt x="97386" y="160899"/>
                  </a:lnTo>
                  <a:lnTo>
                    <a:pt x="71981" y="156664"/>
                  </a:lnTo>
                  <a:lnTo>
                    <a:pt x="50810" y="131259"/>
                  </a:lnTo>
                  <a:lnTo>
                    <a:pt x="46576" y="186304"/>
                  </a:lnTo>
                  <a:lnTo>
                    <a:pt x="80449" y="211709"/>
                  </a:lnTo>
                  <a:lnTo>
                    <a:pt x="84684" y="241348"/>
                  </a:lnTo>
                  <a:lnTo>
                    <a:pt x="93152" y="275221"/>
                  </a:lnTo>
                  <a:lnTo>
                    <a:pt x="93152" y="309095"/>
                  </a:lnTo>
                  <a:lnTo>
                    <a:pt x="114323" y="304861"/>
                  </a:lnTo>
                  <a:lnTo>
                    <a:pt x="143962" y="330266"/>
                  </a:lnTo>
                  <a:lnTo>
                    <a:pt x="165133" y="342968"/>
                  </a:lnTo>
                  <a:lnTo>
                    <a:pt x="169367" y="359905"/>
                  </a:lnTo>
                  <a:lnTo>
                    <a:pt x="186304" y="364139"/>
                  </a:lnTo>
                  <a:lnTo>
                    <a:pt x="232880" y="410715"/>
                  </a:lnTo>
                  <a:lnTo>
                    <a:pt x="245582" y="465759"/>
                  </a:lnTo>
                  <a:lnTo>
                    <a:pt x="287924" y="465759"/>
                  </a:lnTo>
                  <a:lnTo>
                    <a:pt x="296392" y="457291"/>
                  </a:lnTo>
                  <a:lnTo>
                    <a:pt x="300627" y="478462"/>
                  </a:lnTo>
                  <a:lnTo>
                    <a:pt x="338734" y="482696"/>
                  </a:lnTo>
                  <a:lnTo>
                    <a:pt x="342968" y="533506"/>
                  </a:lnTo>
                  <a:lnTo>
                    <a:pt x="368373" y="533506"/>
                  </a:lnTo>
                  <a:lnTo>
                    <a:pt x="402247" y="571614"/>
                  </a:lnTo>
                  <a:lnTo>
                    <a:pt x="419183" y="571614"/>
                  </a:lnTo>
                  <a:lnTo>
                    <a:pt x="440354" y="563145"/>
                  </a:lnTo>
                  <a:lnTo>
                    <a:pt x="457291" y="571614"/>
                  </a:lnTo>
                  <a:lnTo>
                    <a:pt x="469994" y="546208"/>
                  </a:lnTo>
                  <a:lnTo>
                    <a:pt x="478462" y="525038"/>
                  </a:lnTo>
                  <a:lnTo>
                    <a:pt x="448823" y="503867"/>
                  </a:lnTo>
                  <a:lnTo>
                    <a:pt x="440354" y="491164"/>
                  </a:lnTo>
                  <a:lnTo>
                    <a:pt x="423418" y="474228"/>
                  </a:lnTo>
                  <a:lnTo>
                    <a:pt x="393778" y="478462"/>
                  </a:lnTo>
                  <a:lnTo>
                    <a:pt x="381076" y="474228"/>
                  </a:lnTo>
                  <a:lnTo>
                    <a:pt x="381076" y="465759"/>
                  </a:lnTo>
                  <a:lnTo>
                    <a:pt x="398013" y="461525"/>
                  </a:lnTo>
                  <a:lnTo>
                    <a:pt x="398013" y="457291"/>
                  </a:lnTo>
                  <a:lnTo>
                    <a:pt x="385310" y="453057"/>
                  </a:lnTo>
                  <a:lnTo>
                    <a:pt x="376842" y="448822"/>
                  </a:lnTo>
                  <a:lnTo>
                    <a:pt x="398013" y="431886"/>
                  </a:lnTo>
                  <a:lnTo>
                    <a:pt x="398013" y="419183"/>
                  </a:lnTo>
                  <a:lnTo>
                    <a:pt x="389544" y="410715"/>
                  </a:lnTo>
                  <a:lnTo>
                    <a:pt x="393778" y="402247"/>
                  </a:lnTo>
                  <a:lnTo>
                    <a:pt x="398013" y="385310"/>
                  </a:lnTo>
                  <a:lnTo>
                    <a:pt x="385310" y="372607"/>
                  </a:lnTo>
                  <a:lnTo>
                    <a:pt x="376842" y="359905"/>
                  </a:lnTo>
                  <a:lnTo>
                    <a:pt x="359905" y="338734"/>
                  </a:lnTo>
                  <a:lnTo>
                    <a:pt x="347202" y="334500"/>
                  </a:lnTo>
                  <a:lnTo>
                    <a:pt x="355671" y="317563"/>
                  </a:lnTo>
                  <a:lnTo>
                    <a:pt x="351437" y="317563"/>
                  </a:lnTo>
                  <a:lnTo>
                    <a:pt x="347202" y="283690"/>
                  </a:lnTo>
                  <a:lnTo>
                    <a:pt x="334500" y="275221"/>
                  </a:lnTo>
                  <a:lnTo>
                    <a:pt x="351437" y="266753"/>
                  </a:lnTo>
                  <a:lnTo>
                    <a:pt x="376842" y="266753"/>
                  </a:lnTo>
                  <a:lnTo>
                    <a:pt x="385310" y="258285"/>
                  </a:lnTo>
                  <a:lnTo>
                    <a:pt x="402247" y="258285"/>
                  </a:lnTo>
                  <a:lnTo>
                    <a:pt x="406481" y="266753"/>
                  </a:lnTo>
                  <a:lnTo>
                    <a:pt x="423418" y="266753"/>
                  </a:lnTo>
                  <a:lnTo>
                    <a:pt x="436120" y="262519"/>
                  </a:lnTo>
                  <a:lnTo>
                    <a:pt x="440354" y="232880"/>
                  </a:lnTo>
                  <a:lnTo>
                    <a:pt x="453057" y="186304"/>
                  </a:lnTo>
                  <a:lnTo>
                    <a:pt x="440354" y="173601"/>
                  </a:lnTo>
                  <a:lnTo>
                    <a:pt x="436120" y="156664"/>
                  </a:lnTo>
                  <a:lnTo>
                    <a:pt x="414949" y="143962"/>
                  </a:lnTo>
                  <a:lnTo>
                    <a:pt x="385310" y="127025"/>
                  </a:lnTo>
                  <a:lnTo>
                    <a:pt x="351437" y="131259"/>
                  </a:lnTo>
                  <a:lnTo>
                    <a:pt x="330266" y="101620"/>
                  </a:lnTo>
                  <a:lnTo>
                    <a:pt x="300627" y="101620"/>
                  </a:lnTo>
                  <a:lnTo>
                    <a:pt x="275221" y="80449"/>
                  </a:lnTo>
                  <a:lnTo>
                    <a:pt x="275221" y="71981"/>
                  </a:lnTo>
                  <a:lnTo>
                    <a:pt x="258285" y="50810"/>
                  </a:lnTo>
                  <a:lnTo>
                    <a:pt x="254051" y="29639"/>
                  </a:lnTo>
                  <a:lnTo>
                    <a:pt x="232880" y="12703"/>
                  </a:lnTo>
                  <a:lnTo>
                    <a:pt x="203240" y="25405"/>
                  </a:lnTo>
                  <a:lnTo>
                    <a:pt x="19477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3" name="Google Shape;1193;p16"/>
            <p:cNvSpPr/>
            <p:nvPr/>
          </p:nvSpPr>
          <p:spPr>
            <a:xfrm>
              <a:off x="3651319" y="3675080"/>
              <a:ext cx="402246" cy="368373"/>
            </a:xfrm>
            <a:custGeom>
              <a:avLst/>
              <a:gdLst/>
              <a:ahLst/>
              <a:cxnLst/>
              <a:rect l="l" t="t" r="r" b="b"/>
              <a:pathLst>
                <a:path w="402246" h="368373" extrusionOk="0">
                  <a:moveTo>
                    <a:pt x="241348" y="0"/>
                  </a:moveTo>
                  <a:lnTo>
                    <a:pt x="237114" y="12703"/>
                  </a:lnTo>
                  <a:lnTo>
                    <a:pt x="211709" y="21171"/>
                  </a:lnTo>
                  <a:lnTo>
                    <a:pt x="199006" y="38108"/>
                  </a:lnTo>
                  <a:lnTo>
                    <a:pt x="190538" y="38108"/>
                  </a:lnTo>
                  <a:lnTo>
                    <a:pt x="173601" y="33873"/>
                  </a:lnTo>
                  <a:lnTo>
                    <a:pt x="160899" y="50810"/>
                  </a:lnTo>
                  <a:lnTo>
                    <a:pt x="143962" y="55044"/>
                  </a:lnTo>
                  <a:lnTo>
                    <a:pt x="131259" y="76215"/>
                  </a:lnTo>
                  <a:lnTo>
                    <a:pt x="114323" y="76215"/>
                  </a:lnTo>
                  <a:lnTo>
                    <a:pt x="105854" y="84683"/>
                  </a:lnTo>
                  <a:lnTo>
                    <a:pt x="76215" y="84683"/>
                  </a:lnTo>
                  <a:lnTo>
                    <a:pt x="63513" y="101620"/>
                  </a:lnTo>
                  <a:lnTo>
                    <a:pt x="55044" y="97386"/>
                  </a:lnTo>
                  <a:lnTo>
                    <a:pt x="33873" y="122791"/>
                  </a:lnTo>
                  <a:lnTo>
                    <a:pt x="12703" y="114323"/>
                  </a:lnTo>
                  <a:lnTo>
                    <a:pt x="4234" y="135494"/>
                  </a:lnTo>
                  <a:lnTo>
                    <a:pt x="12703" y="152430"/>
                  </a:lnTo>
                  <a:lnTo>
                    <a:pt x="29639" y="165133"/>
                  </a:lnTo>
                  <a:lnTo>
                    <a:pt x="0" y="190538"/>
                  </a:lnTo>
                  <a:lnTo>
                    <a:pt x="0" y="211709"/>
                  </a:lnTo>
                  <a:lnTo>
                    <a:pt x="12703" y="220177"/>
                  </a:lnTo>
                  <a:lnTo>
                    <a:pt x="0" y="232880"/>
                  </a:lnTo>
                  <a:lnTo>
                    <a:pt x="16937" y="249816"/>
                  </a:lnTo>
                  <a:lnTo>
                    <a:pt x="4234" y="262519"/>
                  </a:lnTo>
                  <a:lnTo>
                    <a:pt x="16937" y="270987"/>
                  </a:lnTo>
                  <a:lnTo>
                    <a:pt x="50810" y="270987"/>
                  </a:lnTo>
                  <a:lnTo>
                    <a:pt x="50810" y="304861"/>
                  </a:lnTo>
                  <a:lnTo>
                    <a:pt x="63513" y="326031"/>
                  </a:lnTo>
                  <a:lnTo>
                    <a:pt x="67747" y="326031"/>
                  </a:lnTo>
                  <a:lnTo>
                    <a:pt x="97386" y="309095"/>
                  </a:lnTo>
                  <a:lnTo>
                    <a:pt x="139728" y="326031"/>
                  </a:lnTo>
                  <a:lnTo>
                    <a:pt x="169367" y="368373"/>
                  </a:lnTo>
                  <a:lnTo>
                    <a:pt x="186304" y="368373"/>
                  </a:lnTo>
                  <a:lnTo>
                    <a:pt x="211709" y="342968"/>
                  </a:lnTo>
                  <a:lnTo>
                    <a:pt x="220177" y="355671"/>
                  </a:lnTo>
                  <a:lnTo>
                    <a:pt x="237114" y="338734"/>
                  </a:lnTo>
                  <a:lnTo>
                    <a:pt x="258285" y="347202"/>
                  </a:lnTo>
                  <a:lnTo>
                    <a:pt x="262519" y="351436"/>
                  </a:lnTo>
                  <a:lnTo>
                    <a:pt x="279456" y="338734"/>
                  </a:lnTo>
                  <a:lnTo>
                    <a:pt x="275221" y="321797"/>
                  </a:lnTo>
                  <a:lnTo>
                    <a:pt x="266753" y="313329"/>
                  </a:lnTo>
                  <a:lnTo>
                    <a:pt x="279456" y="296392"/>
                  </a:lnTo>
                  <a:lnTo>
                    <a:pt x="287924" y="296392"/>
                  </a:lnTo>
                  <a:lnTo>
                    <a:pt x="296392" y="270987"/>
                  </a:lnTo>
                  <a:lnTo>
                    <a:pt x="304861" y="258285"/>
                  </a:lnTo>
                  <a:lnTo>
                    <a:pt x="300627" y="232880"/>
                  </a:lnTo>
                  <a:lnTo>
                    <a:pt x="317563" y="207475"/>
                  </a:lnTo>
                  <a:lnTo>
                    <a:pt x="347202" y="186304"/>
                  </a:lnTo>
                  <a:lnTo>
                    <a:pt x="347202" y="148196"/>
                  </a:lnTo>
                  <a:lnTo>
                    <a:pt x="359905" y="152430"/>
                  </a:lnTo>
                  <a:lnTo>
                    <a:pt x="376842" y="169367"/>
                  </a:lnTo>
                  <a:lnTo>
                    <a:pt x="393778" y="169367"/>
                  </a:lnTo>
                  <a:lnTo>
                    <a:pt x="402247" y="160899"/>
                  </a:lnTo>
                  <a:lnTo>
                    <a:pt x="393778" y="139728"/>
                  </a:lnTo>
                  <a:lnTo>
                    <a:pt x="402247" y="114323"/>
                  </a:lnTo>
                  <a:lnTo>
                    <a:pt x="398013" y="88918"/>
                  </a:lnTo>
                  <a:lnTo>
                    <a:pt x="389544" y="76215"/>
                  </a:lnTo>
                  <a:lnTo>
                    <a:pt x="389544" y="55044"/>
                  </a:lnTo>
                  <a:lnTo>
                    <a:pt x="402247" y="33873"/>
                  </a:lnTo>
                  <a:lnTo>
                    <a:pt x="398013" y="12703"/>
                  </a:lnTo>
                  <a:lnTo>
                    <a:pt x="393778" y="8468"/>
                  </a:lnTo>
                  <a:lnTo>
                    <a:pt x="381076" y="21171"/>
                  </a:lnTo>
                  <a:lnTo>
                    <a:pt x="351437" y="21171"/>
                  </a:lnTo>
                  <a:lnTo>
                    <a:pt x="338734" y="33873"/>
                  </a:lnTo>
                  <a:lnTo>
                    <a:pt x="321797" y="33873"/>
                  </a:lnTo>
                  <a:lnTo>
                    <a:pt x="304861" y="21171"/>
                  </a:lnTo>
                  <a:lnTo>
                    <a:pt x="300627" y="8468"/>
                  </a:lnTo>
                  <a:lnTo>
                    <a:pt x="262519" y="8468"/>
                  </a:lnTo>
                  <a:lnTo>
                    <a:pt x="254051" y="0"/>
                  </a:lnTo>
                  <a:lnTo>
                    <a:pt x="24134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4" name="Google Shape;1194;p16"/>
            <p:cNvSpPr/>
            <p:nvPr/>
          </p:nvSpPr>
          <p:spPr>
            <a:xfrm>
              <a:off x="3697895" y="3361751"/>
              <a:ext cx="381075" cy="347202"/>
            </a:xfrm>
            <a:custGeom>
              <a:avLst/>
              <a:gdLst/>
              <a:ahLst/>
              <a:cxnLst/>
              <a:rect l="l" t="t" r="r" b="b"/>
              <a:pathLst>
                <a:path w="381075" h="347202" extrusionOk="0">
                  <a:moveTo>
                    <a:pt x="118557" y="0"/>
                  </a:moveTo>
                  <a:lnTo>
                    <a:pt x="110089" y="25405"/>
                  </a:lnTo>
                  <a:lnTo>
                    <a:pt x="84684" y="25405"/>
                  </a:lnTo>
                  <a:lnTo>
                    <a:pt x="76215" y="21171"/>
                  </a:lnTo>
                  <a:lnTo>
                    <a:pt x="59278" y="21171"/>
                  </a:lnTo>
                  <a:lnTo>
                    <a:pt x="46576" y="12703"/>
                  </a:lnTo>
                  <a:lnTo>
                    <a:pt x="16937" y="42342"/>
                  </a:lnTo>
                  <a:lnTo>
                    <a:pt x="16937" y="67747"/>
                  </a:lnTo>
                  <a:lnTo>
                    <a:pt x="0" y="101620"/>
                  </a:lnTo>
                  <a:lnTo>
                    <a:pt x="4234" y="122791"/>
                  </a:lnTo>
                  <a:lnTo>
                    <a:pt x="25405" y="127025"/>
                  </a:lnTo>
                  <a:lnTo>
                    <a:pt x="38108" y="160899"/>
                  </a:lnTo>
                  <a:lnTo>
                    <a:pt x="50810" y="173601"/>
                  </a:lnTo>
                  <a:lnTo>
                    <a:pt x="46576" y="237114"/>
                  </a:lnTo>
                  <a:lnTo>
                    <a:pt x="76215" y="228645"/>
                  </a:lnTo>
                  <a:lnTo>
                    <a:pt x="84684" y="241348"/>
                  </a:lnTo>
                  <a:lnTo>
                    <a:pt x="67747" y="258285"/>
                  </a:lnTo>
                  <a:lnTo>
                    <a:pt x="67747" y="270987"/>
                  </a:lnTo>
                  <a:lnTo>
                    <a:pt x="84684" y="275221"/>
                  </a:lnTo>
                  <a:lnTo>
                    <a:pt x="110089" y="270987"/>
                  </a:lnTo>
                  <a:lnTo>
                    <a:pt x="118557" y="258285"/>
                  </a:lnTo>
                  <a:lnTo>
                    <a:pt x="122791" y="258285"/>
                  </a:lnTo>
                  <a:lnTo>
                    <a:pt x="118557" y="279455"/>
                  </a:lnTo>
                  <a:lnTo>
                    <a:pt x="143962" y="287924"/>
                  </a:lnTo>
                  <a:lnTo>
                    <a:pt x="160899" y="304861"/>
                  </a:lnTo>
                  <a:lnTo>
                    <a:pt x="160899" y="313329"/>
                  </a:lnTo>
                  <a:lnTo>
                    <a:pt x="152430" y="313329"/>
                  </a:lnTo>
                  <a:lnTo>
                    <a:pt x="152430" y="330266"/>
                  </a:lnTo>
                  <a:lnTo>
                    <a:pt x="160899" y="338734"/>
                  </a:lnTo>
                  <a:lnTo>
                    <a:pt x="165133" y="334500"/>
                  </a:lnTo>
                  <a:lnTo>
                    <a:pt x="190538" y="330266"/>
                  </a:lnTo>
                  <a:lnTo>
                    <a:pt x="194772" y="313329"/>
                  </a:lnTo>
                  <a:lnTo>
                    <a:pt x="207475" y="313329"/>
                  </a:lnTo>
                  <a:lnTo>
                    <a:pt x="215943" y="321797"/>
                  </a:lnTo>
                  <a:lnTo>
                    <a:pt x="254051" y="321797"/>
                  </a:lnTo>
                  <a:lnTo>
                    <a:pt x="262519" y="334500"/>
                  </a:lnTo>
                  <a:lnTo>
                    <a:pt x="275221" y="347202"/>
                  </a:lnTo>
                  <a:lnTo>
                    <a:pt x="292158" y="347202"/>
                  </a:lnTo>
                  <a:lnTo>
                    <a:pt x="304861" y="334500"/>
                  </a:lnTo>
                  <a:lnTo>
                    <a:pt x="334500" y="334500"/>
                  </a:lnTo>
                  <a:lnTo>
                    <a:pt x="347202" y="321797"/>
                  </a:lnTo>
                  <a:lnTo>
                    <a:pt x="317563" y="287924"/>
                  </a:lnTo>
                  <a:lnTo>
                    <a:pt x="313329" y="275221"/>
                  </a:lnTo>
                  <a:lnTo>
                    <a:pt x="342968" y="258285"/>
                  </a:lnTo>
                  <a:lnTo>
                    <a:pt x="359905" y="249816"/>
                  </a:lnTo>
                  <a:lnTo>
                    <a:pt x="364139" y="228645"/>
                  </a:lnTo>
                  <a:lnTo>
                    <a:pt x="381076" y="215943"/>
                  </a:lnTo>
                  <a:lnTo>
                    <a:pt x="376842" y="186304"/>
                  </a:lnTo>
                  <a:lnTo>
                    <a:pt x="364139" y="169367"/>
                  </a:lnTo>
                  <a:lnTo>
                    <a:pt x="359905" y="122791"/>
                  </a:lnTo>
                  <a:lnTo>
                    <a:pt x="342968" y="84683"/>
                  </a:lnTo>
                  <a:lnTo>
                    <a:pt x="326032" y="76215"/>
                  </a:lnTo>
                  <a:lnTo>
                    <a:pt x="313329" y="55044"/>
                  </a:lnTo>
                  <a:lnTo>
                    <a:pt x="304861" y="71981"/>
                  </a:lnTo>
                  <a:lnTo>
                    <a:pt x="292158" y="55044"/>
                  </a:lnTo>
                  <a:lnTo>
                    <a:pt x="292158" y="38108"/>
                  </a:lnTo>
                  <a:lnTo>
                    <a:pt x="275221" y="12703"/>
                  </a:lnTo>
                  <a:lnTo>
                    <a:pt x="224411" y="16937"/>
                  </a:lnTo>
                  <a:lnTo>
                    <a:pt x="194772" y="8468"/>
                  </a:lnTo>
                  <a:lnTo>
                    <a:pt x="11855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5" name="Google Shape;1195;p16"/>
            <p:cNvSpPr/>
            <p:nvPr/>
          </p:nvSpPr>
          <p:spPr>
            <a:xfrm>
              <a:off x="3465016" y="3387156"/>
              <a:ext cx="393778" cy="423417"/>
            </a:xfrm>
            <a:custGeom>
              <a:avLst/>
              <a:gdLst/>
              <a:ahLst/>
              <a:cxnLst/>
              <a:rect l="l" t="t" r="r" b="b"/>
              <a:pathLst>
                <a:path w="393778" h="423417" extrusionOk="0">
                  <a:moveTo>
                    <a:pt x="224411" y="0"/>
                  </a:moveTo>
                  <a:lnTo>
                    <a:pt x="211709" y="12703"/>
                  </a:lnTo>
                  <a:lnTo>
                    <a:pt x="169367" y="8468"/>
                  </a:lnTo>
                  <a:lnTo>
                    <a:pt x="165133" y="8468"/>
                  </a:lnTo>
                  <a:lnTo>
                    <a:pt x="139728" y="12703"/>
                  </a:lnTo>
                  <a:lnTo>
                    <a:pt x="118557" y="29639"/>
                  </a:lnTo>
                  <a:lnTo>
                    <a:pt x="118557" y="46576"/>
                  </a:lnTo>
                  <a:lnTo>
                    <a:pt x="88918" y="46576"/>
                  </a:lnTo>
                  <a:lnTo>
                    <a:pt x="67747" y="71981"/>
                  </a:lnTo>
                  <a:lnTo>
                    <a:pt x="55044" y="80449"/>
                  </a:lnTo>
                  <a:lnTo>
                    <a:pt x="67747" y="93152"/>
                  </a:lnTo>
                  <a:lnTo>
                    <a:pt x="63513" y="131259"/>
                  </a:lnTo>
                  <a:lnTo>
                    <a:pt x="55044" y="148196"/>
                  </a:lnTo>
                  <a:lnTo>
                    <a:pt x="67747" y="160899"/>
                  </a:lnTo>
                  <a:lnTo>
                    <a:pt x="88918" y="160899"/>
                  </a:lnTo>
                  <a:lnTo>
                    <a:pt x="93152" y="182069"/>
                  </a:lnTo>
                  <a:lnTo>
                    <a:pt x="97386" y="199006"/>
                  </a:lnTo>
                  <a:lnTo>
                    <a:pt x="67747" y="203240"/>
                  </a:lnTo>
                  <a:lnTo>
                    <a:pt x="55044" y="207475"/>
                  </a:lnTo>
                  <a:lnTo>
                    <a:pt x="59278" y="245582"/>
                  </a:lnTo>
                  <a:lnTo>
                    <a:pt x="38108" y="258285"/>
                  </a:lnTo>
                  <a:lnTo>
                    <a:pt x="25405" y="262519"/>
                  </a:lnTo>
                  <a:lnTo>
                    <a:pt x="16937" y="283690"/>
                  </a:lnTo>
                  <a:lnTo>
                    <a:pt x="4234" y="283690"/>
                  </a:lnTo>
                  <a:lnTo>
                    <a:pt x="0" y="309095"/>
                  </a:lnTo>
                  <a:lnTo>
                    <a:pt x="33873" y="309095"/>
                  </a:lnTo>
                  <a:lnTo>
                    <a:pt x="42342" y="326031"/>
                  </a:lnTo>
                  <a:lnTo>
                    <a:pt x="38108" y="342968"/>
                  </a:lnTo>
                  <a:lnTo>
                    <a:pt x="50810" y="359905"/>
                  </a:lnTo>
                  <a:lnTo>
                    <a:pt x="59278" y="355671"/>
                  </a:lnTo>
                  <a:lnTo>
                    <a:pt x="71981" y="342968"/>
                  </a:lnTo>
                  <a:lnTo>
                    <a:pt x="118557" y="347202"/>
                  </a:lnTo>
                  <a:lnTo>
                    <a:pt x="127025" y="376842"/>
                  </a:lnTo>
                  <a:lnTo>
                    <a:pt x="160899" y="381076"/>
                  </a:lnTo>
                  <a:lnTo>
                    <a:pt x="169367" y="393778"/>
                  </a:lnTo>
                  <a:lnTo>
                    <a:pt x="148196" y="402247"/>
                  </a:lnTo>
                  <a:lnTo>
                    <a:pt x="156665" y="410715"/>
                  </a:lnTo>
                  <a:lnTo>
                    <a:pt x="190538" y="414949"/>
                  </a:lnTo>
                  <a:lnTo>
                    <a:pt x="190538" y="423417"/>
                  </a:lnTo>
                  <a:lnTo>
                    <a:pt x="199006" y="406481"/>
                  </a:lnTo>
                  <a:lnTo>
                    <a:pt x="220177" y="410715"/>
                  </a:lnTo>
                  <a:lnTo>
                    <a:pt x="241348" y="385310"/>
                  </a:lnTo>
                  <a:lnTo>
                    <a:pt x="249816" y="389544"/>
                  </a:lnTo>
                  <a:lnTo>
                    <a:pt x="262519" y="372607"/>
                  </a:lnTo>
                  <a:lnTo>
                    <a:pt x="292158" y="372607"/>
                  </a:lnTo>
                  <a:lnTo>
                    <a:pt x="300627" y="364139"/>
                  </a:lnTo>
                  <a:lnTo>
                    <a:pt x="317563" y="364139"/>
                  </a:lnTo>
                  <a:lnTo>
                    <a:pt x="330266" y="342968"/>
                  </a:lnTo>
                  <a:lnTo>
                    <a:pt x="347202" y="338734"/>
                  </a:lnTo>
                  <a:lnTo>
                    <a:pt x="359905" y="321797"/>
                  </a:lnTo>
                  <a:lnTo>
                    <a:pt x="376842" y="326031"/>
                  </a:lnTo>
                  <a:lnTo>
                    <a:pt x="385310" y="326031"/>
                  </a:lnTo>
                  <a:lnTo>
                    <a:pt x="393778" y="313329"/>
                  </a:lnTo>
                  <a:lnTo>
                    <a:pt x="385310" y="304861"/>
                  </a:lnTo>
                  <a:lnTo>
                    <a:pt x="385310" y="287924"/>
                  </a:lnTo>
                  <a:lnTo>
                    <a:pt x="393778" y="287924"/>
                  </a:lnTo>
                  <a:lnTo>
                    <a:pt x="393778" y="279455"/>
                  </a:lnTo>
                  <a:lnTo>
                    <a:pt x="376842" y="262519"/>
                  </a:lnTo>
                  <a:lnTo>
                    <a:pt x="351437" y="254050"/>
                  </a:lnTo>
                  <a:lnTo>
                    <a:pt x="355671" y="232880"/>
                  </a:lnTo>
                  <a:lnTo>
                    <a:pt x="351437" y="232880"/>
                  </a:lnTo>
                  <a:lnTo>
                    <a:pt x="342968" y="245582"/>
                  </a:lnTo>
                  <a:lnTo>
                    <a:pt x="313329" y="249816"/>
                  </a:lnTo>
                  <a:lnTo>
                    <a:pt x="300627" y="245582"/>
                  </a:lnTo>
                  <a:lnTo>
                    <a:pt x="300627" y="232880"/>
                  </a:lnTo>
                  <a:lnTo>
                    <a:pt x="317563" y="215943"/>
                  </a:lnTo>
                  <a:lnTo>
                    <a:pt x="309095" y="199006"/>
                  </a:lnTo>
                  <a:lnTo>
                    <a:pt x="279456" y="211709"/>
                  </a:lnTo>
                  <a:lnTo>
                    <a:pt x="283690" y="148196"/>
                  </a:lnTo>
                  <a:lnTo>
                    <a:pt x="270987" y="135494"/>
                  </a:lnTo>
                  <a:lnTo>
                    <a:pt x="258285" y="101620"/>
                  </a:lnTo>
                  <a:lnTo>
                    <a:pt x="237114" y="97386"/>
                  </a:lnTo>
                  <a:lnTo>
                    <a:pt x="232880" y="76215"/>
                  </a:lnTo>
                  <a:lnTo>
                    <a:pt x="249816" y="42342"/>
                  </a:lnTo>
                  <a:lnTo>
                    <a:pt x="249816" y="16937"/>
                  </a:lnTo>
                  <a:lnTo>
                    <a:pt x="249816" y="21171"/>
                  </a:lnTo>
                  <a:lnTo>
                    <a:pt x="22441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6" name="Google Shape;1196;p16"/>
            <p:cNvSpPr/>
            <p:nvPr/>
          </p:nvSpPr>
          <p:spPr>
            <a:xfrm>
              <a:off x="3253307" y="3031486"/>
              <a:ext cx="393778" cy="503866"/>
            </a:xfrm>
            <a:custGeom>
              <a:avLst/>
              <a:gdLst/>
              <a:ahLst/>
              <a:cxnLst/>
              <a:rect l="l" t="t" r="r" b="b"/>
              <a:pathLst>
                <a:path w="393778" h="503866" extrusionOk="0">
                  <a:moveTo>
                    <a:pt x="38108" y="0"/>
                  </a:moveTo>
                  <a:lnTo>
                    <a:pt x="8468" y="33873"/>
                  </a:lnTo>
                  <a:lnTo>
                    <a:pt x="0" y="46576"/>
                  </a:lnTo>
                  <a:lnTo>
                    <a:pt x="4234" y="80449"/>
                  </a:lnTo>
                  <a:lnTo>
                    <a:pt x="16937" y="80449"/>
                  </a:lnTo>
                  <a:lnTo>
                    <a:pt x="16937" y="97386"/>
                  </a:lnTo>
                  <a:lnTo>
                    <a:pt x="25405" y="122791"/>
                  </a:lnTo>
                  <a:lnTo>
                    <a:pt x="33873" y="143962"/>
                  </a:lnTo>
                  <a:lnTo>
                    <a:pt x="21171" y="152430"/>
                  </a:lnTo>
                  <a:lnTo>
                    <a:pt x="25405" y="160899"/>
                  </a:lnTo>
                  <a:lnTo>
                    <a:pt x="21171" y="173601"/>
                  </a:lnTo>
                  <a:lnTo>
                    <a:pt x="21171" y="177835"/>
                  </a:lnTo>
                  <a:lnTo>
                    <a:pt x="33873" y="190538"/>
                  </a:lnTo>
                  <a:lnTo>
                    <a:pt x="33873" y="199006"/>
                  </a:lnTo>
                  <a:lnTo>
                    <a:pt x="25405" y="211709"/>
                  </a:lnTo>
                  <a:lnTo>
                    <a:pt x="8468" y="237114"/>
                  </a:lnTo>
                  <a:lnTo>
                    <a:pt x="25405" y="245582"/>
                  </a:lnTo>
                  <a:lnTo>
                    <a:pt x="33873" y="258285"/>
                  </a:lnTo>
                  <a:lnTo>
                    <a:pt x="25405" y="275221"/>
                  </a:lnTo>
                  <a:lnTo>
                    <a:pt x="25405" y="283690"/>
                  </a:lnTo>
                  <a:lnTo>
                    <a:pt x="12703" y="300626"/>
                  </a:lnTo>
                  <a:lnTo>
                    <a:pt x="12703" y="313329"/>
                  </a:lnTo>
                  <a:lnTo>
                    <a:pt x="21171" y="313329"/>
                  </a:lnTo>
                  <a:lnTo>
                    <a:pt x="21171" y="347202"/>
                  </a:lnTo>
                  <a:lnTo>
                    <a:pt x="33873" y="355671"/>
                  </a:lnTo>
                  <a:lnTo>
                    <a:pt x="25405" y="368373"/>
                  </a:lnTo>
                  <a:lnTo>
                    <a:pt x="29639" y="376842"/>
                  </a:lnTo>
                  <a:lnTo>
                    <a:pt x="42342" y="393778"/>
                  </a:lnTo>
                  <a:lnTo>
                    <a:pt x="50810" y="381076"/>
                  </a:lnTo>
                  <a:lnTo>
                    <a:pt x="50810" y="376842"/>
                  </a:lnTo>
                  <a:lnTo>
                    <a:pt x="63513" y="368373"/>
                  </a:lnTo>
                  <a:lnTo>
                    <a:pt x="71981" y="376842"/>
                  </a:lnTo>
                  <a:lnTo>
                    <a:pt x="71981" y="398012"/>
                  </a:lnTo>
                  <a:lnTo>
                    <a:pt x="63513" y="410715"/>
                  </a:lnTo>
                  <a:lnTo>
                    <a:pt x="55044" y="431886"/>
                  </a:lnTo>
                  <a:lnTo>
                    <a:pt x="63513" y="448822"/>
                  </a:lnTo>
                  <a:lnTo>
                    <a:pt x="88918" y="457291"/>
                  </a:lnTo>
                  <a:lnTo>
                    <a:pt x="84684" y="469993"/>
                  </a:lnTo>
                  <a:lnTo>
                    <a:pt x="63513" y="474228"/>
                  </a:lnTo>
                  <a:lnTo>
                    <a:pt x="80449" y="499633"/>
                  </a:lnTo>
                  <a:lnTo>
                    <a:pt x="110089" y="495398"/>
                  </a:lnTo>
                  <a:lnTo>
                    <a:pt x="131259" y="491164"/>
                  </a:lnTo>
                  <a:lnTo>
                    <a:pt x="156665" y="503867"/>
                  </a:lnTo>
                  <a:lnTo>
                    <a:pt x="165133" y="495398"/>
                  </a:lnTo>
                  <a:lnTo>
                    <a:pt x="160899" y="474228"/>
                  </a:lnTo>
                  <a:lnTo>
                    <a:pt x="173601" y="465759"/>
                  </a:lnTo>
                  <a:lnTo>
                    <a:pt x="186304" y="482696"/>
                  </a:lnTo>
                  <a:lnTo>
                    <a:pt x="194772" y="495398"/>
                  </a:lnTo>
                  <a:lnTo>
                    <a:pt x="224411" y="482696"/>
                  </a:lnTo>
                  <a:lnTo>
                    <a:pt x="237114" y="469993"/>
                  </a:lnTo>
                  <a:lnTo>
                    <a:pt x="262519" y="469993"/>
                  </a:lnTo>
                  <a:lnTo>
                    <a:pt x="275221" y="478462"/>
                  </a:lnTo>
                  <a:lnTo>
                    <a:pt x="279456" y="448822"/>
                  </a:lnTo>
                  <a:lnTo>
                    <a:pt x="266753" y="436120"/>
                  </a:lnTo>
                  <a:lnTo>
                    <a:pt x="279456" y="427652"/>
                  </a:lnTo>
                  <a:lnTo>
                    <a:pt x="300627" y="402247"/>
                  </a:lnTo>
                  <a:lnTo>
                    <a:pt x="330266" y="402247"/>
                  </a:lnTo>
                  <a:lnTo>
                    <a:pt x="330266" y="381076"/>
                  </a:lnTo>
                  <a:lnTo>
                    <a:pt x="351437" y="368373"/>
                  </a:lnTo>
                  <a:lnTo>
                    <a:pt x="389544" y="359905"/>
                  </a:lnTo>
                  <a:lnTo>
                    <a:pt x="393778" y="338734"/>
                  </a:lnTo>
                  <a:lnTo>
                    <a:pt x="376842" y="330266"/>
                  </a:lnTo>
                  <a:lnTo>
                    <a:pt x="368373" y="296392"/>
                  </a:lnTo>
                  <a:lnTo>
                    <a:pt x="342968" y="296392"/>
                  </a:lnTo>
                  <a:lnTo>
                    <a:pt x="330266" y="279455"/>
                  </a:lnTo>
                  <a:lnTo>
                    <a:pt x="300627" y="258285"/>
                  </a:lnTo>
                  <a:lnTo>
                    <a:pt x="304861" y="237114"/>
                  </a:lnTo>
                  <a:lnTo>
                    <a:pt x="304861" y="207475"/>
                  </a:lnTo>
                  <a:lnTo>
                    <a:pt x="279456" y="182069"/>
                  </a:lnTo>
                  <a:lnTo>
                    <a:pt x="275221" y="160899"/>
                  </a:lnTo>
                  <a:lnTo>
                    <a:pt x="249816" y="131259"/>
                  </a:lnTo>
                  <a:lnTo>
                    <a:pt x="237114" y="97386"/>
                  </a:lnTo>
                  <a:lnTo>
                    <a:pt x="228646" y="93152"/>
                  </a:lnTo>
                  <a:lnTo>
                    <a:pt x="215943" y="76215"/>
                  </a:lnTo>
                  <a:lnTo>
                    <a:pt x="203240" y="84683"/>
                  </a:lnTo>
                  <a:lnTo>
                    <a:pt x="207475" y="97386"/>
                  </a:lnTo>
                  <a:lnTo>
                    <a:pt x="169367" y="110089"/>
                  </a:lnTo>
                  <a:lnTo>
                    <a:pt x="122791" y="110089"/>
                  </a:lnTo>
                  <a:lnTo>
                    <a:pt x="122791" y="88918"/>
                  </a:lnTo>
                  <a:lnTo>
                    <a:pt x="122791" y="59278"/>
                  </a:lnTo>
                  <a:lnTo>
                    <a:pt x="84684" y="50810"/>
                  </a:lnTo>
                  <a:lnTo>
                    <a:pt x="84684" y="33873"/>
                  </a:lnTo>
                  <a:lnTo>
                    <a:pt x="59278" y="25405"/>
                  </a:lnTo>
                  <a:lnTo>
                    <a:pt x="50810" y="4234"/>
                  </a:lnTo>
                  <a:lnTo>
                    <a:pt x="38108" y="4234"/>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7" name="Google Shape;1197;p16"/>
            <p:cNvSpPr/>
            <p:nvPr/>
          </p:nvSpPr>
          <p:spPr>
            <a:xfrm>
              <a:off x="3122047" y="3497245"/>
              <a:ext cx="440354" cy="410714"/>
            </a:xfrm>
            <a:custGeom>
              <a:avLst/>
              <a:gdLst/>
              <a:ahLst/>
              <a:cxnLst/>
              <a:rect l="l" t="t" r="r" b="b"/>
              <a:pathLst>
                <a:path w="440354" h="410714" extrusionOk="0">
                  <a:moveTo>
                    <a:pt x="304861" y="0"/>
                  </a:moveTo>
                  <a:lnTo>
                    <a:pt x="292158" y="8468"/>
                  </a:lnTo>
                  <a:lnTo>
                    <a:pt x="296392" y="29639"/>
                  </a:lnTo>
                  <a:lnTo>
                    <a:pt x="287924" y="38108"/>
                  </a:lnTo>
                  <a:lnTo>
                    <a:pt x="262519" y="25405"/>
                  </a:lnTo>
                  <a:lnTo>
                    <a:pt x="241348" y="29639"/>
                  </a:lnTo>
                  <a:lnTo>
                    <a:pt x="211709" y="33873"/>
                  </a:lnTo>
                  <a:lnTo>
                    <a:pt x="194772" y="8468"/>
                  </a:lnTo>
                  <a:lnTo>
                    <a:pt x="186304" y="8468"/>
                  </a:lnTo>
                  <a:lnTo>
                    <a:pt x="160899" y="25405"/>
                  </a:lnTo>
                  <a:lnTo>
                    <a:pt x="139728" y="29639"/>
                  </a:lnTo>
                  <a:lnTo>
                    <a:pt x="139728" y="38108"/>
                  </a:lnTo>
                  <a:lnTo>
                    <a:pt x="127025" y="55044"/>
                  </a:lnTo>
                  <a:lnTo>
                    <a:pt x="131259" y="59278"/>
                  </a:lnTo>
                  <a:lnTo>
                    <a:pt x="114323" y="71981"/>
                  </a:lnTo>
                  <a:lnTo>
                    <a:pt x="105854" y="118557"/>
                  </a:lnTo>
                  <a:lnTo>
                    <a:pt x="101620" y="148196"/>
                  </a:lnTo>
                  <a:lnTo>
                    <a:pt x="88918" y="152430"/>
                  </a:lnTo>
                  <a:lnTo>
                    <a:pt x="71981" y="152430"/>
                  </a:lnTo>
                  <a:lnTo>
                    <a:pt x="67747" y="143962"/>
                  </a:lnTo>
                  <a:lnTo>
                    <a:pt x="50810" y="143962"/>
                  </a:lnTo>
                  <a:lnTo>
                    <a:pt x="42342" y="152430"/>
                  </a:lnTo>
                  <a:lnTo>
                    <a:pt x="16937" y="152430"/>
                  </a:lnTo>
                  <a:lnTo>
                    <a:pt x="0" y="160899"/>
                  </a:lnTo>
                  <a:lnTo>
                    <a:pt x="12703" y="169367"/>
                  </a:lnTo>
                  <a:lnTo>
                    <a:pt x="16937" y="203240"/>
                  </a:lnTo>
                  <a:lnTo>
                    <a:pt x="21171" y="203240"/>
                  </a:lnTo>
                  <a:lnTo>
                    <a:pt x="12703" y="215943"/>
                  </a:lnTo>
                  <a:lnTo>
                    <a:pt x="25405" y="224411"/>
                  </a:lnTo>
                  <a:lnTo>
                    <a:pt x="42342" y="241348"/>
                  </a:lnTo>
                  <a:lnTo>
                    <a:pt x="50810" y="258285"/>
                  </a:lnTo>
                  <a:lnTo>
                    <a:pt x="63513" y="270987"/>
                  </a:lnTo>
                  <a:lnTo>
                    <a:pt x="59278" y="287924"/>
                  </a:lnTo>
                  <a:lnTo>
                    <a:pt x="55044" y="296392"/>
                  </a:lnTo>
                  <a:lnTo>
                    <a:pt x="63513" y="304861"/>
                  </a:lnTo>
                  <a:lnTo>
                    <a:pt x="63513" y="317563"/>
                  </a:lnTo>
                  <a:lnTo>
                    <a:pt x="42342" y="330266"/>
                  </a:lnTo>
                  <a:lnTo>
                    <a:pt x="50810" y="338734"/>
                  </a:lnTo>
                  <a:lnTo>
                    <a:pt x="63513" y="342968"/>
                  </a:lnTo>
                  <a:lnTo>
                    <a:pt x="63513" y="347202"/>
                  </a:lnTo>
                  <a:lnTo>
                    <a:pt x="46576" y="351436"/>
                  </a:lnTo>
                  <a:lnTo>
                    <a:pt x="46576" y="359905"/>
                  </a:lnTo>
                  <a:lnTo>
                    <a:pt x="59278" y="364139"/>
                  </a:lnTo>
                  <a:lnTo>
                    <a:pt x="88918" y="359905"/>
                  </a:lnTo>
                  <a:lnTo>
                    <a:pt x="105854" y="376842"/>
                  </a:lnTo>
                  <a:lnTo>
                    <a:pt x="114323" y="389544"/>
                  </a:lnTo>
                  <a:lnTo>
                    <a:pt x="143962" y="410715"/>
                  </a:lnTo>
                  <a:lnTo>
                    <a:pt x="152430" y="402247"/>
                  </a:lnTo>
                  <a:lnTo>
                    <a:pt x="182070" y="406481"/>
                  </a:lnTo>
                  <a:lnTo>
                    <a:pt x="194772" y="393778"/>
                  </a:lnTo>
                  <a:lnTo>
                    <a:pt x="224411" y="364139"/>
                  </a:lnTo>
                  <a:lnTo>
                    <a:pt x="224411" y="313329"/>
                  </a:lnTo>
                  <a:lnTo>
                    <a:pt x="296392" y="262519"/>
                  </a:lnTo>
                  <a:lnTo>
                    <a:pt x="296392" y="224411"/>
                  </a:lnTo>
                  <a:lnTo>
                    <a:pt x="321797" y="224411"/>
                  </a:lnTo>
                  <a:lnTo>
                    <a:pt x="334500" y="199006"/>
                  </a:lnTo>
                  <a:lnTo>
                    <a:pt x="342968" y="199006"/>
                  </a:lnTo>
                  <a:lnTo>
                    <a:pt x="347202" y="173601"/>
                  </a:lnTo>
                  <a:lnTo>
                    <a:pt x="359905" y="173601"/>
                  </a:lnTo>
                  <a:lnTo>
                    <a:pt x="368373" y="152430"/>
                  </a:lnTo>
                  <a:lnTo>
                    <a:pt x="381076" y="148196"/>
                  </a:lnTo>
                  <a:lnTo>
                    <a:pt x="402247" y="135494"/>
                  </a:lnTo>
                  <a:lnTo>
                    <a:pt x="398013" y="97386"/>
                  </a:lnTo>
                  <a:lnTo>
                    <a:pt x="410715" y="93152"/>
                  </a:lnTo>
                  <a:lnTo>
                    <a:pt x="440354" y="88918"/>
                  </a:lnTo>
                  <a:lnTo>
                    <a:pt x="436120" y="71981"/>
                  </a:lnTo>
                  <a:lnTo>
                    <a:pt x="431886" y="50810"/>
                  </a:lnTo>
                  <a:lnTo>
                    <a:pt x="410715" y="50810"/>
                  </a:lnTo>
                  <a:lnTo>
                    <a:pt x="398013" y="38108"/>
                  </a:lnTo>
                  <a:lnTo>
                    <a:pt x="406481" y="21171"/>
                  </a:lnTo>
                  <a:lnTo>
                    <a:pt x="406481" y="8468"/>
                  </a:lnTo>
                  <a:lnTo>
                    <a:pt x="393778" y="4234"/>
                  </a:lnTo>
                  <a:lnTo>
                    <a:pt x="368373" y="4234"/>
                  </a:lnTo>
                  <a:lnTo>
                    <a:pt x="355671" y="16937"/>
                  </a:lnTo>
                  <a:lnTo>
                    <a:pt x="326032" y="29639"/>
                  </a:lnTo>
                  <a:lnTo>
                    <a:pt x="317563" y="16937"/>
                  </a:lnTo>
                  <a:lnTo>
                    <a:pt x="30486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8" name="Google Shape;1198;p16"/>
            <p:cNvSpPr/>
            <p:nvPr/>
          </p:nvSpPr>
          <p:spPr>
            <a:xfrm>
              <a:off x="3016193" y="3061125"/>
              <a:ext cx="326031" cy="508100"/>
            </a:xfrm>
            <a:custGeom>
              <a:avLst/>
              <a:gdLst/>
              <a:ahLst/>
              <a:cxnLst/>
              <a:rect l="l" t="t" r="r" b="b"/>
              <a:pathLst>
                <a:path w="326031" h="508100" extrusionOk="0">
                  <a:moveTo>
                    <a:pt x="220177" y="0"/>
                  </a:moveTo>
                  <a:lnTo>
                    <a:pt x="177835" y="4234"/>
                  </a:lnTo>
                  <a:lnTo>
                    <a:pt x="139728" y="8468"/>
                  </a:lnTo>
                  <a:lnTo>
                    <a:pt x="97386" y="12703"/>
                  </a:lnTo>
                  <a:lnTo>
                    <a:pt x="97386" y="33873"/>
                  </a:lnTo>
                  <a:lnTo>
                    <a:pt x="76215" y="46576"/>
                  </a:lnTo>
                  <a:lnTo>
                    <a:pt x="29639" y="38108"/>
                  </a:lnTo>
                  <a:lnTo>
                    <a:pt x="0" y="50810"/>
                  </a:lnTo>
                  <a:lnTo>
                    <a:pt x="12703" y="71981"/>
                  </a:lnTo>
                  <a:lnTo>
                    <a:pt x="12703" y="88918"/>
                  </a:lnTo>
                  <a:lnTo>
                    <a:pt x="50810" y="122791"/>
                  </a:lnTo>
                  <a:lnTo>
                    <a:pt x="42342" y="139728"/>
                  </a:lnTo>
                  <a:lnTo>
                    <a:pt x="67747" y="169367"/>
                  </a:lnTo>
                  <a:lnTo>
                    <a:pt x="55044" y="182069"/>
                  </a:lnTo>
                  <a:lnTo>
                    <a:pt x="71981" y="207475"/>
                  </a:lnTo>
                  <a:lnTo>
                    <a:pt x="76215" y="249816"/>
                  </a:lnTo>
                  <a:lnTo>
                    <a:pt x="67747" y="262519"/>
                  </a:lnTo>
                  <a:lnTo>
                    <a:pt x="76215" y="279455"/>
                  </a:lnTo>
                  <a:lnTo>
                    <a:pt x="67747" y="300626"/>
                  </a:lnTo>
                  <a:lnTo>
                    <a:pt x="67747" y="313329"/>
                  </a:lnTo>
                  <a:lnTo>
                    <a:pt x="80449" y="300626"/>
                  </a:lnTo>
                  <a:lnTo>
                    <a:pt x="93152" y="317563"/>
                  </a:lnTo>
                  <a:lnTo>
                    <a:pt x="71981" y="330266"/>
                  </a:lnTo>
                  <a:lnTo>
                    <a:pt x="67747" y="338734"/>
                  </a:lnTo>
                  <a:lnTo>
                    <a:pt x="46576" y="342968"/>
                  </a:lnTo>
                  <a:lnTo>
                    <a:pt x="29639" y="351436"/>
                  </a:lnTo>
                  <a:lnTo>
                    <a:pt x="25405" y="351436"/>
                  </a:lnTo>
                  <a:lnTo>
                    <a:pt x="29639" y="376842"/>
                  </a:lnTo>
                  <a:lnTo>
                    <a:pt x="46576" y="393778"/>
                  </a:lnTo>
                  <a:lnTo>
                    <a:pt x="46576" y="402247"/>
                  </a:lnTo>
                  <a:lnTo>
                    <a:pt x="67747" y="423417"/>
                  </a:lnTo>
                  <a:lnTo>
                    <a:pt x="101620" y="423417"/>
                  </a:lnTo>
                  <a:lnTo>
                    <a:pt x="122791" y="453057"/>
                  </a:lnTo>
                  <a:lnTo>
                    <a:pt x="156665" y="448822"/>
                  </a:lnTo>
                  <a:lnTo>
                    <a:pt x="186304" y="465759"/>
                  </a:lnTo>
                  <a:lnTo>
                    <a:pt x="207475" y="478462"/>
                  </a:lnTo>
                  <a:lnTo>
                    <a:pt x="211709" y="495398"/>
                  </a:lnTo>
                  <a:lnTo>
                    <a:pt x="224411" y="508101"/>
                  </a:lnTo>
                  <a:lnTo>
                    <a:pt x="237114" y="499633"/>
                  </a:lnTo>
                  <a:lnTo>
                    <a:pt x="232880" y="491164"/>
                  </a:lnTo>
                  <a:lnTo>
                    <a:pt x="245582" y="474228"/>
                  </a:lnTo>
                  <a:lnTo>
                    <a:pt x="245582" y="465759"/>
                  </a:lnTo>
                  <a:lnTo>
                    <a:pt x="266753" y="461525"/>
                  </a:lnTo>
                  <a:lnTo>
                    <a:pt x="292158" y="444588"/>
                  </a:lnTo>
                  <a:lnTo>
                    <a:pt x="321797" y="440354"/>
                  </a:lnTo>
                  <a:lnTo>
                    <a:pt x="326032" y="427652"/>
                  </a:lnTo>
                  <a:lnTo>
                    <a:pt x="300627" y="419183"/>
                  </a:lnTo>
                  <a:lnTo>
                    <a:pt x="292158" y="402247"/>
                  </a:lnTo>
                  <a:lnTo>
                    <a:pt x="300627" y="381076"/>
                  </a:lnTo>
                  <a:lnTo>
                    <a:pt x="309095" y="368373"/>
                  </a:lnTo>
                  <a:lnTo>
                    <a:pt x="309095" y="342968"/>
                  </a:lnTo>
                  <a:lnTo>
                    <a:pt x="300627" y="338734"/>
                  </a:lnTo>
                  <a:lnTo>
                    <a:pt x="287924" y="342968"/>
                  </a:lnTo>
                  <a:lnTo>
                    <a:pt x="287924" y="351436"/>
                  </a:lnTo>
                  <a:lnTo>
                    <a:pt x="279456" y="364139"/>
                  </a:lnTo>
                  <a:lnTo>
                    <a:pt x="266753" y="347202"/>
                  </a:lnTo>
                  <a:lnTo>
                    <a:pt x="262519" y="338734"/>
                  </a:lnTo>
                  <a:lnTo>
                    <a:pt x="270987" y="326031"/>
                  </a:lnTo>
                  <a:lnTo>
                    <a:pt x="258285" y="317563"/>
                  </a:lnTo>
                  <a:lnTo>
                    <a:pt x="258285" y="283690"/>
                  </a:lnTo>
                  <a:lnTo>
                    <a:pt x="249816" y="283690"/>
                  </a:lnTo>
                  <a:lnTo>
                    <a:pt x="249816" y="270987"/>
                  </a:lnTo>
                  <a:lnTo>
                    <a:pt x="262519" y="254050"/>
                  </a:lnTo>
                  <a:lnTo>
                    <a:pt x="262519" y="245582"/>
                  </a:lnTo>
                  <a:lnTo>
                    <a:pt x="270987" y="228645"/>
                  </a:lnTo>
                  <a:lnTo>
                    <a:pt x="262519" y="215943"/>
                  </a:lnTo>
                  <a:lnTo>
                    <a:pt x="245582" y="207475"/>
                  </a:lnTo>
                  <a:lnTo>
                    <a:pt x="262519" y="182069"/>
                  </a:lnTo>
                  <a:lnTo>
                    <a:pt x="270987" y="169367"/>
                  </a:lnTo>
                  <a:lnTo>
                    <a:pt x="270987" y="160899"/>
                  </a:lnTo>
                  <a:lnTo>
                    <a:pt x="258285" y="148196"/>
                  </a:lnTo>
                  <a:lnTo>
                    <a:pt x="258285" y="143962"/>
                  </a:lnTo>
                  <a:lnTo>
                    <a:pt x="262519" y="131259"/>
                  </a:lnTo>
                  <a:lnTo>
                    <a:pt x="258285" y="122791"/>
                  </a:lnTo>
                  <a:lnTo>
                    <a:pt x="270987" y="114323"/>
                  </a:lnTo>
                  <a:lnTo>
                    <a:pt x="262519" y="93152"/>
                  </a:lnTo>
                  <a:lnTo>
                    <a:pt x="254051" y="67747"/>
                  </a:lnTo>
                  <a:lnTo>
                    <a:pt x="254051" y="50810"/>
                  </a:lnTo>
                  <a:lnTo>
                    <a:pt x="241348" y="50810"/>
                  </a:lnTo>
                  <a:lnTo>
                    <a:pt x="237114" y="16937"/>
                  </a:lnTo>
                  <a:lnTo>
                    <a:pt x="237114" y="21171"/>
                  </a:lnTo>
                  <a:lnTo>
                    <a:pt x="224411" y="12703"/>
                  </a:lnTo>
                  <a:lnTo>
                    <a:pt x="22017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9" name="Google Shape;1199;p16"/>
            <p:cNvSpPr/>
            <p:nvPr/>
          </p:nvSpPr>
          <p:spPr>
            <a:xfrm>
              <a:off x="2228636" y="2231227"/>
              <a:ext cx="508101" cy="359904"/>
            </a:xfrm>
            <a:custGeom>
              <a:avLst/>
              <a:gdLst/>
              <a:ahLst/>
              <a:cxnLst/>
              <a:rect l="l" t="t" r="r" b="b"/>
              <a:pathLst>
                <a:path w="508101" h="359904" extrusionOk="0">
                  <a:moveTo>
                    <a:pt x="131259" y="0"/>
                  </a:moveTo>
                  <a:lnTo>
                    <a:pt x="118557" y="12703"/>
                  </a:lnTo>
                  <a:lnTo>
                    <a:pt x="84684" y="16937"/>
                  </a:lnTo>
                  <a:lnTo>
                    <a:pt x="76215" y="25405"/>
                  </a:lnTo>
                  <a:lnTo>
                    <a:pt x="50810" y="8468"/>
                  </a:lnTo>
                  <a:lnTo>
                    <a:pt x="21171" y="29639"/>
                  </a:lnTo>
                  <a:lnTo>
                    <a:pt x="29639" y="46576"/>
                  </a:lnTo>
                  <a:lnTo>
                    <a:pt x="8468" y="76215"/>
                  </a:lnTo>
                  <a:lnTo>
                    <a:pt x="0" y="114323"/>
                  </a:lnTo>
                  <a:lnTo>
                    <a:pt x="21171" y="118557"/>
                  </a:lnTo>
                  <a:lnTo>
                    <a:pt x="16937" y="135494"/>
                  </a:lnTo>
                  <a:lnTo>
                    <a:pt x="29639" y="143962"/>
                  </a:lnTo>
                  <a:lnTo>
                    <a:pt x="21171" y="156664"/>
                  </a:lnTo>
                  <a:lnTo>
                    <a:pt x="8468" y="160899"/>
                  </a:lnTo>
                  <a:lnTo>
                    <a:pt x="12703" y="177835"/>
                  </a:lnTo>
                  <a:lnTo>
                    <a:pt x="29639" y="182069"/>
                  </a:lnTo>
                  <a:lnTo>
                    <a:pt x="12703" y="186304"/>
                  </a:lnTo>
                  <a:lnTo>
                    <a:pt x="12703" y="207475"/>
                  </a:lnTo>
                  <a:lnTo>
                    <a:pt x="25405" y="220177"/>
                  </a:lnTo>
                  <a:lnTo>
                    <a:pt x="25405" y="266753"/>
                  </a:lnTo>
                  <a:lnTo>
                    <a:pt x="21171" y="275221"/>
                  </a:lnTo>
                  <a:lnTo>
                    <a:pt x="25405" y="296392"/>
                  </a:lnTo>
                  <a:lnTo>
                    <a:pt x="50810" y="300626"/>
                  </a:lnTo>
                  <a:lnTo>
                    <a:pt x="50810" y="313329"/>
                  </a:lnTo>
                  <a:lnTo>
                    <a:pt x="67747" y="317563"/>
                  </a:lnTo>
                  <a:lnTo>
                    <a:pt x="80449" y="309095"/>
                  </a:lnTo>
                  <a:lnTo>
                    <a:pt x="88918" y="317563"/>
                  </a:lnTo>
                  <a:lnTo>
                    <a:pt x="118557" y="326031"/>
                  </a:lnTo>
                  <a:lnTo>
                    <a:pt x="139728" y="313329"/>
                  </a:lnTo>
                  <a:lnTo>
                    <a:pt x="148196" y="300626"/>
                  </a:lnTo>
                  <a:lnTo>
                    <a:pt x="165133" y="300626"/>
                  </a:lnTo>
                  <a:lnTo>
                    <a:pt x="190538" y="321797"/>
                  </a:lnTo>
                  <a:lnTo>
                    <a:pt x="211709" y="317563"/>
                  </a:lnTo>
                  <a:lnTo>
                    <a:pt x="228646" y="334500"/>
                  </a:lnTo>
                  <a:lnTo>
                    <a:pt x="237114" y="334500"/>
                  </a:lnTo>
                  <a:lnTo>
                    <a:pt x="245582" y="347202"/>
                  </a:lnTo>
                  <a:lnTo>
                    <a:pt x="266753" y="347202"/>
                  </a:lnTo>
                  <a:lnTo>
                    <a:pt x="270987" y="338734"/>
                  </a:lnTo>
                  <a:lnTo>
                    <a:pt x="279456" y="355671"/>
                  </a:lnTo>
                  <a:lnTo>
                    <a:pt x="296392" y="359905"/>
                  </a:lnTo>
                  <a:lnTo>
                    <a:pt x="321797" y="347202"/>
                  </a:lnTo>
                  <a:lnTo>
                    <a:pt x="321797" y="330266"/>
                  </a:lnTo>
                  <a:lnTo>
                    <a:pt x="338734" y="326031"/>
                  </a:lnTo>
                  <a:lnTo>
                    <a:pt x="351437" y="326031"/>
                  </a:lnTo>
                  <a:lnTo>
                    <a:pt x="364139" y="347202"/>
                  </a:lnTo>
                  <a:lnTo>
                    <a:pt x="393778" y="351436"/>
                  </a:lnTo>
                  <a:lnTo>
                    <a:pt x="410715" y="334500"/>
                  </a:lnTo>
                  <a:lnTo>
                    <a:pt x="427652" y="296392"/>
                  </a:lnTo>
                  <a:lnTo>
                    <a:pt x="448823" y="287924"/>
                  </a:lnTo>
                  <a:lnTo>
                    <a:pt x="457291" y="275221"/>
                  </a:lnTo>
                  <a:lnTo>
                    <a:pt x="469994" y="283690"/>
                  </a:lnTo>
                  <a:lnTo>
                    <a:pt x="495399" y="279455"/>
                  </a:lnTo>
                  <a:lnTo>
                    <a:pt x="503867" y="211709"/>
                  </a:lnTo>
                  <a:lnTo>
                    <a:pt x="508101" y="182069"/>
                  </a:lnTo>
                  <a:lnTo>
                    <a:pt x="503867" y="165133"/>
                  </a:lnTo>
                  <a:lnTo>
                    <a:pt x="491164" y="160899"/>
                  </a:lnTo>
                  <a:lnTo>
                    <a:pt x="482696" y="114323"/>
                  </a:lnTo>
                  <a:lnTo>
                    <a:pt x="469994" y="127025"/>
                  </a:lnTo>
                  <a:lnTo>
                    <a:pt x="440354" y="122791"/>
                  </a:lnTo>
                  <a:lnTo>
                    <a:pt x="440354" y="139728"/>
                  </a:lnTo>
                  <a:lnTo>
                    <a:pt x="419183" y="143962"/>
                  </a:lnTo>
                  <a:lnTo>
                    <a:pt x="419183" y="122791"/>
                  </a:lnTo>
                  <a:lnTo>
                    <a:pt x="402247" y="118557"/>
                  </a:lnTo>
                  <a:lnTo>
                    <a:pt x="393778" y="127025"/>
                  </a:lnTo>
                  <a:lnTo>
                    <a:pt x="393778" y="97386"/>
                  </a:lnTo>
                  <a:lnTo>
                    <a:pt x="376842" y="114323"/>
                  </a:lnTo>
                  <a:lnTo>
                    <a:pt x="347202" y="105854"/>
                  </a:lnTo>
                  <a:lnTo>
                    <a:pt x="338734" y="127025"/>
                  </a:lnTo>
                  <a:lnTo>
                    <a:pt x="283690" y="156664"/>
                  </a:lnTo>
                  <a:lnTo>
                    <a:pt x="283690" y="173601"/>
                  </a:lnTo>
                  <a:lnTo>
                    <a:pt x="270987" y="173601"/>
                  </a:lnTo>
                  <a:lnTo>
                    <a:pt x="270987" y="143962"/>
                  </a:lnTo>
                  <a:lnTo>
                    <a:pt x="237114" y="127025"/>
                  </a:lnTo>
                  <a:lnTo>
                    <a:pt x="241348" y="101620"/>
                  </a:lnTo>
                  <a:lnTo>
                    <a:pt x="211709" y="80449"/>
                  </a:lnTo>
                  <a:lnTo>
                    <a:pt x="211709" y="55044"/>
                  </a:lnTo>
                  <a:lnTo>
                    <a:pt x="190538" y="50810"/>
                  </a:lnTo>
                  <a:lnTo>
                    <a:pt x="190538" y="25405"/>
                  </a:lnTo>
                  <a:lnTo>
                    <a:pt x="173601" y="21171"/>
                  </a:lnTo>
                  <a:lnTo>
                    <a:pt x="177835" y="4234"/>
                  </a:lnTo>
                  <a:lnTo>
                    <a:pt x="143962" y="4234"/>
                  </a:lnTo>
                  <a:lnTo>
                    <a:pt x="139728" y="21171"/>
                  </a:lnTo>
                  <a:lnTo>
                    <a:pt x="13125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0" name="Google Shape;1200;p16"/>
            <p:cNvSpPr/>
            <p:nvPr/>
          </p:nvSpPr>
          <p:spPr>
            <a:xfrm>
              <a:off x="2622415" y="3065359"/>
              <a:ext cx="486930" cy="364138"/>
            </a:xfrm>
            <a:custGeom>
              <a:avLst/>
              <a:gdLst/>
              <a:ahLst/>
              <a:cxnLst/>
              <a:rect l="l" t="t" r="r" b="b"/>
              <a:pathLst>
                <a:path w="486930" h="364138" extrusionOk="0">
                  <a:moveTo>
                    <a:pt x="275221" y="0"/>
                  </a:moveTo>
                  <a:lnTo>
                    <a:pt x="266753" y="12703"/>
                  </a:lnTo>
                  <a:lnTo>
                    <a:pt x="241348" y="12703"/>
                  </a:lnTo>
                  <a:lnTo>
                    <a:pt x="254051" y="25405"/>
                  </a:lnTo>
                  <a:lnTo>
                    <a:pt x="245582" y="50810"/>
                  </a:lnTo>
                  <a:lnTo>
                    <a:pt x="220177" y="59278"/>
                  </a:lnTo>
                  <a:lnTo>
                    <a:pt x="211709" y="50810"/>
                  </a:lnTo>
                  <a:lnTo>
                    <a:pt x="215943" y="25405"/>
                  </a:lnTo>
                  <a:lnTo>
                    <a:pt x="211709" y="12703"/>
                  </a:lnTo>
                  <a:lnTo>
                    <a:pt x="194772" y="12703"/>
                  </a:lnTo>
                  <a:lnTo>
                    <a:pt x="186304" y="21171"/>
                  </a:lnTo>
                  <a:lnTo>
                    <a:pt x="190538" y="59278"/>
                  </a:lnTo>
                  <a:lnTo>
                    <a:pt x="203240" y="76215"/>
                  </a:lnTo>
                  <a:lnTo>
                    <a:pt x="190538" y="88918"/>
                  </a:lnTo>
                  <a:lnTo>
                    <a:pt x="169367" y="84683"/>
                  </a:lnTo>
                  <a:lnTo>
                    <a:pt x="139728" y="76215"/>
                  </a:lnTo>
                  <a:lnTo>
                    <a:pt x="131259" y="50810"/>
                  </a:lnTo>
                  <a:lnTo>
                    <a:pt x="110089" y="50810"/>
                  </a:lnTo>
                  <a:lnTo>
                    <a:pt x="84684" y="38108"/>
                  </a:lnTo>
                  <a:lnTo>
                    <a:pt x="76215" y="21171"/>
                  </a:lnTo>
                  <a:lnTo>
                    <a:pt x="46576" y="4234"/>
                  </a:lnTo>
                  <a:lnTo>
                    <a:pt x="4234" y="63513"/>
                  </a:lnTo>
                  <a:lnTo>
                    <a:pt x="0" y="101620"/>
                  </a:lnTo>
                  <a:lnTo>
                    <a:pt x="46576" y="143962"/>
                  </a:lnTo>
                  <a:lnTo>
                    <a:pt x="46576" y="160899"/>
                  </a:lnTo>
                  <a:lnTo>
                    <a:pt x="59278" y="160899"/>
                  </a:lnTo>
                  <a:lnTo>
                    <a:pt x="88918" y="245582"/>
                  </a:lnTo>
                  <a:lnTo>
                    <a:pt x="118557" y="262519"/>
                  </a:lnTo>
                  <a:lnTo>
                    <a:pt x="152430" y="292158"/>
                  </a:lnTo>
                  <a:lnTo>
                    <a:pt x="186304" y="292158"/>
                  </a:lnTo>
                  <a:lnTo>
                    <a:pt x="199006" y="321797"/>
                  </a:lnTo>
                  <a:lnTo>
                    <a:pt x="232880" y="321797"/>
                  </a:lnTo>
                  <a:lnTo>
                    <a:pt x="249816" y="347202"/>
                  </a:lnTo>
                  <a:lnTo>
                    <a:pt x="283690" y="364139"/>
                  </a:lnTo>
                  <a:lnTo>
                    <a:pt x="283690" y="338734"/>
                  </a:lnTo>
                  <a:lnTo>
                    <a:pt x="292158" y="347202"/>
                  </a:lnTo>
                  <a:lnTo>
                    <a:pt x="338734" y="321797"/>
                  </a:lnTo>
                  <a:lnTo>
                    <a:pt x="359905" y="317563"/>
                  </a:lnTo>
                  <a:lnTo>
                    <a:pt x="368373" y="342968"/>
                  </a:lnTo>
                  <a:lnTo>
                    <a:pt x="398013" y="330266"/>
                  </a:lnTo>
                  <a:lnTo>
                    <a:pt x="423418" y="347202"/>
                  </a:lnTo>
                  <a:lnTo>
                    <a:pt x="440354" y="338734"/>
                  </a:lnTo>
                  <a:lnTo>
                    <a:pt x="461525" y="334500"/>
                  </a:lnTo>
                  <a:lnTo>
                    <a:pt x="465759" y="326031"/>
                  </a:lnTo>
                  <a:lnTo>
                    <a:pt x="486930" y="313329"/>
                  </a:lnTo>
                  <a:lnTo>
                    <a:pt x="474228" y="296392"/>
                  </a:lnTo>
                  <a:lnTo>
                    <a:pt x="461525" y="309095"/>
                  </a:lnTo>
                  <a:lnTo>
                    <a:pt x="461525" y="296392"/>
                  </a:lnTo>
                  <a:lnTo>
                    <a:pt x="469994" y="275221"/>
                  </a:lnTo>
                  <a:lnTo>
                    <a:pt x="461525" y="258285"/>
                  </a:lnTo>
                  <a:lnTo>
                    <a:pt x="469994" y="245582"/>
                  </a:lnTo>
                  <a:lnTo>
                    <a:pt x="465759" y="203240"/>
                  </a:lnTo>
                  <a:lnTo>
                    <a:pt x="448823" y="177835"/>
                  </a:lnTo>
                  <a:lnTo>
                    <a:pt x="461525" y="165133"/>
                  </a:lnTo>
                  <a:lnTo>
                    <a:pt x="436120" y="135494"/>
                  </a:lnTo>
                  <a:lnTo>
                    <a:pt x="444589" y="118557"/>
                  </a:lnTo>
                  <a:lnTo>
                    <a:pt x="406481" y="84683"/>
                  </a:lnTo>
                  <a:lnTo>
                    <a:pt x="406481" y="67747"/>
                  </a:lnTo>
                  <a:lnTo>
                    <a:pt x="393778" y="46576"/>
                  </a:lnTo>
                  <a:lnTo>
                    <a:pt x="372608" y="29639"/>
                  </a:lnTo>
                  <a:lnTo>
                    <a:pt x="334500" y="29639"/>
                  </a:lnTo>
                  <a:lnTo>
                    <a:pt x="321797" y="21171"/>
                  </a:lnTo>
                  <a:lnTo>
                    <a:pt x="304861" y="16937"/>
                  </a:lnTo>
                  <a:lnTo>
                    <a:pt x="283690" y="0"/>
                  </a:lnTo>
                  <a:lnTo>
                    <a:pt x="27522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1" name="Google Shape;1201;p16"/>
            <p:cNvSpPr/>
            <p:nvPr/>
          </p:nvSpPr>
          <p:spPr>
            <a:xfrm>
              <a:off x="2745206" y="1875556"/>
              <a:ext cx="342968" cy="571613"/>
            </a:xfrm>
            <a:custGeom>
              <a:avLst/>
              <a:gdLst/>
              <a:ahLst/>
              <a:cxnLst/>
              <a:rect l="l" t="t" r="r" b="b"/>
              <a:pathLst>
                <a:path w="342968" h="571613" extrusionOk="0">
                  <a:moveTo>
                    <a:pt x="4234" y="0"/>
                  </a:moveTo>
                  <a:lnTo>
                    <a:pt x="0" y="12703"/>
                  </a:lnTo>
                  <a:lnTo>
                    <a:pt x="29639" y="42342"/>
                  </a:lnTo>
                  <a:lnTo>
                    <a:pt x="29639" y="71981"/>
                  </a:lnTo>
                  <a:lnTo>
                    <a:pt x="16937" y="88918"/>
                  </a:lnTo>
                  <a:lnTo>
                    <a:pt x="25405" y="97386"/>
                  </a:lnTo>
                  <a:lnTo>
                    <a:pt x="29639" y="97386"/>
                  </a:lnTo>
                  <a:lnTo>
                    <a:pt x="29639" y="127025"/>
                  </a:lnTo>
                  <a:lnTo>
                    <a:pt x="38108" y="152430"/>
                  </a:lnTo>
                  <a:lnTo>
                    <a:pt x="71981" y="190538"/>
                  </a:lnTo>
                  <a:lnTo>
                    <a:pt x="80449" y="228645"/>
                  </a:lnTo>
                  <a:lnTo>
                    <a:pt x="88918" y="237114"/>
                  </a:lnTo>
                  <a:lnTo>
                    <a:pt x="88918" y="292158"/>
                  </a:lnTo>
                  <a:lnTo>
                    <a:pt x="105854" y="330266"/>
                  </a:lnTo>
                  <a:lnTo>
                    <a:pt x="105854" y="372607"/>
                  </a:lnTo>
                  <a:lnTo>
                    <a:pt x="88918" y="410715"/>
                  </a:lnTo>
                  <a:lnTo>
                    <a:pt x="110089" y="465759"/>
                  </a:lnTo>
                  <a:lnTo>
                    <a:pt x="143962" y="474228"/>
                  </a:lnTo>
                  <a:lnTo>
                    <a:pt x="143962" y="491164"/>
                  </a:lnTo>
                  <a:lnTo>
                    <a:pt x="131259" y="499633"/>
                  </a:lnTo>
                  <a:lnTo>
                    <a:pt x="101620" y="499633"/>
                  </a:lnTo>
                  <a:lnTo>
                    <a:pt x="105854" y="516569"/>
                  </a:lnTo>
                  <a:lnTo>
                    <a:pt x="114323" y="546208"/>
                  </a:lnTo>
                  <a:lnTo>
                    <a:pt x="139728" y="567379"/>
                  </a:lnTo>
                  <a:lnTo>
                    <a:pt x="152430" y="571614"/>
                  </a:lnTo>
                  <a:lnTo>
                    <a:pt x="165133" y="554677"/>
                  </a:lnTo>
                  <a:lnTo>
                    <a:pt x="177835" y="554677"/>
                  </a:lnTo>
                  <a:lnTo>
                    <a:pt x="194772" y="533506"/>
                  </a:lnTo>
                  <a:lnTo>
                    <a:pt x="211709" y="546208"/>
                  </a:lnTo>
                  <a:lnTo>
                    <a:pt x="228646" y="546208"/>
                  </a:lnTo>
                  <a:lnTo>
                    <a:pt x="241348" y="550443"/>
                  </a:lnTo>
                  <a:lnTo>
                    <a:pt x="241348" y="554677"/>
                  </a:lnTo>
                  <a:lnTo>
                    <a:pt x="266753" y="558911"/>
                  </a:lnTo>
                  <a:lnTo>
                    <a:pt x="283690" y="546208"/>
                  </a:lnTo>
                  <a:lnTo>
                    <a:pt x="304861" y="554677"/>
                  </a:lnTo>
                  <a:lnTo>
                    <a:pt x="330266" y="533506"/>
                  </a:lnTo>
                  <a:lnTo>
                    <a:pt x="338734" y="503867"/>
                  </a:lnTo>
                  <a:lnTo>
                    <a:pt x="338734" y="491164"/>
                  </a:lnTo>
                  <a:lnTo>
                    <a:pt x="342968" y="478462"/>
                  </a:lnTo>
                  <a:lnTo>
                    <a:pt x="326032" y="461525"/>
                  </a:lnTo>
                  <a:lnTo>
                    <a:pt x="287924" y="436120"/>
                  </a:lnTo>
                  <a:lnTo>
                    <a:pt x="258285" y="436120"/>
                  </a:lnTo>
                  <a:lnTo>
                    <a:pt x="228646" y="398012"/>
                  </a:lnTo>
                  <a:lnTo>
                    <a:pt x="254051" y="389544"/>
                  </a:lnTo>
                  <a:lnTo>
                    <a:pt x="262519" y="368373"/>
                  </a:lnTo>
                  <a:lnTo>
                    <a:pt x="249816" y="359905"/>
                  </a:lnTo>
                  <a:lnTo>
                    <a:pt x="262519" y="347202"/>
                  </a:lnTo>
                  <a:lnTo>
                    <a:pt x="270987" y="355671"/>
                  </a:lnTo>
                  <a:lnTo>
                    <a:pt x="292158" y="342968"/>
                  </a:lnTo>
                  <a:lnTo>
                    <a:pt x="304861" y="326031"/>
                  </a:lnTo>
                  <a:lnTo>
                    <a:pt x="309095" y="304861"/>
                  </a:lnTo>
                  <a:lnTo>
                    <a:pt x="300627" y="287924"/>
                  </a:lnTo>
                  <a:lnTo>
                    <a:pt x="309095" y="279455"/>
                  </a:lnTo>
                  <a:lnTo>
                    <a:pt x="296392" y="262519"/>
                  </a:lnTo>
                  <a:lnTo>
                    <a:pt x="309095" y="245582"/>
                  </a:lnTo>
                  <a:lnTo>
                    <a:pt x="296392" y="232880"/>
                  </a:lnTo>
                  <a:lnTo>
                    <a:pt x="287924" y="249816"/>
                  </a:lnTo>
                  <a:lnTo>
                    <a:pt x="266753" y="237114"/>
                  </a:lnTo>
                  <a:lnTo>
                    <a:pt x="237114" y="211709"/>
                  </a:lnTo>
                  <a:lnTo>
                    <a:pt x="237114" y="199006"/>
                  </a:lnTo>
                  <a:lnTo>
                    <a:pt x="245582" y="186304"/>
                  </a:lnTo>
                  <a:lnTo>
                    <a:pt x="245582" y="173601"/>
                  </a:lnTo>
                  <a:lnTo>
                    <a:pt x="228646" y="173601"/>
                  </a:lnTo>
                  <a:lnTo>
                    <a:pt x="228646" y="139728"/>
                  </a:lnTo>
                  <a:lnTo>
                    <a:pt x="186304" y="93152"/>
                  </a:lnTo>
                  <a:lnTo>
                    <a:pt x="199006" y="59278"/>
                  </a:lnTo>
                  <a:lnTo>
                    <a:pt x="215943" y="59278"/>
                  </a:lnTo>
                  <a:lnTo>
                    <a:pt x="203240" y="21171"/>
                  </a:lnTo>
                  <a:lnTo>
                    <a:pt x="135494" y="16937"/>
                  </a:lnTo>
                  <a:lnTo>
                    <a:pt x="101620" y="42342"/>
                  </a:lnTo>
                  <a:lnTo>
                    <a:pt x="63513" y="16937"/>
                  </a:lnTo>
                  <a:lnTo>
                    <a:pt x="423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2" name="Google Shape;1202;p16"/>
            <p:cNvSpPr/>
            <p:nvPr/>
          </p:nvSpPr>
          <p:spPr>
            <a:xfrm>
              <a:off x="2190529" y="2523385"/>
              <a:ext cx="495398" cy="355670"/>
            </a:xfrm>
            <a:custGeom>
              <a:avLst/>
              <a:gdLst/>
              <a:ahLst/>
              <a:cxnLst/>
              <a:rect l="l" t="t" r="r" b="b"/>
              <a:pathLst>
                <a:path w="495398" h="355670" extrusionOk="0">
                  <a:moveTo>
                    <a:pt x="63513" y="0"/>
                  </a:moveTo>
                  <a:lnTo>
                    <a:pt x="38108" y="12703"/>
                  </a:lnTo>
                  <a:lnTo>
                    <a:pt x="21171" y="12703"/>
                  </a:lnTo>
                  <a:lnTo>
                    <a:pt x="0" y="25405"/>
                  </a:lnTo>
                  <a:lnTo>
                    <a:pt x="0" y="38108"/>
                  </a:lnTo>
                  <a:lnTo>
                    <a:pt x="12703" y="67747"/>
                  </a:lnTo>
                  <a:lnTo>
                    <a:pt x="16937" y="88918"/>
                  </a:lnTo>
                  <a:lnTo>
                    <a:pt x="59278" y="97386"/>
                  </a:lnTo>
                  <a:lnTo>
                    <a:pt x="76215" y="114323"/>
                  </a:lnTo>
                  <a:lnTo>
                    <a:pt x="84684" y="101620"/>
                  </a:lnTo>
                  <a:lnTo>
                    <a:pt x="97386" y="118557"/>
                  </a:lnTo>
                  <a:lnTo>
                    <a:pt x="88918" y="127025"/>
                  </a:lnTo>
                  <a:lnTo>
                    <a:pt x="88918" y="148196"/>
                  </a:lnTo>
                  <a:lnTo>
                    <a:pt x="76215" y="148196"/>
                  </a:lnTo>
                  <a:lnTo>
                    <a:pt x="67747" y="165133"/>
                  </a:lnTo>
                  <a:lnTo>
                    <a:pt x="50810" y="165133"/>
                  </a:lnTo>
                  <a:lnTo>
                    <a:pt x="42342" y="194772"/>
                  </a:lnTo>
                  <a:lnTo>
                    <a:pt x="59278" y="220177"/>
                  </a:lnTo>
                  <a:lnTo>
                    <a:pt x="84684" y="228645"/>
                  </a:lnTo>
                  <a:lnTo>
                    <a:pt x="93152" y="211709"/>
                  </a:lnTo>
                  <a:lnTo>
                    <a:pt x="88918" y="228645"/>
                  </a:lnTo>
                  <a:lnTo>
                    <a:pt x="110089" y="237114"/>
                  </a:lnTo>
                  <a:lnTo>
                    <a:pt x="139728" y="266753"/>
                  </a:lnTo>
                  <a:lnTo>
                    <a:pt x="148196" y="283690"/>
                  </a:lnTo>
                  <a:lnTo>
                    <a:pt x="143962" y="304861"/>
                  </a:lnTo>
                  <a:lnTo>
                    <a:pt x="139728" y="321797"/>
                  </a:lnTo>
                  <a:lnTo>
                    <a:pt x="160899" y="338734"/>
                  </a:lnTo>
                  <a:lnTo>
                    <a:pt x="169367" y="326031"/>
                  </a:lnTo>
                  <a:lnTo>
                    <a:pt x="160899" y="313329"/>
                  </a:lnTo>
                  <a:lnTo>
                    <a:pt x="160899" y="287924"/>
                  </a:lnTo>
                  <a:lnTo>
                    <a:pt x="177835" y="292158"/>
                  </a:lnTo>
                  <a:lnTo>
                    <a:pt x="186304" y="270987"/>
                  </a:lnTo>
                  <a:lnTo>
                    <a:pt x="190538" y="283690"/>
                  </a:lnTo>
                  <a:lnTo>
                    <a:pt x="207475" y="300626"/>
                  </a:lnTo>
                  <a:lnTo>
                    <a:pt x="220177" y="283690"/>
                  </a:lnTo>
                  <a:lnTo>
                    <a:pt x="207475" y="262519"/>
                  </a:lnTo>
                  <a:lnTo>
                    <a:pt x="224411" y="287924"/>
                  </a:lnTo>
                  <a:lnTo>
                    <a:pt x="245582" y="283690"/>
                  </a:lnTo>
                  <a:lnTo>
                    <a:pt x="241348" y="270987"/>
                  </a:lnTo>
                  <a:lnTo>
                    <a:pt x="262519" y="279455"/>
                  </a:lnTo>
                  <a:lnTo>
                    <a:pt x="279456" y="296392"/>
                  </a:lnTo>
                  <a:lnTo>
                    <a:pt x="270987" y="309095"/>
                  </a:lnTo>
                  <a:lnTo>
                    <a:pt x="249816" y="300626"/>
                  </a:lnTo>
                  <a:lnTo>
                    <a:pt x="228646" y="292158"/>
                  </a:lnTo>
                  <a:lnTo>
                    <a:pt x="215943" y="304861"/>
                  </a:lnTo>
                  <a:lnTo>
                    <a:pt x="232880" y="313329"/>
                  </a:lnTo>
                  <a:lnTo>
                    <a:pt x="245582" y="334500"/>
                  </a:lnTo>
                  <a:lnTo>
                    <a:pt x="330266" y="326031"/>
                  </a:lnTo>
                  <a:lnTo>
                    <a:pt x="351437" y="330266"/>
                  </a:lnTo>
                  <a:lnTo>
                    <a:pt x="342968" y="338734"/>
                  </a:lnTo>
                  <a:lnTo>
                    <a:pt x="342968" y="351436"/>
                  </a:lnTo>
                  <a:lnTo>
                    <a:pt x="342968" y="355671"/>
                  </a:lnTo>
                  <a:lnTo>
                    <a:pt x="351437" y="355671"/>
                  </a:lnTo>
                  <a:lnTo>
                    <a:pt x="364139" y="342968"/>
                  </a:lnTo>
                  <a:lnTo>
                    <a:pt x="372608" y="351436"/>
                  </a:lnTo>
                  <a:lnTo>
                    <a:pt x="398013" y="351436"/>
                  </a:lnTo>
                  <a:lnTo>
                    <a:pt x="427652" y="334500"/>
                  </a:lnTo>
                  <a:lnTo>
                    <a:pt x="469994" y="321797"/>
                  </a:lnTo>
                  <a:lnTo>
                    <a:pt x="474228" y="275221"/>
                  </a:lnTo>
                  <a:lnTo>
                    <a:pt x="482696" y="270987"/>
                  </a:lnTo>
                  <a:lnTo>
                    <a:pt x="465759" y="241348"/>
                  </a:lnTo>
                  <a:lnTo>
                    <a:pt x="478462" y="228645"/>
                  </a:lnTo>
                  <a:lnTo>
                    <a:pt x="474228" y="224411"/>
                  </a:lnTo>
                  <a:lnTo>
                    <a:pt x="469994" y="215943"/>
                  </a:lnTo>
                  <a:lnTo>
                    <a:pt x="482696" y="211709"/>
                  </a:lnTo>
                  <a:lnTo>
                    <a:pt x="495399" y="194772"/>
                  </a:lnTo>
                  <a:lnTo>
                    <a:pt x="491164" y="182069"/>
                  </a:lnTo>
                  <a:lnTo>
                    <a:pt x="478462" y="182069"/>
                  </a:lnTo>
                  <a:lnTo>
                    <a:pt x="474228" y="165133"/>
                  </a:lnTo>
                  <a:lnTo>
                    <a:pt x="482696" y="152430"/>
                  </a:lnTo>
                  <a:lnTo>
                    <a:pt x="469994" y="127025"/>
                  </a:lnTo>
                  <a:lnTo>
                    <a:pt x="453057" y="118557"/>
                  </a:lnTo>
                  <a:lnTo>
                    <a:pt x="431886" y="118557"/>
                  </a:lnTo>
                  <a:lnTo>
                    <a:pt x="423418" y="114323"/>
                  </a:lnTo>
                  <a:lnTo>
                    <a:pt x="423418" y="105854"/>
                  </a:lnTo>
                  <a:lnTo>
                    <a:pt x="436120" y="97386"/>
                  </a:lnTo>
                  <a:lnTo>
                    <a:pt x="440354" y="71981"/>
                  </a:lnTo>
                  <a:lnTo>
                    <a:pt x="436120" y="55044"/>
                  </a:lnTo>
                  <a:lnTo>
                    <a:pt x="431886" y="59278"/>
                  </a:lnTo>
                  <a:lnTo>
                    <a:pt x="402247" y="59278"/>
                  </a:lnTo>
                  <a:lnTo>
                    <a:pt x="389544" y="33873"/>
                  </a:lnTo>
                  <a:lnTo>
                    <a:pt x="376842" y="33873"/>
                  </a:lnTo>
                  <a:lnTo>
                    <a:pt x="359905" y="38108"/>
                  </a:lnTo>
                  <a:lnTo>
                    <a:pt x="359905" y="55044"/>
                  </a:lnTo>
                  <a:lnTo>
                    <a:pt x="334500" y="71981"/>
                  </a:lnTo>
                  <a:lnTo>
                    <a:pt x="317563" y="63513"/>
                  </a:lnTo>
                  <a:lnTo>
                    <a:pt x="309095" y="46576"/>
                  </a:lnTo>
                  <a:lnTo>
                    <a:pt x="300627" y="55044"/>
                  </a:lnTo>
                  <a:lnTo>
                    <a:pt x="283690" y="55044"/>
                  </a:lnTo>
                  <a:lnTo>
                    <a:pt x="275221" y="42342"/>
                  </a:lnTo>
                  <a:lnTo>
                    <a:pt x="266753" y="42342"/>
                  </a:lnTo>
                  <a:lnTo>
                    <a:pt x="249816" y="25405"/>
                  </a:lnTo>
                  <a:lnTo>
                    <a:pt x="228646" y="29639"/>
                  </a:lnTo>
                  <a:lnTo>
                    <a:pt x="203240" y="8468"/>
                  </a:lnTo>
                  <a:lnTo>
                    <a:pt x="182070" y="12703"/>
                  </a:lnTo>
                  <a:lnTo>
                    <a:pt x="177835" y="25405"/>
                  </a:lnTo>
                  <a:lnTo>
                    <a:pt x="152430" y="38108"/>
                  </a:lnTo>
                  <a:lnTo>
                    <a:pt x="122791" y="25405"/>
                  </a:lnTo>
                  <a:lnTo>
                    <a:pt x="118557" y="16937"/>
                  </a:lnTo>
                  <a:lnTo>
                    <a:pt x="105854" y="25405"/>
                  </a:lnTo>
                  <a:lnTo>
                    <a:pt x="88918" y="25405"/>
                  </a:lnTo>
                  <a:lnTo>
                    <a:pt x="88918" y="12703"/>
                  </a:lnTo>
                  <a:lnTo>
                    <a:pt x="63513" y="4234"/>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3" name="Google Shape;1203;p16"/>
            <p:cNvSpPr/>
            <p:nvPr/>
          </p:nvSpPr>
          <p:spPr>
            <a:xfrm>
              <a:off x="1881434" y="2277803"/>
              <a:ext cx="406480" cy="440354"/>
            </a:xfrm>
            <a:custGeom>
              <a:avLst/>
              <a:gdLst/>
              <a:ahLst/>
              <a:cxnLst/>
              <a:rect l="l" t="t" r="r" b="b"/>
              <a:pathLst>
                <a:path w="406480" h="440354" extrusionOk="0">
                  <a:moveTo>
                    <a:pt x="254051" y="0"/>
                  </a:moveTo>
                  <a:lnTo>
                    <a:pt x="232880" y="16937"/>
                  </a:lnTo>
                  <a:lnTo>
                    <a:pt x="215943" y="8468"/>
                  </a:lnTo>
                  <a:lnTo>
                    <a:pt x="182070" y="12703"/>
                  </a:lnTo>
                  <a:lnTo>
                    <a:pt x="177835" y="29639"/>
                  </a:lnTo>
                  <a:lnTo>
                    <a:pt x="156665" y="33873"/>
                  </a:lnTo>
                  <a:lnTo>
                    <a:pt x="152430" y="16937"/>
                  </a:lnTo>
                  <a:lnTo>
                    <a:pt x="118557" y="21171"/>
                  </a:lnTo>
                  <a:lnTo>
                    <a:pt x="118557" y="33873"/>
                  </a:lnTo>
                  <a:lnTo>
                    <a:pt x="93152" y="33873"/>
                  </a:lnTo>
                  <a:lnTo>
                    <a:pt x="84684" y="25405"/>
                  </a:lnTo>
                  <a:lnTo>
                    <a:pt x="71981" y="33873"/>
                  </a:lnTo>
                  <a:lnTo>
                    <a:pt x="67747" y="50810"/>
                  </a:lnTo>
                  <a:lnTo>
                    <a:pt x="29639" y="50810"/>
                  </a:lnTo>
                  <a:lnTo>
                    <a:pt x="4234" y="76215"/>
                  </a:lnTo>
                  <a:lnTo>
                    <a:pt x="25405" y="93152"/>
                  </a:lnTo>
                  <a:lnTo>
                    <a:pt x="0" y="110089"/>
                  </a:lnTo>
                  <a:lnTo>
                    <a:pt x="8468" y="127025"/>
                  </a:lnTo>
                  <a:lnTo>
                    <a:pt x="0" y="156664"/>
                  </a:lnTo>
                  <a:lnTo>
                    <a:pt x="25405" y="160899"/>
                  </a:lnTo>
                  <a:lnTo>
                    <a:pt x="33873" y="152430"/>
                  </a:lnTo>
                  <a:lnTo>
                    <a:pt x="38108" y="156664"/>
                  </a:lnTo>
                  <a:lnTo>
                    <a:pt x="97386" y="152430"/>
                  </a:lnTo>
                  <a:lnTo>
                    <a:pt x="135494" y="122791"/>
                  </a:lnTo>
                  <a:lnTo>
                    <a:pt x="101620" y="156664"/>
                  </a:lnTo>
                  <a:lnTo>
                    <a:pt x="105854" y="169367"/>
                  </a:lnTo>
                  <a:lnTo>
                    <a:pt x="135494" y="156664"/>
                  </a:lnTo>
                  <a:lnTo>
                    <a:pt x="131259" y="177835"/>
                  </a:lnTo>
                  <a:lnTo>
                    <a:pt x="160899" y="177835"/>
                  </a:lnTo>
                  <a:lnTo>
                    <a:pt x="160899" y="190538"/>
                  </a:lnTo>
                  <a:lnTo>
                    <a:pt x="127025" y="186304"/>
                  </a:lnTo>
                  <a:lnTo>
                    <a:pt x="97386" y="177835"/>
                  </a:lnTo>
                  <a:lnTo>
                    <a:pt x="59278" y="165133"/>
                  </a:lnTo>
                  <a:lnTo>
                    <a:pt x="38108" y="186304"/>
                  </a:lnTo>
                  <a:lnTo>
                    <a:pt x="67747" y="199006"/>
                  </a:lnTo>
                  <a:lnTo>
                    <a:pt x="63513" y="237114"/>
                  </a:lnTo>
                  <a:lnTo>
                    <a:pt x="71981" y="232880"/>
                  </a:lnTo>
                  <a:lnTo>
                    <a:pt x="88918" y="207475"/>
                  </a:lnTo>
                  <a:lnTo>
                    <a:pt x="122791" y="224411"/>
                  </a:lnTo>
                  <a:lnTo>
                    <a:pt x="135494" y="228645"/>
                  </a:lnTo>
                  <a:lnTo>
                    <a:pt x="143962" y="249816"/>
                  </a:lnTo>
                  <a:lnTo>
                    <a:pt x="135494" y="266753"/>
                  </a:lnTo>
                  <a:lnTo>
                    <a:pt x="114323" y="266753"/>
                  </a:lnTo>
                  <a:lnTo>
                    <a:pt x="97386" y="266753"/>
                  </a:lnTo>
                  <a:lnTo>
                    <a:pt x="63513" y="270987"/>
                  </a:lnTo>
                  <a:lnTo>
                    <a:pt x="12703" y="275221"/>
                  </a:lnTo>
                  <a:lnTo>
                    <a:pt x="4234" y="287924"/>
                  </a:lnTo>
                  <a:lnTo>
                    <a:pt x="16937" y="296392"/>
                  </a:lnTo>
                  <a:lnTo>
                    <a:pt x="33873" y="296392"/>
                  </a:lnTo>
                  <a:lnTo>
                    <a:pt x="50810" y="309095"/>
                  </a:lnTo>
                  <a:lnTo>
                    <a:pt x="67747" y="304861"/>
                  </a:lnTo>
                  <a:lnTo>
                    <a:pt x="101620" y="342968"/>
                  </a:lnTo>
                  <a:lnTo>
                    <a:pt x="110089" y="381076"/>
                  </a:lnTo>
                  <a:lnTo>
                    <a:pt x="97386" y="402247"/>
                  </a:lnTo>
                  <a:lnTo>
                    <a:pt x="131259" y="410715"/>
                  </a:lnTo>
                  <a:lnTo>
                    <a:pt x="165133" y="410715"/>
                  </a:lnTo>
                  <a:lnTo>
                    <a:pt x="173601" y="393778"/>
                  </a:lnTo>
                  <a:lnTo>
                    <a:pt x="156665" y="376842"/>
                  </a:lnTo>
                  <a:lnTo>
                    <a:pt x="173601" y="381076"/>
                  </a:lnTo>
                  <a:lnTo>
                    <a:pt x="186304" y="381076"/>
                  </a:lnTo>
                  <a:lnTo>
                    <a:pt x="211709" y="393778"/>
                  </a:lnTo>
                  <a:lnTo>
                    <a:pt x="224411" y="393778"/>
                  </a:lnTo>
                  <a:lnTo>
                    <a:pt x="224411" y="364139"/>
                  </a:lnTo>
                  <a:lnTo>
                    <a:pt x="232880" y="393778"/>
                  </a:lnTo>
                  <a:lnTo>
                    <a:pt x="254051" y="423417"/>
                  </a:lnTo>
                  <a:lnTo>
                    <a:pt x="296392" y="427652"/>
                  </a:lnTo>
                  <a:lnTo>
                    <a:pt x="296392" y="419183"/>
                  </a:lnTo>
                  <a:lnTo>
                    <a:pt x="304861" y="431886"/>
                  </a:lnTo>
                  <a:lnTo>
                    <a:pt x="334500" y="436120"/>
                  </a:lnTo>
                  <a:lnTo>
                    <a:pt x="351437" y="436120"/>
                  </a:lnTo>
                  <a:lnTo>
                    <a:pt x="355671" y="440354"/>
                  </a:lnTo>
                  <a:lnTo>
                    <a:pt x="359905" y="410715"/>
                  </a:lnTo>
                  <a:lnTo>
                    <a:pt x="376842" y="410715"/>
                  </a:lnTo>
                  <a:lnTo>
                    <a:pt x="389544" y="393778"/>
                  </a:lnTo>
                  <a:lnTo>
                    <a:pt x="398013" y="393778"/>
                  </a:lnTo>
                  <a:lnTo>
                    <a:pt x="402247" y="372607"/>
                  </a:lnTo>
                  <a:lnTo>
                    <a:pt x="406481" y="364139"/>
                  </a:lnTo>
                  <a:lnTo>
                    <a:pt x="393778" y="351436"/>
                  </a:lnTo>
                  <a:lnTo>
                    <a:pt x="385310" y="359905"/>
                  </a:lnTo>
                  <a:lnTo>
                    <a:pt x="368373" y="342968"/>
                  </a:lnTo>
                  <a:lnTo>
                    <a:pt x="330266" y="338734"/>
                  </a:lnTo>
                  <a:lnTo>
                    <a:pt x="321797" y="313329"/>
                  </a:lnTo>
                  <a:lnTo>
                    <a:pt x="309095" y="283690"/>
                  </a:lnTo>
                  <a:lnTo>
                    <a:pt x="309095" y="275221"/>
                  </a:lnTo>
                  <a:lnTo>
                    <a:pt x="330266" y="258285"/>
                  </a:lnTo>
                  <a:lnTo>
                    <a:pt x="347202" y="258285"/>
                  </a:lnTo>
                  <a:lnTo>
                    <a:pt x="372608" y="245582"/>
                  </a:lnTo>
                  <a:lnTo>
                    <a:pt x="368373" y="228645"/>
                  </a:lnTo>
                  <a:lnTo>
                    <a:pt x="372608" y="220177"/>
                  </a:lnTo>
                  <a:lnTo>
                    <a:pt x="372608" y="173601"/>
                  </a:lnTo>
                  <a:lnTo>
                    <a:pt x="359905" y="160899"/>
                  </a:lnTo>
                  <a:lnTo>
                    <a:pt x="359905" y="139728"/>
                  </a:lnTo>
                  <a:lnTo>
                    <a:pt x="376842" y="135494"/>
                  </a:lnTo>
                  <a:lnTo>
                    <a:pt x="359905" y="131259"/>
                  </a:lnTo>
                  <a:lnTo>
                    <a:pt x="355671" y="114323"/>
                  </a:lnTo>
                  <a:lnTo>
                    <a:pt x="368373" y="110089"/>
                  </a:lnTo>
                  <a:lnTo>
                    <a:pt x="376842" y="97386"/>
                  </a:lnTo>
                  <a:lnTo>
                    <a:pt x="364139" y="88918"/>
                  </a:lnTo>
                  <a:lnTo>
                    <a:pt x="368373" y="71981"/>
                  </a:lnTo>
                  <a:lnTo>
                    <a:pt x="347202" y="67747"/>
                  </a:lnTo>
                  <a:lnTo>
                    <a:pt x="355671" y="29639"/>
                  </a:lnTo>
                  <a:lnTo>
                    <a:pt x="330266" y="12703"/>
                  </a:lnTo>
                  <a:lnTo>
                    <a:pt x="287924" y="16937"/>
                  </a:lnTo>
                  <a:lnTo>
                    <a:pt x="287924" y="46576"/>
                  </a:lnTo>
                  <a:lnTo>
                    <a:pt x="275221" y="46576"/>
                  </a:lnTo>
                  <a:lnTo>
                    <a:pt x="275221" y="33873"/>
                  </a:lnTo>
                  <a:lnTo>
                    <a:pt x="254051" y="33873"/>
                  </a:lnTo>
                  <a:lnTo>
                    <a:pt x="25405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4" name="Google Shape;1204;p16"/>
            <p:cNvSpPr/>
            <p:nvPr/>
          </p:nvSpPr>
          <p:spPr>
            <a:xfrm>
              <a:off x="2613946" y="2332847"/>
              <a:ext cx="376841" cy="461524"/>
            </a:xfrm>
            <a:custGeom>
              <a:avLst/>
              <a:gdLst/>
              <a:ahLst/>
              <a:cxnLst/>
              <a:rect l="l" t="t" r="r" b="b"/>
              <a:pathLst>
                <a:path w="376841" h="461524" extrusionOk="0">
                  <a:moveTo>
                    <a:pt x="110089" y="0"/>
                  </a:moveTo>
                  <a:lnTo>
                    <a:pt x="93152" y="12703"/>
                  </a:lnTo>
                  <a:lnTo>
                    <a:pt x="105854" y="63513"/>
                  </a:lnTo>
                  <a:lnTo>
                    <a:pt x="118557" y="67747"/>
                  </a:lnTo>
                  <a:lnTo>
                    <a:pt x="122791" y="80449"/>
                  </a:lnTo>
                  <a:lnTo>
                    <a:pt x="118557" y="110089"/>
                  </a:lnTo>
                  <a:lnTo>
                    <a:pt x="110089" y="177835"/>
                  </a:lnTo>
                  <a:lnTo>
                    <a:pt x="84684" y="182069"/>
                  </a:lnTo>
                  <a:lnTo>
                    <a:pt x="71981" y="173601"/>
                  </a:lnTo>
                  <a:lnTo>
                    <a:pt x="63513" y="186304"/>
                  </a:lnTo>
                  <a:lnTo>
                    <a:pt x="42342" y="194772"/>
                  </a:lnTo>
                  <a:lnTo>
                    <a:pt x="25405" y="232880"/>
                  </a:lnTo>
                  <a:lnTo>
                    <a:pt x="12703" y="245582"/>
                  </a:lnTo>
                  <a:lnTo>
                    <a:pt x="16937" y="258285"/>
                  </a:lnTo>
                  <a:lnTo>
                    <a:pt x="12703" y="283690"/>
                  </a:lnTo>
                  <a:lnTo>
                    <a:pt x="0" y="296392"/>
                  </a:lnTo>
                  <a:lnTo>
                    <a:pt x="0" y="304861"/>
                  </a:lnTo>
                  <a:lnTo>
                    <a:pt x="8468" y="309095"/>
                  </a:lnTo>
                  <a:lnTo>
                    <a:pt x="29639" y="309095"/>
                  </a:lnTo>
                  <a:lnTo>
                    <a:pt x="50810" y="317563"/>
                  </a:lnTo>
                  <a:lnTo>
                    <a:pt x="63513" y="342968"/>
                  </a:lnTo>
                  <a:lnTo>
                    <a:pt x="50810" y="355671"/>
                  </a:lnTo>
                  <a:lnTo>
                    <a:pt x="55044" y="372607"/>
                  </a:lnTo>
                  <a:lnTo>
                    <a:pt x="71981" y="372607"/>
                  </a:lnTo>
                  <a:lnTo>
                    <a:pt x="71981" y="389544"/>
                  </a:lnTo>
                  <a:lnTo>
                    <a:pt x="59278" y="402247"/>
                  </a:lnTo>
                  <a:lnTo>
                    <a:pt x="46576" y="410715"/>
                  </a:lnTo>
                  <a:lnTo>
                    <a:pt x="55044" y="414949"/>
                  </a:lnTo>
                  <a:lnTo>
                    <a:pt x="55044" y="423417"/>
                  </a:lnTo>
                  <a:lnTo>
                    <a:pt x="42342" y="431886"/>
                  </a:lnTo>
                  <a:lnTo>
                    <a:pt x="59278" y="461525"/>
                  </a:lnTo>
                  <a:lnTo>
                    <a:pt x="88918" y="448822"/>
                  </a:lnTo>
                  <a:lnTo>
                    <a:pt x="182070" y="440354"/>
                  </a:lnTo>
                  <a:lnTo>
                    <a:pt x="190538" y="423417"/>
                  </a:lnTo>
                  <a:lnTo>
                    <a:pt x="203240" y="410715"/>
                  </a:lnTo>
                  <a:lnTo>
                    <a:pt x="237114" y="406481"/>
                  </a:lnTo>
                  <a:lnTo>
                    <a:pt x="241348" y="389544"/>
                  </a:lnTo>
                  <a:lnTo>
                    <a:pt x="262519" y="389544"/>
                  </a:lnTo>
                  <a:lnTo>
                    <a:pt x="275221" y="410715"/>
                  </a:lnTo>
                  <a:lnTo>
                    <a:pt x="309095" y="419183"/>
                  </a:lnTo>
                  <a:lnTo>
                    <a:pt x="313329" y="406481"/>
                  </a:lnTo>
                  <a:lnTo>
                    <a:pt x="321797" y="376842"/>
                  </a:lnTo>
                  <a:lnTo>
                    <a:pt x="342968" y="330266"/>
                  </a:lnTo>
                  <a:lnTo>
                    <a:pt x="351437" y="321797"/>
                  </a:lnTo>
                  <a:lnTo>
                    <a:pt x="376842" y="326031"/>
                  </a:lnTo>
                  <a:lnTo>
                    <a:pt x="376842" y="283690"/>
                  </a:lnTo>
                  <a:lnTo>
                    <a:pt x="368373" y="275221"/>
                  </a:lnTo>
                  <a:lnTo>
                    <a:pt x="368373" y="228645"/>
                  </a:lnTo>
                  <a:lnTo>
                    <a:pt x="364139" y="215943"/>
                  </a:lnTo>
                  <a:lnTo>
                    <a:pt x="364139" y="190538"/>
                  </a:lnTo>
                  <a:lnTo>
                    <a:pt x="376842" y="173601"/>
                  </a:lnTo>
                  <a:lnTo>
                    <a:pt x="376842" y="143962"/>
                  </a:lnTo>
                  <a:lnTo>
                    <a:pt x="368373" y="139728"/>
                  </a:lnTo>
                  <a:lnTo>
                    <a:pt x="372608" y="93152"/>
                  </a:lnTo>
                  <a:lnTo>
                    <a:pt x="359905" y="88918"/>
                  </a:lnTo>
                  <a:lnTo>
                    <a:pt x="342968" y="88918"/>
                  </a:lnTo>
                  <a:lnTo>
                    <a:pt x="326032" y="76215"/>
                  </a:lnTo>
                  <a:lnTo>
                    <a:pt x="309095" y="97386"/>
                  </a:lnTo>
                  <a:lnTo>
                    <a:pt x="296392" y="97386"/>
                  </a:lnTo>
                  <a:lnTo>
                    <a:pt x="283690" y="114323"/>
                  </a:lnTo>
                  <a:lnTo>
                    <a:pt x="270987" y="114323"/>
                  </a:lnTo>
                  <a:lnTo>
                    <a:pt x="245582" y="88918"/>
                  </a:lnTo>
                  <a:lnTo>
                    <a:pt x="237114" y="59278"/>
                  </a:lnTo>
                  <a:lnTo>
                    <a:pt x="232880" y="42342"/>
                  </a:lnTo>
                  <a:lnTo>
                    <a:pt x="156665" y="42342"/>
                  </a:lnTo>
                  <a:lnTo>
                    <a:pt x="127025" y="25405"/>
                  </a:lnTo>
                  <a:lnTo>
                    <a:pt x="148196" y="0"/>
                  </a:lnTo>
                  <a:lnTo>
                    <a:pt x="11008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5" name="Google Shape;1205;p16"/>
            <p:cNvSpPr/>
            <p:nvPr/>
          </p:nvSpPr>
          <p:spPr>
            <a:xfrm>
              <a:off x="2512326" y="2722391"/>
              <a:ext cx="495398" cy="431885"/>
            </a:xfrm>
            <a:custGeom>
              <a:avLst/>
              <a:gdLst/>
              <a:ahLst/>
              <a:cxnLst/>
              <a:rect l="l" t="t" r="r" b="b"/>
              <a:pathLst>
                <a:path w="495398" h="431885" extrusionOk="0">
                  <a:moveTo>
                    <a:pt x="342968" y="0"/>
                  </a:moveTo>
                  <a:lnTo>
                    <a:pt x="338734" y="16937"/>
                  </a:lnTo>
                  <a:lnTo>
                    <a:pt x="304861" y="21171"/>
                  </a:lnTo>
                  <a:lnTo>
                    <a:pt x="292158" y="38108"/>
                  </a:lnTo>
                  <a:lnTo>
                    <a:pt x="287924" y="50810"/>
                  </a:lnTo>
                  <a:lnTo>
                    <a:pt x="190538" y="59278"/>
                  </a:lnTo>
                  <a:lnTo>
                    <a:pt x="152430" y="80449"/>
                  </a:lnTo>
                  <a:lnTo>
                    <a:pt x="148196" y="122791"/>
                  </a:lnTo>
                  <a:lnTo>
                    <a:pt x="105854" y="139728"/>
                  </a:lnTo>
                  <a:lnTo>
                    <a:pt x="76215" y="152430"/>
                  </a:lnTo>
                  <a:lnTo>
                    <a:pt x="55044" y="152430"/>
                  </a:lnTo>
                  <a:lnTo>
                    <a:pt x="42342" y="143962"/>
                  </a:lnTo>
                  <a:lnTo>
                    <a:pt x="29639" y="156664"/>
                  </a:lnTo>
                  <a:lnTo>
                    <a:pt x="25405" y="156664"/>
                  </a:lnTo>
                  <a:lnTo>
                    <a:pt x="29639" y="160899"/>
                  </a:lnTo>
                  <a:lnTo>
                    <a:pt x="4234" y="190538"/>
                  </a:lnTo>
                  <a:lnTo>
                    <a:pt x="8468" y="194772"/>
                  </a:lnTo>
                  <a:lnTo>
                    <a:pt x="16937" y="207475"/>
                  </a:lnTo>
                  <a:lnTo>
                    <a:pt x="0" y="228645"/>
                  </a:lnTo>
                  <a:lnTo>
                    <a:pt x="16937" y="237114"/>
                  </a:lnTo>
                  <a:lnTo>
                    <a:pt x="46576" y="245582"/>
                  </a:lnTo>
                  <a:lnTo>
                    <a:pt x="46576" y="232880"/>
                  </a:lnTo>
                  <a:lnTo>
                    <a:pt x="63513" y="254050"/>
                  </a:lnTo>
                  <a:lnTo>
                    <a:pt x="93152" y="254050"/>
                  </a:lnTo>
                  <a:lnTo>
                    <a:pt x="114323" y="232880"/>
                  </a:lnTo>
                  <a:lnTo>
                    <a:pt x="139728" y="232880"/>
                  </a:lnTo>
                  <a:lnTo>
                    <a:pt x="110089" y="245582"/>
                  </a:lnTo>
                  <a:lnTo>
                    <a:pt x="114323" y="262519"/>
                  </a:lnTo>
                  <a:lnTo>
                    <a:pt x="118557" y="275221"/>
                  </a:lnTo>
                  <a:lnTo>
                    <a:pt x="101620" y="292158"/>
                  </a:lnTo>
                  <a:lnTo>
                    <a:pt x="84684" y="292158"/>
                  </a:lnTo>
                  <a:lnTo>
                    <a:pt x="88918" y="313329"/>
                  </a:lnTo>
                  <a:lnTo>
                    <a:pt x="118557" y="309095"/>
                  </a:lnTo>
                  <a:lnTo>
                    <a:pt x="160899" y="347202"/>
                  </a:lnTo>
                  <a:lnTo>
                    <a:pt x="156665" y="347202"/>
                  </a:lnTo>
                  <a:lnTo>
                    <a:pt x="186304" y="364139"/>
                  </a:lnTo>
                  <a:lnTo>
                    <a:pt x="194772" y="381076"/>
                  </a:lnTo>
                  <a:lnTo>
                    <a:pt x="220177" y="393778"/>
                  </a:lnTo>
                  <a:lnTo>
                    <a:pt x="241348" y="393778"/>
                  </a:lnTo>
                  <a:lnTo>
                    <a:pt x="249816" y="419183"/>
                  </a:lnTo>
                  <a:lnTo>
                    <a:pt x="279456" y="427652"/>
                  </a:lnTo>
                  <a:lnTo>
                    <a:pt x="300627" y="431886"/>
                  </a:lnTo>
                  <a:lnTo>
                    <a:pt x="313329" y="419183"/>
                  </a:lnTo>
                  <a:lnTo>
                    <a:pt x="300627" y="402247"/>
                  </a:lnTo>
                  <a:lnTo>
                    <a:pt x="296392" y="364139"/>
                  </a:lnTo>
                  <a:lnTo>
                    <a:pt x="304861" y="355671"/>
                  </a:lnTo>
                  <a:lnTo>
                    <a:pt x="321797" y="355671"/>
                  </a:lnTo>
                  <a:lnTo>
                    <a:pt x="326032" y="368373"/>
                  </a:lnTo>
                  <a:lnTo>
                    <a:pt x="321797" y="393778"/>
                  </a:lnTo>
                  <a:lnTo>
                    <a:pt x="330266" y="402247"/>
                  </a:lnTo>
                  <a:lnTo>
                    <a:pt x="355671" y="393778"/>
                  </a:lnTo>
                  <a:lnTo>
                    <a:pt x="364139" y="368373"/>
                  </a:lnTo>
                  <a:lnTo>
                    <a:pt x="351437" y="355671"/>
                  </a:lnTo>
                  <a:lnTo>
                    <a:pt x="376842" y="355671"/>
                  </a:lnTo>
                  <a:lnTo>
                    <a:pt x="385310" y="342968"/>
                  </a:lnTo>
                  <a:lnTo>
                    <a:pt x="393778" y="342968"/>
                  </a:lnTo>
                  <a:lnTo>
                    <a:pt x="414949" y="359905"/>
                  </a:lnTo>
                  <a:lnTo>
                    <a:pt x="427652" y="364139"/>
                  </a:lnTo>
                  <a:lnTo>
                    <a:pt x="427652" y="347202"/>
                  </a:lnTo>
                  <a:lnTo>
                    <a:pt x="419183" y="330266"/>
                  </a:lnTo>
                  <a:lnTo>
                    <a:pt x="406481" y="330266"/>
                  </a:lnTo>
                  <a:lnTo>
                    <a:pt x="402247" y="330266"/>
                  </a:lnTo>
                  <a:lnTo>
                    <a:pt x="393778" y="330266"/>
                  </a:lnTo>
                  <a:lnTo>
                    <a:pt x="402247" y="321797"/>
                  </a:lnTo>
                  <a:lnTo>
                    <a:pt x="402247" y="309095"/>
                  </a:lnTo>
                  <a:lnTo>
                    <a:pt x="414949" y="304861"/>
                  </a:lnTo>
                  <a:lnTo>
                    <a:pt x="419183" y="287924"/>
                  </a:lnTo>
                  <a:lnTo>
                    <a:pt x="414949" y="283690"/>
                  </a:lnTo>
                  <a:lnTo>
                    <a:pt x="414949" y="262519"/>
                  </a:lnTo>
                  <a:lnTo>
                    <a:pt x="398013" y="262519"/>
                  </a:lnTo>
                  <a:lnTo>
                    <a:pt x="381076" y="241348"/>
                  </a:lnTo>
                  <a:lnTo>
                    <a:pt x="381076" y="228645"/>
                  </a:lnTo>
                  <a:lnTo>
                    <a:pt x="398013" y="215943"/>
                  </a:lnTo>
                  <a:lnTo>
                    <a:pt x="431886" y="211709"/>
                  </a:lnTo>
                  <a:lnTo>
                    <a:pt x="478462" y="211709"/>
                  </a:lnTo>
                  <a:lnTo>
                    <a:pt x="495399" y="203240"/>
                  </a:lnTo>
                  <a:lnTo>
                    <a:pt x="491164" y="173601"/>
                  </a:lnTo>
                  <a:lnTo>
                    <a:pt x="465759" y="152430"/>
                  </a:lnTo>
                  <a:lnTo>
                    <a:pt x="440354" y="152430"/>
                  </a:lnTo>
                  <a:lnTo>
                    <a:pt x="431886" y="148196"/>
                  </a:lnTo>
                  <a:lnTo>
                    <a:pt x="431886" y="122791"/>
                  </a:lnTo>
                  <a:lnTo>
                    <a:pt x="448823" y="105854"/>
                  </a:lnTo>
                  <a:lnTo>
                    <a:pt x="436120" y="88918"/>
                  </a:lnTo>
                  <a:lnTo>
                    <a:pt x="423418" y="63513"/>
                  </a:lnTo>
                  <a:lnTo>
                    <a:pt x="410715" y="50810"/>
                  </a:lnTo>
                  <a:lnTo>
                    <a:pt x="410715" y="33873"/>
                  </a:lnTo>
                  <a:lnTo>
                    <a:pt x="406481" y="29639"/>
                  </a:lnTo>
                  <a:lnTo>
                    <a:pt x="376842" y="21171"/>
                  </a:lnTo>
                  <a:lnTo>
                    <a:pt x="364139" y="4234"/>
                  </a:lnTo>
                  <a:lnTo>
                    <a:pt x="34296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6" name="Google Shape;1206;p16"/>
            <p:cNvSpPr/>
            <p:nvPr/>
          </p:nvSpPr>
          <p:spPr>
            <a:xfrm>
              <a:off x="2893402" y="2743562"/>
              <a:ext cx="465759" cy="368373"/>
            </a:xfrm>
            <a:custGeom>
              <a:avLst/>
              <a:gdLst/>
              <a:ahLst/>
              <a:cxnLst/>
              <a:rect l="l" t="t" r="r" b="b"/>
              <a:pathLst>
                <a:path w="465759" h="368373" extrusionOk="0">
                  <a:moveTo>
                    <a:pt x="33873" y="0"/>
                  </a:moveTo>
                  <a:lnTo>
                    <a:pt x="29639" y="8468"/>
                  </a:lnTo>
                  <a:lnTo>
                    <a:pt x="25405" y="8468"/>
                  </a:lnTo>
                  <a:lnTo>
                    <a:pt x="25405" y="12703"/>
                  </a:lnTo>
                  <a:lnTo>
                    <a:pt x="25405" y="29639"/>
                  </a:lnTo>
                  <a:lnTo>
                    <a:pt x="42342" y="38108"/>
                  </a:lnTo>
                  <a:lnTo>
                    <a:pt x="55044" y="67747"/>
                  </a:lnTo>
                  <a:lnTo>
                    <a:pt x="67747" y="84683"/>
                  </a:lnTo>
                  <a:lnTo>
                    <a:pt x="50810" y="101620"/>
                  </a:lnTo>
                  <a:lnTo>
                    <a:pt x="50810" y="127025"/>
                  </a:lnTo>
                  <a:lnTo>
                    <a:pt x="59278" y="131259"/>
                  </a:lnTo>
                  <a:lnTo>
                    <a:pt x="84684" y="127025"/>
                  </a:lnTo>
                  <a:lnTo>
                    <a:pt x="110089" y="148196"/>
                  </a:lnTo>
                  <a:lnTo>
                    <a:pt x="114323" y="182069"/>
                  </a:lnTo>
                  <a:lnTo>
                    <a:pt x="97386" y="190538"/>
                  </a:lnTo>
                  <a:lnTo>
                    <a:pt x="50810" y="190538"/>
                  </a:lnTo>
                  <a:lnTo>
                    <a:pt x="16937" y="194772"/>
                  </a:lnTo>
                  <a:lnTo>
                    <a:pt x="0" y="203240"/>
                  </a:lnTo>
                  <a:lnTo>
                    <a:pt x="0" y="220177"/>
                  </a:lnTo>
                  <a:lnTo>
                    <a:pt x="16937" y="241348"/>
                  </a:lnTo>
                  <a:lnTo>
                    <a:pt x="33873" y="241348"/>
                  </a:lnTo>
                  <a:lnTo>
                    <a:pt x="33873" y="262519"/>
                  </a:lnTo>
                  <a:lnTo>
                    <a:pt x="42342" y="266753"/>
                  </a:lnTo>
                  <a:lnTo>
                    <a:pt x="33873" y="283690"/>
                  </a:lnTo>
                  <a:lnTo>
                    <a:pt x="21171" y="287924"/>
                  </a:lnTo>
                  <a:lnTo>
                    <a:pt x="21171" y="300626"/>
                  </a:lnTo>
                  <a:lnTo>
                    <a:pt x="12703" y="309095"/>
                  </a:lnTo>
                  <a:lnTo>
                    <a:pt x="21171" y="309095"/>
                  </a:lnTo>
                  <a:lnTo>
                    <a:pt x="25405" y="309095"/>
                  </a:lnTo>
                  <a:lnTo>
                    <a:pt x="38108" y="309095"/>
                  </a:lnTo>
                  <a:lnTo>
                    <a:pt x="50810" y="326031"/>
                  </a:lnTo>
                  <a:lnTo>
                    <a:pt x="50810" y="342968"/>
                  </a:lnTo>
                  <a:lnTo>
                    <a:pt x="63513" y="351436"/>
                  </a:lnTo>
                  <a:lnTo>
                    <a:pt x="101620" y="351436"/>
                  </a:lnTo>
                  <a:lnTo>
                    <a:pt x="122791" y="368373"/>
                  </a:lnTo>
                  <a:lnTo>
                    <a:pt x="152430" y="355671"/>
                  </a:lnTo>
                  <a:lnTo>
                    <a:pt x="199006" y="364139"/>
                  </a:lnTo>
                  <a:lnTo>
                    <a:pt x="220177" y="351436"/>
                  </a:lnTo>
                  <a:lnTo>
                    <a:pt x="220177" y="330266"/>
                  </a:lnTo>
                  <a:lnTo>
                    <a:pt x="262519" y="326031"/>
                  </a:lnTo>
                  <a:lnTo>
                    <a:pt x="300627" y="321797"/>
                  </a:lnTo>
                  <a:lnTo>
                    <a:pt x="342968" y="317563"/>
                  </a:lnTo>
                  <a:lnTo>
                    <a:pt x="347202" y="330266"/>
                  </a:lnTo>
                  <a:lnTo>
                    <a:pt x="359905" y="338734"/>
                  </a:lnTo>
                  <a:lnTo>
                    <a:pt x="368373" y="321797"/>
                  </a:lnTo>
                  <a:lnTo>
                    <a:pt x="398013" y="287924"/>
                  </a:lnTo>
                  <a:lnTo>
                    <a:pt x="410715" y="287924"/>
                  </a:lnTo>
                  <a:lnTo>
                    <a:pt x="427652" y="224411"/>
                  </a:lnTo>
                  <a:lnTo>
                    <a:pt x="448823" y="199006"/>
                  </a:lnTo>
                  <a:lnTo>
                    <a:pt x="448823" y="165133"/>
                  </a:lnTo>
                  <a:lnTo>
                    <a:pt x="465759" y="143962"/>
                  </a:lnTo>
                  <a:lnTo>
                    <a:pt x="465759" y="135494"/>
                  </a:lnTo>
                  <a:lnTo>
                    <a:pt x="457291" y="127025"/>
                  </a:lnTo>
                  <a:lnTo>
                    <a:pt x="461525" y="114323"/>
                  </a:lnTo>
                  <a:lnTo>
                    <a:pt x="440354" y="110089"/>
                  </a:lnTo>
                  <a:lnTo>
                    <a:pt x="376842" y="67747"/>
                  </a:lnTo>
                  <a:lnTo>
                    <a:pt x="317563" y="50810"/>
                  </a:lnTo>
                  <a:lnTo>
                    <a:pt x="296392" y="50810"/>
                  </a:lnTo>
                  <a:lnTo>
                    <a:pt x="296392" y="33873"/>
                  </a:lnTo>
                  <a:lnTo>
                    <a:pt x="279456" y="25405"/>
                  </a:lnTo>
                  <a:lnTo>
                    <a:pt x="266753" y="25405"/>
                  </a:lnTo>
                  <a:lnTo>
                    <a:pt x="241348" y="12703"/>
                  </a:lnTo>
                  <a:lnTo>
                    <a:pt x="220177" y="33873"/>
                  </a:lnTo>
                  <a:lnTo>
                    <a:pt x="182070" y="33873"/>
                  </a:lnTo>
                  <a:lnTo>
                    <a:pt x="165133" y="25405"/>
                  </a:lnTo>
                  <a:lnTo>
                    <a:pt x="118557" y="8468"/>
                  </a:lnTo>
                  <a:lnTo>
                    <a:pt x="110089" y="21171"/>
                  </a:lnTo>
                  <a:lnTo>
                    <a:pt x="84684" y="8468"/>
                  </a:lnTo>
                  <a:lnTo>
                    <a:pt x="59278" y="8468"/>
                  </a:lnTo>
                  <a:lnTo>
                    <a:pt x="3387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7" name="Google Shape;1207;p16"/>
            <p:cNvSpPr/>
            <p:nvPr/>
          </p:nvSpPr>
          <p:spPr>
            <a:xfrm>
              <a:off x="3172857" y="2455638"/>
              <a:ext cx="389544" cy="406480"/>
            </a:xfrm>
            <a:custGeom>
              <a:avLst/>
              <a:gdLst/>
              <a:ahLst/>
              <a:cxnLst/>
              <a:rect l="l" t="t" r="r" b="b"/>
              <a:pathLst>
                <a:path w="389544" h="406480" extrusionOk="0">
                  <a:moveTo>
                    <a:pt x="224411" y="0"/>
                  </a:moveTo>
                  <a:lnTo>
                    <a:pt x="186304" y="0"/>
                  </a:lnTo>
                  <a:lnTo>
                    <a:pt x="143962" y="38108"/>
                  </a:lnTo>
                  <a:lnTo>
                    <a:pt x="122791" y="38108"/>
                  </a:lnTo>
                  <a:lnTo>
                    <a:pt x="93152" y="46576"/>
                  </a:lnTo>
                  <a:lnTo>
                    <a:pt x="84684" y="63513"/>
                  </a:lnTo>
                  <a:lnTo>
                    <a:pt x="80449" y="93152"/>
                  </a:lnTo>
                  <a:lnTo>
                    <a:pt x="84684" y="114323"/>
                  </a:lnTo>
                  <a:lnTo>
                    <a:pt x="59278" y="135494"/>
                  </a:lnTo>
                  <a:lnTo>
                    <a:pt x="55044" y="148196"/>
                  </a:lnTo>
                  <a:lnTo>
                    <a:pt x="59278" y="160899"/>
                  </a:lnTo>
                  <a:lnTo>
                    <a:pt x="50810" y="173601"/>
                  </a:lnTo>
                  <a:lnTo>
                    <a:pt x="55044" y="182069"/>
                  </a:lnTo>
                  <a:lnTo>
                    <a:pt x="29639" y="182069"/>
                  </a:lnTo>
                  <a:lnTo>
                    <a:pt x="25405" y="194772"/>
                  </a:lnTo>
                  <a:lnTo>
                    <a:pt x="38108" y="220177"/>
                  </a:lnTo>
                  <a:lnTo>
                    <a:pt x="33873" y="228645"/>
                  </a:lnTo>
                  <a:lnTo>
                    <a:pt x="25405" y="237114"/>
                  </a:lnTo>
                  <a:lnTo>
                    <a:pt x="4234" y="241348"/>
                  </a:lnTo>
                  <a:lnTo>
                    <a:pt x="0" y="245582"/>
                  </a:lnTo>
                  <a:lnTo>
                    <a:pt x="8468" y="254050"/>
                  </a:lnTo>
                  <a:lnTo>
                    <a:pt x="8468" y="300626"/>
                  </a:lnTo>
                  <a:lnTo>
                    <a:pt x="4234" y="313329"/>
                  </a:lnTo>
                  <a:lnTo>
                    <a:pt x="16937" y="321797"/>
                  </a:lnTo>
                  <a:lnTo>
                    <a:pt x="16937" y="338734"/>
                  </a:lnTo>
                  <a:lnTo>
                    <a:pt x="38108" y="338734"/>
                  </a:lnTo>
                  <a:lnTo>
                    <a:pt x="97386" y="355671"/>
                  </a:lnTo>
                  <a:lnTo>
                    <a:pt x="160899" y="398012"/>
                  </a:lnTo>
                  <a:lnTo>
                    <a:pt x="182070" y="402247"/>
                  </a:lnTo>
                  <a:lnTo>
                    <a:pt x="194772" y="385310"/>
                  </a:lnTo>
                  <a:lnTo>
                    <a:pt x="224411" y="406481"/>
                  </a:lnTo>
                  <a:lnTo>
                    <a:pt x="241348" y="406481"/>
                  </a:lnTo>
                  <a:lnTo>
                    <a:pt x="232880" y="372607"/>
                  </a:lnTo>
                  <a:lnTo>
                    <a:pt x="249816" y="385310"/>
                  </a:lnTo>
                  <a:lnTo>
                    <a:pt x="258285" y="372607"/>
                  </a:lnTo>
                  <a:lnTo>
                    <a:pt x="304861" y="359905"/>
                  </a:lnTo>
                  <a:lnTo>
                    <a:pt x="296392" y="338734"/>
                  </a:lnTo>
                  <a:lnTo>
                    <a:pt x="309095" y="326031"/>
                  </a:lnTo>
                  <a:lnTo>
                    <a:pt x="330266" y="317563"/>
                  </a:lnTo>
                  <a:lnTo>
                    <a:pt x="351437" y="292158"/>
                  </a:lnTo>
                  <a:lnTo>
                    <a:pt x="351437" y="262519"/>
                  </a:lnTo>
                  <a:lnTo>
                    <a:pt x="368373" y="262519"/>
                  </a:lnTo>
                  <a:lnTo>
                    <a:pt x="372608" y="241348"/>
                  </a:lnTo>
                  <a:lnTo>
                    <a:pt x="376842" y="207475"/>
                  </a:lnTo>
                  <a:lnTo>
                    <a:pt x="359905" y="194772"/>
                  </a:lnTo>
                  <a:lnTo>
                    <a:pt x="372608" y="173601"/>
                  </a:lnTo>
                  <a:lnTo>
                    <a:pt x="389544" y="148196"/>
                  </a:lnTo>
                  <a:lnTo>
                    <a:pt x="368373" y="135494"/>
                  </a:lnTo>
                  <a:lnTo>
                    <a:pt x="347202" y="131259"/>
                  </a:lnTo>
                  <a:lnTo>
                    <a:pt x="326032" y="101620"/>
                  </a:lnTo>
                  <a:lnTo>
                    <a:pt x="321797" y="101620"/>
                  </a:lnTo>
                  <a:lnTo>
                    <a:pt x="317563" y="114323"/>
                  </a:lnTo>
                  <a:lnTo>
                    <a:pt x="317563" y="105854"/>
                  </a:lnTo>
                  <a:lnTo>
                    <a:pt x="287924" y="105854"/>
                  </a:lnTo>
                  <a:lnTo>
                    <a:pt x="270987" y="80449"/>
                  </a:lnTo>
                  <a:lnTo>
                    <a:pt x="245582" y="71981"/>
                  </a:lnTo>
                  <a:lnTo>
                    <a:pt x="237114" y="16937"/>
                  </a:lnTo>
                  <a:lnTo>
                    <a:pt x="22441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8" name="Google Shape;1208;p16"/>
            <p:cNvSpPr/>
            <p:nvPr/>
          </p:nvSpPr>
          <p:spPr>
            <a:xfrm>
              <a:off x="2923041" y="2413296"/>
              <a:ext cx="372607" cy="364138"/>
            </a:xfrm>
            <a:custGeom>
              <a:avLst/>
              <a:gdLst/>
              <a:ahLst/>
              <a:cxnLst/>
              <a:rect l="l" t="t" r="r" b="b"/>
              <a:pathLst>
                <a:path w="372607" h="364138" extrusionOk="0">
                  <a:moveTo>
                    <a:pt x="317563" y="0"/>
                  </a:moveTo>
                  <a:lnTo>
                    <a:pt x="304861" y="0"/>
                  </a:lnTo>
                  <a:lnTo>
                    <a:pt x="296392" y="16937"/>
                  </a:lnTo>
                  <a:lnTo>
                    <a:pt x="275221" y="25405"/>
                  </a:lnTo>
                  <a:lnTo>
                    <a:pt x="232880" y="21171"/>
                  </a:lnTo>
                  <a:lnTo>
                    <a:pt x="190538" y="42342"/>
                  </a:lnTo>
                  <a:lnTo>
                    <a:pt x="177835" y="33873"/>
                  </a:lnTo>
                  <a:lnTo>
                    <a:pt x="152430" y="50810"/>
                  </a:lnTo>
                  <a:lnTo>
                    <a:pt x="135494" y="38108"/>
                  </a:lnTo>
                  <a:lnTo>
                    <a:pt x="127025" y="16937"/>
                  </a:lnTo>
                  <a:lnTo>
                    <a:pt x="101620" y="8468"/>
                  </a:lnTo>
                  <a:lnTo>
                    <a:pt x="88918" y="21171"/>
                  </a:lnTo>
                  <a:lnTo>
                    <a:pt x="63513" y="16937"/>
                  </a:lnTo>
                  <a:lnTo>
                    <a:pt x="59278" y="59278"/>
                  </a:lnTo>
                  <a:lnTo>
                    <a:pt x="67747" y="63513"/>
                  </a:lnTo>
                  <a:lnTo>
                    <a:pt x="67747" y="93152"/>
                  </a:lnTo>
                  <a:lnTo>
                    <a:pt x="55044" y="110089"/>
                  </a:lnTo>
                  <a:lnTo>
                    <a:pt x="55044" y="135494"/>
                  </a:lnTo>
                  <a:lnTo>
                    <a:pt x="59278" y="148196"/>
                  </a:lnTo>
                  <a:lnTo>
                    <a:pt x="59278" y="194772"/>
                  </a:lnTo>
                  <a:lnTo>
                    <a:pt x="67747" y="203240"/>
                  </a:lnTo>
                  <a:lnTo>
                    <a:pt x="67747" y="245582"/>
                  </a:lnTo>
                  <a:lnTo>
                    <a:pt x="42342" y="241348"/>
                  </a:lnTo>
                  <a:lnTo>
                    <a:pt x="33873" y="249816"/>
                  </a:lnTo>
                  <a:lnTo>
                    <a:pt x="12703" y="296392"/>
                  </a:lnTo>
                  <a:lnTo>
                    <a:pt x="4234" y="326031"/>
                  </a:lnTo>
                  <a:lnTo>
                    <a:pt x="0" y="330266"/>
                  </a:lnTo>
                  <a:lnTo>
                    <a:pt x="29639" y="334500"/>
                  </a:lnTo>
                  <a:lnTo>
                    <a:pt x="50810" y="334500"/>
                  </a:lnTo>
                  <a:lnTo>
                    <a:pt x="76215" y="351436"/>
                  </a:lnTo>
                  <a:lnTo>
                    <a:pt x="88918" y="338734"/>
                  </a:lnTo>
                  <a:lnTo>
                    <a:pt x="131259" y="355671"/>
                  </a:lnTo>
                  <a:lnTo>
                    <a:pt x="152430" y="364139"/>
                  </a:lnTo>
                  <a:lnTo>
                    <a:pt x="190538" y="364139"/>
                  </a:lnTo>
                  <a:lnTo>
                    <a:pt x="207475" y="342968"/>
                  </a:lnTo>
                  <a:lnTo>
                    <a:pt x="237114" y="355671"/>
                  </a:lnTo>
                  <a:lnTo>
                    <a:pt x="254051" y="355671"/>
                  </a:lnTo>
                  <a:lnTo>
                    <a:pt x="258285" y="342968"/>
                  </a:lnTo>
                  <a:lnTo>
                    <a:pt x="258285" y="296392"/>
                  </a:lnTo>
                  <a:lnTo>
                    <a:pt x="249816" y="287924"/>
                  </a:lnTo>
                  <a:lnTo>
                    <a:pt x="254051" y="279455"/>
                  </a:lnTo>
                  <a:lnTo>
                    <a:pt x="275221" y="279455"/>
                  </a:lnTo>
                  <a:lnTo>
                    <a:pt x="283690" y="270987"/>
                  </a:lnTo>
                  <a:lnTo>
                    <a:pt x="287924" y="262519"/>
                  </a:lnTo>
                  <a:lnTo>
                    <a:pt x="275221" y="237114"/>
                  </a:lnTo>
                  <a:lnTo>
                    <a:pt x="279456" y="224411"/>
                  </a:lnTo>
                  <a:lnTo>
                    <a:pt x="304861" y="224411"/>
                  </a:lnTo>
                  <a:lnTo>
                    <a:pt x="300627" y="215943"/>
                  </a:lnTo>
                  <a:lnTo>
                    <a:pt x="309095" y="199006"/>
                  </a:lnTo>
                  <a:lnTo>
                    <a:pt x="304861" y="190538"/>
                  </a:lnTo>
                  <a:lnTo>
                    <a:pt x="309095" y="177835"/>
                  </a:lnTo>
                  <a:lnTo>
                    <a:pt x="334500" y="156664"/>
                  </a:lnTo>
                  <a:lnTo>
                    <a:pt x="330266" y="139728"/>
                  </a:lnTo>
                  <a:lnTo>
                    <a:pt x="334500" y="105854"/>
                  </a:lnTo>
                  <a:lnTo>
                    <a:pt x="342968" y="88918"/>
                  </a:lnTo>
                  <a:lnTo>
                    <a:pt x="372608" y="80449"/>
                  </a:lnTo>
                  <a:lnTo>
                    <a:pt x="368373" y="80449"/>
                  </a:lnTo>
                  <a:lnTo>
                    <a:pt x="359905" y="55044"/>
                  </a:lnTo>
                  <a:lnTo>
                    <a:pt x="338734" y="46576"/>
                  </a:lnTo>
                  <a:lnTo>
                    <a:pt x="334500" y="12703"/>
                  </a:lnTo>
                  <a:lnTo>
                    <a:pt x="31756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9" name="Google Shape;1209;p16"/>
            <p:cNvSpPr/>
            <p:nvPr/>
          </p:nvSpPr>
          <p:spPr>
            <a:xfrm>
              <a:off x="2973851" y="2032221"/>
              <a:ext cx="465759" cy="296392"/>
            </a:xfrm>
            <a:custGeom>
              <a:avLst/>
              <a:gdLst/>
              <a:ahLst/>
              <a:cxnLst/>
              <a:rect l="l" t="t" r="r" b="b"/>
              <a:pathLst>
                <a:path w="465759" h="296392" extrusionOk="0">
                  <a:moveTo>
                    <a:pt x="427652" y="0"/>
                  </a:moveTo>
                  <a:lnTo>
                    <a:pt x="389544" y="8468"/>
                  </a:lnTo>
                  <a:lnTo>
                    <a:pt x="334500" y="42342"/>
                  </a:lnTo>
                  <a:lnTo>
                    <a:pt x="266753" y="67747"/>
                  </a:lnTo>
                  <a:lnTo>
                    <a:pt x="215943" y="38108"/>
                  </a:lnTo>
                  <a:lnTo>
                    <a:pt x="88918" y="21171"/>
                  </a:lnTo>
                  <a:lnTo>
                    <a:pt x="59278" y="4234"/>
                  </a:lnTo>
                  <a:lnTo>
                    <a:pt x="16937" y="16937"/>
                  </a:lnTo>
                  <a:lnTo>
                    <a:pt x="16937" y="33873"/>
                  </a:lnTo>
                  <a:lnTo>
                    <a:pt x="8468" y="42342"/>
                  </a:lnTo>
                  <a:lnTo>
                    <a:pt x="8468" y="55044"/>
                  </a:lnTo>
                  <a:lnTo>
                    <a:pt x="38108" y="84683"/>
                  </a:lnTo>
                  <a:lnTo>
                    <a:pt x="59278" y="93152"/>
                  </a:lnTo>
                  <a:lnTo>
                    <a:pt x="67747" y="76215"/>
                  </a:lnTo>
                  <a:lnTo>
                    <a:pt x="80449" y="88918"/>
                  </a:lnTo>
                  <a:lnTo>
                    <a:pt x="67747" y="105854"/>
                  </a:lnTo>
                  <a:lnTo>
                    <a:pt x="80449" y="122791"/>
                  </a:lnTo>
                  <a:lnTo>
                    <a:pt x="71981" y="131259"/>
                  </a:lnTo>
                  <a:lnTo>
                    <a:pt x="80449" y="148196"/>
                  </a:lnTo>
                  <a:lnTo>
                    <a:pt x="76215" y="169367"/>
                  </a:lnTo>
                  <a:lnTo>
                    <a:pt x="63513" y="190538"/>
                  </a:lnTo>
                  <a:lnTo>
                    <a:pt x="42342" y="199006"/>
                  </a:lnTo>
                  <a:lnTo>
                    <a:pt x="33873" y="194772"/>
                  </a:lnTo>
                  <a:lnTo>
                    <a:pt x="21171" y="203240"/>
                  </a:lnTo>
                  <a:lnTo>
                    <a:pt x="33873" y="215943"/>
                  </a:lnTo>
                  <a:lnTo>
                    <a:pt x="25405" y="232880"/>
                  </a:lnTo>
                  <a:lnTo>
                    <a:pt x="0" y="241348"/>
                  </a:lnTo>
                  <a:lnTo>
                    <a:pt x="29639" y="279455"/>
                  </a:lnTo>
                  <a:lnTo>
                    <a:pt x="59278" y="279455"/>
                  </a:lnTo>
                  <a:lnTo>
                    <a:pt x="80449" y="296392"/>
                  </a:lnTo>
                  <a:lnTo>
                    <a:pt x="110089" y="283690"/>
                  </a:lnTo>
                  <a:lnTo>
                    <a:pt x="135494" y="258285"/>
                  </a:lnTo>
                  <a:lnTo>
                    <a:pt x="165133" y="266753"/>
                  </a:lnTo>
                  <a:lnTo>
                    <a:pt x="194772" y="249816"/>
                  </a:lnTo>
                  <a:lnTo>
                    <a:pt x="211709" y="241348"/>
                  </a:lnTo>
                  <a:lnTo>
                    <a:pt x="228646" y="262519"/>
                  </a:lnTo>
                  <a:lnTo>
                    <a:pt x="258285" y="254050"/>
                  </a:lnTo>
                  <a:lnTo>
                    <a:pt x="283690" y="270987"/>
                  </a:lnTo>
                  <a:lnTo>
                    <a:pt x="313329" y="258285"/>
                  </a:lnTo>
                  <a:lnTo>
                    <a:pt x="342968" y="237114"/>
                  </a:lnTo>
                  <a:lnTo>
                    <a:pt x="359905" y="215943"/>
                  </a:lnTo>
                  <a:lnTo>
                    <a:pt x="372608" y="215943"/>
                  </a:lnTo>
                  <a:lnTo>
                    <a:pt x="376842" y="228645"/>
                  </a:lnTo>
                  <a:lnTo>
                    <a:pt x="385310" y="228645"/>
                  </a:lnTo>
                  <a:lnTo>
                    <a:pt x="389544" y="215943"/>
                  </a:lnTo>
                  <a:lnTo>
                    <a:pt x="419183" y="211709"/>
                  </a:lnTo>
                  <a:lnTo>
                    <a:pt x="427652" y="215943"/>
                  </a:lnTo>
                  <a:lnTo>
                    <a:pt x="457291" y="211709"/>
                  </a:lnTo>
                  <a:lnTo>
                    <a:pt x="465759" y="194772"/>
                  </a:lnTo>
                  <a:lnTo>
                    <a:pt x="461525" y="182069"/>
                  </a:lnTo>
                  <a:lnTo>
                    <a:pt x="444589" y="177835"/>
                  </a:lnTo>
                  <a:lnTo>
                    <a:pt x="444589" y="165133"/>
                  </a:lnTo>
                  <a:lnTo>
                    <a:pt x="457291" y="156664"/>
                  </a:lnTo>
                  <a:lnTo>
                    <a:pt x="461525" y="139728"/>
                  </a:lnTo>
                  <a:lnTo>
                    <a:pt x="453057" y="105854"/>
                  </a:lnTo>
                  <a:lnTo>
                    <a:pt x="431886" y="76215"/>
                  </a:lnTo>
                  <a:lnTo>
                    <a:pt x="448823" y="67747"/>
                  </a:lnTo>
                  <a:lnTo>
                    <a:pt x="448823" y="63513"/>
                  </a:lnTo>
                  <a:lnTo>
                    <a:pt x="431886" y="59278"/>
                  </a:lnTo>
                  <a:lnTo>
                    <a:pt x="42765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0" name="Google Shape;1210;p16"/>
            <p:cNvSpPr/>
            <p:nvPr/>
          </p:nvSpPr>
          <p:spPr>
            <a:xfrm>
              <a:off x="3050066" y="2243929"/>
              <a:ext cx="537740" cy="347202"/>
            </a:xfrm>
            <a:custGeom>
              <a:avLst/>
              <a:gdLst/>
              <a:ahLst/>
              <a:cxnLst/>
              <a:rect l="l" t="t" r="r" b="b"/>
              <a:pathLst>
                <a:path w="537740" h="347202" extrusionOk="0">
                  <a:moveTo>
                    <a:pt x="381076" y="0"/>
                  </a:moveTo>
                  <a:lnTo>
                    <a:pt x="351437" y="4234"/>
                  </a:lnTo>
                  <a:lnTo>
                    <a:pt x="342968" y="0"/>
                  </a:lnTo>
                  <a:lnTo>
                    <a:pt x="313329" y="4234"/>
                  </a:lnTo>
                  <a:lnTo>
                    <a:pt x="309095" y="16937"/>
                  </a:lnTo>
                  <a:lnTo>
                    <a:pt x="300627" y="16937"/>
                  </a:lnTo>
                  <a:lnTo>
                    <a:pt x="296392" y="4234"/>
                  </a:lnTo>
                  <a:lnTo>
                    <a:pt x="283690" y="4234"/>
                  </a:lnTo>
                  <a:lnTo>
                    <a:pt x="266753" y="25405"/>
                  </a:lnTo>
                  <a:lnTo>
                    <a:pt x="237114" y="46576"/>
                  </a:lnTo>
                  <a:lnTo>
                    <a:pt x="207475" y="59278"/>
                  </a:lnTo>
                  <a:lnTo>
                    <a:pt x="182070" y="42342"/>
                  </a:lnTo>
                  <a:lnTo>
                    <a:pt x="152430" y="50810"/>
                  </a:lnTo>
                  <a:lnTo>
                    <a:pt x="135494" y="29639"/>
                  </a:lnTo>
                  <a:lnTo>
                    <a:pt x="118557" y="38108"/>
                  </a:lnTo>
                  <a:lnTo>
                    <a:pt x="88918" y="55044"/>
                  </a:lnTo>
                  <a:lnTo>
                    <a:pt x="59278" y="46576"/>
                  </a:lnTo>
                  <a:lnTo>
                    <a:pt x="33873" y="71981"/>
                  </a:lnTo>
                  <a:lnTo>
                    <a:pt x="4234" y="84683"/>
                  </a:lnTo>
                  <a:lnTo>
                    <a:pt x="21171" y="93152"/>
                  </a:lnTo>
                  <a:lnTo>
                    <a:pt x="38108" y="110089"/>
                  </a:lnTo>
                  <a:lnTo>
                    <a:pt x="33873" y="122791"/>
                  </a:lnTo>
                  <a:lnTo>
                    <a:pt x="33873" y="135494"/>
                  </a:lnTo>
                  <a:lnTo>
                    <a:pt x="25405" y="165133"/>
                  </a:lnTo>
                  <a:lnTo>
                    <a:pt x="0" y="190538"/>
                  </a:lnTo>
                  <a:lnTo>
                    <a:pt x="8468" y="207475"/>
                  </a:lnTo>
                  <a:lnTo>
                    <a:pt x="25405" y="220177"/>
                  </a:lnTo>
                  <a:lnTo>
                    <a:pt x="50810" y="203240"/>
                  </a:lnTo>
                  <a:lnTo>
                    <a:pt x="63513" y="211709"/>
                  </a:lnTo>
                  <a:lnTo>
                    <a:pt x="105854" y="190538"/>
                  </a:lnTo>
                  <a:lnTo>
                    <a:pt x="148196" y="194772"/>
                  </a:lnTo>
                  <a:lnTo>
                    <a:pt x="169367" y="186304"/>
                  </a:lnTo>
                  <a:lnTo>
                    <a:pt x="177835" y="169367"/>
                  </a:lnTo>
                  <a:lnTo>
                    <a:pt x="190538" y="169367"/>
                  </a:lnTo>
                  <a:lnTo>
                    <a:pt x="207475" y="182069"/>
                  </a:lnTo>
                  <a:lnTo>
                    <a:pt x="211709" y="215943"/>
                  </a:lnTo>
                  <a:lnTo>
                    <a:pt x="232880" y="224411"/>
                  </a:lnTo>
                  <a:lnTo>
                    <a:pt x="241348" y="249816"/>
                  </a:lnTo>
                  <a:lnTo>
                    <a:pt x="266753" y="249816"/>
                  </a:lnTo>
                  <a:lnTo>
                    <a:pt x="309095" y="211709"/>
                  </a:lnTo>
                  <a:lnTo>
                    <a:pt x="347202" y="211709"/>
                  </a:lnTo>
                  <a:lnTo>
                    <a:pt x="359905" y="228645"/>
                  </a:lnTo>
                  <a:lnTo>
                    <a:pt x="368373" y="283690"/>
                  </a:lnTo>
                  <a:lnTo>
                    <a:pt x="393778" y="292158"/>
                  </a:lnTo>
                  <a:lnTo>
                    <a:pt x="410715" y="317563"/>
                  </a:lnTo>
                  <a:lnTo>
                    <a:pt x="440354" y="317563"/>
                  </a:lnTo>
                  <a:lnTo>
                    <a:pt x="440354" y="326031"/>
                  </a:lnTo>
                  <a:lnTo>
                    <a:pt x="444589" y="309095"/>
                  </a:lnTo>
                  <a:lnTo>
                    <a:pt x="448823" y="309095"/>
                  </a:lnTo>
                  <a:lnTo>
                    <a:pt x="474228" y="342968"/>
                  </a:lnTo>
                  <a:lnTo>
                    <a:pt x="486930" y="347202"/>
                  </a:lnTo>
                  <a:lnTo>
                    <a:pt x="486930" y="309095"/>
                  </a:lnTo>
                  <a:lnTo>
                    <a:pt x="478462" y="296392"/>
                  </a:lnTo>
                  <a:lnTo>
                    <a:pt x="474228" y="283690"/>
                  </a:lnTo>
                  <a:lnTo>
                    <a:pt x="499633" y="270987"/>
                  </a:lnTo>
                  <a:lnTo>
                    <a:pt x="520804" y="266753"/>
                  </a:lnTo>
                  <a:lnTo>
                    <a:pt x="537740" y="245582"/>
                  </a:lnTo>
                  <a:lnTo>
                    <a:pt x="533506" y="190538"/>
                  </a:lnTo>
                  <a:lnTo>
                    <a:pt x="499633" y="160899"/>
                  </a:lnTo>
                  <a:lnTo>
                    <a:pt x="499633" y="135494"/>
                  </a:lnTo>
                  <a:lnTo>
                    <a:pt x="474228" y="118557"/>
                  </a:lnTo>
                  <a:lnTo>
                    <a:pt x="482696" y="101620"/>
                  </a:lnTo>
                  <a:lnTo>
                    <a:pt x="474228" y="80449"/>
                  </a:lnTo>
                  <a:lnTo>
                    <a:pt x="453057" y="71981"/>
                  </a:lnTo>
                  <a:lnTo>
                    <a:pt x="440354" y="59278"/>
                  </a:lnTo>
                  <a:lnTo>
                    <a:pt x="431886" y="38108"/>
                  </a:lnTo>
                  <a:lnTo>
                    <a:pt x="389544" y="33873"/>
                  </a:lnTo>
                  <a:lnTo>
                    <a:pt x="376842" y="16937"/>
                  </a:lnTo>
                  <a:lnTo>
                    <a:pt x="38107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1" name="Google Shape;1211;p16"/>
            <p:cNvSpPr/>
            <p:nvPr/>
          </p:nvSpPr>
          <p:spPr>
            <a:xfrm>
              <a:off x="3524294" y="2252398"/>
              <a:ext cx="368373" cy="444588"/>
            </a:xfrm>
            <a:custGeom>
              <a:avLst/>
              <a:gdLst/>
              <a:ahLst/>
              <a:cxnLst/>
              <a:rect l="l" t="t" r="r" b="b"/>
              <a:pathLst>
                <a:path w="368373" h="444588" extrusionOk="0">
                  <a:moveTo>
                    <a:pt x="224411" y="0"/>
                  </a:moveTo>
                  <a:lnTo>
                    <a:pt x="215943" y="8468"/>
                  </a:lnTo>
                  <a:lnTo>
                    <a:pt x="215943" y="33873"/>
                  </a:lnTo>
                  <a:lnTo>
                    <a:pt x="182070" y="50810"/>
                  </a:lnTo>
                  <a:lnTo>
                    <a:pt x="182070" y="71981"/>
                  </a:lnTo>
                  <a:lnTo>
                    <a:pt x="173601" y="80449"/>
                  </a:lnTo>
                  <a:lnTo>
                    <a:pt x="135494" y="80449"/>
                  </a:lnTo>
                  <a:lnTo>
                    <a:pt x="118557" y="76215"/>
                  </a:lnTo>
                  <a:lnTo>
                    <a:pt x="63513" y="105854"/>
                  </a:lnTo>
                  <a:lnTo>
                    <a:pt x="42342" y="105854"/>
                  </a:lnTo>
                  <a:lnTo>
                    <a:pt x="21171" y="122791"/>
                  </a:lnTo>
                  <a:lnTo>
                    <a:pt x="25405" y="127025"/>
                  </a:lnTo>
                  <a:lnTo>
                    <a:pt x="25405" y="152430"/>
                  </a:lnTo>
                  <a:lnTo>
                    <a:pt x="59278" y="182069"/>
                  </a:lnTo>
                  <a:lnTo>
                    <a:pt x="59278" y="237114"/>
                  </a:lnTo>
                  <a:lnTo>
                    <a:pt x="46576" y="258285"/>
                  </a:lnTo>
                  <a:lnTo>
                    <a:pt x="21171" y="262519"/>
                  </a:lnTo>
                  <a:lnTo>
                    <a:pt x="0" y="275221"/>
                  </a:lnTo>
                  <a:lnTo>
                    <a:pt x="4234" y="287924"/>
                  </a:lnTo>
                  <a:lnTo>
                    <a:pt x="12703" y="300626"/>
                  </a:lnTo>
                  <a:lnTo>
                    <a:pt x="12703" y="338734"/>
                  </a:lnTo>
                  <a:lnTo>
                    <a:pt x="16937" y="338734"/>
                  </a:lnTo>
                  <a:lnTo>
                    <a:pt x="38108" y="351436"/>
                  </a:lnTo>
                  <a:lnTo>
                    <a:pt x="29639" y="364139"/>
                  </a:lnTo>
                  <a:lnTo>
                    <a:pt x="46576" y="372607"/>
                  </a:lnTo>
                  <a:lnTo>
                    <a:pt x="67747" y="368373"/>
                  </a:lnTo>
                  <a:lnTo>
                    <a:pt x="84684" y="368373"/>
                  </a:lnTo>
                  <a:lnTo>
                    <a:pt x="84684" y="372607"/>
                  </a:lnTo>
                  <a:lnTo>
                    <a:pt x="67747" y="381076"/>
                  </a:lnTo>
                  <a:lnTo>
                    <a:pt x="80449" y="385310"/>
                  </a:lnTo>
                  <a:lnTo>
                    <a:pt x="101620" y="385310"/>
                  </a:lnTo>
                  <a:lnTo>
                    <a:pt x="110089" y="406481"/>
                  </a:lnTo>
                  <a:lnTo>
                    <a:pt x="122791" y="410715"/>
                  </a:lnTo>
                  <a:lnTo>
                    <a:pt x="131259" y="431886"/>
                  </a:lnTo>
                  <a:lnTo>
                    <a:pt x="165133" y="444588"/>
                  </a:lnTo>
                  <a:lnTo>
                    <a:pt x="186304" y="440354"/>
                  </a:lnTo>
                  <a:lnTo>
                    <a:pt x="203240" y="423417"/>
                  </a:lnTo>
                  <a:lnTo>
                    <a:pt x="220177" y="427652"/>
                  </a:lnTo>
                  <a:lnTo>
                    <a:pt x="224411" y="419183"/>
                  </a:lnTo>
                  <a:lnTo>
                    <a:pt x="224411" y="406481"/>
                  </a:lnTo>
                  <a:lnTo>
                    <a:pt x="232880" y="402247"/>
                  </a:lnTo>
                  <a:lnTo>
                    <a:pt x="245582" y="410715"/>
                  </a:lnTo>
                  <a:lnTo>
                    <a:pt x="258285" y="402247"/>
                  </a:lnTo>
                  <a:lnTo>
                    <a:pt x="258285" y="393778"/>
                  </a:lnTo>
                  <a:lnTo>
                    <a:pt x="266753" y="385310"/>
                  </a:lnTo>
                  <a:lnTo>
                    <a:pt x="279456" y="389544"/>
                  </a:lnTo>
                  <a:lnTo>
                    <a:pt x="287924" y="398012"/>
                  </a:lnTo>
                  <a:lnTo>
                    <a:pt x="304861" y="389544"/>
                  </a:lnTo>
                  <a:lnTo>
                    <a:pt x="326032" y="389544"/>
                  </a:lnTo>
                  <a:lnTo>
                    <a:pt x="338734" y="376842"/>
                  </a:lnTo>
                  <a:lnTo>
                    <a:pt x="347202" y="347202"/>
                  </a:lnTo>
                  <a:lnTo>
                    <a:pt x="359905" y="347202"/>
                  </a:lnTo>
                  <a:lnTo>
                    <a:pt x="355671" y="317563"/>
                  </a:lnTo>
                  <a:lnTo>
                    <a:pt x="368373" y="304861"/>
                  </a:lnTo>
                  <a:lnTo>
                    <a:pt x="364139" y="296392"/>
                  </a:lnTo>
                  <a:lnTo>
                    <a:pt x="368373" y="292158"/>
                  </a:lnTo>
                  <a:lnTo>
                    <a:pt x="364139" y="292158"/>
                  </a:lnTo>
                  <a:lnTo>
                    <a:pt x="359905" y="254050"/>
                  </a:lnTo>
                  <a:lnTo>
                    <a:pt x="355671" y="245582"/>
                  </a:lnTo>
                  <a:lnTo>
                    <a:pt x="351437" y="228645"/>
                  </a:lnTo>
                  <a:lnTo>
                    <a:pt x="321797" y="220177"/>
                  </a:lnTo>
                  <a:lnTo>
                    <a:pt x="309095" y="203240"/>
                  </a:lnTo>
                  <a:lnTo>
                    <a:pt x="304861" y="173601"/>
                  </a:lnTo>
                  <a:lnTo>
                    <a:pt x="283690" y="169367"/>
                  </a:lnTo>
                  <a:lnTo>
                    <a:pt x="283690" y="152430"/>
                  </a:lnTo>
                  <a:lnTo>
                    <a:pt x="258285" y="135494"/>
                  </a:lnTo>
                  <a:lnTo>
                    <a:pt x="249816" y="110089"/>
                  </a:lnTo>
                  <a:lnTo>
                    <a:pt x="258285" y="93152"/>
                  </a:lnTo>
                  <a:lnTo>
                    <a:pt x="249816" y="80449"/>
                  </a:lnTo>
                  <a:lnTo>
                    <a:pt x="249816" y="63513"/>
                  </a:lnTo>
                  <a:lnTo>
                    <a:pt x="254051" y="46576"/>
                  </a:lnTo>
                  <a:lnTo>
                    <a:pt x="241348" y="33873"/>
                  </a:lnTo>
                  <a:lnTo>
                    <a:pt x="237114" y="16937"/>
                  </a:lnTo>
                  <a:lnTo>
                    <a:pt x="22441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2" name="Google Shape;1212;p16"/>
            <p:cNvSpPr/>
            <p:nvPr/>
          </p:nvSpPr>
          <p:spPr>
            <a:xfrm>
              <a:off x="4146718" y="2497980"/>
              <a:ext cx="448822" cy="478461"/>
            </a:xfrm>
            <a:custGeom>
              <a:avLst/>
              <a:gdLst/>
              <a:ahLst/>
              <a:cxnLst/>
              <a:rect l="l" t="t" r="r" b="b"/>
              <a:pathLst>
                <a:path w="448822" h="478461" extrusionOk="0">
                  <a:moveTo>
                    <a:pt x="156665" y="0"/>
                  </a:moveTo>
                  <a:lnTo>
                    <a:pt x="143962" y="12703"/>
                  </a:lnTo>
                  <a:lnTo>
                    <a:pt x="84684" y="8468"/>
                  </a:lnTo>
                  <a:lnTo>
                    <a:pt x="59278" y="21171"/>
                  </a:lnTo>
                  <a:lnTo>
                    <a:pt x="46576" y="46576"/>
                  </a:lnTo>
                  <a:lnTo>
                    <a:pt x="59278" y="59278"/>
                  </a:lnTo>
                  <a:lnTo>
                    <a:pt x="42342" y="80449"/>
                  </a:lnTo>
                  <a:lnTo>
                    <a:pt x="25405" y="97386"/>
                  </a:lnTo>
                  <a:lnTo>
                    <a:pt x="55044" y="122791"/>
                  </a:lnTo>
                  <a:lnTo>
                    <a:pt x="63513" y="148196"/>
                  </a:lnTo>
                  <a:lnTo>
                    <a:pt x="80449" y="169367"/>
                  </a:lnTo>
                  <a:lnTo>
                    <a:pt x="80449" y="194772"/>
                  </a:lnTo>
                  <a:lnTo>
                    <a:pt x="42342" y="228645"/>
                  </a:lnTo>
                  <a:lnTo>
                    <a:pt x="55044" y="245582"/>
                  </a:lnTo>
                  <a:lnTo>
                    <a:pt x="55044" y="266753"/>
                  </a:lnTo>
                  <a:lnTo>
                    <a:pt x="29639" y="283690"/>
                  </a:lnTo>
                  <a:lnTo>
                    <a:pt x="0" y="283690"/>
                  </a:lnTo>
                  <a:lnTo>
                    <a:pt x="4234" y="300626"/>
                  </a:lnTo>
                  <a:lnTo>
                    <a:pt x="25405" y="326031"/>
                  </a:lnTo>
                  <a:lnTo>
                    <a:pt x="29639" y="351436"/>
                  </a:lnTo>
                  <a:lnTo>
                    <a:pt x="33873" y="368373"/>
                  </a:lnTo>
                  <a:lnTo>
                    <a:pt x="25405" y="372607"/>
                  </a:lnTo>
                  <a:lnTo>
                    <a:pt x="46576" y="376842"/>
                  </a:lnTo>
                  <a:lnTo>
                    <a:pt x="59278" y="376842"/>
                  </a:lnTo>
                  <a:lnTo>
                    <a:pt x="67747" y="364139"/>
                  </a:lnTo>
                  <a:lnTo>
                    <a:pt x="76215" y="364139"/>
                  </a:lnTo>
                  <a:lnTo>
                    <a:pt x="88918" y="372607"/>
                  </a:lnTo>
                  <a:lnTo>
                    <a:pt x="84684" y="385310"/>
                  </a:lnTo>
                  <a:lnTo>
                    <a:pt x="97386" y="393778"/>
                  </a:lnTo>
                  <a:lnTo>
                    <a:pt x="110089" y="393778"/>
                  </a:lnTo>
                  <a:lnTo>
                    <a:pt x="131259" y="406481"/>
                  </a:lnTo>
                  <a:lnTo>
                    <a:pt x="139728" y="402247"/>
                  </a:lnTo>
                  <a:lnTo>
                    <a:pt x="148196" y="410715"/>
                  </a:lnTo>
                  <a:lnTo>
                    <a:pt x="156665" y="406481"/>
                  </a:lnTo>
                  <a:lnTo>
                    <a:pt x="169367" y="398012"/>
                  </a:lnTo>
                  <a:lnTo>
                    <a:pt x="186304" y="402247"/>
                  </a:lnTo>
                  <a:lnTo>
                    <a:pt x="194772" y="398012"/>
                  </a:lnTo>
                  <a:lnTo>
                    <a:pt x="194772" y="372607"/>
                  </a:lnTo>
                  <a:lnTo>
                    <a:pt x="199006" y="372607"/>
                  </a:lnTo>
                  <a:lnTo>
                    <a:pt x="203240" y="385310"/>
                  </a:lnTo>
                  <a:lnTo>
                    <a:pt x="220177" y="398012"/>
                  </a:lnTo>
                  <a:lnTo>
                    <a:pt x="220177" y="414949"/>
                  </a:lnTo>
                  <a:lnTo>
                    <a:pt x="245582" y="414949"/>
                  </a:lnTo>
                  <a:lnTo>
                    <a:pt x="279456" y="444588"/>
                  </a:lnTo>
                  <a:lnTo>
                    <a:pt x="300627" y="448822"/>
                  </a:lnTo>
                  <a:lnTo>
                    <a:pt x="300627" y="436120"/>
                  </a:lnTo>
                  <a:lnTo>
                    <a:pt x="309095" y="423417"/>
                  </a:lnTo>
                  <a:lnTo>
                    <a:pt x="313329" y="436120"/>
                  </a:lnTo>
                  <a:lnTo>
                    <a:pt x="309095" y="444588"/>
                  </a:lnTo>
                  <a:lnTo>
                    <a:pt x="313329" y="453057"/>
                  </a:lnTo>
                  <a:lnTo>
                    <a:pt x="326032" y="448822"/>
                  </a:lnTo>
                  <a:lnTo>
                    <a:pt x="338734" y="448822"/>
                  </a:lnTo>
                  <a:lnTo>
                    <a:pt x="338734" y="469993"/>
                  </a:lnTo>
                  <a:lnTo>
                    <a:pt x="351437" y="478462"/>
                  </a:lnTo>
                  <a:lnTo>
                    <a:pt x="359905" y="474228"/>
                  </a:lnTo>
                  <a:lnTo>
                    <a:pt x="385310" y="457291"/>
                  </a:lnTo>
                  <a:lnTo>
                    <a:pt x="385310" y="453057"/>
                  </a:lnTo>
                  <a:lnTo>
                    <a:pt x="368373" y="444588"/>
                  </a:lnTo>
                  <a:lnTo>
                    <a:pt x="368373" y="427652"/>
                  </a:lnTo>
                  <a:lnTo>
                    <a:pt x="385310" y="423417"/>
                  </a:lnTo>
                  <a:lnTo>
                    <a:pt x="389544" y="414949"/>
                  </a:lnTo>
                  <a:lnTo>
                    <a:pt x="385310" y="406481"/>
                  </a:lnTo>
                  <a:lnTo>
                    <a:pt x="385310" y="389544"/>
                  </a:lnTo>
                  <a:lnTo>
                    <a:pt x="398013" y="372607"/>
                  </a:lnTo>
                  <a:lnTo>
                    <a:pt x="414949" y="334500"/>
                  </a:lnTo>
                  <a:lnTo>
                    <a:pt x="419183" y="317563"/>
                  </a:lnTo>
                  <a:lnTo>
                    <a:pt x="431886" y="313329"/>
                  </a:lnTo>
                  <a:lnTo>
                    <a:pt x="431886" y="309095"/>
                  </a:lnTo>
                  <a:lnTo>
                    <a:pt x="423418" y="304861"/>
                  </a:lnTo>
                  <a:lnTo>
                    <a:pt x="423418" y="292158"/>
                  </a:lnTo>
                  <a:lnTo>
                    <a:pt x="444589" y="279455"/>
                  </a:lnTo>
                  <a:lnTo>
                    <a:pt x="448823" y="258285"/>
                  </a:lnTo>
                  <a:lnTo>
                    <a:pt x="440354" y="245582"/>
                  </a:lnTo>
                  <a:lnTo>
                    <a:pt x="427652" y="245582"/>
                  </a:lnTo>
                  <a:lnTo>
                    <a:pt x="423418" y="241348"/>
                  </a:lnTo>
                  <a:lnTo>
                    <a:pt x="423418" y="224411"/>
                  </a:lnTo>
                  <a:lnTo>
                    <a:pt x="440354" y="211709"/>
                  </a:lnTo>
                  <a:lnTo>
                    <a:pt x="440354" y="199006"/>
                  </a:lnTo>
                  <a:lnTo>
                    <a:pt x="436120" y="190538"/>
                  </a:lnTo>
                  <a:lnTo>
                    <a:pt x="427652" y="207475"/>
                  </a:lnTo>
                  <a:lnTo>
                    <a:pt x="419183" y="203240"/>
                  </a:lnTo>
                  <a:lnTo>
                    <a:pt x="410715" y="186304"/>
                  </a:lnTo>
                  <a:lnTo>
                    <a:pt x="376842" y="203240"/>
                  </a:lnTo>
                  <a:lnTo>
                    <a:pt x="317563" y="199006"/>
                  </a:lnTo>
                  <a:lnTo>
                    <a:pt x="309095" y="182069"/>
                  </a:lnTo>
                  <a:lnTo>
                    <a:pt x="292158" y="160899"/>
                  </a:lnTo>
                  <a:lnTo>
                    <a:pt x="292158" y="131259"/>
                  </a:lnTo>
                  <a:lnTo>
                    <a:pt x="266753" y="101620"/>
                  </a:lnTo>
                  <a:lnTo>
                    <a:pt x="249816" y="114323"/>
                  </a:lnTo>
                  <a:lnTo>
                    <a:pt x="224411" y="93152"/>
                  </a:lnTo>
                  <a:lnTo>
                    <a:pt x="228646" y="50810"/>
                  </a:lnTo>
                  <a:lnTo>
                    <a:pt x="190538" y="8468"/>
                  </a:lnTo>
                  <a:lnTo>
                    <a:pt x="169367" y="8468"/>
                  </a:lnTo>
                  <a:lnTo>
                    <a:pt x="16089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3" name="Google Shape;1213;p16"/>
            <p:cNvSpPr/>
            <p:nvPr/>
          </p:nvSpPr>
          <p:spPr>
            <a:xfrm>
              <a:off x="4908870" y="2641942"/>
              <a:ext cx="436120" cy="342968"/>
            </a:xfrm>
            <a:custGeom>
              <a:avLst/>
              <a:gdLst/>
              <a:ahLst/>
              <a:cxnLst/>
              <a:rect l="l" t="t" r="r" b="b"/>
              <a:pathLst>
                <a:path w="436120" h="342968" extrusionOk="0">
                  <a:moveTo>
                    <a:pt x="215943" y="0"/>
                  </a:moveTo>
                  <a:lnTo>
                    <a:pt x="190538" y="4234"/>
                  </a:lnTo>
                  <a:lnTo>
                    <a:pt x="182070" y="16937"/>
                  </a:lnTo>
                  <a:lnTo>
                    <a:pt x="169367" y="29639"/>
                  </a:lnTo>
                  <a:lnTo>
                    <a:pt x="156665" y="16937"/>
                  </a:lnTo>
                  <a:lnTo>
                    <a:pt x="152430" y="21171"/>
                  </a:lnTo>
                  <a:lnTo>
                    <a:pt x="156665" y="29639"/>
                  </a:lnTo>
                  <a:lnTo>
                    <a:pt x="139728" y="38108"/>
                  </a:lnTo>
                  <a:lnTo>
                    <a:pt x="143962" y="50810"/>
                  </a:lnTo>
                  <a:lnTo>
                    <a:pt x="131259" y="59278"/>
                  </a:lnTo>
                  <a:lnTo>
                    <a:pt x="131259" y="80449"/>
                  </a:lnTo>
                  <a:lnTo>
                    <a:pt x="105854" y="80449"/>
                  </a:lnTo>
                  <a:lnTo>
                    <a:pt x="105854" y="88918"/>
                  </a:lnTo>
                  <a:lnTo>
                    <a:pt x="84684" y="93152"/>
                  </a:lnTo>
                  <a:lnTo>
                    <a:pt x="84684" y="114323"/>
                  </a:lnTo>
                  <a:lnTo>
                    <a:pt x="101620" y="114323"/>
                  </a:lnTo>
                  <a:lnTo>
                    <a:pt x="93152" y="122791"/>
                  </a:lnTo>
                  <a:lnTo>
                    <a:pt x="88918" y="156664"/>
                  </a:lnTo>
                  <a:lnTo>
                    <a:pt x="76215" y="156664"/>
                  </a:lnTo>
                  <a:lnTo>
                    <a:pt x="50810" y="160899"/>
                  </a:lnTo>
                  <a:lnTo>
                    <a:pt x="25405" y="156664"/>
                  </a:lnTo>
                  <a:lnTo>
                    <a:pt x="4234" y="160899"/>
                  </a:lnTo>
                  <a:lnTo>
                    <a:pt x="4234" y="177835"/>
                  </a:lnTo>
                  <a:lnTo>
                    <a:pt x="21171" y="182069"/>
                  </a:lnTo>
                  <a:lnTo>
                    <a:pt x="33873" y="207475"/>
                  </a:lnTo>
                  <a:lnTo>
                    <a:pt x="38108" y="220177"/>
                  </a:lnTo>
                  <a:lnTo>
                    <a:pt x="16937" y="241348"/>
                  </a:lnTo>
                  <a:lnTo>
                    <a:pt x="8468" y="245582"/>
                  </a:lnTo>
                  <a:lnTo>
                    <a:pt x="0" y="254050"/>
                  </a:lnTo>
                  <a:lnTo>
                    <a:pt x="16937" y="258285"/>
                  </a:lnTo>
                  <a:lnTo>
                    <a:pt x="21171" y="283690"/>
                  </a:lnTo>
                  <a:lnTo>
                    <a:pt x="33873" y="283690"/>
                  </a:lnTo>
                  <a:lnTo>
                    <a:pt x="38108" y="317563"/>
                  </a:lnTo>
                  <a:lnTo>
                    <a:pt x="42342" y="321797"/>
                  </a:lnTo>
                  <a:lnTo>
                    <a:pt x="42342" y="326031"/>
                  </a:lnTo>
                  <a:lnTo>
                    <a:pt x="55044" y="330266"/>
                  </a:lnTo>
                  <a:lnTo>
                    <a:pt x="67747" y="342968"/>
                  </a:lnTo>
                  <a:lnTo>
                    <a:pt x="88918" y="342968"/>
                  </a:lnTo>
                  <a:lnTo>
                    <a:pt x="97386" y="334500"/>
                  </a:lnTo>
                  <a:lnTo>
                    <a:pt x="110089" y="334500"/>
                  </a:lnTo>
                  <a:lnTo>
                    <a:pt x="122791" y="334500"/>
                  </a:lnTo>
                  <a:lnTo>
                    <a:pt x="152430" y="309095"/>
                  </a:lnTo>
                  <a:lnTo>
                    <a:pt x="160899" y="309095"/>
                  </a:lnTo>
                  <a:lnTo>
                    <a:pt x="173601" y="300626"/>
                  </a:lnTo>
                  <a:lnTo>
                    <a:pt x="203240" y="304861"/>
                  </a:lnTo>
                  <a:lnTo>
                    <a:pt x="228646" y="283690"/>
                  </a:lnTo>
                  <a:lnTo>
                    <a:pt x="245582" y="279455"/>
                  </a:lnTo>
                  <a:lnTo>
                    <a:pt x="254051" y="262519"/>
                  </a:lnTo>
                  <a:lnTo>
                    <a:pt x="266753" y="258285"/>
                  </a:lnTo>
                  <a:lnTo>
                    <a:pt x="279456" y="237114"/>
                  </a:lnTo>
                  <a:lnTo>
                    <a:pt x="300627" y="220177"/>
                  </a:lnTo>
                  <a:lnTo>
                    <a:pt x="321797" y="215943"/>
                  </a:lnTo>
                  <a:lnTo>
                    <a:pt x="334500" y="228645"/>
                  </a:lnTo>
                  <a:lnTo>
                    <a:pt x="364139" y="224411"/>
                  </a:lnTo>
                  <a:lnTo>
                    <a:pt x="364139" y="207475"/>
                  </a:lnTo>
                  <a:lnTo>
                    <a:pt x="376842" y="203240"/>
                  </a:lnTo>
                  <a:lnTo>
                    <a:pt x="385310" y="190538"/>
                  </a:lnTo>
                  <a:lnTo>
                    <a:pt x="402247" y="190538"/>
                  </a:lnTo>
                  <a:lnTo>
                    <a:pt x="414949" y="177835"/>
                  </a:lnTo>
                  <a:lnTo>
                    <a:pt x="414949" y="156664"/>
                  </a:lnTo>
                  <a:lnTo>
                    <a:pt x="414949" y="139728"/>
                  </a:lnTo>
                  <a:lnTo>
                    <a:pt x="410715" y="114323"/>
                  </a:lnTo>
                  <a:lnTo>
                    <a:pt x="410715" y="97386"/>
                  </a:lnTo>
                  <a:lnTo>
                    <a:pt x="423418" y="88918"/>
                  </a:lnTo>
                  <a:lnTo>
                    <a:pt x="436120" y="80449"/>
                  </a:lnTo>
                  <a:lnTo>
                    <a:pt x="385310" y="50810"/>
                  </a:lnTo>
                  <a:lnTo>
                    <a:pt x="372608" y="38108"/>
                  </a:lnTo>
                  <a:lnTo>
                    <a:pt x="359905" y="29639"/>
                  </a:lnTo>
                  <a:lnTo>
                    <a:pt x="347202" y="33873"/>
                  </a:lnTo>
                  <a:lnTo>
                    <a:pt x="342968" y="42342"/>
                  </a:lnTo>
                  <a:lnTo>
                    <a:pt x="334500" y="50810"/>
                  </a:lnTo>
                  <a:lnTo>
                    <a:pt x="326032" y="50810"/>
                  </a:lnTo>
                  <a:lnTo>
                    <a:pt x="300627" y="25405"/>
                  </a:lnTo>
                  <a:lnTo>
                    <a:pt x="270987" y="25405"/>
                  </a:lnTo>
                  <a:lnTo>
                    <a:pt x="254051" y="33873"/>
                  </a:lnTo>
                  <a:lnTo>
                    <a:pt x="245582" y="38108"/>
                  </a:lnTo>
                  <a:lnTo>
                    <a:pt x="224411" y="21171"/>
                  </a:lnTo>
                  <a:lnTo>
                    <a:pt x="224411" y="4234"/>
                  </a:lnTo>
                  <a:lnTo>
                    <a:pt x="21594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4" name="Google Shape;1214;p16"/>
            <p:cNvSpPr/>
            <p:nvPr/>
          </p:nvSpPr>
          <p:spPr>
            <a:xfrm>
              <a:off x="3333756" y="1748531"/>
              <a:ext cx="499632" cy="364138"/>
            </a:xfrm>
            <a:custGeom>
              <a:avLst/>
              <a:gdLst/>
              <a:ahLst/>
              <a:cxnLst/>
              <a:rect l="l" t="t" r="r" b="b"/>
              <a:pathLst>
                <a:path w="499632" h="364138" extrusionOk="0">
                  <a:moveTo>
                    <a:pt x="372608" y="0"/>
                  </a:moveTo>
                  <a:lnTo>
                    <a:pt x="364139" y="12703"/>
                  </a:lnTo>
                  <a:lnTo>
                    <a:pt x="296392" y="63513"/>
                  </a:lnTo>
                  <a:lnTo>
                    <a:pt x="182070" y="93152"/>
                  </a:lnTo>
                  <a:lnTo>
                    <a:pt x="105854" y="118557"/>
                  </a:lnTo>
                  <a:lnTo>
                    <a:pt x="42342" y="152430"/>
                  </a:lnTo>
                  <a:lnTo>
                    <a:pt x="4234" y="207475"/>
                  </a:lnTo>
                  <a:lnTo>
                    <a:pt x="0" y="249816"/>
                  </a:lnTo>
                  <a:lnTo>
                    <a:pt x="29639" y="275221"/>
                  </a:lnTo>
                  <a:lnTo>
                    <a:pt x="71981" y="283690"/>
                  </a:lnTo>
                  <a:lnTo>
                    <a:pt x="67747" y="283690"/>
                  </a:lnTo>
                  <a:lnTo>
                    <a:pt x="101620" y="279455"/>
                  </a:lnTo>
                  <a:lnTo>
                    <a:pt x="118557" y="262519"/>
                  </a:lnTo>
                  <a:lnTo>
                    <a:pt x="131259" y="258285"/>
                  </a:lnTo>
                  <a:lnTo>
                    <a:pt x="148196" y="283690"/>
                  </a:lnTo>
                  <a:lnTo>
                    <a:pt x="169367" y="283690"/>
                  </a:lnTo>
                  <a:lnTo>
                    <a:pt x="177835" y="300626"/>
                  </a:lnTo>
                  <a:lnTo>
                    <a:pt x="211709" y="296392"/>
                  </a:lnTo>
                  <a:lnTo>
                    <a:pt x="249816" y="321797"/>
                  </a:lnTo>
                  <a:lnTo>
                    <a:pt x="228646" y="330266"/>
                  </a:lnTo>
                  <a:lnTo>
                    <a:pt x="245582" y="342968"/>
                  </a:lnTo>
                  <a:lnTo>
                    <a:pt x="254051" y="342968"/>
                  </a:lnTo>
                  <a:lnTo>
                    <a:pt x="266753" y="364139"/>
                  </a:lnTo>
                  <a:lnTo>
                    <a:pt x="283690" y="364139"/>
                  </a:lnTo>
                  <a:lnTo>
                    <a:pt x="287924" y="351436"/>
                  </a:lnTo>
                  <a:lnTo>
                    <a:pt x="275221" y="342968"/>
                  </a:lnTo>
                  <a:lnTo>
                    <a:pt x="313329" y="330266"/>
                  </a:lnTo>
                  <a:lnTo>
                    <a:pt x="351437" y="326031"/>
                  </a:lnTo>
                  <a:lnTo>
                    <a:pt x="359905" y="300626"/>
                  </a:lnTo>
                  <a:lnTo>
                    <a:pt x="381076" y="283690"/>
                  </a:lnTo>
                  <a:lnTo>
                    <a:pt x="414949" y="279455"/>
                  </a:lnTo>
                  <a:lnTo>
                    <a:pt x="457291" y="300626"/>
                  </a:lnTo>
                  <a:lnTo>
                    <a:pt x="478462" y="304861"/>
                  </a:lnTo>
                  <a:lnTo>
                    <a:pt x="482696" y="292158"/>
                  </a:lnTo>
                  <a:lnTo>
                    <a:pt x="495399" y="270987"/>
                  </a:lnTo>
                  <a:lnTo>
                    <a:pt x="499633" y="262519"/>
                  </a:lnTo>
                  <a:lnTo>
                    <a:pt x="486930" y="262519"/>
                  </a:lnTo>
                  <a:lnTo>
                    <a:pt x="486930" y="237114"/>
                  </a:lnTo>
                  <a:lnTo>
                    <a:pt x="478462" y="220177"/>
                  </a:lnTo>
                  <a:lnTo>
                    <a:pt x="482696" y="190538"/>
                  </a:lnTo>
                  <a:lnTo>
                    <a:pt x="486930" y="173601"/>
                  </a:lnTo>
                  <a:lnTo>
                    <a:pt x="478462" y="173601"/>
                  </a:lnTo>
                  <a:lnTo>
                    <a:pt x="482696" y="156664"/>
                  </a:lnTo>
                  <a:lnTo>
                    <a:pt x="499633" y="139728"/>
                  </a:lnTo>
                  <a:lnTo>
                    <a:pt x="482696" y="114323"/>
                  </a:lnTo>
                  <a:lnTo>
                    <a:pt x="478462" y="84683"/>
                  </a:lnTo>
                  <a:lnTo>
                    <a:pt x="410715" y="21171"/>
                  </a:lnTo>
                  <a:lnTo>
                    <a:pt x="402247" y="4234"/>
                  </a:lnTo>
                  <a:lnTo>
                    <a:pt x="385310" y="4234"/>
                  </a:lnTo>
                  <a:lnTo>
                    <a:pt x="37260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5" name="Google Shape;1215;p16"/>
            <p:cNvSpPr/>
            <p:nvPr/>
          </p:nvSpPr>
          <p:spPr>
            <a:xfrm>
              <a:off x="3401503" y="2006816"/>
              <a:ext cx="436120" cy="368373"/>
            </a:xfrm>
            <a:custGeom>
              <a:avLst/>
              <a:gdLst/>
              <a:ahLst/>
              <a:cxnLst/>
              <a:rect l="l" t="t" r="r" b="b"/>
              <a:pathLst>
                <a:path w="436120" h="368373" extrusionOk="0">
                  <a:moveTo>
                    <a:pt x="63513" y="0"/>
                  </a:moveTo>
                  <a:lnTo>
                    <a:pt x="50810" y="4234"/>
                  </a:lnTo>
                  <a:lnTo>
                    <a:pt x="33873" y="21171"/>
                  </a:lnTo>
                  <a:lnTo>
                    <a:pt x="0" y="25405"/>
                  </a:lnTo>
                  <a:lnTo>
                    <a:pt x="4234" y="84683"/>
                  </a:lnTo>
                  <a:lnTo>
                    <a:pt x="21171" y="88918"/>
                  </a:lnTo>
                  <a:lnTo>
                    <a:pt x="21171" y="93152"/>
                  </a:lnTo>
                  <a:lnTo>
                    <a:pt x="4234" y="101620"/>
                  </a:lnTo>
                  <a:lnTo>
                    <a:pt x="25405" y="131259"/>
                  </a:lnTo>
                  <a:lnTo>
                    <a:pt x="33873" y="165133"/>
                  </a:lnTo>
                  <a:lnTo>
                    <a:pt x="29639" y="182069"/>
                  </a:lnTo>
                  <a:lnTo>
                    <a:pt x="16937" y="190538"/>
                  </a:lnTo>
                  <a:lnTo>
                    <a:pt x="16937" y="203240"/>
                  </a:lnTo>
                  <a:lnTo>
                    <a:pt x="33873" y="207475"/>
                  </a:lnTo>
                  <a:lnTo>
                    <a:pt x="38108" y="220177"/>
                  </a:lnTo>
                  <a:lnTo>
                    <a:pt x="25405" y="258285"/>
                  </a:lnTo>
                  <a:lnTo>
                    <a:pt x="38108" y="270987"/>
                  </a:lnTo>
                  <a:lnTo>
                    <a:pt x="80449" y="275221"/>
                  </a:lnTo>
                  <a:lnTo>
                    <a:pt x="88918" y="296392"/>
                  </a:lnTo>
                  <a:lnTo>
                    <a:pt x="101620" y="309095"/>
                  </a:lnTo>
                  <a:lnTo>
                    <a:pt x="122791" y="317563"/>
                  </a:lnTo>
                  <a:lnTo>
                    <a:pt x="131259" y="338734"/>
                  </a:lnTo>
                  <a:lnTo>
                    <a:pt x="122791" y="355671"/>
                  </a:lnTo>
                  <a:lnTo>
                    <a:pt x="143962" y="368373"/>
                  </a:lnTo>
                  <a:lnTo>
                    <a:pt x="165133" y="351436"/>
                  </a:lnTo>
                  <a:lnTo>
                    <a:pt x="186304" y="351436"/>
                  </a:lnTo>
                  <a:lnTo>
                    <a:pt x="241348" y="321797"/>
                  </a:lnTo>
                  <a:lnTo>
                    <a:pt x="258285" y="330266"/>
                  </a:lnTo>
                  <a:lnTo>
                    <a:pt x="296392" y="330266"/>
                  </a:lnTo>
                  <a:lnTo>
                    <a:pt x="304861" y="317563"/>
                  </a:lnTo>
                  <a:lnTo>
                    <a:pt x="304861" y="296392"/>
                  </a:lnTo>
                  <a:lnTo>
                    <a:pt x="338734" y="279455"/>
                  </a:lnTo>
                  <a:lnTo>
                    <a:pt x="338734" y="254050"/>
                  </a:lnTo>
                  <a:lnTo>
                    <a:pt x="342968" y="245582"/>
                  </a:lnTo>
                  <a:lnTo>
                    <a:pt x="342968" y="241348"/>
                  </a:lnTo>
                  <a:lnTo>
                    <a:pt x="351437" y="232880"/>
                  </a:lnTo>
                  <a:lnTo>
                    <a:pt x="338734" y="228645"/>
                  </a:lnTo>
                  <a:lnTo>
                    <a:pt x="338734" y="220177"/>
                  </a:lnTo>
                  <a:lnTo>
                    <a:pt x="330266" y="207475"/>
                  </a:lnTo>
                  <a:lnTo>
                    <a:pt x="338734" y="199006"/>
                  </a:lnTo>
                  <a:lnTo>
                    <a:pt x="381076" y="186304"/>
                  </a:lnTo>
                  <a:lnTo>
                    <a:pt x="389544" y="169367"/>
                  </a:lnTo>
                  <a:lnTo>
                    <a:pt x="398013" y="135494"/>
                  </a:lnTo>
                  <a:lnTo>
                    <a:pt x="410715" y="118557"/>
                  </a:lnTo>
                  <a:lnTo>
                    <a:pt x="414949" y="101620"/>
                  </a:lnTo>
                  <a:lnTo>
                    <a:pt x="427652" y="110089"/>
                  </a:lnTo>
                  <a:lnTo>
                    <a:pt x="436120" y="105854"/>
                  </a:lnTo>
                  <a:lnTo>
                    <a:pt x="431886" y="93152"/>
                  </a:lnTo>
                  <a:lnTo>
                    <a:pt x="427652" y="59278"/>
                  </a:lnTo>
                  <a:lnTo>
                    <a:pt x="410715" y="46576"/>
                  </a:lnTo>
                  <a:lnTo>
                    <a:pt x="389544" y="42342"/>
                  </a:lnTo>
                  <a:lnTo>
                    <a:pt x="347202" y="21171"/>
                  </a:lnTo>
                  <a:lnTo>
                    <a:pt x="313329" y="25405"/>
                  </a:lnTo>
                  <a:lnTo>
                    <a:pt x="292158" y="38108"/>
                  </a:lnTo>
                  <a:lnTo>
                    <a:pt x="283690" y="67747"/>
                  </a:lnTo>
                  <a:lnTo>
                    <a:pt x="245582" y="71981"/>
                  </a:lnTo>
                  <a:lnTo>
                    <a:pt x="207475" y="84683"/>
                  </a:lnTo>
                  <a:lnTo>
                    <a:pt x="220177" y="93152"/>
                  </a:lnTo>
                  <a:lnTo>
                    <a:pt x="215943" y="105854"/>
                  </a:lnTo>
                  <a:lnTo>
                    <a:pt x="199006" y="105854"/>
                  </a:lnTo>
                  <a:lnTo>
                    <a:pt x="186304" y="84683"/>
                  </a:lnTo>
                  <a:lnTo>
                    <a:pt x="177835" y="84683"/>
                  </a:lnTo>
                  <a:lnTo>
                    <a:pt x="160899" y="71981"/>
                  </a:lnTo>
                  <a:lnTo>
                    <a:pt x="182070" y="63513"/>
                  </a:lnTo>
                  <a:lnTo>
                    <a:pt x="143962" y="38108"/>
                  </a:lnTo>
                  <a:lnTo>
                    <a:pt x="110089" y="42342"/>
                  </a:lnTo>
                  <a:lnTo>
                    <a:pt x="101620" y="25405"/>
                  </a:lnTo>
                  <a:lnTo>
                    <a:pt x="80449" y="25405"/>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6" name="Google Shape;1216;p16"/>
            <p:cNvSpPr/>
            <p:nvPr/>
          </p:nvSpPr>
          <p:spPr>
            <a:xfrm>
              <a:off x="3304117" y="2807074"/>
              <a:ext cx="398012" cy="431885"/>
            </a:xfrm>
            <a:custGeom>
              <a:avLst/>
              <a:gdLst/>
              <a:ahLst/>
              <a:cxnLst/>
              <a:rect l="l" t="t" r="r" b="b"/>
              <a:pathLst>
                <a:path w="398012" h="431885" extrusionOk="0">
                  <a:moveTo>
                    <a:pt x="169367" y="0"/>
                  </a:moveTo>
                  <a:lnTo>
                    <a:pt x="173601" y="8468"/>
                  </a:lnTo>
                  <a:lnTo>
                    <a:pt x="127025" y="21171"/>
                  </a:lnTo>
                  <a:lnTo>
                    <a:pt x="118557" y="33873"/>
                  </a:lnTo>
                  <a:lnTo>
                    <a:pt x="101620" y="21171"/>
                  </a:lnTo>
                  <a:lnTo>
                    <a:pt x="110089" y="55044"/>
                  </a:lnTo>
                  <a:lnTo>
                    <a:pt x="93152" y="55044"/>
                  </a:lnTo>
                  <a:lnTo>
                    <a:pt x="63513" y="33873"/>
                  </a:lnTo>
                  <a:lnTo>
                    <a:pt x="46576" y="63513"/>
                  </a:lnTo>
                  <a:lnTo>
                    <a:pt x="55044" y="71981"/>
                  </a:lnTo>
                  <a:lnTo>
                    <a:pt x="55044" y="80449"/>
                  </a:lnTo>
                  <a:lnTo>
                    <a:pt x="38108" y="101620"/>
                  </a:lnTo>
                  <a:lnTo>
                    <a:pt x="42342" y="135494"/>
                  </a:lnTo>
                  <a:lnTo>
                    <a:pt x="16937" y="165133"/>
                  </a:lnTo>
                  <a:lnTo>
                    <a:pt x="0" y="224411"/>
                  </a:lnTo>
                  <a:lnTo>
                    <a:pt x="8468" y="249816"/>
                  </a:lnTo>
                  <a:lnTo>
                    <a:pt x="33873" y="258285"/>
                  </a:lnTo>
                  <a:lnTo>
                    <a:pt x="33873" y="275221"/>
                  </a:lnTo>
                  <a:lnTo>
                    <a:pt x="71981" y="283690"/>
                  </a:lnTo>
                  <a:lnTo>
                    <a:pt x="71981" y="313329"/>
                  </a:lnTo>
                  <a:lnTo>
                    <a:pt x="71981" y="334500"/>
                  </a:lnTo>
                  <a:lnTo>
                    <a:pt x="114323" y="334500"/>
                  </a:lnTo>
                  <a:lnTo>
                    <a:pt x="156665" y="321797"/>
                  </a:lnTo>
                  <a:lnTo>
                    <a:pt x="152430" y="304861"/>
                  </a:lnTo>
                  <a:lnTo>
                    <a:pt x="165133" y="300626"/>
                  </a:lnTo>
                  <a:lnTo>
                    <a:pt x="177835" y="317563"/>
                  </a:lnTo>
                  <a:lnTo>
                    <a:pt x="186304" y="321797"/>
                  </a:lnTo>
                  <a:lnTo>
                    <a:pt x="199006" y="355671"/>
                  </a:lnTo>
                  <a:lnTo>
                    <a:pt x="224411" y="385310"/>
                  </a:lnTo>
                  <a:lnTo>
                    <a:pt x="228646" y="406481"/>
                  </a:lnTo>
                  <a:lnTo>
                    <a:pt x="249816" y="431886"/>
                  </a:lnTo>
                  <a:lnTo>
                    <a:pt x="262519" y="427652"/>
                  </a:lnTo>
                  <a:lnTo>
                    <a:pt x="279456" y="414949"/>
                  </a:lnTo>
                  <a:lnTo>
                    <a:pt x="292158" y="351436"/>
                  </a:lnTo>
                  <a:lnTo>
                    <a:pt x="300627" y="330266"/>
                  </a:lnTo>
                  <a:lnTo>
                    <a:pt x="304861" y="300626"/>
                  </a:lnTo>
                  <a:lnTo>
                    <a:pt x="330266" y="292158"/>
                  </a:lnTo>
                  <a:lnTo>
                    <a:pt x="347202" y="296392"/>
                  </a:lnTo>
                  <a:lnTo>
                    <a:pt x="355671" y="304861"/>
                  </a:lnTo>
                  <a:lnTo>
                    <a:pt x="368373" y="287924"/>
                  </a:lnTo>
                  <a:lnTo>
                    <a:pt x="381076" y="275221"/>
                  </a:lnTo>
                  <a:lnTo>
                    <a:pt x="381076" y="262519"/>
                  </a:lnTo>
                  <a:lnTo>
                    <a:pt x="393778" y="262519"/>
                  </a:lnTo>
                  <a:lnTo>
                    <a:pt x="398013" y="249816"/>
                  </a:lnTo>
                  <a:lnTo>
                    <a:pt x="385310" y="232880"/>
                  </a:lnTo>
                  <a:lnTo>
                    <a:pt x="389544" y="224411"/>
                  </a:lnTo>
                  <a:lnTo>
                    <a:pt x="381076" y="215943"/>
                  </a:lnTo>
                  <a:lnTo>
                    <a:pt x="355671" y="182069"/>
                  </a:lnTo>
                  <a:lnTo>
                    <a:pt x="326032" y="182069"/>
                  </a:lnTo>
                  <a:lnTo>
                    <a:pt x="317563" y="169367"/>
                  </a:lnTo>
                  <a:lnTo>
                    <a:pt x="317563" y="118557"/>
                  </a:lnTo>
                  <a:lnTo>
                    <a:pt x="304861" y="84683"/>
                  </a:lnTo>
                  <a:lnTo>
                    <a:pt x="304861" y="46576"/>
                  </a:lnTo>
                  <a:lnTo>
                    <a:pt x="287924" y="42342"/>
                  </a:lnTo>
                  <a:lnTo>
                    <a:pt x="270987" y="29639"/>
                  </a:lnTo>
                  <a:lnTo>
                    <a:pt x="266753" y="29639"/>
                  </a:lnTo>
                  <a:lnTo>
                    <a:pt x="249816" y="42342"/>
                  </a:lnTo>
                  <a:lnTo>
                    <a:pt x="241348" y="33873"/>
                  </a:lnTo>
                  <a:lnTo>
                    <a:pt x="237114" y="21171"/>
                  </a:lnTo>
                  <a:lnTo>
                    <a:pt x="249816" y="12703"/>
                  </a:lnTo>
                  <a:lnTo>
                    <a:pt x="249816" y="8468"/>
                  </a:lnTo>
                  <a:lnTo>
                    <a:pt x="245582" y="4234"/>
                  </a:lnTo>
                  <a:lnTo>
                    <a:pt x="16936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7" name="Google Shape;1217;p16"/>
            <p:cNvSpPr/>
            <p:nvPr/>
          </p:nvSpPr>
          <p:spPr>
            <a:xfrm>
              <a:off x="3744471" y="2523385"/>
              <a:ext cx="482696" cy="381075"/>
            </a:xfrm>
            <a:custGeom>
              <a:avLst/>
              <a:gdLst/>
              <a:ahLst/>
              <a:cxnLst/>
              <a:rect l="l" t="t" r="r" b="b"/>
              <a:pathLst>
                <a:path w="482696" h="381075" extrusionOk="0">
                  <a:moveTo>
                    <a:pt x="211709" y="0"/>
                  </a:moveTo>
                  <a:lnTo>
                    <a:pt x="190538" y="16937"/>
                  </a:lnTo>
                  <a:lnTo>
                    <a:pt x="148196" y="21171"/>
                  </a:lnTo>
                  <a:lnTo>
                    <a:pt x="143962" y="25405"/>
                  </a:lnTo>
                  <a:lnTo>
                    <a:pt x="148196" y="33873"/>
                  </a:lnTo>
                  <a:lnTo>
                    <a:pt x="135494" y="46576"/>
                  </a:lnTo>
                  <a:lnTo>
                    <a:pt x="139728" y="76215"/>
                  </a:lnTo>
                  <a:lnTo>
                    <a:pt x="127025" y="76215"/>
                  </a:lnTo>
                  <a:lnTo>
                    <a:pt x="118557" y="105854"/>
                  </a:lnTo>
                  <a:lnTo>
                    <a:pt x="105854" y="118557"/>
                  </a:lnTo>
                  <a:lnTo>
                    <a:pt x="84684" y="118557"/>
                  </a:lnTo>
                  <a:lnTo>
                    <a:pt x="67747" y="127025"/>
                  </a:lnTo>
                  <a:lnTo>
                    <a:pt x="59278" y="118557"/>
                  </a:lnTo>
                  <a:lnTo>
                    <a:pt x="46576" y="114323"/>
                  </a:lnTo>
                  <a:lnTo>
                    <a:pt x="38108" y="122791"/>
                  </a:lnTo>
                  <a:lnTo>
                    <a:pt x="38108" y="135494"/>
                  </a:lnTo>
                  <a:lnTo>
                    <a:pt x="25405" y="139728"/>
                  </a:lnTo>
                  <a:lnTo>
                    <a:pt x="12703" y="131259"/>
                  </a:lnTo>
                  <a:lnTo>
                    <a:pt x="4234" y="135494"/>
                  </a:lnTo>
                  <a:lnTo>
                    <a:pt x="4234" y="148196"/>
                  </a:lnTo>
                  <a:lnTo>
                    <a:pt x="0" y="156664"/>
                  </a:lnTo>
                  <a:lnTo>
                    <a:pt x="4234" y="156664"/>
                  </a:lnTo>
                  <a:lnTo>
                    <a:pt x="16937" y="156664"/>
                  </a:lnTo>
                  <a:lnTo>
                    <a:pt x="16937" y="165133"/>
                  </a:lnTo>
                  <a:lnTo>
                    <a:pt x="8468" y="182069"/>
                  </a:lnTo>
                  <a:lnTo>
                    <a:pt x="8468" y="190538"/>
                  </a:lnTo>
                  <a:lnTo>
                    <a:pt x="16937" y="190538"/>
                  </a:lnTo>
                  <a:lnTo>
                    <a:pt x="25405" y="199006"/>
                  </a:lnTo>
                  <a:lnTo>
                    <a:pt x="25405" y="207475"/>
                  </a:lnTo>
                  <a:lnTo>
                    <a:pt x="8468" y="224411"/>
                  </a:lnTo>
                  <a:lnTo>
                    <a:pt x="16937" y="245582"/>
                  </a:lnTo>
                  <a:lnTo>
                    <a:pt x="16937" y="254050"/>
                  </a:lnTo>
                  <a:lnTo>
                    <a:pt x="33873" y="266753"/>
                  </a:lnTo>
                  <a:lnTo>
                    <a:pt x="50810" y="266753"/>
                  </a:lnTo>
                  <a:lnTo>
                    <a:pt x="63513" y="279455"/>
                  </a:lnTo>
                  <a:lnTo>
                    <a:pt x="67747" y="296392"/>
                  </a:lnTo>
                  <a:lnTo>
                    <a:pt x="80449" y="313329"/>
                  </a:lnTo>
                  <a:lnTo>
                    <a:pt x="97386" y="309095"/>
                  </a:lnTo>
                  <a:lnTo>
                    <a:pt x="105854" y="296392"/>
                  </a:lnTo>
                  <a:lnTo>
                    <a:pt x="127025" y="296392"/>
                  </a:lnTo>
                  <a:lnTo>
                    <a:pt x="135494" y="304861"/>
                  </a:lnTo>
                  <a:lnTo>
                    <a:pt x="148196" y="304861"/>
                  </a:lnTo>
                  <a:lnTo>
                    <a:pt x="156665" y="296392"/>
                  </a:lnTo>
                  <a:lnTo>
                    <a:pt x="211709" y="296392"/>
                  </a:lnTo>
                  <a:lnTo>
                    <a:pt x="224411" y="317563"/>
                  </a:lnTo>
                  <a:lnTo>
                    <a:pt x="241348" y="321797"/>
                  </a:lnTo>
                  <a:lnTo>
                    <a:pt x="254051" y="334500"/>
                  </a:lnTo>
                  <a:lnTo>
                    <a:pt x="270987" y="334500"/>
                  </a:lnTo>
                  <a:lnTo>
                    <a:pt x="275221" y="326031"/>
                  </a:lnTo>
                  <a:lnTo>
                    <a:pt x="283690" y="326031"/>
                  </a:lnTo>
                  <a:lnTo>
                    <a:pt x="296392" y="342968"/>
                  </a:lnTo>
                  <a:lnTo>
                    <a:pt x="321797" y="342968"/>
                  </a:lnTo>
                  <a:lnTo>
                    <a:pt x="330266" y="351436"/>
                  </a:lnTo>
                  <a:lnTo>
                    <a:pt x="347202" y="376842"/>
                  </a:lnTo>
                  <a:lnTo>
                    <a:pt x="355671" y="381076"/>
                  </a:lnTo>
                  <a:lnTo>
                    <a:pt x="364139" y="381076"/>
                  </a:lnTo>
                  <a:lnTo>
                    <a:pt x="364139" y="359905"/>
                  </a:lnTo>
                  <a:lnTo>
                    <a:pt x="368373" y="359905"/>
                  </a:lnTo>
                  <a:lnTo>
                    <a:pt x="376842" y="359905"/>
                  </a:lnTo>
                  <a:lnTo>
                    <a:pt x="385310" y="372607"/>
                  </a:lnTo>
                  <a:lnTo>
                    <a:pt x="393778" y="376842"/>
                  </a:lnTo>
                  <a:lnTo>
                    <a:pt x="410715" y="372607"/>
                  </a:lnTo>
                  <a:lnTo>
                    <a:pt x="406481" y="368373"/>
                  </a:lnTo>
                  <a:lnTo>
                    <a:pt x="406481" y="351436"/>
                  </a:lnTo>
                  <a:lnTo>
                    <a:pt x="436120" y="342968"/>
                  </a:lnTo>
                  <a:lnTo>
                    <a:pt x="431886" y="326031"/>
                  </a:lnTo>
                  <a:lnTo>
                    <a:pt x="427652" y="300626"/>
                  </a:lnTo>
                  <a:lnTo>
                    <a:pt x="406481" y="275221"/>
                  </a:lnTo>
                  <a:lnTo>
                    <a:pt x="402247" y="258285"/>
                  </a:lnTo>
                  <a:lnTo>
                    <a:pt x="436120" y="258285"/>
                  </a:lnTo>
                  <a:lnTo>
                    <a:pt x="457291" y="241348"/>
                  </a:lnTo>
                  <a:lnTo>
                    <a:pt x="457291" y="220177"/>
                  </a:lnTo>
                  <a:lnTo>
                    <a:pt x="444589" y="203240"/>
                  </a:lnTo>
                  <a:lnTo>
                    <a:pt x="482696" y="169367"/>
                  </a:lnTo>
                  <a:lnTo>
                    <a:pt x="482696" y="143962"/>
                  </a:lnTo>
                  <a:lnTo>
                    <a:pt x="465759" y="122791"/>
                  </a:lnTo>
                  <a:lnTo>
                    <a:pt x="457291" y="97386"/>
                  </a:lnTo>
                  <a:lnTo>
                    <a:pt x="427652" y="71981"/>
                  </a:lnTo>
                  <a:lnTo>
                    <a:pt x="389544" y="93152"/>
                  </a:lnTo>
                  <a:lnTo>
                    <a:pt x="389544" y="80449"/>
                  </a:lnTo>
                  <a:lnTo>
                    <a:pt x="372608" y="80449"/>
                  </a:lnTo>
                  <a:lnTo>
                    <a:pt x="368373" y="93152"/>
                  </a:lnTo>
                  <a:lnTo>
                    <a:pt x="351437" y="93152"/>
                  </a:lnTo>
                  <a:lnTo>
                    <a:pt x="309095" y="93152"/>
                  </a:lnTo>
                  <a:lnTo>
                    <a:pt x="292158" y="101620"/>
                  </a:lnTo>
                  <a:lnTo>
                    <a:pt x="279456" y="93152"/>
                  </a:lnTo>
                  <a:lnTo>
                    <a:pt x="304861" y="76215"/>
                  </a:lnTo>
                  <a:lnTo>
                    <a:pt x="300627" y="46576"/>
                  </a:lnTo>
                  <a:lnTo>
                    <a:pt x="283690" y="38108"/>
                  </a:lnTo>
                  <a:lnTo>
                    <a:pt x="266753" y="16937"/>
                  </a:lnTo>
                  <a:lnTo>
                    <a:pt x="228646" y="12703"/>
                  </a:lnTo>
                  <a:lnTo>
                    <a:pt x="211709" y="0"/>
                  </a:lnTo>
                  <a:close/>
                </a:path>
              </a:pathLst>
            </a:custGeom>
            <a:solidFill>
              <a:srgbClr val="6B63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8" name="Google Shape;1218;p16"/>
            <p:cNvSpPr/>
            <p:nvPr/>
          </p:nvSpPr>
          <p:spPr>
            <a:xfrm>
              <a:off x="3553933" y="2997612"/>
              <a:ext cx="398012" cy="410714"/>
            </a:xfrm>
            <a:custGeom>
              <a:avLst/>
              <a:gdLst/>
              <a:ahLst/>
              <a:cxnLst/>
              <a:rect l="l" t="t" r="r" b="b"/>
              <a:pathLst>
                <a:path w="398012" h="410714" extrusionOk="0">
                  <a:moveTo>
                    <a:pt x="254051" y="0"/>
                  </a:moveTo>
                  <a:lnTo>
                    <a:pt x="241348" y="4234"/>
                  </a:lnTo>
                  <a:lnTo>
                    <a:pt x="224411" y="4234"/>
                  </a:lnTo>
                  <a:lnTo>
                    <a:pt x="199006" y="12703"/>
                  </a:lnTo>
                  <a:lnTo>
                    <a:pt x="194772" y="25405"/>
                  </a:lnTo>
                  <a:lnTo>
                    <a:pt x="190538" y="21171"/>
                  </a:lnTo>
                  <a:lnTo>
                    <a:pt x="165133" y="21171"/>
                  </a:lnTo>
                  <a:lnTo>
                    <a:pt x="152430" y="29639"/>
                  </a:lnTo>
                  <a:lnTo>
                    <a:pt x="139728" y="33873"/>
                  </a:lnTo>
                  <a:lnTo>
                    <a:pt x="135494" y="42342"/>
                  </a:lnTo>
                  <a:lnTo>
                    <a:pt x="148196" y="59278"/>
                  </a:lnTo>
                  <a:lnTo>
                    <a:pt x="143962" y="71981"/>
                  </a:lnTo>
                  <a:lnTo>
                    <a:pt x="131259" y="71981"/>
                  </a:lnTo>
                  <a:lnTo>
                    <a:pt x="131259" y="84683"/>
                  </a:lnTo>
                  <a:lnTo>
                    <a:pt x="118557" y="97386"/>
                  </a:lnTo>
                  <a:lnTo>
                    <a:pt x="105854" y="114323"/>
                  </a:lnTo>
                  <a:lnTo>
                    <a:pt x="97386" y="105854"/>
                  </a:lnTo>
                  <a:lnTo>
                    <a:pt x="80449" y="101620"/>
                  </a:lnTo>
                  <a:lnTo>
                    <a:pt x="55044" y="110089"/>
                  </a:lnTo>
                  <a:lnTo>
                    <a:pt x="50810" y="139728"/>
                  </a:lnTo>
                  <a:lnTo>
                    <a:pt x="42342" y="160899"/>
                  </a:lnTo>
                  <a:lnTo>
                    <a:pt x="29639" y="224411"/>
                  </a:lnTo>
                  <a:lnTo>
                    <a:pt x="12703" y="237114"/>
                  </a:lnTo>
                  <a:lnTo>
                    <a:pt x="0" y="241348"/>
                  </a:lnTo>
                  <a:lnTo>
                    <a:pt x="4234" y="241348"/>
                  </a:lnTo>
                  <a:lnTo>
                    <a:pt x="4234" y="270987"/>
                  </a:lnTo>
                  <a:lnTo>
                    <a:pt x="0" y="292158"/>
                  </a:lnTo>
                  <a:lnTo>
                    <a:pt x="29639" y="313329"/>
                  </a:lnTo>
                  <a:lnTo>
                    <a:pt x="42342" y="330266"/>
                  </a:lnTo>
                  <a:lnTo>
                    <a:pt x="67747" y="330266"/>
                  </a:lnTo>
                  <a:lnTo>
                    <a:pt x="76215" y="364139"/>
                  </a:lnTo>
                  <a:lnTo>
                    <a:pt x="93152" y="372607"/>
                  </a:lnTo>
                  <a:lnTo>
                    <a:pt x="88918" y="398012"/>
                  </a:lnTo>
                  <a:lnTo>
                    <a:pt x="76215" y="398012"/>
                  </a:lnTo>
                  <a:lnTo>
                    <a:pt x="80449" y="398012"/>
                  </a:lnTo>
                  <a:lnTo>
                    <a:pt x="122791" y="402247"/>
                  </a:lnTo>
                  <a:lnTo>
                    <a:pt x="135494" y="389544"/>
                  </a:lnTo>
                  <a:lnTo>
                    <a:pt x="160899" y="410715"/>
                  </a:lnTo>
                  <a:lnTo>
                    <a:pt x="190538" y="376842"/>
                  </a:lnTo>
                  <a:lnTo>
                    <a:pt x="203240" y="385310"/>
                  </a:lnTo>
                  <a:lnTo>
                    <a:pt x="220177" y="385310"/>
                  </a:lnTo>
                  <a:lnTo>
                    <a:pt x="228646" y="389544"/>
                  </a:lnTo>
                  <a:lnTo>
                    <a:pt x="254051" y="389544"/>
                  </a:lnTo>
                  <a:lnTo>
                    <a:pt x="262519" y="364139"/>
                  </a:lnTo>
                  <a:lnTo>
                    <a:pt x="338734" y="376842"/>
                  </a:lnTo>
                  <a:lnTo>
                    <a:pt x="368373" y="381076"/>
                  </a:lnTo>
                  <a:lnTo>
                    <a:pt x="381076" y="381076"/>
                  </a:lnTo>
                  <a:lnTo>
                    <a:pt x="385310" y="368373"/>
                  </a:lnTo>
                  <a:lnTo>
                    <a:pt x="398013" y="351436"/>
                  </a:lnTo>
                  <a:lnTo>
                    <a:pt x="398013" y="338734"/>
                  </a:lnTo>
                  <a:lnTo>
                    <a:pt x="385310" y="321797"/>
                  </a:lnTo>
                  <a:lnTo>
                    <a:pt x="389544" y="317563"/>
                  </a:lnTo>
                  <a:lnTo>
                    <a:pt x="389544" y="296392"/>
                  </a:lnTo>
                  <a:lnTo>
                    <a:pt x="398013" y="287924"/>
                  </a:lnTo>
                  <a:lnTo>
                    <a:pt x="398013" y="283690"/>
                  </a:lnTo>
                  <a:lnTo>
                    <a:pt x="385310" y="275221"/>
                  </a:lnTo>
                  <a:lnTo>
                    <a:pt x="381076" y="258285"/>
                  </a:lnTo>
                  <a:lnTo>
                    <a:pt x="359905" y="245582"/>
                  </a:lnTo>
                  <a:lnTo>
                    <a:pt x="359905" y="232880"/>
                  </a:lnTo>
                  <a:lnTo>
                    <a:pt x="376842" y="224411"/>
                  </a:lnTo>
                  <a:lnTo>
                    <a:pt x="376842" y="215943"/>
                  </a:lnTo>
                  <a:lnTo>
                    <a:pt x="359905" y="203240"/>
                  </a:lnTo>
                  <a:lnTo>
                    <a:pt x="355671" y="194772"/>
                  </a:lnTo>
                  <a:lnTo>
                    <a:pt x="368373" y="190538"/>
                  </a:lnTo>
                  <a:lnTo>
                    <a:pt x="364139" y="182069"/>
                  </a:lnTo>
                  <a:lnTo>
                    <a:pt x="385310" y="165133"/>
                  </a:lnTo>
                  <a:lnTo>
                    <a:pt x="381076" y="160899"/>
                  </a:lnTo>
                  <a:lnTo>
                    <a:pt x="368373" y="160899"/>
                  </a:lnTo>
                  <a:lnTo>
                    <a:pt x="359905" y="152430"/>
                  </a:lnTo>
                  <a:lnTo>
                    <a:pt x="359905" y="143962"/>
                  </a:lnTo>
                  <a:lnTo>
                    <a:pt x="368373" y="131259"/>
                  </a:lnTo>
                  <a:lnTo>
                    <a:pt x="368373" y="122791"/>
                  </a:lnTo>
                  <a:lnTo>
                    <a:pt x="351437" y="97386"/>
                  </a:lnTo>
                  <a:lnTo>
                    <a:pt x="351437" y="76215"/>
                  </a:lnTo>
                  <a:lnTo>
                    <a:pt x="342968" y="71981"/>
                  </a:lnTo>
                  <a:lnTo>
                    <a:pt x="321797" y="71981"/>
                  </a:lnTo>
                  <a:lnTo>
                    <a:pt x="304861" y="76215"/>
                  </a:lnTo>
                  <a:lnTo>
                    <a:pt x="283690" y="76215"/>
                  </a:lnTo>
                  <a:lnTo>
                    <a:pt x="275221" y="67747"/>
                  </a:lnTo>
                  <a:lnTo>
                    <a:pt x="270987" y="59278"/>
                  </a:lnTo>
                  <a:lnTo>
                    <a:pt x="287924" y="46576"/>
                  </a:lnTo>
                  <a:lnTo>
                    <a:pt x="287924" y="29639"/>
                  </a:lnTo>
                  <a:lnTo>
                    <a:pt x="266753" y="12703"/>
                  </a:lnTo>
                  <a:lnTo>
                    <a:pt x="254051"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9" name="Google Shape;1219;p16"/>
            <p:cNvSpPr/>
            <p:nvPr/>
          </p:nvSpPr>
          <p:spPr>
            <a:xfrm>
              <a:off x="3469250" y="2616537"/>
              <a:ext cx="499632" cy="414949"/>
            </a:xfrm>
            <a:custGeom>
              <a:avLst/>
              <a:gdLst/>
              <a:ahLst/>
              <a:cxnLst/>
              <a:rect l="l" t="t" r="r" b="b"/>
              <a:pathLst>
                <a:path w="499632" h="414949" extrusionOk="0">
                  <a:moveTo>
                    <a:pt x="84684" y="0"/>
                  </a:moveTo>
                  <a:lnTo>
                    <a:pt x="76215" y="12703"/>
                  </a:lnTo>
                  <a:lnTo>
                    <a:pt x="63513" y="33873"/>
                  </a:lnTo>
                  <a:lnTo>
                    <a:pt x="80449" y="46576"/>
                  </a:lnTo>
                  <a:lnTo>
                    <a:pt x="76215" y="80449"/>
                  </a:lnTo>
                  <a:lnTo>
                    <a:pt x="71981" y="101620"/>
                  </a:lnTo>
                  <a:lnTo>
                    <a:pt x="55044" y="101620"/>
                  </a:lnTo>
                  <a:lnTo>
                    <a:pt x="55044" y="131259"/>
                  </a:lnTo>
                  <a:lnTo>
                    <a:pt x="33873" y="156664"/>
                  </a:lnTo>
                  <a:lnTo>
                    <a:pt x="12703" y="165133"/>
                  </a:lnTo>
                  <a:lnTo>
                    <a:pt x="0" y="177835"/>
                  </a:lnTo>
                  <a:lnTo>
                    <a:pt x="4234" y="190538"/>
                  </a:lnTo>
                  <a:lnTo>
                    <a:pt x="80449" y="194772"/>
                  </a:lnTo>
                  <a:lnTo>
                    <a:pt x="84684" y="199006"/>
                  </a:lnTo>
                  <a:lnTo>
                    <a:pt x="84684" y="203240"/>
                  </a:lnTo>
                  <a:lnTo>
                    <a:pt x="71981" y="211709"/>
                  </a:lnTo>
                  <a:lnTo>
                    <a:pt x="76215" y="224411"/>
                  </a:lnTo>
                  <a:lnTo>
                    <a:pt x="84684" y="232880"/>
                  </a:lnTo>
                  <a:lnTo>
                    <a:pt x="101620" y="220177"/>
                  </a:lnTo>
                  <a:lnTo>
                    <a:pt x="105854" y="220177"/>
                  </a:lnTo>
                  <a:lnTo>
                    <a:pt x="122791" y="232880"/>
                  </a:lnTo>
                  <a:lnTo>
                    <a:pt x="139728" y="237114"/>
                  </a:lnTo>
                  <a:lnTo>
                    <a:pt x="139728" y="275221"/>
                  </a:lnTo>
                  <a:lnTo>
                    <a:pt x="152430" y="304861"/>
                  </a:lnTo>
                  <a:lnTo>
                    <a:pt x="152430" y="359905"/>
                  </a:lnTo>
                  <a:lnTo>
                    <a:pt x="160899" y="372607"/>
                  </a:lnTo>
                  <a:lnTo>
                    <a:pt x="190538" y="372607"/>
                  </a:lnTo>
                  <a:lnTo>
                    <a:pt x="215943" y="410715"/>
                  </a:lnTo>
                  <a:lnTo>
                    <a:pt x="220177" y="414949"/>
                  </a:lnTo>
                  <a:lnTo>
                    <a:pt x="224411" y="414949"/>
                  </a:lnTo>
                  <a:lnTo>
                    <a:pt x="237114" y="410715"/>
                  </a:lnTo>
                  <a:lnTo>
                    <a:pt x="249816" y="402247"/>
                  </a:lnTo>
                  <a:lnTo>
                    <a:pt x="275221" y="402247"/>
                  </a:lnTo>
                  <a:lnTo>
                    <a:pt x="279456" y="406481"/>
                  </a:lnTo>
                  <a:lnTo>
                    <a:pt x="283690" y="393778"/>
                  </a:lnTo>
                  <a:lnTo>
                    <a:pt x="309095" y="385310"/>
                  </a:lnTo>
                  <a:lnTo>
                    <a:pt x="326032" y="385310"/>
                  </a:lnTo>
                  <a:lnTo>
                    <a:pt x="338734" y="381076"/>
                  </a:lnTo>
                  <a:lnTo>
                    <a:pt x="351437" y="393778"/>
                  </a:lnTo>
                  <a:lnTo>
                    <a:pt x="372608" y="410715"/>
                  </a:lnTo>
                  <a:lnTo>
                    <a:pt x="393778" y="406481"/>
                  </a:lnTo>
                  <a:lnTo>
                    <a:pt x="393778" y="389544"/>
                  </a:lnTo>
                  <a:lnTo>
                    <a:pt x="402247" y="376842"/>
                  </a:lnTo>
                  <a:lnTo>
                    <a:pt x="410715" y="376842"/>
                  </a:lnTo>
                  <a:lnTo>
                    <a:pt x="419183" y="385310"/>
                  </a:lnTo>
                  <a:lnTo>
                    <a:pt x="448823" y="381076"/>
                  </a:lnTo>
                  <a:lnTo>
                    <a:pt x="469994" y="372607"/>
                  </a:lnTo>
                  <a:lnTo>
                    <a:pt x="465759" y="364139"/>
                  </a:lnTo>
                  <a:lnTo>
                    <a:pt x="461525" y="355671"/>
                  </a:lnTo>
                  <a:lnTo>
                    <a:pt x="461525" y="342968"/>
                  </a:lnTo>
                  <a:lnTo>
                    <a:pt x="474228" y="317563"/>
                  </a:lnTo>
                  <a:lnTo>
                    <a:pt x="495399" y="309095"/>
                  </a:lnTo>
                  <a:lnTo>
                    <a:pt x="495399" y="292158"/>
                  </a:lnTo>
                  <a:lnTo>
                    <a:pt x="499633" y="283690"/>
                  </a:lnTo>
                  <a:lnTo>
                    <a:pt x="486930" y="279455"/>
                  </a:lnTo>
                  <a:lnTo>
                    <a:pt x="478462" y="262519"/>
                  </a:lnTo>
                  <a:lnTo>
                    <a:pt x="461525" y="258285"/>
                  </a:lnTo>
                  <a:lnTo>
                    <a:pt x="457291" y="249816"/>
                  </a:lnTo>
                  <a:lnTo>
                    <a:pt x="478462" y="232880"/>
                  </a:lnTo>
                  <a:lnTo>
                    <a:pt x="499633" y="220177"/>
                  </a:lnTo>
                  <a:lnTo>
                    <a:pt x="486930" y="203240"/>
                  </a:lnTo>
                  <a:lnTo>
                    <a:pt x="431886" y="203240"/>
                  </a:lnTo>
                  <a:lnTo>
                    <a:pt x="423418" y="211709"/>
                  </a:lnTo>
                  <a:lnTo>
                    <a:pt x="410715" y="211709"/>
                  </a:lnTo>
                  <a:lnTo>
                    <a:pt x="402247" y="203240"/>
                  </a:lnTo>
                  <a:lnTo>
                    <a:pt x="381076" y="203240"/>
                  </a:lnTo>
                  <a:lnTo>
                    <a:pt x="372608" y="215943"/>
                  </a:lnTo>
                  <a:lnTo>
                    <a:pt x="355671" y="220177"/>
                  </a:lnTo>
                  <a:lnTo>
                    <a:pt x="342968" y="203240"/>
                  </a:lnTo>
                  <a:lnTo>
                    <a:pt x="338734" y="186304"/>
                  </a:lnTo>
                  <a:lnTo>
                    <a:pt x="326032" y="173601"/>
                  </a:lnTo>
                  <a:lnTo>
                    <a:pt x="309095" y="173601"/>
                  </a:lnTo>
                  <a:lnTo>
                    <a:pt x="292158" y="160899"/>
                  </a:lnTo>
                  <a:lnTo>
                    <a:pt x="292158" y="152430"/>
                  </a:lnTo>
                  <a:lnTo>
                    <a:pt x="283690" y="131259"/>
                  </a:lnTo>
                  <a:lnTo>
                    <a:pt x="300627" y="114323"/>
                  </a:lnTo>
                  <a:lnTo>
                    <a:pt x="300627" y="105854"/>
                  </a:lnTo>
                  <a:lnTo>
                    <a:pt x="292158" y="97386"/>
                  </a:lnTo>
                  <a:lnTo>
                    <a:pt x="283690" y="97386"/>
                  </a:lnTo>
                  <a:lnTo>
                    <a:pt x="283690" y="88918"/>
                  </a:lnTo>
                  <a:lnTo>
                    <a:pt x="292158" y="76215"/>
                  </a:lnTo>
                  <a:lnTo>
                    <a:pt x="292158" y="63513"/>
                  </a:lnTo>
                  <a:lnTo>
                    <a:pt x="279456" y="63513"/>
                  </a:lnTo>
                  <a:lnTo>
                    <a:pt x="258285" y="59278"/>
                  </a:lnTo>
                  <a:lnTo>
                    <a:pt x="241348" y="76215"/>
                  </a:lnTo>
                  <a:lnTo>
                    <a:pt x="220177" y="80449"/>
                  </a:lnTo>
                  <a:lnTo>
                    <a:pt x="186304" y="71981"/>
                  </a:lnTo>
                  <a:lnTo>
                    <a:pt x="177835" y="46576"/>
                  </a:lnTo>
                  <a:lnTo>
                    <a:pt x="165133" y="42342"/>
                  </a:lnTo>
                  <a:lnTo>
                    <a:pt x="156665" y="25405"/>
                  </a:lnTo>
                  <a:lnTo>
                    <a:pt x="135494" y="25405"/>
                  </a:lnTo>
                  <a:lnTo>
                    <a:pt x="122791" y="16937"/>
                  </a:lnTo>
                  <a:lnTo>
                    <a:pt x="139728" y="8468"/>
                  </a:lnTo>
                  <a:lnTo>
                    <a:pt x="139728" y="4234"/>
                  </a:lnTo>
                  <a:lnTo>
                    <a:pt x="122791" y="4234"/>
                  </a:lnTo>
                  <a:lnTo>
                    <a:pt x="101620" y="8468"/>
                  </a:lnTo>
                  <a:lnTo>
                    <a:pt x="8468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0" name="Google Shape;1220;p16"/>
            <p:cNvSpPr/>
            <p:nvPr/>
          </p:nvSpPr>
          <p:spPr>
            <a:xfrm>
              <a:off x="3824921" y="2836714"/>
              <a:ext cx="398012" cy="541974"/>
            </a:xfrm>
            <a:custGeom>
              <a:avLst/>
              <a:gdLst/>
              <a:ahLst/>
              <a:cxnLst/>
              <a:rect l="l" t="t" r="r" b="b"/>
              <a:pathLst>
                <a:path w="398012" h="541974" extrusionOk="0">
                  <a:moveTo>
                    <a:pt x="143962" y="0"/>
                  </a:moveTo>
                  <a:lnTo>
                    <a:pt x="122791" y="12703"/>
                  </a:lnTo>
                  <a:lnTo>
                    <a:pt x="101620" y="29639"/>
                  </a:lnTo>
                  <a:lnTo>
                    <a:pt x="101620" y="38108"/>
                  </a:lnTo>
                  <a:lnTo>
                    <a:pt x="122791" y="42342"/>
                  </a:lnTo>
                  <a:lnTo>
                    <a:pt x="131259" y="59278"/>
                  </a:lnTo>
                  <a:lnTo>
                    <a:pt x="143962" y="63513"/>
                  </a:lnTo>
                  <a:lnTo>
                    <a:pt x="139728" y="71981"/>
                  </a:lnTo>
                  <a:lnTo>
                    <a:pt x="139728" y="88918"/>
                  </a:lnTo>
                  <a:lnTo>
                    <a:pt x="118557" y="97386"/>
                  </a:lnTo>
                  <a:lnTo>
                    <a:pt x="105854" y="122791"/>
                  </a:lnTo>
                  <a:lnTo>
                    <a:pt x="105854" y="135494"/>
                  </a:lnTo>
                  <a:lnTo>
                    <a:pt x="110089" y="143962"/>
                  </a:lnTo>
                  <a:lnTo>
                    <a:pt x="114323" y="152430"/>
                  </a:lnTo>
                  <a:lnTo>
                    <a:pt x="93152" y="160899"/>
                  </a:lnTo>
                  <a:lnTo>
                    <a:pt x="63513" y="165133"/>
                  </a:lnTo>
                  <a:lnTo>
                    <a:pt x="55044" y="156664"/>
                  </a:lnTo>
                  <a:lnTo>
                    <a:pt x="46576" y="156664"/>
                  </a:lnTo>
                  <a:lnTo>
                    <a:pt x="38108" y="169367"/>
                  </a:lnTo>
                  <a:lnTo>
                    <a:pt x="38108" y="186304"/>
                  </a:lnTo>
                  <a:lnTo>
                    <a:pt x="16937" y="190538"/>
                  </a:lnTo>
                  <a:lnTo>
                    <a:pt x="16937" y="207475"/>
                  </a:lnTo>
                  <a:lnTo>
                    <a:pt x="0" y="220177"/>
                  </a:lnTo>
                  <a:lnTo>
                    <a:pt x="4234" y="228645"/>
                  </a:lnTo>
                  <a:lnTo>
                    <a:pt x="12703" y="237114"/>
                  </a:lnTo>
                  <a:lnTo>
                    <a:pt x="33873" y="237114"/>
                  </a:lnTo>
                  <a:lnTo>
                    <a:pt x="50810" y="232880"/>
                  </a:lnTo>
                  <a:lnTo>
                    <a:pt x="71981" y="232880"/>
                  </a:lnTo>
                  <a:lnTo>
                    <a:pt x="80449" y="241348"/>
                  </a:lnTo>
                  <a:lnTo>
                    <a:pt x="80449" y="258285"/>
                  </a:lnTo>
                  <a:lnTo>
                    <a:pt x="97386" y="283690"/>
                  </a:lnTo>
                  <a:lnTo>
                    <a:pt x="97386" y="292158"/>
                  </a:lnTo>
                  <a:lnTo>
                    <a:pt x="88918" y="304861"/>
                  </a:lnTo>
                  <a:lnTo>
                    <a:pt x="88918" y="313329"/>
                  </a:lnTo>
                  <a:lnTo>
                    <a:pt x="97386" y="321797"/>
                  </a:lnTo>
                  <a:lnTo>
                    <a:pt x="110089" y="321797"/>
                  </a:lnTo>
                  <a:lnTo>
                    <a:pt x="114323" y="326031"/>
                  </a:lnTo>
                  <a:lnTo>
                    <a:pt x="93152" y="342968"/>
                  </a:lnTo>
                  <a:lnTo>
                    <a:pt x="97386" y="351436"/>
                  </a:lnTo>
                  <a:lnTo>
                    <a:pt x="84684" y="355671"/>
                  </a:lnTo>
                  <a:lnTo>
                    <a:pt x="88918" y="364139"/>
                  </a:lnTo>
                  <a:lnTo>
                    <a:pt x="105854" y="376842"/>
                  </a:lnTo>
                  <a:lnTo>
                    <a:pt x="105854" y="385310"/>
                  </a:lnTo>
                  <a:lnTo>
                    <a:pt x="88918" y="393778"/>
                  </a:lnTo>
                  <a:lnTo>
                    <a:pt x="88918" y="406481"/>
                  </a:lnTo>
                  <a:lnTo>
                    <a:pt x="110089" y="419183"/>
                  </a:lnTo>
                  <a:lnTo>
                    <a:pt x="114323" y="436120"/>
                  </a:lnTo>
                  <a:lnTo>
                    <a:pt x="127025" y="444588"/>
                  </a:lnTo>
                  <a:lnTo>
                    <a:pt x="127025" y="448822"/>
                  </a:lnTo>
                  <a:lnTo>
                    <a:pt x="118557" y="457291"/>
                  </a:lnTo>
                  <a:lnTo>
                    <a:pt x="118557" y="478462"/>
                  </a:lnTo>
                  <a:lnTo>
                    <a:pt x="114323" y="482696"/>
                  </a:lnTo>
                  <a:lnTo>
                    <a:pt x="127025" y="499633"/>
                  </a:lnTo>
                  <a:lnTo>
                    <a:pt x="127025" y="512335"/>
                  </a:lnTo>
                  <a:lnTo>
                    <a:pt x="114323" y="529272"/>
                  </a:lnTo>
                  <a:lnTo>
                    <a:pt x="114323" y="541974"/>
                  </a:lnTo>
                  <a:lnTo>
                    <a:pt x="148196" y="537740"/>
                  </a:lnTo>
                  <a:lnTo>
                    <a:pt x="156665" y="520803"/>
                  </a:lnTo>
                  <a:lnTo>
                    <a:pt x="173601" y="499633"/>
                  </a:lnTo>
                  <a:lnTo>
                    <a:pt x="211709" y="491164"/>
                  </a:lnTo>
                  <a:lnTo>
                    <a:pt x="232880" y="495398"/>
                  </a:lnTo>
                  <a:lnTo>
                    <a:pt x="254051" y="478462"/>
                  </a:lnTo>
                  <a:lnTo>
                    <a:pt x="254051" y="469993"/>
                  </a:lnTo>
                  <a:lnTo>
                    <a:pt x="245582" y="461525"/>
                  </a:lnTo>
                  <a:lnTo>
                    <a:pt x="245582" y="436120"/>
                  </a:lnTo>
                  <a:lnTo>
                    <a:pt x="287924" y="398012"/>
                  </a:lnTo>
                  <a:lnTo>
                    <a:pt x="300627" y="414949"/>
                  </a:lnTo>
                  <a:lnTo>
                    <a:pt x="313329" y="398012"/>
                  </a:lnTo>
                  <a:lnTo>
                    <a:pt x="326032" y="398012"/>
                  </a:lnTo>
                  <a:lnTo>
                    <a:pt x="347202" y="372607"/>
                  </a:lnTo>
                  <a:lnTo>
                    <a:pt x="385310" y="372607"/>
                  </a:lnTo>
                  <a:lnTo>
                    <a:pt x="385310" y="381076"/>
                  </a:lnTo>
                  <a:lnTo>
                    <a:pt x="398013" y="342968"/>
                  </a:lnTo>
                  <a:lnTo>
                    <a:pt x="389544" y="330266"/>
                  </a:lnTo>
                  <a:lnTo>
                    <a:pt x="389544" y="309095"/>
                  </a:lnTo>
                  <a:lnTo>
                    <a:pt x="393778" y="270987"/>
                  </a:lnTo>
                  <a:lnTo>
                    <a:pt x="376842" y="254050"/>
                  </a:lnTo>
                  <a:lnTo>
                    <a:pt x="381076" y="215943"/>
                  </a:lnTo>
                  <a:lnTo>
                    <a:pt x="364139" y="186304"/>
                  </a:lnTo>
                  <a:lnTo>
                    <a:pt x="364139" y="165133"/>
                  </a:lnTo>
                  <a:lnTo>
                    <a:pt x="338734" y="143962"/>
                  </a:lnTo>
                  <a:lnTo>
                    <a:pt x="330266" y="122791"/>
                  </a:lnTo>
                  <a:lnTo>
                    <a:pt x="347202" y="105854"/>
                  </a:lnTo>
                  <a:lnTo>
                    <a:pt x="347202" y="76215"/>
                  </a:lnTo>
                  <a:lnTo>
                    <a:pt x="330266" y="59278"/>
                  </a:lnTo>
                  <a:lnTo>
                    <a:pt x="313329" y="63513"/>
                  </a:lnTo>
                  <a:lnTo>
                    <a:pt x="309095" y="59278"/>
                  </a:lnTo>
                  <a:lnTo>
                    <a:pt x="296392" y="46576"/>
                  </a:lnTo>
                  <a:lnTo>
                    <a:pt x="287924" y="46576"/>
                  </a:lnTo>
                  <a:lnTo>
                    <a:pt x="283690" y="46576"/>
                  </a:lnTo>
                  <a:lnTo>
                    <a:pt x="283690" y="67747"/>
                  </a:lnTo>
                  <a:lnTo>
                    <a:pt x="275221" y="67747"/>
                  </a:lnTo>
                  <a:lnTo>
                    <a:pt x="266753" y="63513"/>
                  </a:lnTo>
                  <a:lnTo>
                    <a:pt x="249816" y="38108"/>
                  </a:lnTo>
                  <a:lnTo>
                    <a:pt x="241348" y="29639"/>
                  </a:lnTo>
                  <a:lnTo>
                    <a:pt x="215943" y="29639"/>
                  </a:lnTo>
                  <a:lnTo>
                    <a:pt x="203240" y="12703"/>
                  </a:lnTo>
                  <a:lnTo>
                    <a:pt x="194772" y="12703"/>
                  </a:lnTo>
                  <a:lnTo>
                    <a:pt x="190538" y="21171"/>
                  </a:lnTo>
                  <a:lnTo>
                    <a:pt x="173601" y="21171"/>
                  </a:lnTo>
                  <a:lnTo>
                    <a:pt x="160899" y="8468"/>
                  </a:lnTo>
                  <a:lnTo>
                    <a:pt x="143962" y="4234"/>
                  </a:lnTo>
                  <a:lnTo>
                    <a:pt x="14396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1" name="Google Shape;1221;p16"/>
            <p:cNvSpPr/>
            <p:nvPr/>
          </p:nvSpPr>
          <p:spPr>
            <a:xfrm>
              <a:off x="4515091" y="2654644"/>
              <a:ext cx="436120" cy="495398"/>
            </a:xfrm>
            <a:custGeom>
              <a:avLst/>
              <a:gdLst/>
              <a:ahLst/>
              <a:cxnLst/>
              <a:rect l="l" t="t" r="r" b="b"/>
              <a:pathLst>
                <a:path w="436120" h="495398" extrusionOk="0">
                  <a:moveTo>
                    <a:pt x="139728" y="0"/>
                  </a:moveTo>
                  <a:lnTo>
                    <a:pt x="139728" y="21171"/>
                  </a:lnTo>
                  <a:lnTo>
                    <a:pt x="118557" y="29639"/>
                  </a:lnTo>
                  <a:lnTo>
                    <a:pt x="67747" y="29639"/>
                  </a:lnTo>
                  <a:lnTo>
                    <a:pt x="71981" y="42342"/>
                  </a:lnTo>
                  <a:lnTo>
                    <a:pt x="71981" y="55044"/>
                  </a:lnTo>
                  <a:lnTo>
                    <a:pt x="55044" y="63513"/>
                  </a:lnTo>
                  <a:lnTo>
                    <a:pt x="55044" y="84683"/>
                  </a:lnTo>
                  <a:lnTo>
                    <a:pt x="59278" y="88918"/>
                  </a:lnTo>
                  <a:lnTo>
                    <a:pt x="71981" y="88918"/>
                  </a:lnTo>
                  <a:lnTo>
                    <a:pt x="80449" y="97386"/>
                  </a:lnTo>
                  <a:lnTo>
                    <a:pt x="76215" y="122791"/>
                  </a:lnTo>
                  <a:lnTo>
                    <a:pt x="55044" y="135494"/>
                  </a:lnTo>
                  <a:lnTo>
                    <a:pt x="55044" y="148196"/>
                  </a:lnTo>
                  <a:lnTo>
                    <a:pt x="63513" y="152430"/>
                  </a:lnTo>
                  <a:lnTo>
                    <a:pt x="63513" y="156664"/>
                  </a:lnTo>
                  <a:lnTo>
                    <a:pt x="50810" y="160899"/>
                  </a:lnTo>
                  <a:lnTo>
                    <a:pt x="46576" y="177835"/>
                  </a:lnTo>
                  <a:lnTo>
                    <a:pt x="29639" y="211709"/>
                  </a:lnTo>
                  <a:lnTo>
                    <a:pt x="16937" y="232880"/>
                  </a:lnTo>
                  <a:lnTo>
                    <a:pt x="16937" y="249816"/>
                  </a:lnTo>
                  <a:lnTo>
                    <a:pt x="21171" y="258285"/>
                  </a:lnTo>
                  <a:lnTo>
                    <a:pt x="16937" y="266753"/>
                  </a:lnTo>
                  <a:lnTo>
                    <a:pt x="0" y="270987"/>
                  </a:lnTo>
                  <a:lnTo>
                    <a:pt x="0" y="287924"/>
                  </a:lnTo>
                  <a:lnTo>
                    <a:pt x="16937" y="296392"/>
                  </a:lnTo>
                  <a:lnTo>
                    <a:pt x="21171" y="309095"/>
                  </a:lnTo>
                  <a:lnTo>
                    <a:pt x="16937" y="326031"/>
                  </a:lnTo>
                  <a:lnTo>
                    <a:pt x="16937" y="338734"/>
                  </a:lnTo>
                  <a:lnTo>
                    <a:pt x="25405" y="351436"/>
                  </a:lnTo>
                  <a:lnTo>
                    <a:pt x="46576" y="355671"/>
                  </a:lnTo>
                  <a:lnTo>
                    <a:pt x="55044" y="372607"/>
                  </a:lnTo>
                  <a:lnTo>
                    <a:pt x="55044" y="376842"/>
                  </a:lnTo>
                  <a:lnTo>
                    <a:pt x="46576" y="381076"/>
                  </a:lnTo>
                  <a:lnTo>
                    <a:pt x="46576" y="393778"/>
                  </a:lnTo>
                  <a:lnTo>
                    <a:pt x="50810" y="393778"/>
                  </a:lnTo>
                  <a:lnTo>
                    <a:pt x="80449" y="427652"/>
                  </a:lnTo>
                  <a:lnTo>
                    <a:pt x="110089" y="423417"/>
                  </a:lnTo>
                  <a:lnTo>
                    <a:pt x="135494" y="444588"/>
                  </a:lnTo>
                  <a:lnTo>
                    <a:pt x="156665" y="461525"/>
                  </a:lnTo>
                  <a:lnTo>
                    <a:pt x="156665" y="478462"/>
                  </a:lnTo>
                  <a:lnTo>
                    <a:pt x="177835" y="482696"/>
                  </a:lnTo>
                  <a:lnTo>
                    <a:pt x="194772" y="495398"/>
                  </a:lnTo>
                  <a:lnTo>
                    <a:pt x="241348" y="482696"/>
                  </a:lnTo>
                  <a:lnTo>
                    <a:pt x="275221" y="469993"/>
                  </a:lnTo>
                  <a:lnTo>
                    <a:pt x="287924" y="469993"/>
                  </a:lnTo>
                  <a:lnTo>
                    <a:pt x="292158" y="461525"/>
                  </a:lnTo>
                  <a:lnTo>
                    <a:pt x="309095" y="461525"/>
                  </a:lnTo>
                  <a:lnTo>
                    <a:pt x="321797" y="469993"/>
                  </a:lnTo>
                  <a:lnTo>
                    <a:pt x="338734" y="465759"/>
                  </a:lnTo>
                  <a:lnTo>
                    <a:pt x="355671" y="453057"/>
                  </a:lnTo>
                  <a:lnTo>
                    <a:pt x="368373" y="457291"/>
                  </a:lnTo>
                  <a:lnTo>
                    <a:pt x="368373" y="453057"/>
                  </a:lnTo>
                  <a:lnTo>
                    <a:pt x="381076" y="448822"/>
                  </a:lnTo>
                  <a:lnTo>
                    <a:pt x="376842" y="440354"/>
                  </a:lnTo>
                  <a:lnTo>
                    <a:pt x="372608" y="431886"/>
                  </a:lnTo>
                  <a:lnTo>
                    <a:pt x="381076" y="419183"/>
                  </a:lnTo>
                  <a:lnTo>
                    <a:pt x="406481" y="406481"/>
                  </a:lnTo>
                  <a:lnTo>
                    <a:pt x="406481" y="393778"/>
                  </a:lnTo>
                  <a:lnTo>
                    <a:pt x="419183" y="381076"/>
                  </a:lnTo>
                  <a:lnTo>
                    <a:pt x="427652" y="372607"/>
                  </a:lnTo>
                  <a:lnTo>
                    <a:pt x="423418" y="359905"/>
                  </a:lnTo>
                  <a:lnTo>
                    <a:pt x="427652" y="342968"/>
                  </a:lnTo>
                  <a:lnTo>
                    <a:pt x="431886" y="317563"/>
                  </a:lnTo>
                  <a:lnTo>
                    <a:pt x="436120" y="317563"/>
                  </a:lnTo>
                  <a:lnTo>
                    <a:pt x="436120" y="309095"/>
                  </a:lnTo>
                  <a:lnTo>
                    <a:pt x="431886" y="304861"/>
                  </a:lnTo>
                  <a:lnTo>
                    <a:pt x="427652" y="270987"/>
                  </a:lnTo>
                  <a:lnTo>
                    <a:pt x="414949" y="270987"/>
                  </a:lnTo>
                  <a:lnTo>
                    <a:pt x="410715" y="249816"/>
                  </a:lnTo>
                  <a:lnTo>
                    <a:pt x="393778" y="241348"/>
                  </a:lnTo>
                  <a:lnTo>
                    <a:pt x="402247" y="232880"/>
                  </a:lnTo>
                  <a:lnTo>
                    <a:pt x="410715" y="228645"/>
                  </a:lnTo>
                  <a:lnTo>
                    <a:pt x="431886" y="207475"/>
                  </a:lnTo>
                  <a:lnTo>
                    <a:pt x="427652" y="194772"/>
                  </a:lnTo>
                  <a:lnTo>
                    <a:pt x="414949" y="169367"/>
                  </a:lnTo>
                  <a:lnTo>
                    <a:pt x="398013" y="165133"/>
                  </a:lnTo>
                  <a:lnTo>
                    <a:pt x="393778" y="182069"/>
                  </a:lnTo>
                  <a:lnTo>
                    <a:pt x="359905" y="190538"/>
                  </a:lnTo>
                  <a:lnTo>
                    <a:pt x="355671" y="182069"/>
                  </a:lnTo>
                  <a:lnTo>
                    <a:pt x="330266" y="148196"/>
                  </a:lnTo>
                  <a:lnTo>
                    <a:pt x="317563" y="156664"/>
                  </a:lnTo>
                  <a:lnTo>
                    <a:pt x="300627" y="156664"/>
                  </a:lnTo>
                  <a:lnTo>
                    <a:pt x="292158" y="143962"/>
                  </a:lnTo>
                  <a:lnTo>
                    <a:pt x="266753" y="148196"/>
                  </a:lnTo>
                  <a:lnTo>
                    <a:pt x="266753" y="118557"/>
                  </a:lnTo>
                  <a:lnTo>
                    <a:pt x="254051" y="110089"/>
                  </a:lnTo>
                  <a:lnTo>
                    <a:pt x="270987" y="88918"/>
                  </a:lnTo>
                  <a:lnTo>
                    <a:pt x="237114" y="42342"/>
                  </a:lnTo>
                  <a:lnTo>
                    <a:pt x="211709" y="12703"/>
                  </a:lnTo>
                  <a:lnTo>
                    <a:pt x="186304" y="0"/>
                  </a:lnTo>
                  <a:lnTo>
                    <a:pt x="13972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2" name="Google Shape;1222;p16"/>
            <p:cNvSpPr/>
            <p:nvPr/>
          </p:nvSpPr>
          <p:spPr>
            <a:xfrm>
              <a:off x="4150952" y="2862119"/>
              <a:ext cx="419183" cy="410714"/>
            </a:xfrm>
            <a:custGeom>
              <a:avLst/>
              <a:gdLst/>
              <a:ahLst/>
              <a:cxnLst/>
              <a:rect l="l" t="t" r="r" b="b"/>
              <a:pathLst>
                <a:path w="419183" h="410714" extrusionOk="0">
                  <a:moveTo>
                    <a:pt x="63513" y="0"/>
                  </a:moveTo>
                  <a:lnTo>
                    <a:pt x="55044" y="12703"/>
                  </a:lnTo>
                  <a:lnTo>
                    <a:pt x="42342" y="12703"/>
                  </a:lnTo>
                  <a:lnTo>
                    <a:pt x="21171" y="8468"/>
                  </a:lnTo>
                  <a:lnTo>
                    <a:pt x="0" y="12703"/>
                  </a:lnTo>
                  <a:lnTo>
                    <a:pt x="0" y="29639"/>
                  </a:lnTo>
                  <a:lnTo>
                    <a:pt x="21171" y="50810"/>
                  </a:lnTo>
                  <a:lnTo>
                    <a:pt x="21171" y="80449"/>
                  </a:lnTo>
                  <a:lnTo>
                    <a:pt x="4234" y="97386"/>
                  </a:lnTo>
                  <a:lnTo>
                    <a:pt x="12703" y="118557"/>
                  </a:lnTo>
                  <a:lnTo>
                    <a:pt x="38108" y="139728"/>
                  </a:lnTo>
                  <a:lnTo>
                    <a:pt x="38108" y="160899"/>
                  </a:lnTo>
                  <a:lnTo>
                    <a:pt x="55044" y="190538"/>
                  </a:lnTo>
                  <a:lnTo>
                    <a:pt x="50810" y="228645"/>
                  </a:lnTo>
                  <a:lnTo>
                    <a:pt x="67747" y="245582"/>
                  </a:lnTo>
                  <a:lnTo>
                    <a:pt x="63513" y="283690"/>
                  </a:lnTo>
                  <a:lnTo>
                    <a:pt x="63513" y="304861"/>
                  </a:lnTo>
                  <a:lnTo>
                    <a:pt x="71981" y="317563"/>
                  </a:lnTo>
                  <a:lnTo>
                    <a:pt x="59278" y="355671"/>
                  </a:lnTo>
                  <a:lnTo>
                    <a:pt x="59278" y="368373"/>
                  </a:lnTo>
                  <a:lnTo>
                    <a:pt x="84684" y="381076"/>
                  </a:lnTo>
                  <a:lnTo>
                    <a:pt x="105854" y="398012"/>
                  </a:lnTo>
                  <a:lnTo>
                    <a:pt x="118557" y="389544"/>
                  </a:lnTo>
                  <a:lnTo>
                    <a:pt x="135494" y="381076"/>
                  </a:lnTo>
                  <a:lnTo>
                    <a:pt x="139728" y="393778"/>
                  </a:lnTo>
                  <a:lnTo>
                    <a:pt x="160899" y="393778"/>
                  </a:lnTo>
                  <a:lnTo>
                    <a:pt x="169367" y="381076"/>
                  </a:lnTo>
                  <a:lnTo>
                    <a:pt x="182070" y="389544"/>
                  </a:lnTo>
                  <a:lnTo>
                    <a:pt x="186304" y="410715"/>
                  </a:lnTo>
                  <a:lnTo>
                    <a:pt x="199006" y="406481"/>
                  </a:lnTo>
                  <a:lnTo>
                    <a:pt x="228646" y="368373"/>
                  </a:lnTo>
                  <a:lnTo>
                    <a:pt x="241348" y="376842"/>
                  </a:lnTo>
                  <a:lnTo>
                    <a:pt x="245582" y="381076"/>
                  </a:lnTo>
                  <a:lnTo>
                    <a:pt x="266753" y="368373"/>
                  </a:lnTo>
                  <a:lnTo>
                    <a:pt x="279456" y="368373"/>
                  </a:lnTo>
                  <a:lnTo>
                    <a:pt x="287924" y="385310"/>
                  </a:lnTo>
                  <a:lnTo>
                    <a:pt x="300627" y="385310"/>
                  </a:lnTo>
                  <a:lnTo>
                    <a:pt x="313329" y="372607"/>
                  </a:lnTo>
                  <a:lnTo>
                    <a:pt x="326032" y="372607"/>
                  </a:lnTo>
                  <a:lnTo>
                    <a:pt x="338734" y="359905"/>
                  </a:lnTo>
                  <a:lnTo>
                    <a:pt x="347202" y="355671"/>
                  </a:lnTo>
                  <a:lnTo>
                    <a:pt x="351437" y="347202"/>
                  </a:lnTo>
                  <a:lnTo>
                    <a:pt x="372608" y="351436"/>
                  </a:lnTo>
                  <a:lnTo>
                    <a:pt x="376842" y="342968"/>
                  </a:lnTo>
                  <a:lnTo>
                    <a:pt x="364139" y="334500"/>
                  </a:lnTo>
                  <a:lnTo>
                    <a:pt x="364139" y="326031"/>
                  </a:lnTo>
                  <a:lnTo>
                    <a:pt x="381076" y="317563"/>
                  </a:lnTo>
                  <a:lnTo>
                    <a:pt x="381076" y="309095"/>
                  </a:lnTo>
                  <a:lnTo>
                    <a:pt x="364139" y="300626"/>
                  </a:lnTo>
                  <a:lnTo>
                    <a:pt x="364139" y="283690"/>
                  </a:lnTo>
                  <a:lnTo>
                    <a:pt x="364139" y="266753"/>
                  </a:lnTo>
                  <a:lnTo>
                    <a:pt x="355671" y="262519"/>
                  </a:lnTo>
                  <a:lnTo>
                    <a:pt x="364139" y="249816"/>
                  </a:lnTo>
                  <a:lnTo>
                    <a:pt x="368373" y="245582"/>
                  </a:lnTo>
                  <a:lnTo>
                    <a:pt x="376842" y="232880"/>
                  </a:lnTo>
                  <a:lnTo>
                    <a:pt x="368373" y="228645"/>
                  </a:lnTo>
                  <a:lnTo>
                    <a:pt x="359905" y="215943"/>
                  </a:lnTo>
                  <a:lnTo>
                    <a:pt x="372608" y="199006"/>
                  </a:lnTo>
                  <a:lnTo>
                    <a:pt x="389544" y="190538"/>
                  </a:lnTo>
                  <a:lnTo>
                    <a:pt x="410715" y="190538"/>
                  </a:lnTo>
                  <a:lnTo>
                    <a:pt x="410715" y="173601"/>
                  </a:lnTo>
                  <a:lnTo>
                    <a:pt x="419183" y="169367"/>
                  </a:lnTo>
                  <a:lnTo>
                    <a:pt x="419183" y="165133"/>
                  </a:lnTo>
                  <a:lnTo>
                    <a:pt x="410715" y="148196"/>
                  </a:lnTo>
                  <a:lnTo>
                    <a:pt x="385310" y="143962"/>
                  </a:lnTo>
                  <a:lnTo>
                    <a:pt x="381076" y="131259"/>
                  </a:lnTo>
                  <a:lnTo>
                    <a:pt x="381076" y="118557"/>
                  </a:lnTo>
                  <a:lnTo>
                    <a:pt x="385310" y="101620"/>
                  </a:lnTo>
                  <a:lnTo>
                    <a:pt x="381076" y="93152"/>
                  </a:lnTo>
                  <a:lnTo>
                    <a:pt x="355671" y="110089"/>
                  </a:lnTo>
                  <a:lnTo>
                    <a:pt x="347202" y="114323"/>
                  </a:lnTo>
                  <a:lnTo>
                    <a:pt x="334500" y="105854"/>
                  </a:lnTo>
                  <a:lnTo>
                    <a:pt x="334500" y="84683"/>
                  </a:lnTo>
                  <a:lnTo>
                    <a:pt x="321797" y="84683"/>
                  </a:lnTo>
                  <a:lnTo>
                    <a:pt x="309095" y="88918"/>
                  </a:lnTo>
                  <a:lnTo>
                    <a:pt x="304861" y="80449"/>
                  </a:lnTo>
                  <a:lnTo>
                    <a:pt x="313329" y="71981"/>
                  </a:lnTo>
                  <a:lnTo>
                    <a:pt x="304861" y="59278"/>
                  </a:lnTo>
                  <a:lnTo>
                    <a:pt x="296392" y="71981"/>
                  </a:lnTo>
                  <a:lnTo>
                    <a:pt x="296392" y="84683"/>
                  </a:lnTo>
                  <a:lnTo>
                    <a:pt x="275221" y="84683"/>
                  </a:lnTo>
                  <a:lnTo>
                    <a:pt x="241348" y="50810"/>
                  </a:lnTo>
                  <a:lnTo>
                    <a:pt x="215943" y="50810"/>
                  </a:lnTo>
                  <a:lnTo>
                    <a:pt x="215943" y="33873"/>
                  </a:lnTo>
                  <a:lnTo>
                    <a:pt x="199006" y="21171"/>
                  </a:lnTo>
                  <a:lnTo>
                    <a:pt x="194772" y="8468"/>
                  </a:lnTo>
                  <a:lnTo>
                    <a:pt x="190538" y="8468"/>
                  </a:lnTo>
                  <a:lnTo>
                    <a:pt x="190538" y="33873"/>
                  </a:lnTo>
                  <a:lnTo>
                    <a:pt x="182070" y="38108"/>
                  </a:lnTo>
                  <a:lnTo>
                    <a:pt x="165133" y="33873"/>
                  </a:lnTo>
                  <a:lnTo>
                    <a:pt x="152430" y="42342"/>
                  </a:lnTo>
                  <a:lnTo>
                    <a:pt x="143962" y="42342"/>
                  </a:lnTo>
                  <a:lnTo>
                    <a:pt x="135494" y="38108"/>
                  </a:lnTo>
                  <a:lnTo>
                    <a:pt x="127025" y="42342"/>
                  </a:lnTo>
                  <a:lnTo>
                    <a:pt x="105854" y="29639"/>
                  </a:lnTo>
                  <a:lnTo>
                    <a:pt x="93152" y="29639"/>
                  </a:lnTo>
                  <a:lnTo>
                    <a:pt x="80449" y="21171"/>
                  </a:lnTo>
                  <a:lnTo>
                    <a:pt x="84684" y="8468"/>
                  </a:lnTo>
                  <a:lnTo>
                    <a:pt x="71981" y="0"/>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3" name="Google Shape;1223;p16"/>
            <p:cNvSpPr/>
            <p:nvPr/>
          </p:nvSpPr>
          <p:spPr>
            <a:xfrm>
              <a:off x="4396534" y="3048422"/>
              <a:ext cx="550442" cy="440354"/>
            </a:xfrm>
            <a:custGeom>
              <a:avLst/>
              <a:gdLst/>
              <a:ahLst/>
              <a:cxnLst/>
              <a:rect l="l" t="t" r="r" b="b"/>
              <a:pathLst>
                <a:path w="550442" h="440354" extrusionOk="0">
                  <a:moveTo>
                    <a:pt x="165133" y="0"/>
                  </a:moveTo>
                  <a:lnTo>
                    <a:pt x="165133" y="4234"/>
                  </a:lnTo>
                  <a:lnTo>
                    <a:pt x="143962" y="4234"/>
                  </a:lnTo>
                  <a:lnTo>
                    <a:pt x="127025" y="12703"/>
                  </a:lnTo>
                  <a:lnTo>
                    <a:pt x="114323" y="29639"/>
                  </a:lnTo>
                  <a:lnTo>
                    <a:pt x="122791" y="42342"/>
                  </a:lnTo>
                  <a:lnTo>
                    <a:pt x="131259" y="46576"/>
                  </a:lnTo>
                  <a:lnTo>
                    <a:pt x="127025" y="59278"/>
                  </a:lnTo>
                  <a:lnTo>
                    <a:pt x="118557" y="63513"/>
                  </a:lnTo>
                  <a:lnTo>
                    <a:pt x="110089" y="76215"/>
                  </a:lnTo>
                  <a:lnTo>
                    <a:pt x="118557" y="84683"/>
                  </a:lnTo>
                  <a:lnTo>
                    <a:pt x="118557" y="97386"/>
                  </a:lnTo>
                  <a:lnTo>
                    <a:pt x="118557" y="114323"/>
                  </a:lnTo>
                  <a:lnTo>
                    <a:pt x="135494" y="122791"/>
                  </a:lnTo>
                  <a:lnTo>
                    <a:pt x="135494" y="131259"/>
                  </a:lnTo>
                  <a:lnTo>
                    <a:pt x="118557" y="139728"/>
                  </a:lnTo>
                  <a:lnTo>
                    <a:pt x="118557" y="148196"/>
                  </a:lnTo>
                  <a:lnTo>
                    <a:pt x="131259" y="156664"/>
                  </a:lnTo>
                  <a:lnTo>
                    <a:pt x="127025" y="165133"/>
                  </a:lnTo>
                  <a:lnTo>
                    <a:pt x="105854" y="160899"/>
                  </a:lnTo>
                  <a:lnTo>
                    <a:pt x="101620" y="169367"/>
                  </a:lnTo>
                  <a:lnTo>
                    <a:pt x="93152" y="173601"/>
                  </a:lnTo>
                  <a:lnTo>
                    <a:pt x="80449" y="186304"/>
                  </a:lnTo>
                  <a:lnTo>
                    <a:pt x="67747" y="186304"/>
                  </a:lnTo>
                  <a:lnTo>
                    <a:pt x="55044" y="199006"/>
                  </a:lnTo>
                  <a:lnTo>
                    <a:pt x="42342" y="199006"/>
                  </a:lnTo>
                  <a:lnTo>
                    <a:pt x="33873" y="182069"/>
                  </a:lnTo>
                  <a:lnTo>
                    <a:pt x="21171" y="182069"/>
                  </a:lnTo>
                  <a:lnTo>
                    <a:pt x="0" y="194772"/>
                  </a:lnTo>
                  <a:lnTo>
                    <a:pt x="29639" y="249816"/>
                  </a:lnTo>
                  <a:lnTo>
                    <a:pt x="29639" y="270987"/>
                  </a:lnTo>
                  <a:lnTo>
                    <a:pt x="33873" y="279455"/>
                  </a:lnTo>
                  <a:lnTo>
                    <a:pt x="63513" y="279455"/>
                  </a:lnTo>
                  <a:lnTo>
                    <a:pt x="71981" y="292158"/>
                  </a:lnTo>
                  <a:lnTo>
                    <a:pt x="93152" y="292158"/>
                  </a:lnTo>
                  <a:lnTo>
                    <a:pt x="105854" y="309095"/>
                  </a:lnTo>
                  <a:lnTo>
                    <a:pt x="105854" y="368373"/>
                  </a:lnTo>
                  <a:lnTo>
                    <a:pt x="71981" y="393778"/>
                  </a:lnTo>
                  <a:lnTo>
                    <a:pt x="76215" y="393778"/>
                  </a:lnTo>
                  <a:lnTo>
                    <a:pt x="80449" y="419183"/>
                  </a:lnTo>
                  <a:lnTo>
                    <a:pt x="101620" y="423417"/>
                  </a:lnTo>
                  <a:lnTo>
                    <a:pt x="105854" y="436120"/>
                  </a:lnTo>
                  <a:lnTo>
                    <a:pt x="118557" y="436120"/>
                  </a:lnTo>
                  <a:lnTo>
                    <a:pt x="135494" y="423417"/>
                  </a:lnTo>
                  <a:lnTo>
                    <a:pt x="186304" y="431886"/>
                  </a:lnTo>
                  <a:lnTo>
                    <a:pt x="194772" y="440354"/>
                  </a:lnTo>
                  <a:lnTo>
                    <a:pt x="207475" y="427652"/>
                  </a:lnTo>
                  <a:lnTo>
                    <a:pt x="224411" y="427652"/>
                  </a:lnTo>
                  <a:lnTo>
                    <a:pt x="232880" y="381076"/>
                  </a:lnTo>
                  <a:lnTo>
                    <a:pt x="237114" y="376842"/>
                  </a:lnTo>
                  <a:lnTo>
                    <a:pt x="254051" y="376842"/>
                  </a:lnTo>
                  <a:lnTo>
                    <a:pt x="270987" y="389544"/>
                  </a:lnTo>
                  <a:lnTo>
                    <a:pt x="287924" y="376842"/>
                  </a:lnTo>
                  <a:lnTo>
                    <a:pt x="296392" y="389544"/>
                  </a:lnTo>
                  <a:lnTo>
                    <a:pt x="309095" y="372607"/>
                  </a:lnTo>
                  <a:lnTo>
                    <a:pt x="326032" y="372607"/>
                  </a:lnTo>
                  <a:lnTo>
                    <a:pt x="334500" y="398012"/>
                  </a:lnTo>
                  <a:lnTo>
                    <a:pt x="338734" y="427652"/>
                  </a:lnTo>
                  <a:lnTo>
                    <a:pt x="351437" y="427652"/>
                  </a:lnTo>
                  <a:lnTo>
                    <a:pt x="359905" y="406481"/>
                  </a:lnTo>
                  <a:lnTo>
                    <a:pt x="389544" y="296392"/>
                  </a:lnTo>
                  <a:lnTo>
                    <a:pt x="398013" y="275221"/>
                  </a:lnTo>
                  <a:lnTo>
                    <a:pt x="414949" y="275221"/>
                  </a:lnTo>
                  <a:lnTo>
                    <a:pt x="431886" y="287924"/>
                  </a:lnTo>
                  <a:lnTo>
                    <a:pt x="444589" y="283690"/>
                  </a:lnTo>
                  <a:lnTo>
                    <a:pt x="461525" y="275221"/>
                  </a:lnTo>
                  <a:lnTo>
                    <a:pt x="474228" y="275221"/>
                  </a:lnTo>
                  <a:lnTo>
                    <a:pt x="482696" y="296392"/>
                  </a:lnTo>
                  <a:lnTo>
                    <a:pt x="491164" y="300626"/>
                  </a:lnTo>
                  <a:lnTo>
                    <a:pt x="533506" y="296392"/>
                  </a:lnTo>
                  <a:lnTo>
                    <a:pt x="550443" y="283690"/>
                  </a:lnTo>
                  <a:lnTo>
                    <a:pt x="541975" y="275221"/>
                  </a:lnTo>
                  <a:lnTo>
                    <a:pt x="525038" y="266753"/>
                  </a:lnTo>
                  <a:lnTo>
                    <a:pt x="520804" y="245582"/>
                  </a:lnTo>
                  <a:lnTo>
                    <a:pt x="537740" y="232880"/>
                  </a:lnTo>
                  <a:lnTo>
                    <a:pt x="541975" y="207475"/>
                  </a:lnTo>
                  <a:lnTo>
                    <a:pt x="529272" y="186304"/>
                  </a:lnTo>
                  <a:lnTo>
                    <a:pt x="520804" y="173601"/>
                  </a:lnTo>
                  <a:lnTo>
                    <a:pt x="525038" y="169367"/>
                  </a:lnTo>
                  <a:lnTo>
                    <a:pt x="525038" y="152430"/>
                  </a:lnTo>
                  <a:lnTo>
                    <a:pt x="512335" y="143962"/>
                  </a:lnTo>
                  <a:lnTo>
                    <a:pt x="512335" y="131259"/>
                  </a:lnTo>
                  <a:lnTo>
                    <a:pt x="546209" y="127025"/>
                  </a:lnTo>
                  <a:lnTo>
                    <a:pt x="550443" y="114323"/>
                  </a:lnTo>
                  <a:lnTo>
                    <a:pt x="537740" y="114323"/>
                  </a:lnTo>
                  <a:lnTo>
                    <a:pt x="529272" y="105854"/>
                  </a:lnTo>
                  <a:lnTo>
                    <a:pt x="512335" y="105854"/>
                  </a:lnTo>
                  <a:lnTo>
                    <a:pt x="499633" y="80449"/>
                  </a:lnTo>
                  <a:lnTo>
                    <a:pt x="486930" y="80449"/>
                  </a:lnTo>
                  <a:lnTo>
                    <a:pt x="486930" y="63513"/>
                  </a:lnTo>
                  <a:lnTo>
                    <a:pt x="474228" y="59278"/>
                  </a:lnTo>
                  <a:lnTo>
                    <a:pt x="457291" y="71981"/>
                  </a:lnTo>
                  <a:lnTo>
                    <a:pt x="440354" y="76215"/>
                  </a:lnTo>
                  <a:lnTo>
                    <a:pt x="427652" y="71981"/>
                  </a:lnTo>
                  <a:lnTo>
                    <a:pt x="410715" y="67747"/>
                  </a:lnTo>
                  <a:lnTo>
                    <a:pt x="406481" y="76215"/>
                  </a:lnTo>
                  <a:lnTo>
                    <a:pt x="393778" y="76215"/>
                  </a:lnTo>
                  <a:lnTo>
                    <a:pt x="359905" y="88918"/>
                  </a:lnTo>
                  <a:lnTo>
                    <a:pt x="313329" y="101620"/>
                  </a:lnTo>
                  <a:lnTo>
                    <a:pt x="296392" y="88918"/>
                  </a:lnTo>
                  <a:lnTo>
                    <a:pt x="275221" y="84683"/>
                  </a:lnTo>
                  <a:lnTo>
                    <a:pt x="275221" y="67747"/>
                  </a:lnTo>
                  <a:lnTo>
                    <a:pt x="254051" y="50810"/>
                  </a:lnTo>
                  <a:lnTo>
                    <a:pt x="228646" y="29639"/>
                  </a:lnTo>
                  <a:lnTo>
                    <a:pt x="199006" y="33873"/>
                  </a:lnTo>
                  <a:lnTo>
                    <a:pt x="169367" y="0"/>
                  </a:lnTo>
                  <a:lnTo>
                    <a:pt x="16513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4" name="Google Shape;1224;p16"/>
            <p:cNvSpPr/>
            <p:nvPr/>
          </p:nvSpPr>
          <p:spPr>
            <a:xfrm>
              <a:off x="4883465" y="2967973"/>
              <a:ext cx="292158" cy="461524"/>
            </a:xfrm>
            <a:custGeom>
              <a:avLst/>
              <a:gdLst/>
              <a:ahLst/>
              <a:cxnLst/>
              <a:rect l="l" t="t" r="r" b="b"/>
              <a:pathLst>
                <a:path w="292158" h="461524" extrusionOk="0">
                  <a:moveTo>
                    <a:pt x="67747" y="0"/>
                  </a:moveTo>
                  <a:lnTo>
                    <a:pt x="67747" y="4234"/>
                  </a:lnTo>
                  <a:lnTo>
                    <a:pt x="63513" y="4234"/>
                  </a:lnTo>
                  <a:lnTo>
                    <a:pt x="59278" y="29639"/>
                  </a:lnTo>
                  <a:lnTo>
                    <a:pt x="55044" y="46576"/>
                  </a:lnTo>
                  <a:lnTo>
                    <a:pt x="59278" y="59278"/>
                  </a:lnTo>
                  <a:lnTo>
                    <a:pt x="50810" y="67747"/>
                  </a:lnTo>
                  <a:lnTo>
                    <a:pt x="38108" y="80449"/>
                  </a:lnTo>
                  <a:lnTo>
                    <a:pt x="38108" y="93152"/>
                  </a:lnTo>
                  <a:lnTo>
                    <a:pt x="12703" y="105854"/>
                  </a:lnTo>
                  <a:lnTo>
                    <a:pt x="4234" y="118557"/>
                  </a:lnTo>
                  <a:lnTo>
                    <a:pt x="8468" y="127025"/>
                  </a:lnTo>
                  <a:lnTo>
                    <a:pt x="12703" y="135494"/>
                  </a:lnTo>
                  <a:lnTo>
                    <a:pt x="0" y="139728"/>
                  </a:lnTo>
                  <a:lnTo>
                    <a:pt x="0" y="160899"/>
                  </a:lnTo>
                  <a:lnTo>
                    <a:pt x="12703" y="160899"/>
                  </a:lnTo>
                  <a:lnTo>
                    <a:pt x="25405" y="186304"/>
                  </a:lnTo>
                  <a:lnTo>
                    <a:pt x="42342" y="186304"/>
                  </a:lnTo>
                  <a:lnTo>
                    <a:pt x="50810" y="194772"/>
                  </a:lnTo>
                  <a:lnTo>
                    <a:pt x="63513" y="194772"/>
                  </a:lnTo>
                  <a:lnTo>
                    <a:pt x="59278" y="207475"/>
                  </a:lnTo>
                  <a:lnTo>
                    <a:pt x="25405" y="211709"/>
                  </a:lnTo>
                  <a:lnTo>
                    <a:pt x="25405" y="224411"/>
                  </a:lnTo>
                  <a:lnTo>
                    <a:pt x="38108" y="232880"/>
                  </a:lnTo>
                  <a:lnTo>
                    <a:pt x="38108" y="249816"/>
                  </a:lnTo>
                  <a:lnTo>
                    <a:pt x="33873" y="254050"/>
                  </a:lnTo>
                  <a:lnTo>
                    <a:pt x="42342" y="266753"/>
                  </a:lnTo>
                  <a:lnTo>
                    <a:pt x="55044" y="287924"/>
                  </a:lnTo>
                  <a:lnTo>
                    <a:pt x="50810" y="313329"/>
                  </a:lnTo>
                  <a:lnTo>
                    <a:pt x="33873" y="326031"/>
                  </a:lnTo>
                  <a:lnTo>
                    <a:pt x="38108" y="347202"/>
                  </a:lnTo>
                  <a:lnTo>
                    <a:pt x="55044" y="355671"/>
                  </a:lnTo>
                  <a:lnTo>
                    <a:pt x="63513" y="364139"/>
                  </a:lnTo>
                  <a:lnTo>
                    <a:pt x="46576" y="376842"/>
                  </a:lnTo>
                  <a:lnTo>
                    <a:pt x="4234" y="381076"/>
                  </a:lnTo>
                  <a:lnTo>
                    <a:pt x="25405" y="389544"/>
                  </a:lnTo>
                  <a:lnTo>
                    <a:pt x="55044" y="431886"/>
                  </a:lnTo>
                  <a:lnTo>
                    <a:pt x="76215" y="440354"/>
                  </a:lnTo>
                  <a:lnTo>
                    <a:pt x="76215" y="461525"/>
                  </a:lnTo>
                  <a:lnTo>
                    <a:pt x="97386" y="457291"/>
                  </a:lnTo>
                  <a:lnTo>
                    <a:pt x="127025" y="427652"/>
                  </a:lnTo>
                  <a:lnTo>
                    <a:pt x="152430" y="436120"/>
                  </a:lnTo>
                  <a:lnTo>
                    <a:pt x="152430" y="457291"/>
                  </a:lnTo>
                  <a:lnTo>
                    <a:pt x="194772" y="457291"/>
                  </a:lnTo>
                  <a:lnTo>
                    <a:pt x="258285" y="385310"/>
                  </a:lnTo>
                  <a:lnTo>
                    <a:pt x="258285" y="351436"/>
                  </a:lnTo>
                  <a:lnTo>
                    <a:pt x="283690" y="326031"/>
                  </a:lnTo>
                  <a:lnTo>
                    <a:pt x="266753" y="317563"/>
                  </a:lnTo>
                  <a:lnTo>
                    <a:pt x="270987" y="309095"/>
                  </a:lnTo>
                  <a:lnTo>
                    <a:pt x="249816" y="309095"/>
                  </a:lnTo>
                  <a:lnTo>
                    <a:pt x="249816" y="296392"/>
                  </a:lnTo>
                  <a:lnTo>
                    <a:pt x="262519" y="283690"/>
                  </a:lnTo>
                  <a:lnTo>
                    <a:pt x="258285" y="275221"/>
                  </a:lnTo>
                  <a:lnTo>
                    <a:pt x="249816" y="258285"/>
                  </a:lnTo>
                  <a:lnTo>
                    <a:pt x="279456" y="249816"/>
                  </a:lnTo>
                  <a:lnTo>
                    <a:pt x="287924" y="232880"/>
                  </a:lnTo>
                  <a:lnTo>
                    <a:pt x="292158" y="215943"/>
                  </a:lnTo>
                  <a:lnTo>
                    <a:pt x="270987" y="194772"/>
                  </a:lnTo>
                  <a:lnTo>
                    <a:pt x="254051" y="190538"/>
                  </a:lnTo>
                  <a:lnTo>
                    <a:pt x="220177" y="182069"/>
                  </a:lnTo>
                  <a:lnTo>
                    <a:pt x="220177" y="148196"/>
                  </a:lnTo>
                  <a:lnTo>
                    <a:pt x="215943" y="127025"/>
                  </a:lnTo>
                  <a:lnTo>
                    <a:pt x="190538" y="131259"/>
                  </a:lnTo>
                  <a:lnTo>
                    <a:pt x="148196" y="114323"/>
                  </a:lnTo>
                  <a:lnTo>
                    <a:pt x="152430" y="101620"/>
                  </a:lnTo>
                  <a:lnTo>
                    <a:pt x="165133" y="76215"/>
                  </a:lnTo>
                  <a:lnTo>
                    <a:pt x="165133" y="63513"/>
                  </a:lnTo>
                  <a:lnTo>
                    <a:pt x="156665" y="46576"/>
                  </a:lnTo>
                  <a:lnTo>
                    <a:pt x="135494" y="33873"/>
                  </a:lnTo>
                  <a:lnTo>
                    <a:pt x="135494" y="16937"/>
                  </a:lnTo>
                  <a:lnTo>
                    <a:pt x="135494" y="8468"/>
                  </a:lnTo>
                  <a:lnTo>
                    <a:pt x="118557" y="8468"/>
                  </a:lnTo>
                  <a:lnTo>
                    <a:pt x="114323" y="16937"/>
                  </a:lnTo>
                  <a:lnTo>
                    <a:pt x="93152" y="16937"/>
                  </a:lnTo>
                  <a:lnTo>
                    <a:pt x="80449" y="4234"/>
                  </a:lnTo>
                  <a:lnTo>
                    <a:pt x="6774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5" name="Google Shape;1225;p16"/>
            <p:cNvSpPr/>
            <p:nvPr/>
          </p:nvSpPr>
          <p:spPr>
            <a:xfrm>
              <a:off x="4311851" y="2044923"/>
              <a:ext cx="474227" cy="385309"/>
            </a:xfrm>
            <a:custGeom>
              <a:avLst/>
              <a:gdLst/>
              <a:ahLst/>
              <a:cxnLst/>
              <a:rect l="l" t="t" r="r" b="b"/>
              <a:pathLst>
                <a:path w="474227" h="385309" extrusionOk="0">
                  <a:moveTo>
                    <a:pt x="139728" y="0"/>
                  </a:moveTo>
                  <a:lnTo>
                    <a:pt x="122791" y="8468"/>
                  </a:lnTo>
                  <a:lnTo>
                    <a:pt x="127025" y="25405"/>
                  </a:lnTo>
                  <a:lnTo>
                    <a:pt x="93152" y="25405"/>
                  </a:lnTo>
                  <a:lnTo>
                    <a:pt x="63513" y="46576"/>
                  </a:lnTo>
                  <a:lnTo>
                    <a:pt x="63513" y="84683"/>
                  </a:lnTo>
                  <a:lnTo>
                    <a:pt x="84684" y="97386"/>
                  </a:lnTo>
                  <a:lnTo>
                    <a:pt x="93152" y="114323"/>
                  </a:lnTo>
                  <a:lnTo>
                    <a:pt x="55044" y="114323"/>
                  </a:lnTo>
                  <a:lnTo>
                    <a:pt x="55044" y="131259"/>
                  </a:lnTo>
                  <a:lnTo>
                    <a:pt x="67747" y="139728"/>
                  </a:lnTo>
                  <a:lnTo>
                    <a:pt x="59278" y="148196"/>
                  </a:lnTo>
                  <a:lnTo>
                    <a:pt x="46576" y="156664"/>
                  </a:lnTo>
                  <a:lnTo>
                    <a:pt x="50810" y="165133"/>
                  </a:lnTo>
                  <a:lnTo>
                    <a:pt x="67747" y="165133"/>
                  </a:lnTo>
                  <a:lnTo>
                    <a:pt x="76215" y="177835"/>
                  </a:lnTo>
                  <a:lnTo>
                    <a:pt x="63513" y="186304"/>
                  </a:lnTo>
                  <a:lnTo>
                    <a:pt x="50810" y="215943"/>
                  </a:lnTo>
                  <a:lnTo>
                    <a:pt x="29639" y="228645"/>
                  </a:lnTo>
                  <a:lnTo>
                    <a:pt x="21171" y="245582"/>
                  </a:lnTo>
                  <a:lnTo>
                    <a:pt x="12703" y="254050"/>
                  </a:lnTo>
                  <a:lnTo>
                    <a:pt x="16937" y="262519"/>
                  </a:lnTo>
                  <a:lnTo>
                    <a:pt x="4234" y="270987"/>
                  </a:lnTo>
                  <a:lnTo>
                    <a:pt x="0" y="292158"/>
                  </a:lnTo>
                  <a:lnTo>
                    <a:pt x="12703" y="300626"/>
                  </a:lnTo>
                  <a:lnTo>
                    <a:pt x="16937" y="321797"/>
                  </a:lnTo>
                  <a:lnTo>
                    <a:pt x="8468" y="334500"/>
                  </a:lnTo>
                  <a:lnTo>
                    <a:pt x="16937" y="347202"/>
                  </a:lnTo>
                  <a:lnTo>
                    <a:pt x="38108" y="347202"/>
                  </a:lnTo>
                  <a:lnTo>
                    <a:pt x="38108" y="351436"/>
                  </a:lnTo>
                  <a:lnTo>
                    <a:pt x="42342" y="351436"/>
                  </a:lnTo>
                  <a:lnTo>
                    <a:pt x="71981" y="381076"/>
                  </a:lnTo>
                  <a:lnTo>
                    <a:pt x="105854" y="372607"/>
                  </a:lnTo>
                  <a:lnTo>
                    <a:pt x="152430" y="342968"/>
                  </a:lnTo>
                  <a:lnTo>
                    <a:pt x="177835" y="342968"/>
                  </a:lnTo>
                  <a:lnTo>
                    <a:pt x="203240" y="326031"/>
                  </a:lnTo>
                  <a:lnTo>
                    <a:pt x="232880" y="309095"/>
                  </a:lnTo>
                  <a:lnTo>
                    <a:pt x="258285" y="309095"/>
                  </a:lnTo>
                  <a:lnTo>
                    <a:pt x="262519" y="338734"/>
                  </a:lnTo>
                  <a:lnTo>
                    <a:pt x="287924" y="381076"/>
                  </a:lnTo>
                  <a:lnTo>
                    <a:pt x="321797" y="381076"/>
                  </a:lnTo>
                  <a:lnTo>
                    <a:pt x="364139" y="372607"/>
                  </a:lnTo>
                  <a:lnTo>
                    <a:pt x="393778" y="385310"/>
                  </a:lnTo>
                  <a:lnTo>
                    <a:pt x="427652" y="359905"/>
                  </a:lnTo>
                  <a:lnTo>
                    <a:pt x="431886" y="321797"/>
                  </a:lnTo>
                  <a:lnTo>
                    <a:pt x="465759" y="317563"/>
                  </a:lnTo>
                  <a:lnTo>
                    <a:pt x="465759" y="292158"/>
                  </a:lnTo>
                  <a:lnTo>
                    <a:pt x="436120" y="270987"/>
                  </a:lnTo>
                  <a:lnTo>
                    <a:pt x="436120" y="258285"/>
                  </a:lnTo>
                  <a:lnTo>
                    <a:pt x="444589" y="237114"/>
                  </a:lnTo>
                  <a:lnTo>
                    <a:pt x="436120" y="228645"/>
                  </a:lnTo>
                  <a:lnTo>
                    <a:pt x="444589" y="207475"/>
                  </a:lnTo>
                  <a:lnTo>
                    <a:pt x="461525" y="199006"/>
                  </a:lnTo>
                  <a:lnTo>
                    <a:pt x="474228" y="160899"/>
                  </a:lnTo>
                  <a:lnTo>
                    <a:pt x="448823" y="165133"/>
                  </a:lnTo>
                  <a:lnTo>
                    <a:pt x="465759" y="148196"/>
                  </a:lnTo>
                  <a:lnTo>
                    <a:pt x="453057" y="114323"/>
                  </a:lnTo>
                  <a:lnTo>
                    <a:pt x="444589" y="93152"/>
                  </a:lnTo>
                  <a:lnTo>
                    <a:pt x="457291" y="80449"/>
                  </a:lnTo>
                  <a:lnTo>
                    <a:pt x="448823" y="76215"/>
                  </a:lnTo>
                  <a:lnTo>
                    <a:pt x="444589" y="67747"/>
                  </a:lnTo>
                  <a:lnTo>
                    <a:pt x="431886" y="55044"/>
                  </a:lnTo>
                  <a:lnTo>
                    <a:pt x="414949" y="71981"/>
                  </a:lnTo>
                  <a:lnTo>
                    <a:pt x="410715" y="71981"/>
                  </a:lnTo>
                  <a:lnTo>
                    <a:pt x="402247" y="63513"/>
                  </a:lnTo>
                  <a:lnTo>
                    <a:pt x="368373" y="63513"/>
                  </a:lnTo>
                  <a:lnTo>
                    <a:pt x="359905" y="71981"/>
                  </a:lnTo>
                  <a:lnTo>
                    <a:pt x="351437" y="71981"/>
                  </a:lnTo>
                  <a:lnTo>
                    <a:pt x="338734" y="50810"/>
                  </a:lnTo>
                  <a:lnTo>
                    <a:pt x="321797" y="50810"/>
                  </a:lnTo>
                  <a:lnTo>
                    <a:pt x="313329" y="55044"/>
                  </a:lnTo>
                  <a:lnTo>
                    <a:pt x="296392" y="55044"/>
                  </a:lnTo>
                  <a:lnTo>
                    <a:pt x="270987" y="33873"/>
                  </a:lnTo>
                  <a:lnTo>
                    <a:pt x="254051" y="29639"/>
                  </a:lnTo>
                  <a:lnTo>
                    <a:pt x="245582" y="21171"/>
                  </a:lnTo>
                  <a:lnTo>
                    <a:pt x="215943" y="0"/>
                  </a:lnTo>
                  <a:lnTo>
                    <a:pt x="177835" y="0"/>
                  </a:lnTo>
                  <a:lnTo>
                    <a:pt x="177835" y="12703"/>
                  </a:lnTo>
                  <a:lnTo>
                    <a:pt x="169367" y="16937"/>
                  </a:lnTo>
                  <a:lnTo>
                    <a:pt x="139728"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6" name="Google Shape;1226;p16"/>
            <p:cNvSpPr/>
            <p:nvPr/>
          </p:nvSpPr>
          <p:spPr>
            <a:xfrm>
              <a:off x="3812218" y="1896727"/>
              <a:ext cx="423417" cy="309094"/>
            </a:xfrm>
            <a:custGeom>
              <a:avLst/>
              <a:gdLst/>
              <a:ahLst/>
              <a:cxnLst/>
              <a:rect l="l" t="t" r="r" b="b"/>
              <a:pathLst>
                <a:path w="423417" h="309094" extrusionOk="0">
                  <a:moveTo>
                    <a:pt x="12703" y="0"/>
                  </a:moveTo>
                  <a:lnTo>
                    <a:pt x="4234" y="8468"/>
                  </a:lnTo>
                  <a:lnTo>
                    <a:pt x="0" y="25405"/>
                  </a:lnTo>
                  <a:lnTo>
                    <a:pt x="8468" y="25405"/>
                  </a:lnTo>
                  <a:lnTo>
                    <a:pt x="4234" y="42342"/>
                  </a:lnTo>
                  <a:lnTo>
                    <a:pt x="0" y="71981"/>
                  </a:lnTo>
                  <a:lnTo>
                    <a:pt x="8468" y="88918"/>
                  </a:lnTo>
                  <a:lnTo>
                    <a:pt x="8468" y="114323"/>
                  </a:lnTo>
                  <a:lnTo>
                    <a:pt x="21171" y="114323"/>
                  </a:lnTo>
                  <a:lnTo>
                    <a:pt x="16937" y="122791"/>
                  </a:lnTo>
                  <a:lnTo>
                    <a:pt x="4234" y="143962"/>
                  </a:lnTo>
                  <a:lnTo>
                    <a:pt x="0" y="156664"/>
                  </a:lnTo>
                  <a:lnTo>
                    <a:pt x="16937" y="169367"/>
                  </a:lnTo>
                  <a:lnTo>
                    <a:pt x="21171" y="203240"/>
                  </a:lnTo>
                  <a:lnTo>
                    <a:pt x="25405" y="215943"/>
                  </a:lnTo>
                  <a:lnTo>
                    <a:pt x="16937" y="220177"/>
                  </a:lnTo>
                  <a:lnTo>
                    <a:pt x="4234" y="211709"/>
                  </a:lnTo>
                  <a:lnTo>
                    <a:pt x="0" y="228645"/>
                  </a:lnTo>
                  <a:lnTo>
                    <a:pt x="8468" y="241348"/>
                  </a:lnTo>
                  <a:lnTo>
                    <a:pt x="16937" y="258285"/>
                  </a:lnTo>
                  <a:lnTo>
                    <a:pt x="59278" y="262519"/>
                  </a:lnTo>
                  <a:lnTo>
                    <a:pt x="88918" y="258285"/>
                  </a:lnTo>
                  <a:lnTo>
                    <a:pt x="105854" y="241348"/>
                  </a:lnTo>
                  <a:lnTo>
                    <a:pt x="131259" y="258285"/>
                  </a:lnTo>
                  <a:lnTo>
                    <a:pt x="143962" y="266753"/>
                  </a:lnTo>
                  <a:lnTo>
                    <a:pt x="160899" y="262519"/>
                  </a:lnTo>
                  <a:lnTo>
                    <a:pt x="177835" y="254050"/>
                  </a:lnTo>
                  <a:lnTo>
                    <a:pt x="211709" y="270987"/>
                  </a:lnTo>
                  <a:lnTo>
                    <a:pt x="245582" y="292158"/>
                  </a:lnTo>
                  <a:lnTo>
                    <a:pt x="254051" y="304861"/>
                  </a:lnTo>
                  <a:lnTo>
                    <a:pt x="270987" y="292158"/>
                  </a:lnTo>
                  <a:lnTo>
                    <a:pt x="287924" y="300626"/>
                  </a:lnTo>
                  <a:lnTo>
                    <a:pt x="296392" y="309095"/>
                  </a:lnTo>
                  <a:lnTo>
                    <a:pt x="313329" y="304861"/>
                  </a:lnTo>
                  <a:lnTo>
                    <a:pt x="321797" y="292158"/>
                  </a:lnTo>
                  <a:lnTo>
                    <a:pt x="342968" y="304861"/>
                  </a:lnTo>
                  <a:lnTo>
                    <a:pt x="368373" y="296392"/>
                  </a:lnTo>
                  <a:lnTo>
                    <a:pt x="381076" y="300626"/>
                  </a:lnTo>
                  <a:lnTo>
                    <a:pt x="398013" y="287924"/>
                  </a:lnTo>
                  <a:lnTo>
                    <a:pt x="406481" y="283690"/>
                  </a:lnTo>
                  <a:lnTo>
                    <a:pt x="410715" y="283690"/>
                  </a:lnTo>
                  <a:lnTo>
                    <a:pt x="414949" y="262519"/>
                  </a:lnTo>
                  <a:lnTo>
                    <a:pt x="402247" y="249816"/>
                  </a:lnTo>
                  <a:lnTo>
                    <a:pt x="385310" y="237114"/>
                  </a:lnTo>
                  <a:lnTo>
                    <a:pt x="376842" y="249816"/>
                  </a:lnTo>
                  <a:lnTo>
                    <a:pt x="372608" y="254050"/>
                  </a:lnTo>
                  <a:lnTo>
                    <a:pt x="368373" y="228645"/>
                  </a:lnTo>
                  <a:lnTo>
                    <a:pt x="385310" y="224411"/>
                  </a:lnTo>
                  <a:lnTo>
                    <a:pt x="381076" y="203240"/>
                  </a:lnTo>
                  <a:lnTo>
                    <a:pt x="364139" y="203240"/>
                  </a:lnTo>
                  <a:lnTo>
                    <a:pt x="372608" y="186304"/>
                  </a:lnTo>
                  <a:lnTo>
                    <a:pt x="398013" y="182069"/>
                  </a:lnTo>
                  <a:lnTo>
                    <a:pt x="406481" y="143962"/>
                  </a:lnTo>
                  <a:lnTo>
                    <a:pt x="423418" y="135494"/>
                  </a:lnTo>
                  <a:lnTo>
                    <a:pt x="402247" y="122791"/>
                  </a:lnTo>
                  <a:lnTo>
                    <a:pt x="410715" y="110089"/>
                  </a:lnTo>
                  <a:lnTo>
                    <a:pt x="410715" y="63513"/>
                  </a:lnTo>
                  <a:lnTo>
                    <a:pt x="406481" y="25405"/>
                  </a:lnTo>
                  <a:lnTo>
                    <a:pt x="372608" y="29639"/>
                  </a:lnTo>
                  <a:lnTo>
                    <a:pt x="351437" y="25405"/>
                  </a:lnTo>
                  <a:lnTo>
                    <a:pt x="313329" y="38108"/>
                  </a:lnTo>
                  <a:lnTo>
                    <a:pt x="275221" y="71981"/>
                  </a:lnTo>
                  <a:lnTo>
                    <a:pt x="249816" y="59278"/>
                  </a:lnTo>
                  <a:lnTo>
                    <a:pt x="220177" y="59278"/>
                  </a:lnTo>
                  <a:lnTo>
                    <a:pt x="199006" y="38108"/>
                  </a:lnTo>
                  <a:lnTo>
                    <a:pt x="160899" y="25405"/>
                  </a:lnTo>
                  <a:lnTo>
                    <a:pt x="105854" y="29639"/>
                  </a:lnTo>
                  <a:lnTo>
                    <a:pt x="93152" y="21171"/>
                  </a:lnTo>
                  <a:lnTo>
                    <a:pt x="67747" y="21171"/>
                  </a:lnTo>
                  <a:lnTo>
                    <a:pt x="46576" y="25405"/>
                  </a:lnTo>
                  <a:lnTo>
                    <a:pt x="38108" y="21171"/>
                  </a:lnTo>
                  <a:lnTo>
                    <a:pt x="38108" y="4234"/>
                  </a:lnTo>
                  <a:lnTo>
                    <a:pt x="33873" y="0"/>
                  </a:lnTo>
                  <a:lnTo>
                    <a:pt x="1270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7" name="Google Shape;1227;p16"/>
            <p:cNvSpPr/>
            <p:nvPr/>
          </p:nvSpPr>
          <p:spPr>
            <a:xfrm>
              <a:off x="3769876" y="1333582"/>
              <a:ext cx="461525" cy="440354"/>
            </a:xfrm>
            <a:custGeom>
              <a:avLst/>
              <a:gdLst/>
              <a:ahLst/>
              <a:cxnLst/>
              <a:rect l="l" t="t" r="r" b="b"/>
              <a:pathLst>
                <a:path w="461525" h="440354" extrusionOk="0">
                  <a:moveTo>
                    <a:pt x="152430" y="4234"/>
                  </a:moveTo>
                  <a:lnTo>
                    <a:pt x="67747" y="16937"/>
                  </a:lnTo>
                  <a:lnTo>
                    <a:pt x="0" y="71981"/>
                  </a:lnTo>
                  <a:lnTo>
                    <a:pt x="0" y="283690"/>
                  </a:lnTo>
                  <a:lnTo>
                    <a:pt x="21171" y="287924"/>
                  </a:lnTo>
                  <a:lnTo>
                    <a:pt x="29639" y="304861"/>
                  </a:lnTo>
                  <a:lnTo>
                    <a:pt x="46576" y="300626"/>
                  </a:lnTo>
                  <a:lnTo>
                    <a:pt x="59278" y="287924"/>
                  </a:lnTo>
                  <a:lnTo>
                    <a:pt x="71981" y="292158"/>
                  </a:lnTo>
                  <a:lnTo>
                    <a:pt x="101620" y="313329"/>
                  </a:lnTo>
                  <a:lnTo>
                    <a:pt x="110089" y="309095"/>
                  </a:lnTo>
                  <a:lnTo>
                    <a:pt x="118557" y="326031"/>
                  </a:lnTo>
                  <a:lnTo>
                    <a:pt x="148196" y="338734"/>
                  </a:lnTo>
                  <a:lnTo>
                    <a:pt x="148196" y="355671"/>
                  </a:lnTo>
                  <a:lnTo>
                    <a:pt x="169367" y="364139"/>
                  </a:lnTo>
                  <a:lnTo>
                    <a:pt x="186304" y="355671"/>
                  </a:lnTo>
                  <a:lnTo>
                    <a:pt x="224411" y="351436"/>
                  </a:lnTo>
                  <a:lnTo>
                    <a:pt x="232880" y="359905"/>
                  </a:lnTo>
                  <a:lnTo>
                    <a:pt x="254051" y="351436"/>
                  </a:lnTo>
                  <a:lnTo>
                    <a:pt x="262519" y="368373"/>
                  </a:lnTo>
                  <a:lnTo>
                    <a:pt x="237114" y="381076"/>
                  </a:lnTo>
                  <a:lnTo>
                    <a:pt x="237114" y="402247"/>
                  </a:lnTo>
                  <a:lnTo>
                    <a:pt x="245582" y="410715"/>
                  </a:lnTo>
                  <a:lnTo>
                    <a:pt x="254051" y="410715"/>
                  </a:lnTo>
                  <a:lnTo>
                    <a:pt x="258285" y="398012"/>
                  </a:lnTo>
                  <a:lnTo>
                    <a:pt x="270987" y="389544"/>
                  </a:lnTo>
                  <a:lnTo>
                    <a:pt x="283690" y="398012"/>
                  </a:lnTo>
                  <a:lnTo>
                    <a:pt x="317563" y="410715"/>
                  </a:lnTo>
                  <a:lnTo>
                    <a:pt x="330266" y="410715"/>
                  </a:lnTo>
                  <a:lnTo>
                    <a:pt x="330266" y="393778"/>
                  </a:lnTo>
                  <a:lnTo>
                    <a:pt x="351437" y="406481"/>
                  </a:lnTo>
                  <a:lnTo>
                    <a:pt x="351437" y="419183"/>
                  </a:lnTo>
                  <a:lnTo>
                    <a:pt x="342968" y="431886"/>
                  </a:lnTo>
                  <a:lnTo>
                    <a:pt x="359905" y="423417"/>
                  </a:lnTo>
                  <a:lnTo>
                    <a:pt x="372608" y="419183"/>
                  </a:lnTo>
                  <a:lnTo>
                    <a:pt x="381076" y="427652"/>
                  </a:lnTo>
                  <a:lnTo>
                    <a:pt x="381076" y="440354"/>
                  </a:lnTo>
                  <a:lnTo>
                    <a:pt x="402247" y="427652"/>
                  </a:lnTo>
                  <a:lnTo>
                    <a:pt x="440354" y="427652"/>
                  </a:lnTo>
                  <a:lnTo>
                    <a:pt x="448823" y="410715"/>
                  </a:lnTo>
                  <a:lnTo>
                    <a:pt x="444589" y="402247"/>
                  </a:lnTo>
                  <a:lnTo>
                    <a:pt x="431886" y="402247"/>
                  </a:lnTo>
                  <a:lnTo>
                    <a:pt x="414949" y="402247"/>
                  </a:lnTo>
                  <a:lnTo>
                    <a:pt x="406481" y="398012"/>
                  </a:lnTo>
                  <a:lnTo>
                    <a:pt x="423418" y="389544"/>
                  </a:lnTo>
                  <a:lnTo>
                    <a:pt x="436120" y="389544"/>
                  </a:lnTo>
                  <a:lnTo>
                    <a:pt x="448823" y="389544"/>
                  </a:lnTo>
                  <a:lnTo>
                    <a:pt x="453057" y="364139"/>
                  </a:lnTo>
                  <a:lnTo>
                    <a:pt x="461525" y="355671"/>
                  </a:lnTo>
                  <a:lnTo>
                    <a:pt x="461525" y="342968"/>
                  </a:lnTo>
                  <a:lnTo>
                    <a:pt x="444589" y="330266"/>
                  </a:lnTo>
                  <a:lnTo>
                    <a:pt x="423418" y="330266"/>
                  </a:lnTo>
                  <a:lnTo>
                    <a:pt x="419183" y="326031"/>
                  </a:lnTo>
                  <a:lnTo>
                    <a:pt x="431886" y="317563"/>
                  </a:lnTo>
                  <a:lnTo>
                    <a:pt x="436120" y="309095"/>
                  </a:lnTo>
                  <a:lnTo>
                    <a:pt x="423418" y="300626"/>
                  </a:lnTo>
                  <a:lnTo>
                    <a:pt x="410715" y="283690"/>
                  </a:lnTo>
                  <a:lnTo>
                    <a:pt x="410715" y="275221"/>
                  </a:lnTo>
                  <a:lnTo>
                    <a:pt x="431886" y="262519"/>
                  </a:lnTo>
                  <a:lnTo>
                    <a:pt x="436120" y="254050"/>
                  </a:lnTo>
                  <a:lnTo>
                    <a:pt x="419183" y="245582"/>
                  </a:lnTo>
                  <a:lnTo>
                    <a:pt x="410715" y="228645"/>
                  </a:lnTo>
                  <a:lnTo>
                    <a:pt x="385310" y="224411"/>
                  </a:lnTo>
                  <a:lnTo>
                    <a:pt x="355671" y="215943"/>
                  </a:lnTo>
                  <a:lnTo>
                    <a:pt x="355671" y="186304"/>
                  </a:lnTo>
                  <a:lnTo>
                    <a:pt x="372608" y="173601"/>
                  </a:lnTo>
                  <a:lnTo>
                    <a:pt x="364139" y="156664"/>
                  </a:lnTo>
                  <a:lnTo>
                    <a:pt x="351437" y="156664"/>
                  </a:lnTo>
                  <a:lnTo>
                    <a:pt x="338734" y="173601"/>
                  </a:lnTo>
                  <a:lnTo>
                    <a:pt x="292158" y="169367"/>
                  </a:lnTo>
                  <a:lnTo>
                    <a:pt x="254051" y="160899"/>
                  </a:lnTo>
                  <a:lnTo>
                    <a:pt x="232880" y="139728"/>
                  </a:lnTo>
                  <a:lnTo>
                    <a:pt x="232880" y="118557"/>
                  </a:lnTo>
                  <a:lnTo>
                    <a:pt x="249816" y="114323"/>
                  </a:lnTo>
                  <a:lnTo>
                    <a:pt x="232880" y="101620"/>
                  </a:lnTo>
                  <a:lnTo>
                    <a:pt x="199006" y="101620"/>
                  </a:lnTo>
                  <a:lnTo>
                    <a:pt x="182070" y="50810"/>
                  </a:lnTo>
                  <a:lnTo>
                    <a:pt x="14819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8" name="Google Shape;1228;p16"/>
            <p:cNvSpPr/>
            <p:nvPr/>
          </p:nvSpPr>
          <p:spPr>
            <a:xfrm>
              <a:off x="3918073" y="1299709"/>
              <a:ext cx="618189" cy="491164"/>
            </a:xfrm>
            <a:custGeom>
              <a:avLst/>
              <a:gdLst/>
              <a:ahLst/>
              <a:cxnLst/>
              <a:rect l="l" t="t" r="r" b="b"/>
              <a:pathLst>
                <a:path w="618189" h="491164" extrusionOk="0">
                  <a:moveTo>
                    <a:pt x="131259" y="0"/>
                  </a:moveTo>
                  <a:lnTo>
                    <a:pt x="84684" y="25405"/>
                  </a:lnTo>
                  <a:lnTo>
                    <a:pt x="8468" y="33873"/>
                  </a:lnTo>
                  <a:lnTo>
                    <a:pt x="0" y="33873"/>
                  </a:lnTo>
                  <a:lnTo>
                    <a:pt x="33873" y="84683"/>
                  </a:lnTo>
                  <a:lnTo>
                    <a:pt x="50810" y="135494"/>
                  </a:lnTo>
                  <a:lnTo>
                    <a:pt x="84684" y="135494"/>
                  </a:lnTo>
                  <a:lnTo>
                    <a:pt x="101620" y="148196"/>
                  </a:lnTo>
                  <a:lnTo>
                    <a:pt x="84684" y="152430"/>
                  </a:lnTo>
                  <a:lnTo>
                    <a:pt x="84684" y="173601"/>
                  </a:lnTo>
                  <a:lnTo>
                    <a:pt x="105854" y="194772"/>
                  </a:lnTo>
                  <a:lnTo>
                    <a:pt x="143962" y="203240"/>
                  </a:lnTo>
                  <a:lnTo>
                    <a:pt x="190538" y="207475"/>
                  </a:lnTo>
                  <a:lnTo>
                    <a:pt x="203240" y="190538"/>
                  </a:lnTo>
                  <a:lnTo>
                    <a:pt x="215943" y="190538"/>
                  </a:lnTo>
                  <a:lnTo>
                    <a:pt x="224411" y="207475"/>
                  </a:lnTo>
                  <a:lnTo>
                    <a:pt x="207475" y="220177"/>
                  </a:lnTo>
                  <a:lnTo>
                    <a:pt x="207475" y="249816"/>
                  </a:lnTo>
                  <a:lnTo>
                    <a:pt x="237114" y="258285"/>
                  </a:lnTo>
                  <a:lnTo>
                    <a:pt x="262519" y="258285"/>
                  </a:lnTo>
                  <a:lnTo>
                    <a:pt x="270987" y="279455"/>
                  </a:lnTo>
                  <a:lnTo>
                    <a:pt x="287924" y="287924"/>
                  </a:lnTo>
                  <a:lnTo>
                    <a:pt x="283690" y="296392"/>
                  </a:lnTo>
                  <a:lnTo>
                    <a:pt x="262519" y="304861"/>
                  </a:lnTo>
                  <a:lnTo>
                    <a:pt x="262519" y="317563"/>
                  </a:lnTo>
                  <a:lnTo>
                    <a:pt x="275221" y="334500"/>
                  </a:lnTo>
                  <a:lnTo>
                    <a:pt x="287924" y="342968"/>
                  </a:lnTo>
                  <a:lnTo>
                    <a:pt x="283690" y="351436"/>
                  </a:lnTo>
                  <a:lnTo>
                    <a:pt x="270987" y="359905"/>
                  </a:lnTo>
                  <a:lnTo>
                    <a:pt x="275221" y="364139"/>
                  </a:lnTo>
                  <a:lnTo>
                    <a:pt x="296392" y="364139"/>
                  </a:lnTo>
                  <a:lnTo>
                    <a:pt x="313329" y="376842"/>
                  </a:lnTo>
                  <a:lnTo>
                    <a:pt x="313329" y="389544"/>
                  </a:lnTo>
                  <a:lnTo>
                    <a:pt x="304861" y="398012"/>
                  </a:lnTo>
                  <a:lnTo>
                    <a:pt x="300627" y="423417"/>
                  </a:lnTo>
                  <a:lnTo>
                    <a:pt x="287924" y="423417"/>
                  </a:lnTo>
                  <a:lnTo>
                    <a:pt x="275221" y="423417"/>
                  </a:lnTo>
                  <a:lnTo>
                    <a:pt x="258285" y="431886"/>
                  </a:lnTo>
                  <a:lnTo>
                    <a:pt x="266753" y="431886"/>
                  </a:lnTo>
                  <a:lnTo>
                    <a:pt x="283690" y="431886"/>
                  </a:lnTo>
                  <a:lnTo>
                    <a:pt x="296392" y="436120"/>
                  </a:lnTo>
                  <a:lnTo>
                    <a:pt x="300627" y="444588"/>
                  </a:lnTo>
                  <a:lnTo>
                    <a:pt x="292158" y="461525"/>
                  </a:lnTo>
                  <a:lnTo>
                    <a:pt x="304861" y="474228"/>
                  </a:lnTo>
                  <a:lnTo>
                    <a:pt x="317563" y="478462"/>
                  </a:lnTo>
                  <a:lnTo>
                    <a:pt x="330266" y="469993"/>
                  </a:lnTo>
                  <a:lnTo>
                    <a:pt x="347202" y="469993"/>
                  </a:lnTo>
                  <a:lnTo>
                    <a:pt x="351437" y="478462"/>
                  </a:lnTo>
                  <a:lnTo>
                    <a:pt x="355671" y="478462"/>
                  </a:lnTo>
                  <a:lnTo>
                    <a:pt x="376842" y="465759"/>
                  </a:lnTo>
                  <a:lnTo>
                    <a:pt x="393778" y="478462"/>
                  </a:lnTo>
                  <a:lnTo>
                    <a:pt x="419183" y="461525"/>
                  </a:lnTo>
                  <a:lnTo>
                    <a:pt x="427652" y="461525"/>
                  </a:lnTo>
                  <a:lnTo>
                    <a:pt x="440354" y="469993"/>
                  </a:lnTo>
                  <a:lnTo>
                    <a:pt x="465759" y="453057"/>
                  </a:lnTo>
                  <a:lnTo>
                    <a:pt x="474228" y="457291"/>
                  </a:lnTo>
                  <a:lnTo>
                    <a:pt x="482696" y="465759"/>
                  </a:lnTo>
                  <a:lnTo>
                    <a:pt x="520804" y="465759"/>
                  </a:lnTo>
                  <a:lnTo>
                    <a:pt x="520804" y="478462"/>
                  </a:lnTo>
                  <a:lnTo>
                    <a:pt x="537740" y="465759"/>
                  </a:lnTo>
                  <a:lnTo>
                    <a:pt x="546209" y="465759"/>
                  </a:lnTo>
                  <a:lnTo>
                    <a:pt x="554677" y="482696"/>
                  </a:lnTo>
                  <a:lnTo>
                    <a:pt x="584316" y="491164"/>
                  </a:lnTo>
                  <a:lnTo>
                    <a:pt x="592785" y="486930"/>
                  </a:lnTo>
                  <a:lnTo>
                    <a:pt x="588551" y="486930"/>
                  </a:lnTo>
                  <a:lnTo>
                    <a:pt x="588551" y="469993"/>
                  </a:lnTo>
                  <a:lnTo>
                    <a:pt x="618190" y="453057"/>
                  </a:lnTo>
                  <a:lnTo>
                    <a:pt x="613956" y="423417"/>
                  </a:lnTo>
                  <a:lnTo>
                    <a:pt x="584316" y="414949"/>
                  </a:lnTo>
                  <a:lnTo>
                    <a:pt x="592785" y="410715"/>
                  </a:lnTo>
                  <a:lnTo>
                    <a:pt x="592785" y="389544"/>
                  </a:lnTo>
                  <a:lnTo>
                    <a:pt x="613956" y="372607"/>
                  </a:lnTo>
                  <a:lnTo>
                    <a:pt x="609721" y="359905"/>
                  </a:lnTo>
                  <a:lnTo>
                    <a:pt x="558911" y="321797"/>
                  </a:lnTo>
                  <a:lnTo>
                    <a:pt x="474228" y="326031"/>
                  </a:lnTo>
                  <a:lnTo>
                    <a:pt x="465759" y="342968"/>
                  </a:lnTo>
                  <a:lnTo>
                    <a:pt x="453057" y="342968"/>
                  </a:lnTo>
                  <a:lnTo>
                    <a:pt x="457291" y="287924"/>
                  </a:lnTo>
                  <a:lnTo>
                    <a:pt x="431886" y="258285"/>
                  </a:lnTo>
                  <a:lnTo>
                    <a:pt x="410715" y="262519"/>
                  </a:lnTo>
                  <a:lnTo>
                    <a:pt x="402247" y="249816"/>
                  </a:lnTo>
                  <a:lnTo>
                    <a:pt x="372608" y="262519"/>
                  </a:lnTo>
                  <a:lnTo>
                    <a:pt x="359905" y="249816"/>
                  </a:lnTo>
                  <a:lnTo>
                    <a:pt x="338734" y="249816"/>
                  </a:lnTo>
                  <a:lnTo>
                    <a:pt x="334500" y="228645"/>
                  </a:lnTo>
                  <a:lnTo>
                    <a:pt x="330266" y="169367"/>
                  </a:lnTo>
                  <a:lnTo>
                    <a:pt x="317563" y="160899"/>
                  </a:lnTo>
                  <a:lnTo>
                    <a:pt x="317563" y="152430"/>
                  </a:lnTo>
                  <a:lnTo>
                    <a:pt x="309095" y="152430"/>
                  </a:lnTo>
                  <a:lnTo>
                    <a:pt x="304861" y="135494"/>
                  </a:lnTo>
                  <a:lnTo>
                    <a:pt x="283690" y="135494"/>
                  </a:lnTo>
                  <a:lnTo>
                    <a:pt x="245582" y="148196"/>
                  </a:lnTo>
                  <a:lnTo>
                    <a:pt x="228646" y="169367"/>
                  </a:lnTo>
                  <a:lnTo>
                    <a:pt x="207475" y="169367"/>
                  </a:lnTo>
                  <a:lnTo>
                    <a:pt x="199006" y="156664"/>
                  </a:lnTo>
                  <a:lnTo>
                    <a:pt x="194772" y="139728"/>
                  </a:lnTo>
                  <a:lnTo>
                    <a:pt x="177835" y="122791"/>
                  </a:lnTo>
                  <a:lnTo>
                    <a:pt x="156665" y="122791"/>
                  </a:lnTo>
                  <a:lnTo>
                    <a:pt x="148196" y="105854"/>
                  </a:lnTo>
                  <a:lnTo>
                    <a:pt x="148196" y="80449"/>
                  </a:lnTo>
                  <a:lnTo>
                    <a:pt x="156665" y="63513"/>
                  </a:lnTo>
                  <a:lnTo>
                    <a:pt x="152430" y="38108"/>
                  </a:lnTo>
                  <a:lnTo>
                    <a:pt x="13125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9" name="Google Shape;1229;p16"/>
            <p:cNvSpPr/>
            <p:nvPr/>
          </p:nvSpPr>
          <p:spPr>
            <a:xfrm>
              <a:off x="4176357" y="1752765"/>
              <a:ext cx="372607" cy="541974"/>
            </a:xfrm>
            <a:custGeom>
              <a:avLst/>
              <a:gdLst/>
              <a:ahLst/>
              <a:cxnLst/>
              <a:rect l="l" t="t" r="r" b="b"/>
              <a:pathLst>
                <a:path w="372607" h="541974" extrusionOk="0">
                  <a:moveTo>
                    <a:pt x="207475" y="0"/>
                  </a:moveTo>
                  <a:lnTo>
                    <a:pt x="182070" y="21171"/>
                  </a:lnTo>
                  <a:lnTo>
                    <a:pt x="169367" y="8468"/>
                  </a:lnTo>
                  <a:lnTo>
                    <a:pt x="160899" y="8468"/>
                  </a:lnTo>
                  <a:lnTo>
                    <a:pt x="135494" y="25405"/>
                  </a:lnTo>
                  <a:lnTo>
                    <a:pt x="118557" y="12703"/>
                  </a:lnTo>
                  <a:lnTo>
                    <a:pt x="97386" y="25405"/>
                  </a:lnTo>
                  <a:lnTo>
                    <a:pt x="93152" y="25405"/>
                  </a:lnTo>
                  <a:lnTo>
                    <a:pt x="88918" y="16937"/>
                  </a:lnTo>
                  <a:lnTo>
                    <a:pt x="71981" y="16937"/>
                  </a:lnTo>
                  <a:lnTo>
                    <a:pt x="59278" y="25405"/>
                  </a:lnTo>
                  <a:lnTo>
                    <a:pt x="59278" y="46576"/>
                  </a:lnTo>
                  <a:lnTo>
                    <a:pt x="42342" y="67747"/>
                  </a:lnTo>
                  <a:lnTo>
                    <a:pt x="42342" y="88918"/>
                  </a:lnTo>
                  <a:lnTo>
                    <a:pt x="29639" y="101620"/>
                  </a:lnTo>
                  <a:lnTo>
                    <a:pt x="29639" y="122791"/>
                  </a:lnTo>
                  <a:lnTo>
                    <a:pt x="38108" y="152430"/>
                  </a:lnTo>
                  <a:lnTo>
                    <a:pt x="46576" y="207475"/>
                  </a:lnTo>
                  <a:lnTo>
                    <a:pt x="46576" y="254050"/>
                  </a:lnTo>
                  <a:lnTo>
                    <a:pt x="38108" y="266753"/>
                  </a:lnTo>
                  <a:lnTo>
                    <a:pt x="59278" y="279455"/>
                  </a:lnTo>
                  <a:lnTo>
                    <a:pt x="42342" y="287924"/>
                  </a:lnTo>
                  <a:lnTo>
                    <a:pt x="33873" y="326031"/>
                  </a:lnTo>
                  <a:lnTo>
                    <a:pt x="8468" y="330266"/>
                  </a:lnTo>
                  <a:lnTo>
                    <a:pt x="0" y="347202"/>
                  </a:lnTo>
                  <a:lnTo>
                    <a:pt x="16937" y="347202"/>
                  </a:lnTo>
                  <a:lnTo>
                    <a:pt x="21171" y="368373"/>
                  </a:lnTo>
                  <a:lnTo>
                    <a:pt x="4234" y="372607"/>
                  </a:lnTo>
                  <a:lnTo>
                    <a:pt x="8468" y="398012"/>
                  </a:lnTo>
                  <a:lnTo>
                    <a:pt x="12703" y="393778"/>
                  </a:lnTo>
                  <a:lnTo>
                    <a:pt x="21171" y="381076"/>
                  </a:lnTo>
                  <a:lnTo>
                    <a:pt x="38108" y="393778"/>
                  </a:lnTo>
                  <a:lnTo>
                    <a:pt x="50810" y="406481"/>
                  </a:lnTo>
                  <a:lnTo>
                    <a:pt x="46576" y="427652"/>
                  </a:lnTo>
                  <a:lnTo>
                    <a:pt x="59278" y="440354"/>
                  </a:lnTo>
                  <a:lnTo>
                    <a:pt x="63513" y="474228"/>
                  </a:lnTo>
                  <a:lnTo>
                    <a:pt x="105854" y="512335"/>
                  </a:lnTo>
                  <a:lnTo>
                    <a:pt x="118557" y="516569"/>
                  </a:lnTo>
                  <a:lnTo>
                    <a:pt x="127025" y="533506"/>
                  </a:lnTo>
                  <a:lnTo>
                    <a:pt x="152430" y="541974"/>
                  </a:lnTo>
                  <a:lnTo>
                    <a:pt x="156665" y="537740"/>
                  </a:lnTo>
                  <a:lnTo>
                    <a:pt x="165133" y="520803"/>
                  </a:lnTo>
                  <a:lnTo>
                    <a:pt x="186304" y="508101"/>
                  </a:lnTo>
                  <a:lnTo>
                    <a:pt x="199006" y="478462"/>
                  </a:lnTo>
                  <a:lnTo>
                    <a:pt x="211709" y="469993"/>
                  </a:lnTo>
                  <a:lnTo>
                    <a:pt x="203240" y="457291"/>
                  </a:lnTo>
                  <a:lnTo>
                    <a:pt x="186304" y="457291"/>
                  </a:lnTo>
                  <a:lnTo>
                    <a:pt x="182070" y="448822"/>
                  </a:lnTo>
                  <a:lnTo>
                    <a:pt x="194772" y="440354"/>
                  </a:lnTo>
                  <a:lnTo>
                    <a:pt x="203240" y="431886"/>
                  </a:lnTo>
                  <a:lnTo>
                    <a:pt x="190538" y="423417"/>
                  </a:lnTo>
                  <a:lnTo>
                    <a:pt x="190538" y="406481"/>
                  </a:lnTo>
                  <a:lnTo>
                    <a:pt x="228646" y="406481"/>
                  </a:lnTo>
                  <a:lnTo>
                    <a:pt x="220177" y="389544"/>
                  </a:lnTo>
                  <a:lnTo>
                    <a:pt x="199006" y="376842"/>
                  </a:lnTo>
                  <a:lnTo>
                    <a:pt x="199006" y="338734"/>
                  </a:lnTo>
                  <a:lnTo>
                    <a:pt x="228646" y="313329"/>
                  </a:lnTo>
                  <a:lnTo>
                    <a:pt x="262519" y="313329"/>
                  </a:lnTo>
                  <a:lnTo>
                    <a:pt x="258285" y="300626"/>
                  </a:lnTo>
                  <a:lnTo>
                    <a:pt x="275221" y="292158"/>
                  </a:lnTo>
                  <a:lnTo>
                    <a:pt x="304861" y="309095"/>
                  </a:lnTo>
                  <a:lnTo>
                    <a:pt x="313329" y="304861"/>
                  </a:lnTo>
                  <a:lnTo>
                    <a:pt x="313329" y="254050"/>
                  </a:lnTo>
                  <a:lnTo>
                    <a:pt x="317563" y="237114"/>
                  </a:lnTo>
                  <a:lnTo>
                    <a:pt x="321797" y="215943"/>
                  </a:lnTo>
                  <a:lnTo>
                    <a:pt x="304861" y="203240"/>
                  </a:lnTo>
                  <a:lnTo>
                    <a:pt x="309095" y="190538"/>
                  </a:lnTo>
                  <a:lnTo>
                    <a:pt x="334500" y="186304"/>
                  </a:lnTo>
                  <a:lnTo>
                    <a:pt x="334500" y="165133"/>
                  </a:lnTo>
                  <a:lnTo>
                    <a:pt x="359905" y="152430"/>
                  </a:lnTo>
                  <a:lnTo>
                    <a:pt x="364139" y="135494"/>
                  </a:lnTo>
                  <a:lnTo>
                    <a:pt x="355671" y="122791"/>
                  </a:lnTo>
                  <a:lnTo>
                    <a:pt x="359905" y="97386"/>
                  </a:lnTo>
                  <a:lnTo>
                    <a:pt x="372608" y="88918"/>
                  </a:lnTo>
                  <a:lnTo>
                    <a:pt x="359905" y="59278"/>
                  </a:lnTo>
                  <a:lnTo>
                    <a:pt x="364139" y="33873"/>
                  </a:lnTo>
                  <a:lnTo>
                    <a:pt x="334500" y="33873"/>
                  </a:lnTo>
                  <a:lnTo>
                    <a:pt x="326032" y="38108"/>
                  </a:lnTo>
                  <a:lnTo>
                    <a:pt x="296392" y="29639"/>
                  </a:lnTo>
                  <a:lnTo>
                    <a:pt x="287924" y="12703"/>
                  </a:lnTo>
                  <a:lnTo>
                    <a:pt x="279456" y="12703"/>
                  </a:lnTo>
                  <a:lnTo>
                    <a:pt x="262519" y="29639"/>
                  </a:lnTo>
                  <a:lnTo>
                    <a:pt x="258285" y="12703"/>
                  </a:lnTo>
                  <a:lnTo>
                    <a:pt x="224411" y="12703"/>
                  </a:lnTo>
                  <a:lnTo>
                    <a:pt x="215943" y="4234"/>
                  </a:lnTo>
                  <a:lnTo>
                    <a:pt x="20747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0" name="Google Shape;1230;p16"/>
            <p:cNvSpPr/>
            <p:nvPr/>
          </p:nvSpPr>
          <p:spPr>
            <a:xfrm>
              <a:off x="3706364" y="1617272"/>
              <a:ext cx="529272" cy="351436"/>
            </a:xfrm>
            <a:custGeom>
              <a:avLst/>
              <a:gdLst/>
              <a:ahLst/>
              <a:cxnLst/>
              <a:rect l="l" t="t" r="r" b="b"/>
              <a:pathLst>
                <a:path w="529272" h="351436" extrusionOk="0">
                  <a:moveTo>
                    <a:pt x="63513" y="0"/>
                  </a:moveTo>
                  <a:lnTo>
                    <a:pt x="59278" y="50810"/>
                  </a:lnTo>
                  <a:lnTo>
                    <a:pt x="93152" y="80449"/>
                  </a:lnTo>
                  <a:lnTo>
                    <a:pt x="93152" y="97386"/>
                  </a:lnTo>
                  <a:lnTo>
                    <a:pt x="50810" y="71981"/>
                  </a:lnTo>
                  <a:lnTo>
                    <a:pt x="0" y="131259"/>
                  </a:lnTo>
                  <a:lnTo>
                    <a:pt x="12703" y="135494"/>
                  </a:lnTo>
                  <a:lnTo>
                    <a:pt x="29639" y="135494"/>
                  </a:lnTo>
                  <a:lnTo>
                    <a:pt x="38108" y="152430"/>
                  </a:lnTo>
                  <a:lnTo>
                    <a:pt x="105854" y="215943"/>
                  </a:lnTo>
                  <a:lnTo>
                    <a:pt x="110089" y="245582"/>
                  </a:lnTo>
                  <a:lnTo>
                    <a:pt x="127025" y="270987"/>
                  </a:lnTo>
                  <a:lnTo>
                    <a:pt x="118557" y="279455"/>
                  </a:lnTo>
                  <a:lnTo>
                    <a:pt x="139728" y="279455"/>
                  </a:lnTo>
                  <a:lnTo>
                    <a:pt x="143962" y="283690"/>
                  </a:lnTo>
                  <a:lnTo>
                    <a:pt x="143962" y="300626"/>
                  </a:lnTo>
                  <a:lnTo>
                    <a:pt x="152430" y="304861"/>
                  </a:lnTo>
                  <a:lnTo>
                    <a:pt x="173601" y="300626"/>
                  </a:lnTo>
                  <a:lnTo>
                    <a:pt x="199006" y="300626"/>
                  </a:lnTo>
                  <a:lnTo>
                    <a:pt x="211709" y="309095"/>
                  </a:lnTo>
                  <a:lnTo>
                    <a:pt x="266753" y="304861"/>
                  </a:lnTo>
                  <a:lnTo>
                    <a:pt x="304861" y="317563"/>
                  </a:lnTo>
                  <a:lnTo>
                    <a:pt x="326032" y="338734"/>
                  </a:lnTo>
                  <a:lnTo>
                    <a:pt x="355671" y="338734"/>
                  </a:lnTo>
                  <a:lnTo>
                    <a:pt x="381076" y="351436"/>
                  </a:lnTo>
                  <a:lnTo>
                    <a:pt x="419183" y="317563"/>
                  </a:lnTo>
                  <a:lnTo>
                    <a:pt x="457291" y="304861"/>
                  </a:lnTo>
                  <a:lnTo>
                    <a:pt x="478462" y="309095"/>
                  </a:lnTo>
                  <a:lnTo>
                    <a:pt x="512335" y="304861"/>
                  </a:lnTo>
                  <a:lnTo>
                    <a:pt x="508101" y="287924"/>
                  </a:lnTo>
                  <a:lnTo>
                    <a:pt x="499633" y="258285"/>
                  </a:lnTo>
                  <a:lnTo>
                    <a:pt x="499633" y="241348"/>
                  </a:lnTo>
                  <a:lnTo>
                    <a:pt x="512335" y="224411"/>
                  </a:lnTo>
                  <a:lnTo>
                    <a:pt x="512335" y="203240"/>
                  </a:lnTo>
                  <a:lnTo>
                    <a:pt x="529272" y="182069"/>
                  </a:lnTo>
                  <a:lnTo>
                    <a:pt x="529272" y="160899"/>
                  </a:lnTo>
                  <a:lnTo>
                    <a:pt x="516570" y="156664"/>
                  </a:lnTo>
                  <a:lnTo>
                    <a:pt x="499633" y="143962"/>
                  </a:lnTo>
                  <a:lnTo>
                    <a:pt x="465759" y="143962"/>
                  </a:lnTo>
                  <a:lnTo>
                    <a:pt x="440354" y="156664"/>
                  </a:lnTo>
                  <a:lnTo>
                    <a:pt x="440354" y="143962"/>
                  </a:lnTo>
                  <a:lnTo>
                    <a:pt x="436120" y="135494"/>
                  </a:lnTo>
                  <a:lnTo>
                    <a:pt x="423418" y="139728"/>
                  </a:lnTo>
                  <a:lnTo>
                    <a:pt x="406481" y="148196"/>
                  </a:lnTo>
                  <a:lnTo>
                    <a:pt x="414949" y="135494"/>
                  </a:lnTo>
                  <a:lnTo>
                    <a:pt x="414949" y="122791"/>
                  </a:lnTo>
                  <a:lnTo>
                    <a:pt x="393778" y="110089"/>
                  </a:lnTo>
                  <a:lnTo>
                    <a:pt x="393778" y="127025"/>
                  </a:lnTo>
                  <a:lnTo>
                    <a:pt x="381076" y="127025"/>
                  </a:lnTo>
                  <a:lnTo>
                    <a:pt x="347202" y="114323"/>
                  </a:lnTo>
                  <a:lnTo>
                    <a:pt x="334500" y="105854"/>
                  </a:lnTo>
                  <a:lnTo>
                    <a:pt x="321797" y="114323"/>
                  </a:lnTo>
                  <a:lnTo>
                    <a:pt x="317563" y="127025"/>
                  </a:lnTo>
                  <a:lnTo>
                    <a:pt x="309095" y="127025"/>
                  </a:lnTo>
                  <a:lnTo>
                    <a:pt x="300627" y="118557"/>
                  </a:lnTo>
                  <a:lnTo>
                    <a:pt x="300627" y="97386"/>
                  </a:lnTo>
                  <a:lnTo>
                    <a:pt x="326032" y="80449"/>
                  </a:lnTo>
                  <a:lnTo>
                    <a:pt x="317563" y="67747"/>
                  </a:lnTo>
                  <a:lnTo>
                    <a:pt x="296392" y="76215"/>
                  </a:lnTo>
                  <a:lnTo>
                    <a:pt x="287924" y="67747"/>
                  </a:lnTo>
                  <a:lnTo>
                    <a:pt x="249816" y="71981"/>
                  </a:lnTo>
                  <a:lnTo>
                    <a:pt x="232880" y="80449"/>
                  </a:lnTo>
                  <a:lnTo>
                    <a:pt x="211709" y="71981"/>
                  </a:lnTo>
                  <a:lnTo>
                    <a:pt x="211709" y="55044"/>
                  </a:lnTo>
                  <a:lnTo>
                    <a:pt x="182070" y="42342"/>
                  </a:lnTo>
                  <a:lnTo>
                    <a:pt x="173601" y="25405"/>
                  </a:lnTo>
                  <a:lnTo>
                    <a:pt x="165133" y="29639"/>
                  </a:lnTo>
                  <a:lnTo>
                    <a:pt x="135494" y="8468"/>
                  </a:lnTo>
                  <a:lnTo>
                    <a:pt x="122791" y="4234"/>
                  </a:lnTo>
                  <a:lnTo>
                    <a:pt x="110089" y="16937"/>
                  </a:lnTo>
                  <a:lnTo>
                    <a:pt x="93152" y="21171"/>
                  </a:lnTo>
                  <a:lnTo>
                    <a:pt x="84684" y="4234"/>
                  </a:lnTo>
                  <a:lnTo>
                    <a:pt x="63513"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1" name="Google Shape;1231;p16"/>
            <p:cNvSpPr/>
            <p:nvPr/>
          </p:nvSpPr>
          <p:spPr>
            <a:xfrm>
              <a:off x="4481218" y="1701955"/>
              <a:ext cx="385310" cy="414949"/>
            </a:xfrm>
            <a:custGeom>
              <a:avLst/>
              <a:gdLst/>
              <a:ahLst/>
              <a:cxnLst/>
              <a:rect l="l" t="t" r="r" b="b"/>
              <a:pathLst>
                <a:path w="385310" h="414949" extrusionOk="0">
                  <a:moveTo>
                    <a:pt x="207475" y="4234"/>
                  </a:moveTo>
                  <a:lnTo>
                    <a:pt x="194772" y="25405"/>
                  </a:lnTo>
                  <a:lnTo>
                    <a:pt x="177835" y="38108"/>
                  </a:lnTo>
                  <a:lnTo>
                    <a:pt x="177835" y="71981"/>
                  </a:lnTo>
                  <a:lnTo>
                    <a:pt x="160899" y="84683"/>
                  </a:lnTo>
                  <a:lnTo>
                    <a:pt x="127025" y="93152"/>
                  </a:lnTo>
                  <a:lnTo>
                    <a:pt x="110089" y="101620"/>
                  </a:lnTo>
                  <a:lnTo>
                    <a:pt x="88918" y="84683"/>
                  </a:lnTo>
                  <a:lnTo>
                    <a:pt x="59278" y="84683"/>
                  </a:lnTo>
                  <a:lnTo>
                    <a:pt x="55044" y="114323"/>
                  </a:lnTo>
                  <a:lnTo>
                    <a:pt x="67747" y="139728"/>
                  </a:lnTo>
                  <a:lnTo>
                    <a:pt x="55044" y="152430"/>
                  </a:lnTo>
                  <a:lnTo>
                    <a:pt x="55044" y="173601"/>
                  </a:lnTo>
                  <a:lnTo>
                    <a:pt x="59278" y="186304"/>
                  </a:lnTo>
                  <a:lnTo>
                    <a:pt x="55044" y="203240"/>
                  </a:lnTo>
                  <a:lnTo>
                    <a:pt x="29639" y="215943"/>
                  </a:lnTo>
                  <a:lnTo>
                    <a:pt x="29639" y="237114"/>
                  </a:lnTo>
                  <a:lnTo>
                    <a:pt x="4234" y="241348"/>
                  </a:lnTo>
                  <a:lnTo>
                    <a:pt x="0" y="254050"/>
                  </a:lnTo>
                  <a:lnTo>
                    <a:pt x="16937" y="266753"/>
                  </a:lnTo>
                  <a:lnTo>
                    <a:pt x="12703" y="283690"/>
                  </a:lnTo>
                  <a:lnTo>
                    <a:pt x="8468" y="304861"/>
                  </a:lnTo>
                  <a:lnTo>
                    <a:pt x="8468" y="342968"/>
                  </a:lnTo>
                  <a:lnTo>
                    <a:pt x="46576" y="342968"/>
                  </a:lnTo>
                  <a:lnTo>
                    <a:pt x="76215" y="364139"/>
                  </a:lnTo>
                  <a:lnTo>
                    <a:pt x="84684" y="372607"/>
                  </a:lnTo>
                  <a:lnTo>
                    <a:pt x="101620" y="376842"/>
                  </a:lnTo>
                  <a:lnTo>
                    <a:pt x="127025" y="398012"/>
                  </a:lnTo>
                  <a:lnTo>
                    <a:pt x="143962" y="398012"/>
                  </a:lnTo>
                  <a:lnTo>
                    <a:pt x="152430" y="393778"/>
                  </a:lnTo>
                  <a:lnTo>
                    <a:pt x="169367" y="393778"/>
                  </a:lnTo>
                  <a:lnTo>
                    <a:pt x="182070" y="414949"/>
                  </a:lnTo>
                  <a:lnTo>
                    <a:pt x="190538" y="414949"/>
                  </a:lnTo>
                  <a:lnTo>
                    <a:pt x="199006" y="402247"/>
                  </a:lnTo>
                  <a:lnTo>
                    <a:pt x="232880" y="406481"/>
                  </a:lnTo>
                  <a:lnTo>
                    <a:pt x="241348" y="414949"/>
                  </a:lnTo>
                  <a:lnTo>
                    <a:pt x="245582" y="414949"/>
                  </a:lnTo>
                  <a:lnTo>
                    <a:pt x="262519" y="398012"/>
                  </a:lnTo>
                  <a:lnTo>
                    <a:pt x="275221" y="410715"/>
                  </a:lnTo>
                  <a:lnTo>
                    <a:pt x="275221" y="402247"/>
                  </a:lnTo>
                  <a:lnTo>
                    <a:pt x="296392" y="393778"/>
                  </a:lnTo>
                  <a:lnTo>
                    <a:pt x="304861" y="385310"/>
                  </a:lnTo>
                  <a:lnTo>
                    <a:pt x="296392" y="368373"/>
                  </a:lnTo>
                  <a:lnTo>
                    <a:pt x="296392" y="359905"/>
                  </a:lnTo>
                  <a:lnTo>
                    <a:pt x="313329" y="347202"/>
                  </a:lnTo>
                  <a:lnTo>
                    <a:pt x="317563" y="313329"/>
                  </a:lnTo>
                  <a:lnTo>
                    <a:pt x="300627" y="292158"/>
                  </a:lnTo>
                  <a:lnTo>
                    <a:pt x="304861" y="279455"/>
                  </a:lnTo>
                  <a:lnTo>
                    <a:pt x="321797" y="254050"/>
                  </a:lnTo>
                  <a:lnTo>
                    <a:pt x="326032" y="258285"/>
                  </a:lnTo>
                  <a:lnTo>
                    <a:pt x="351437" y="258285"/>
                  </a:lnTo>
                  <a:lnTo>
                    <a:pt x="359905" y="266753"/>
                  </a:lnTo>
                  <a:lnTo>
                    <a:pt x="372608" y="258285"/>
                  </a:lnTo>
                  <a:lnTo>
                    <a:pt x="385310" y="241348"/>
                  </a:lnTo>
                  <a:lnTo>
                    <a:pt x="372608" y="241348"/>
                  </a:lnTo>
                  <a:lnTo>
                    <a:pt x="368373" y="211709"/>
                  </a:lnTo>
                  <a:lnTo>
                    <a:pt x="355671" y="199006"/>
                  </a:lnTo>
                  <a:lnTo>
                    <a:pt x="313329" y="194772"/>
                  </a:lnTo>
                  <a:lnTo>
                    <a:pt x="304861" y="177835"/>
                  </a:lnTo>
                  <a:lnTo>
                    <a:pt x="292158" y="165133"/>
                  </a:lnTo>
                  <a:lnTo>
                    <a:pt x="241348" y="160899"/>
                  </a:lnTo>
                  <a:lnTo>
                    <a:pt x="237114" y="127025"/>
                  </a:lnTo>
                  <a:lnTo>
                    <a:pt x="245582" y="118557"/>
                  </a:lnTo>
                  <a:lnTo>
                    <a:pt x="245582" y="105854"/>
                  </a:lnTo>
                  <a:lnTo>
                    <a:pt x="220177" y="88918"/>
                  </a:lnTo>
                  <a:lnTo>
                    <a:pt x="224411" y="71981"/>
                  </a:lnTo>
                  <a:lnTo>
                    <a:pt x="232880" y="59278"/>
                  </a:lnTo>
                  <a:lnTo>
                    <a:pt x="220177" y="50810"/>
                  </a:lnTo>
                  <a:lnTo>
                    <a:pt x="237114" y="33873"/>
                  </a:lnTo>
                  <a:lnTo>
                    <a:pt x="237114" y="8468"/>
                  </a:lnTo>
                  <a:lnTo>
                    <a:pt x="232880" y="0"/>
                  </a:lnTo>
                  <a:lnTo>
                    <a:pt x="207475"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2" name="Google Shape;1232;p16"/>
            <p:cNvSpPr/>
            <p:nvPr/>
          </p:nvSpPr>
          <p:spPr>
            <a:xfrm>
              <a:off x="4307617" y="2354018"/>
              <a:ext cx="436120" cy="347202"/>
            </a:xfrm>
            <a:custGeom>
              <a:avLst/>
              <a:gdLst/>
              <a:ahLst/>
              <a:cxnLst/>
              <a:rect l="l" t="t" r="r" b="b"/>
              <a:pathLst>
                <a:path w="436120" h="347202" extrusionOk="0">
                  <a:moveTo>
                    <a:pt x="237114" y="0"/>
                  </a:moveTo>
                  <a:lnTo>
                    <a:pt x="207475" y="16937"/>
                  </a:lnTo>
                  <a:lnTo>
                    <a:pt x="182070" y="33873"/>
                  </a:lnTo>
                  <a:lnTo>
                    <a:pt x="156665" y="33873"/>
                  </a:lnTo>
                  <a:lnTo>
                    <a:pt x="110089" y="63513"/>
                  </a:lnTo>
                  <a:lnTo>
                    <a:pt x="76215" y="71981"/>
                  </a:lnTo>
                  <a:lnTo>
                    <a:pt x="46576" y="42342"/>
                  </a:lnTo>
                  <a:lnTo>
                    <a:pt x="42342" y="42342"/>
                  </a:lnTo>
                  <a:lnTo>
                    <a:pt x="42342" y="46576"/>
                  </a:lnTo>
                  <a:lnTo>
                    <a:pt x="21171" y="59278"/>
                  </a:lnTo>
                  <a:lnTo>
                    <a:pt x="21171" y="76215"/>
                  </a:lnTo>
                  <a:lnTo>
                    <a:pt x="8468" y="88918"/>
                  </a:lnTo>
                  <a:lnTo>
                    <a:pt x="0" y="122791"/>
                  </a:lnTo>
                  <a:lnTo>
                    <a:pt x="0" y="143962"/>
                  </a:lnTo>
                  <a:lnTo>
                    <a:pt x="8468" y="152430"/>
                  </a:lnTo>
                  <a:lnTo>
                    <a:pt x="25405" y="152430"/>
                  </a:lnTo>
                  <a:lnTo>
                    <a:pt x="67747" y="194772"/>
                  </a:lnTo>
                  <a:lnTo>
                    <a:pt x="59278" y="237114"/>
                  </a:lnTo>
                  <a:lnTo>
                    <a:pt x="88918" y="258285"/>
                  </a:lnTo>
                  <a:lnTo>
                    <a:pt x="105854" y="245582"/>
                  </a:lnTo>
                  <a:lnTo>
                    <a:pt x="127025" y="275221"/>
                  </a:lnTo>
                  <a:lnTo>
                    <a:pt x="131259" y="304861"/>
                  </a:lnTo>
                  <a:lnTo>
                    <a:pt x="148196" y="326031"/>
                  </a:lnTo>
                  <a:lnTo>
                    <a:pt x="156665" y="342968"/>
                  </a:lnTo>
                  <a:lnTo>
                    <a:pt x="215943" y="347202"/>
                  </a:lnTo>
                  <a:lnTo>
                    <a:pt x="249816" y="330266"/>
                  </a:lnTo>
                  <a:lnTo>
                    <a:pt x="258285" y="347202"/>
                  </a:lnTo>
                  <a:lnTo>
                    <a:pt x="266753" y="347202"/>
                  </a:lnTo>
                  <a:lnTo>
                    <a:pt x="275221" y="330266"/>
                  </a:lnTo>
                  <a:lnTo>
                    <a:pt x="326032" y="330266"/>
                  </a:lnTo>
                  <a:lnTo>
                    <a:pt x="347202" y="321797"/>
                  </a:lnTo>
                  <a:lnTo>
                    <a:pt x="347202" y="300626"/>
                  </a:lnTo>
                  <a:lnTo>
                    <a:pt x="393778" y="300626"/>
                  </a:lnTo>
                  <a:lnTo>
                    <a:pt x="398013" y="304861"/>
                  </a:lnTo>
                  <a:lnTo>
                    <a:pt x="393778" y="283690"/>
                  </a:lnTo>
                  <a:lnTo>
                    <a:pt x="381076" y="275221"/>
                  </a:lnTo>
                  <a:lnTo>
                    <a:pt x="398013" y="262519"/>
                  </a:lnTo>
                  <a:lnTo>
                    <a:pt x="423418" y="258285"/>
                  </a:lnTo>
                  <a:lnTo>
                    <a:pt x="436120" y="245582"/>
                  </a:lnTo>
                  <a:lnTo>
                    <a:pt x="431886" y="190538"/>
                  </a:lnTo>
                  <a:lnTo>
                    <a:pt x="427652" y="156664"/>
                  </a:lnTo>
                  <a:lnTo>
                    <a:pt x="398013" y="148196"/>
                  </a:lnTo>
                  <a:lnTo>
                    <a:pt x="372608" y="110089"/>
                  </a:lnTo>
                  <a:lnTo>
                    <a:pt x="372608" y="84683"/>
                  </a:lnTo>
                  <a:lnTo>
                    <a:pt x="381076" y="67747"/>
                  </a:lnTo>
                  <a:lnTo>
                    <a:pt x="368373" y="63513"/>
                  </a:lnTo>
                  <a:lnTo>
                    <a:pt x="326032" y="71981"/>
                  </a:lnTo>
                  <a:lnTo>
                    <a:pt x="292158" y="71981"/>
                  </a:lnTo>
                  <a:lnTo>
                    <a:pt x="266753" y="29639"/>
                  </a:lnTo>
                  <a:lnTo>
                    <a:pt x="262519" y="0"/>
                  </a:lnTo>
                  <a:lnTo>
                    <a:pt x="23711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3" name="Google Shape;1233;p16"/>
            <p:cNvSpPr/>
            <p:nvPr/>
          </p:nvSpPr>
          <p:spPr>
            <a:xfrm>
              <a:off x="4680224" y="2362486"/>
              <a:ext cx="372607" cy="482695"/>
            </a:xfrm>
            <a:custGeom>
              <a:avLst/>
              <a:gdLst/>
              <a:ahLst/>
              <a:cxnLst/>
              <a:rect l="l" t="t" r="r" b="b"/>
              <a:pathLst>
                <a:path w="372607" h="482695" extrusionOk="0">
                  <a:moveTo>
                    <a:pt x="97386" y="0"/>
                  </a:moveTo>
                  <a:lnTo>
                    <a:pt x="63513" y="4234"/>
                  </a:lnTo>
                  <a:lnTo>
                    <a:pt x="59278" y="42342"/>
                  </a:lnTo>
                  <a:lnTo>
                    <a:pt x="25405" y="67747"/>
                  </a:lnTo>
                  <a:lnTo>
                    <a:pt x="8468" y="59278"/>
                  </a:lnTo>
                  <a:lnTo>
                    <a:pt x="0" y="76215"/>
                  </a:lnTo>
                  <a:lnTo>
                    <a:pt x="0" y="101620"/>
                  </a:lnTo>
                  <a:lnTo>
                    <a:pt x="25405" y="139728"/>
                  </a:lnTo>
                  <a:lnTo>
                    <a:pt x="55044" y="148196"/>
                  </a:lnTo>
                  <a:lnTo>
                    <a:pt x="59278" y="182069"/>
                  </a:lnTo>
                  <a:lnTo>
                    <a:pt x="63513" y="237114"/>
                  </a:lnTo>
                  <a:lnTo>
                    <a:pt x="50810" y="249816"/>
                  </a:lnTo>
                  <a:lnTo>
                    <a:pt x="25405" y="254050"/>
                  </a:lnTo>
                  <a:lnTo>
                    <a:pt x="8468" y="266753"/>
                  </a:lnTo>
                  <a:lnTo>
                    <a:pt x="21171" y="275221"/>
                  </a:lnTo>
                  <a:lnTo>
                    <a:pt x="25405" y="296392"/>
                  </a:lnTo>
                  <a:lnTo>
                    <a:pt x="46576" y="304861"/>
                  </a:lnTo>
                  <a:lnTo>
                    <a:pt x="71981" y="334500"/>
                  </a:lnTo>
                  <a:lnTo>
                    <a:pt x="105854" y="381076"/>
                  </a:lnTo>
                  <a:lnTo>
                    <a:pt x="88918" y="402247"/>
                  </a:lnTo>
                  <a:lnTo>
                    <a:pt x="101620" y="410715"/>
                  </a:lnTo>
                  <a:lnTo>
                    <a:pt x="101620" y="440354"/>
                  </a:lnTo>
                  <a:lnTo>
                    <a:pt x="127025" y="436120"/>
                  </a:lnTo>
                  <a:lnTo>
                    <a:pt x="135494" y="448822"/>
                  </a:lnTo>
                  <a:lnTo>
                    <a:pt x="152430" y="448822"/>
                  </a:lnTo>
                  <a:lnTo>
                    <a:pt x="165133" y="444588"/>
                  </a:lnTo>
                  <a:lnTo>
                    <a:pt x="190538" y="474228"/>
                  </a:lnTo>
                  <a:lnTo>
                    <a:pt x="194772" y="482696"/>
                  </a:lnTo>
                  <a:lnTo>
                    <a:pt x="228646" y="474228"/>
                  </a:lnTo>
                  <a:lnTo>
                    <a:pt x="232880" y="457291"/>
                  </a:lnTo>
                  <a:lnTo>
                    <a:pt x="232880" y="440354"/>
                  </a:lnTo>
                  <a:lnTo>
                    <a:pt x="254051" y="436120"/>
                  </a:lnTo>
                  <a:lnTo>
                    <a:pt x="279456" y="440354"/>
                  </a:lnTo>
                  <a:lnTo>
                    <a:pt x="304861" y="436120"/>
                  </a:lnTo>
                  <a:lnTo>
                    <a:pt x="317563" y="436120"/>
                  </a:lnTo>
                  <a:lnTo>
                    <a:pt x="321797" y="402247"/>
                  </a:lnTo>
                  <a:lnTo>
                    <a:pt x="330266" y="393778"/>
                  </a:lnTo>
                  <a:lnTo>
                    <a:pt x="313329" y="393778"/>
                  </a:lnTo>
                  <a:lnTo>
                    <a:pt x="313329" y="372607"/>
                  </a:lnTo>
                  <a:lnTo>
                    <a:pt x="334500" y="368373"/>
                  </a:lnTo>
                  <a:lnTo>
                    <a:pt x="334500" y="359905"/>
                  </a:lnTo>
                  <a:lnTo>
                    <a:pt x="359905" y="359905"/>
                  </a:lnTo>
                  <a:lnTo>
                    <a:pt x="359905" y="338734"/>
                  </a:lnTo>
                  <a:lnTo>
                    <a:pt x="372608" y="330266"/>
                  </a:lnTo>
                  <a:lnTo>
                    <a:pt x="368373" y="317563"/>
                  </a:lnTo>
                  <a:lnTo>
                    <a:pt x="372608" y="317563"/>
                  </a:lnTo>
                  <a:lnTo>
                    <a:pt x="359905" y="304861"/>
                  </a:lnTo>
                  <a:lnTo>
                    <a:pt x="342968" y="309095"/>
                  </a:lnTo>
                  <a:lnTo>
                    <a:pt x="342968" y="279455"/>
                  </a:lnTo>
                  <a:lnTo>
                    <a:pt x="300627" y="258285"/>
                  </a:lnTo>
                  <a:lnTo>
                    <a:pt x="309095" y="215943"/>
                  </a:lnTo>
                  <a:lnTo>
                    <a:pt x="326032" y="207475"/>
                  </a:lnTo>
                  <a:lnTo>
                    <a:pt x="321797" y="194772"/>
                  </a:lnTo>
                  <a:lnTo>
                    <a:pt x="300627" y="190538"/>
                  </a:lnTo>
                  <a:lnTo>
                    <a:pt x="296392" y="169367"/>
                  </a:lnTo>
                  <a:lnTo>
                    <a:pt x="275221" y="169367"/>
                  </a:lnTo>
                  <a:lnTo>
                    <a:pt x="254051" y="143962"/>
                  </a:lnTo>
                  <a:lnTo>
                    <a:pt x="232880" y="139728"/>
                  </a:lnTo>
                  <a:lnTo>
                    <a:pt x="220177" y="122791"/>
                  </a:lnTo>
                  <a:lnTo>
                    <a:pt x="232880" y="110089"/>
                  </a:lnTo>
                  <a:lnTo>
                    <a:pt x="203240" y="76215"/>
                  </a:lnTo>
                  <a:lnTo>
                    <a:pt x="186304" y="71981"/>
                  </a:lnTo>
                  <a:lnTo>
                    <a:pt x="152430" y="55044"/>
                  </a:lnTo>
                  <a:lnTo>
                    <a:pt x="131259" y="33873"/>
                  </a:lnTo>
                  <a:lnTo>
                    <a:pt x="101620" y="29639"/>
                  </a:lnTo>
                  <a:lnTo>
                    <a:pt x="9738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4" name="Google Shape;1234;p16"/>
            <p:cNvSpPr/>
            <p:nvPr/>
          </p:nvSpPr>
          <p:spPr>
            <a:xfrm>
              <a:off x="5344990" y="2146543"/>
              <a:ext cx="372607" cy="423417"/>
            </a:xfrm>
            <a:custGeom>
              <a:avLst/>
              <a:gdLst/>
              <a:ahLst/>
              <a:cxnLst/>
              <a:rect l="l" t="t" r="r" b="b"/>
              <a:pathLst>
                <a:path w="372607" h="423417" extrusionOk="0">
                  <a:moveTo>
                    <a:pt x="228646" y="0"/>
                  </a:moveTo>
                  <a:lnTo>
                    <a:pt x="199006" y="8468"/>
                  </a:lnTo>
                  <a:lnTo>
                    <a:pt x="186304" y="29639"/>
                  </a:lnTo>
                  <a:lnTo>
                    <a:pt x="186304" y="55044"/>
                  </a:lnTo>
                  <a:lnTo>
                    <a:pt x="173601" y="63513"/>
                  </a:lnTo>
                  <a:lnTo>
                    <a:pt x="165133" y="63513"/>
                  </a:lnTo>
                  <a:lnTo>
                    <a:pt x="143962" y="50810"/>
                  </a:lnTo>
                  <a:lnTo>
                    <a:pt x="127025" y="63513"/>
                  </a:lnTo>
                  <a:lnTo>
                    <a:pt x="110089" y="63513"/>
                  </a:lnTo>
                  <a:lnTo>
                    <a:pt x="93152" y="46576"/>
                  </a:lnTo>
                  <a:lnTo>
                    <a:pt x="63513" y="42342"/>
                  </a:lnTo>
                  <a:lnTo>
                    <a:pt x="50810" y="33873"/>
                  </a:lnTo>
                  <a:lnTo>
                    <a:pt x="42342" y="12703"/>
                  </a:lnTo>
                  <a:lnTo>
                    <a:pt x="29639" y="25405"/>
                  </a:lnTo>
                  <a:lnTo>
                    <a:pt x="21171" y="63513"/>
                  </a:lnTo>
                  <a:lnTo>
                    <a:pt x="0" y="67747"/>
                  </a:lnTo>
                  <a:lnTo>
                    <a:pt x="0" y="88918"/>
                  </a:lnTo>
                  <a:lnTo>
                    <a:pt x="21171" y="97386"/>
                  </a:lnTo>
                  <a:lnTo>
                    <a:pt x="38108" y="105854"/>
                  </a:lnTo>
                  <a:lnTo>
                    <a:pt x="29639" y="122791"/>
                  </a:lnTo>
                  <a:lnTo>
                    <a:pt x="42342" y="131259"/>
                  </a:lnTo>
                  <a:lnTo>
                    <a:pt x="67747" y="114323"/>
                  </a:lnTo>
                  <a:lnTo>
                    <a:pt x="110089" y="135494"/>
                  </a:lnTo>
                  <a:lnTo>
                    <a:pt x="93152" y="169367"/>
                  </a:lnTo>
                  <a:lnTo>
                    <a:pt x="93152" y="182069"/>
                  </a:lnTo>
                  <a:lnTo>
                    <a:pt x="105854" y="194772"/>
                  </a:lnTo>
                  <a:lnTo>
                    <a:pt x="97386" y="224411"/>
                  </a:lnTo>
                  <a:lnTo>
                    <a:pt x="67747" y="258285"/>
                  </a:lnTo>
                  <a:lnTo>
                    <a:pt x="50810" y="254050"/>
                  </a:lnTo>
                  <a:lnTo>
                    <a:pt x="63513" y="266753"/>
                  </a:lnTo>
                  <a:lnTo>
                    <a:pt x="55044" y="292158"/>
                  </a:lnTo>
                  <a:lnTo>
                    <a:pt x="63513" y="334500"/>
                  </a:lnTo>
                  <a:lnTo>
                    <a:pt x="88918" y="342968"/>
                  </a:lnTo>
                  <a:lnTo>
                    <a:pt x="88918" y="347202"/>
                  </a:lnTo>
                  <a:lnTo>
                    <a:pt x="110089" y="347202"/>
                  </a:lnTo>
                  <a:lnTo>
                    <a:pt x="122791" y="359905"/>
                  </a:lnTo>
                  <a:lnTo>
                    <a:pt x="135494" y="376842"/>
                  </a:lnTo>
                  <a:lnTo>
                    <a:pt x="165133" y="376842"/>
                  </a:lnTo>
                  <a:lnTo>
                    <a:pt x="177835" y="414949"/>
                  </a:lnTo>
                  <a:lnTo>
                    <a:pt x="203240" y="423417"/>
                  </a:lnTo>
                  <a:lnTo>
                    <a:pt x="203240" y="419183"/>
                  </a:lnTo>
                  <a:lnTo>
                    <a:pt x="241348" y="342968"/>
                  </a:lnTo>
                  <a:lnTo>
                    <a:pt x="237114" y="296392"/>
                  </a:lnTo>
                  <a:lnTo>
                    <a:pt x="258285" y="237114"/>
                  </a:lnTo>
                  <a:lnTo>
                    <a:pt x="262519" y="186304"/>
                  </a:lnTo>
                  <a:lnTo>
                    <a:pt x="300627" y="156664"/>
                  </a:lnTo>
                  <a:lnTo>
                    <a:pt x="300627" y="139728"/>
                  </a:lnTo>
                  <a:lnTo>
                    <a:pt x="317563" y="118557"/>
                  </a:lnTo>
                  <a:lnTo>
                    <a:pt x="326032" y="118557"/>
                  </a:lnTo>
                  <a:lnTo>
                    <a:pt x="342968" y="105854"/>
                  </a:lnTo>
                  <a:lnTo>
                    <a:pt x="338734" y="80449"/>
                  </a:lnTo>
                  <a:lnTo>
                    <a:pt x="351437" y="42342"/>
                  </a:lnTo>
                  <a:lnTo>
                    <a:pt x="372608" y="38108"/>
                  </a:lnTo>
                  <a:lnTo>
                    <a:pt x="351437" y="21171"/>
                  </a:lnTo>
                  <a:lnTo>
                    <a:pt x="313329" y="16937"/>
                  </a:lnTo>
                  <a:lnTo>
                    <a:pt x="279456" y="0"/>
                  </a:lnTo>
                  <a:lnTo>
                    <a:pt x="258285" y="12703"/>
                  </a:lnTo>
                  <a:lnTo>
                    <a:pt x="245582" y="0"/>
                  </a:lnTo>
                  <a:lnTo>
                    <a:pt x="22864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5" name="Google Shape;1235;p16"/>
            <p:cNvSpPr/>
            <p:nvPr/>
          </p:nvSpPr>
          <p:spPr>
            <a:xfrm>
              <a:off x="4900401" y="1960240"/>
              <a:ext cx="516569" cy="529271"/>
            </a:xfrm>
            <a:custGeom>
              <a:avLst/>
              <a:gdLst/>
              <a:ahLst/>
              <a:cxnLst/>
              <a:rect l="l" t="t" r="r" b="b"/>
              <a:pathLst>
                <a:path w="516569" h="529271" extrusionOk="0">
                  <a:moveTo>
                    <a:pt x="55044" y="0"/>
                  </a:moveTo>
                  <a:lnTo>
                    <a:pt x="38108" y="16937"/>
                  </a:lnTo>
                  <a:lnTo>
                    <a:pt x="8468" y="16937"/>
                  </a:lnTo>
                  <a:lnTo>
                    <a:pt x="0" y="25405"/>
                  </a:lnTo>
                  <a:lnTo>
                    <a:pt x="0" y="46576"/>
                  </a:lnTo>
                  <a:lnTo>
                    <a:pt x="8468" y="59278"/>
                  </a:lnTo>
                  <a:lnTo>
                    <a:pt x="4234" y="67747"/>
                  </a:lnTo>
                  <a:lnTo>
                    <a:pt x="0" y="80449"/>
                  </a:lnTo>
                  <a:lnTo>
                    <a:pt x="4234" y="84683"/>
                  </a:lnTo>
                  <a:lnTo>
                    <a:pt x="12703" y="80449"/>
                  </a:lnTo>
                  <a:lnTo>
                    <a:pt x="16937" y="67747"/>
                  </a:lnTo>
                  <a:lnTo>
                    <a:pt x="33873" y="63513"/>
                  </a:lnTo>
                  <a:lnTo>
                    <a:pt x="59278" y="59278"/>
                  </a:lnTo>
                  <a:lnTo>
                    <a:pt x="71981" y="67747"/>
                  </a:lnTo>
                  <a:lnTo>
                    <a:pt x="76215" y="80449"/>
                  </a:lnTo>
                  <a:lnTo>
                    <a:pt x="80449" y="93152"/>
                  </a:lnTo>
                  <a:lnTo>
                    <a:pt x="80449" y="105854"/>
                  </a:lnTo>
                  <a:lnTo>
                    <a:pt x="88918" y="114323"/>
                  </a:lnTo>
                  <a:lnTo>
                    <a:pt x="88918" y="122791"/>
                  </a:lnTo>
                  <a:lnTo>
                    <a:pt x="80449" y="131259"/>
                  </a:lnTo>
                  <a:lnTo>
                    <a:pt x="80449" y="152430"/>
                  </a:lnTo>
                  <a:lnTo>
                    <a:pt x="88918" y="160899"/>
                  </a:lnTo>
                  <a:lnTo>
                    <a:pt x="88918" y="173601"/>
                  </a:lnTo>
                  <a:lnTo>
                    <a:pt x="88918" y="190538"/>
                  </a:lnTo>
                  <a:lnTo>
                    <a:pt x="97386" y="199006"/>
                  </a:lnTo>
                  <a:lnTo>
                    <a:pt x="110089" y="207475"/>
                  </a:lnTo>
                  <a:lnTo>
                    <a:pt x="105854" y="215943"/>
                  </a:lnTo>
                  <a:lnTo>
                    <a:pt x="122791" y="232880"/>
                  </a:lnTo>
                  <a:lnTo>
                    <a:pt x="110089" y="249816"/>
                  </a:lnTo>
                  <a:lnTo>
                    <a:pt x="110089" y="258285"/>
                  </a:lnTo>
                  <a:lnTo>
                    <a:pt x="127025" y="266753"/>
                  </a:lnTo>
                  <a:lnTo>
                    <a:pt x="127025" y="275221"/>
                  </a:lnTo>
                  <a:lnTo>
                    <a:pt x="110089" y="275221"/>
                  </a:lnTo>
                  <a:lnTo>
                    <a:pt x="101620" y="283690"/>
                  </a:lnTo>
                  <a:lnTo>
                    <a:pt x="101620" y="292158"/>
                  </a:lnTo>
                  <a:lnTo>
                    <a:pt x="114323" y="304861"/>
                  </a:lnTo>
                  <a:lnTo>
                    <a:pt x="101620" y="334500"/>
                  </a:lnTo>
                  <a:lnTo>
                    <a:pt x="93152" y="359905"/>
                  </a:lnTo>
                  <a:lnTo>
                    <a:pt x="97386" y="376842"/>
                  </a:lnTo>
                  <a:lnTo>
                    <a:pt x="97386" y="402247"/>
                  </a:lnTo>
                  <a:lnTo>
                    <a:pt x="101620" y="414949"/>
                  </a:lnTo>
                  <a:lnTo>
                    <a:pt x="110089" y="414949"/>
                  </a:lnTo>
                  <a:lnTo>
                    <a:pt x="118557" y="423417"/>
                  </a:lnTo>
                  <a:lnTo>
                    <a:pt x="101620" y="423417"/>
                  </a:lnTo>
                  <a:lnTo>
                    <a:pt x="93152" y="431886"/>
                  </a:lnTo>
                  <a:lnTo>
                    <a:pt x="93152" y="440354"/>
                  </a:lnTo>
                  <a:lnTo>
                    <a:pt x="105854" y="453057"/>
                  </a:lnTo>
                  <a:lnTo>
                    <a:pt x="105854" y="474228"/>
                  </a:lnTo>
                  <a:lnTo>
                    <a:pt x="122791" y="469993"/>
                  </a:lnTo>
                  <a:lnTo>
                    <a:pt x="143962" y="469993"/>
                  </a:lnTo>
                  <a:lnTo>
                    <a:pt x="143962" y="495398"/>
                  </a:lnTo>
                  <a:lnTo>
                    <a:pt x="152430" y="495398"/>
                  </a:lnTo>
                  <a:lnTo>
                    <a:pt x="143962" y="503867"/>
                  </a:lnTo>
                  <a:lnTo>
                    <a:pt x="143962" y="512335"/>
                  </a:lnTo>
                  <a:lnTo>
                    <a:pt x="156665" y="516569"/>
                  </a:lnTo>
                  <a:lnTo>
                    <a:pt x="169367" y="529272"/>
                  </a:lnTo>
                  <a:lnTo>
                    <a:pt x="220177" y="525038"/>
                  </a:lnTo>
                  <a:lnTo>
                    <a:pt x="228646" y="508101"/>
                  </a:lnTo>
                  <a:lnTo>
                    <a:pt x="254051" y="508101"/>
                  </a:lnTo>
                  <a:lnTo>
                    <a:pt x="262519" y="499633"/>
                  </a:lnTo>
                  <a:lnTo>
                    <a:pt x="275221" y="508101"/>
                  </a:lnTo>
                  <a:lnTo>
                    <a:pt x="287924" y="503867"/>
                  </a:lnTo>
                  <a:lnTo>
                    <a:pt x="309095" y="503867"/>
                  </a:lnTo>
                  <a:lnTo>
                    <a:pt x="326032" y="499633"/>
                  </a:lnTo>
                  <a:lnTo>
                    <a:pt x="342968" y="486930"/>
                  </a:lnTo>
                  <a:lnTo>
                    <a:pt x="351437" y="495398"/>
                  </a:lnTo>
                  <a:lnTo>
                    <a:pt x="351437" y="474228"/>
                  </a:lnTo>
                  <a:lnTo>
                    <a:pt x="364139" y="469993"/>
                  </a:lnTo>
                  <a:lnTo>
                    <a:pt x="368373" y="491164"/>
                  </a:lnTo>
                  <a:lnTo>
                    <a:pt x="389544" y="491164"/>
                  </a:lnTo>
                  <a:lnTo>
                    <a:pt x="406481" y="495398"/>
                  </a:lnTo>
                  <a:lnTo>
                    <a:pt x="414949" y="495398"/>
                  </a:lnTo>
                  <a:lnTo>
                    <a:pt x="440354" y="486930"/>
                  </a:lnTo>
                  <a:lnTo>
                    <a:pt x="453057" y="474228"/>
                  </a:lnTo>
                  <a:lnTo>
                    <a:pt x="465759" y="461525"/>
                  </a:lnTo>
                  <a:lnTo>
                    <a:pt x="486930" y="453057"/>
                  </a:lnTo>
                  <a:lnTo>
                    <a:pt x="503867" y="448822"/>
                  </a:lnTo>
                  <a:lnTo>
                    <a:pt x="495399" y="440354"/>
                  </a:lnTo>
                  <a:lnTo>
                    <a:pt x="512335" y="440354"/>
                  </a:lnTo>
                  <a:lnTo>
                    <a:pt x="516570" y="440354"/>
                  </a:lnTo>
                  <a:lnTo>
                    <a:pt x="495399" y="431886"/>
                  </a:lnTo>
                  <a:lnTo>
                    <a:pt x="469994" y="414949"/>
                  </a:lnTo>
                  <a:lnTo>
                    <a:pt x="448823" y="398012"/>
                  </a:lnTo>
                  <a:lnTo>
                    <a:pt x="423418" y="398012"/>
                  </a:lnTo>
                  <a:lnTo>
                    <a:pt x="393778" y="381076"/>
                  </a:lnTo>
                  <a:lnTo>
                    <a:pt x="372608" y="381076"/>
                  </a:lnTo>
                  <a:lnTo>
                    <a:pt x="372608" y="372607"/>
                  </a:lnTo>
                  <a:lnTo>
                    <a:pt x="338734" y="355671"/>
                  </a:lnTo>
                  <a:lnTo>
                    <a:pt x="296392" y="338734"/>
                  </a:lnTo>
                  <a:lnTo>
                    <a:pt x="279456" y="338734"/>
                  </a:lnTo>
                  <a:lnTo>
                    <a:pt x="270987" y="317563"/>
                  </a:lnTo>
                  <a:lnTo>
                    <a:pt x="241348" y="279455"/>
                  </a:lnTo>
                  <a:lnTo>
                    <a:pt x="211709" y="279455"/>
                  </a:lnTo>
                  <a:lnTo>
                    <a:pt x="199006" y="262519"/>
                  </a:lnTo>
                  <a:lnTo>
                    <a:pt x="173601" y="262519"/>
                  </a:lnTo>
                  <a:lnTo>
                    <a:pt x="177835" y="237114"/>
                  </a:lnTo>
                  <a:lnTo>
                    <a:pt x="143962" y="220177"/>
                  </a:lnTo>
                  <a:lnTo>
                    <a:pt x="148196" y="199006"/>
                  </a:lnTo>
                  <a:lnTo>
                    <a:pt x="165133" y="199006"/>
                  </a:lnTo>
                  <a:lnTo>
                    <a:pt x="165133" y="182069"/>
                  </a:lnTo>
                  <a:lnTo>
                    <a:pt x="169367" y="169367"/>
                  </a:lnTo>
                  <a:lnTo>
                    <a:pt x="156665" y="156664"/>
                  </a:lnTo>
                  <a:lnTo>
                    <a:pt x="169367" y="135494"/>
                  </a:lnTo>
                  <a:lnTo>
                    <a:pt x="160899" y="114323"/>
                  </a:lnTo>
                  <a:lnTo>
                    <a:pt x="152430" y="105854"/>
                  </a:lnTo>
                  <a:lnTo>
                    <a:pt x="131259" y="63513"/>
                  </a:lnTo>
                  <a:lnTo>
                    <a:pt x="139728" y="50810"/>
                  </a:lnTo>
                  <a:lnTo>
                    <a:pt x="139728" y="29639"/>
                  </a:lnTo>
                  <a:lnTo>
                    <a:pt x="118557" y="29639"/>
                  </a:lnTo>
                  <a:lnTo>
                    <a:pt x="88918" y="0"/>
                  </a:lnTo>
                  <a:lnTo>
                    <a:pt x="55044"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6" name="Google Shape;1236;p16"/>
            <p:cNvSpPr/>
            <p:nvPr/>
          </p:nvSpPr>
          <p:spPr>
            <a:xfrm>
              <a:off x="4019693" y="2180417"/>
              <a:ext cx="330265" cy="448822"/>
            </a:xfrm>
            <a:custGeom>
              <a:avLst/>
              <a:gdLst/>
              <a:ahLst/>
              <a:cxnLst/>
              <a:rect l="l" t="t" r="r" b="b"/>
              <a:pathLst>
                <a:path w="330265" h="448822" extrusionOk="0">
                  <a:moveTo>
                    <a:pt x="199006" y="0"/>
                  </a:moveTo>
                  <a:lnTo>
                    <a:pt x="190538" y="4234"/>
                  </a:lnTo>
                  <a:lnTo>
                    <a:pt x="173601" y="16937"/>
                  </a:lnTo>
                  <a:lnTo>
                    <a:pt x="160899" y="12703"/>
                  </a:lnTo>
                  <a:lnTo>
                    <a:pt x="135494" y="21171"/>
                  </a:lnTo>
                  <a:lnTo>
                    <a:pt x="114323" y="8468"/>
                  </a:lnTo>
                  <a:lnTo>
                    <a:pt x="105854" y="21171"/>
                  </a:lnTo>
                  <a:lnTo>
                    <a:pt x="88918" y="21171"/>
                  </a:lnTo>
                  <a:lnTo>
                    <a:pt x="80449" y="16937"/>
                  </a:lnTo>
                  <a:lnTo>
                    <a:pt x="63513" y="8468"/>
                  </a:lnTo>
                  <a:lnTo>
                    <a:pt x="46576" y="21171"/>
                  </a:lnTo>
                  <a:lnTo>
                    <a:pt x="46576" y="16937"/>
                  </a:lnTo>
                  <a:lnTo>
                    <a:pt x="38108" y="59278"/>
                  </a:lnTo>
                  <a:lnTo>
                    <a:pt x="50810" y="114323"/>
                  </a:lnTo>
                  <a:lnTo>
                    <a:pt x="50810" y="148196"/>
                  </a:lnTo>
                  <a:lnTo>
                    <a:pt x="38108" y="182069"/>
                  </a:lnTo>
                  <a:lnTo>
                    <a:pt x="38108" y="199006"/>
                  </a:lnTo>
                  <a:lnTo>
                    <a:pt x="25405" y="211709"/>
                  </a:lnTo>
                  <a:lnTo>
                    <a:pt x="33873" y="254050"/>
                  </a:lnTo>
                  <a:lnTo>
                    <a:pt x="29639" y="262519"/>
                  </a:lnTo>
                  <a:lnTo>
                    <a:pt x="21171" y="300626"/>
                  </a:lnTo>
                  <a:lnTo>
                    <a:pt x="33873" y="313329"/>
                  </a:lnTo>
                  <a:lnTo>
                    <a:pt x="0" y="338734"/>
                  </a:lnTo>
                  <a:lnTo>
                    <a:pt x="0" y="368373"/>
                  </a:lnTo>
                  <a:lnTo>
                    <a:pt x="8468" y="381076"/>
                  </a:lnTo>
                  <a:lnTo>
                    <a:pt x="25405" y="389544"/>
                  </a:lnTo>
                  <a:lnTo>
                    <a:pt x="29639" y="419183"/>
                  </a:lnTo>
                  <a:lnTo>
                    <a:pt x="4234" y="436120"/>
                  </a:lnTo>
                  <a:lnTo>
                    <a:pt x="16937" y="448822"/>
                  </a:lnTo>
                  <a:lnTo>
                    <a:pt x="33873" y="436120"/>
                  </a:lnTo>
                  <a:lnTo>
                    <a:pt x="76215" y="436120"/>
                  </a:lnTo>
                  <a:lnTo>
                    <a:pt x="93152" y="436120"/>
                  </a:lnTo>
                  <a:lnTo>
                    <a:pt x="97386" y="423417"/>
                  </a:lnTo>
                  <a:lnTo>
                    <a:pt x="114323" y="423417"/>
                  </a:lnTo>
                  <a:lnTo>
                    <a:pt x="114323" y="436120"/>
                  </a:lnTo>
                  <a:lnTo>
                    <a:pt x="152430" y="414949"/>
                  </a:lnTo>
                  <a:lnTo>
                    <a:pt x="169367" y="398012"/>
                  </a:lnTo>
                  <a:lnTo>
                    <a:pt x="186304" y="376842"/>
                  </a:lnTo>
                  <a:lnTo>
                    <a:pt x="173601" y="364139"/>
                  </a:lnTo>
                  <a:lnTo>
                    <a:pt x="186304" y="338734"/>
                  </a:lnTo>
                  <a:lnTo>
                    <a:pt x="211709" y="326031"/>
                  </a:lnTo>
                  <a:lnTo>
                    <a:pt x="270987" y="330266"/>
                  </a:lnTo>
                  <a:lnTo>
                    <a:pt x="283690" y="317563"/>
                  </a:lnTo>
                  <a:lnTo>
                    <a:pt x="287924" y="317563"/>
                  </a:lnTo>
                  <a:lnTo>
                    <a:pt x="287924" y="292158"/>
                  </a:lnTo>
                  <a:lnTo>
                    <a:pt x="296392" y="262519"/>
                  </a:lnTo>
                  <a:lnTo>
                    <a:pt x="309095" y="249816"/>
                  </a:lnTo>
                  <a:lnTo>
                    <a:pt x="309095" y="232880"/>
                  </a:lnTo>
                  <a:lnTo>
                    <a:pt x="330266" y="220177"/>
                  </a:lnTo>
                  <a:lnTo>
                    <a:pt x="330266" y="211709"/>
                  </a:lnTo>
                  <a:lnTo>
                    <a:pt x="304861" y="211709"/>
                  </a:lnTo>
                  <a:lnTo>
                    <a:pt x="300627" y="199006"/>
                  </a:lnTo>
                  <a:lnTo>
                    <a:pt x="309095" y="186304"/>
                  </a:lnTo>
                  <a:lnTo>
                    <a:pt x="304861" y="165133"/>
                  </a:lnTo>
                  <a:lnTo>
                    <a:pt x="292158" y="156664"/>
                  </a:lnTo>
                  <a:lnTo>
                    <a:pt x="296392" y="135494"/>
                  </a:lnTo>
                  <a:lnTo>
                    <a:pt x="309095" y="127025"/>
                  </a:lnTo>
                  <a:lnTo>
                    <a:pt x="304861" y="118557"/>
                  </a:lnTo>
                  <a:lnTo>
                    <a:pt x="309095" y="114323"/>
                  </a:lnTo>
                  <a:lnTo>
                    <a:pt x="283690" y="105854"/>
                  </a:lnTo>
                  <a:lnTo>
                    <a:pt x="275221" y="88918"/>
                  </a:lnTo>
                  <a:lnTo>
                    <a:pt x="262519" y="84683"/>
                  </a:lnTo>
                  <a:lnTo>
                    <a:pt x="220177" y="46576"/>
                  </a:lnTo>
                  <a:lnTo>
                    <a:pt x="215943" y="12703"/>
                  </a:lnTo>
                  <a:lnTo>
                    <a:pt x="19900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7" name="Google Shape;1237;p16"/>
            <p:cNvSpPr/>
            <p:nvPr/>
          </p:nvSpPr>
          <p:spPr>
            <a:xfrm>
              <a:off x="5344990" y="2493746"/>
              <a:ext cx="220177" cy="389544"/>
            </a:xfrm>
            <a:custGeom>
              <a:avLst/>
              <a:gdLst/>
              <a:ahLst/>
              <a:cxnLst/>
              <a:rect l="l" t="t" r="r" b="b"/>
              <a:pathLst>
                <a:path w="220177" h="389544" extrusionOk="0">
                  <a:moveTo>
                    <a:pt x="110089" y="0"/>
                  </a:moveTo>
                  <a:lnTo>
                    <a:pt x="88918" y="0"/>
                  </a:lnTo>
                  <a:lnTo>
                    <a:pt x="71981" y="33873"/>
                  </a:lnTo>
                  <a:lnTo>
                    <a:pt x="55044" y="67747"/>
                  </a:lnTo>
                  <a:lnTo>
                    <a:pt x="59278" y="93152"/>
                  </a:lnTo>
                  <a:lnTo>
                    <a:pt x="42342" y="127025"/>
                  </a:lnTo>
                  <a:lnTo>
                    <a:pt x="16937" y="148196"/>
                  </a:lnTo>
                  <a:lnTo>
                    <a:pt x="16937" y="207475"/>
                  </a:lnTo>
                  <a:lnTo>
                    <a:pt x="0" y="224411"/>
                  </a:lnTo>
                  <a:lnTo>
                    <a:pt x="0" y="228645"/>
                  </a:lnTo>
                  <a:lnTo>
                    <a:pt x="4234" y="237114"/>
                  </a:lnTo>
                  <a:lnTo>
                    <a:pt x="29639" y="241348"/>
                  </a:lnTo>
                  <a:lnTo>
                    <a:pt x="55044" y="262519"/>
                  </a:lnTo>
                  <a:lnTo>
                    <a:pt x="63513" y="270987"/>
                  </a:lnTo>
                  <a:lnTo>
                    <a:pt x="59278" y="287924"/>
                  </a:lnTo>
                  <a:lnTo>
                    <a:pt x="50810" y="304861"/>
                  </a:lnTo>
                  <a:lnTo>
                    <a:pt x="55044" y="321797"/>
                  </a:lnTo>
                  <a:lnTo>
                    <a:pt x="76215" y="317563"/>
                  </a:lnTo>
                  <a:lnTo>
                    <a:pt x="80449" y="334500"/>
                  </a:lnTo>
                  <a:lnTo>
                    <a:pt x="88918" y="368373"/>
                  </a:lnTo>
                  <a:lnTo>
                    <a:pt x="105854" y="364139"/>
                  </a:lnTo>
                  <a:lnTo>
                    <a:pt x="101620" y="381076"/>
                  </a:lnTo>
                  <a:lnTo>
                    <a:pt x="114323" y="389544"/>
                  </a:lnTo>
                  <a:lnTo>
                    <a:pt x="169367" y="389544"/>
                  </a:lnTo>
                  <a:lnTo>
                    <a:pt x="199006" y="368373"/>
                  </a:lnTo>
                  <a:lnTo>
                    <a:pt x="203240" y="334500"/>
                  </a:lnTo>
                  <a:lnTo>
                    <a:pt x="215943" y="313329"/>
                  </a:lnTo>
                  <a:lnTo>
                    <a:pt x="194772" y="292158"/>
                  </a:lnTo>
                  <a:lnTo>
                    <a:pt x="186304" y="266753"/>
                  </a:lnTo>
                  <a:lnTo>
                    <a:pt x="199006" y="249816"/>
                  </a:lnTo>
                  <a:lnTo>
                    <a:pt x="199006" y="211709"/>
                  </a:lnTo>
                  <a:lnTo>
                    <a:pt x="207475" y="194772"/>
                  </a:lnTo>
                  <a:lnTo>
                    <a:pt x="207475" y="160899"/>
                  </a:lnTo>
                  <a:lnTo>
                    <a:pt x="220177" y="143962"/>
                  </a:lnTo>
                  <a:lnTo>
                    <a:pt x="203240" y="122791"/>
                  </a:lnTo>
                  <a:lnTo>
                    <a:pt x="203240" y="76215"/>
                  </a:lnTo>
                  <a:lnTo>
                    <a:pt x="182070" y="67747"/>
                  </a:lnTo>
                  <a:lnTo>
                    <a:pt x="165133" y="29639"/>
                  </a:lnTo>
                  <a:lnTo>
                    <a:pt x="135494" y="29639"/>
                  </a:lnTo>
                  <a:lnTo>
                    <a:pt x="122791" y="12703"/>
                  </a:lnTo>
                  <a:lnTo>
                    <a:pt x="11008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8" name="Google Shape;1238;p16"/>
            <p:cNvSpPr/>
            <p:nvPr/>
          </p:nvSpPr>
          <p:spPr>
            <a:xfrm>
              <a:off x="4747971" y="1943303"/>
              <a:ext cx="279455" cy="533505"/>
            </a:xfrm>
            <a:custGeom>
              <a:avLst/>
              <a:gdLst/>
              <a:ahLst/>
              <a:cxnLst/>
              <a:rect l="l" t="t" r="r" b="b"/>
              <a:pathLst>
                <a:path w="279455" h="533505" extrusionOk="0">
                  <a:moveTo>
                    <a:pt x="118557" y="0"/>
                  </a:moveTo>
                  <a:lnTo>
                    <a:pt x="105854" y="21171"/>
                  </a:lnTo>
                  <a:lnTo>
                    <a:pt x="93152" y="29639"/>
                  </a:lnTo>
                  <a:lnTo>
                    <a:pt x="80449" y="16937"/>
                  </a:lnTo>
                  <a:lnTo>
                    <a:pt x="59278" y="16937"/>
                  </a:lnTo>
                  <a:lnTo>
                    <a:pt x="55044" y="12703"/>
                  </a:lnTo>
                  <a:lnTo>
                    <a:pt x="38108" y="42342"/>
                  </a:lnTo>
                  <a:lnTo>
                    <a:pt x="33873" y="50810"/>
                  </a:lnTo>
                  <a:lnTo>
                    <a:pt x="50810" y="76215"/>
                  </a:lnTo>
                  <a:lnTo>
                    <a:pt x="46576" y="105854"/>
                  </a:lnTo>
                  <a:lnTo>
                    <a:pt x="29639" y="118557"/>
                  </a:lnTo>
                  <a:lnTo>
                    <a:pt x="29639" y="127025"/>
                  </a:lnTo>
                  <a:lnTo>
                    <a:pt x="38108" y="143962"/>
                  </a:lnTo>
                  <a:lnTo>
                    <a:pt x="29639" y="152430"/>
                  </a:lnTo>
                  <a:lnTo>
                    <a:pt x="8468" y="160899"/>
                  </a:lnTo>
                  <a:lnTo>
                    <a:pt x="12703" y="177835"/>
                  </a:lnTo>
                  <a:lnTo>
                    <a:pt x="21171" y="182069"/>
                  </a:lnTo>
                  <a:lnTo>
                    <a:pt x="8468" y="194772"/>
                  </a:lnTo>
                  <a:lnTo>
                    <a:pt x="16937" y="215943"/>
                  </a:lnTo>
                  <a:lnTo>
                    <a:pt x="29639" y="249816"/>
                  </a:lnTo>
                  <a:lnTo>
                    <a:pt x="12703" y="266753"/>
                  </a:lnTo>
                  <a:lnTo>
                    <a:pt x="38108" y="262519"/>
                  </a:lnTo>
                  <a:lnTo>
                    <a:pt x="25405" y="300626"/>
                  </a:lnTo>
                  <a:lnTo>
                    <a:pt x="8468" y="309095"/>
                  </a:lnTo>
                  <a:lnTo>
                    <a:pt x="0" y="334500"/>
                  </a:lnTo>
                  <a:lnTo>
                    <a:pt x="8468" y="338734"/>
                  </a:lnTo>
                  <a:lnTo>
                    <a:pt x="0" y="359905"/>
                  </a:lnTo>
                  <a:lnTo>
                    <a:pt x="0" y="372607"/>
                  </a:lnTo>
                  <a:lnTo>
                    <a:pt x="29639" y="393778"/>
                  </a:lnTo>
                  <a:lnTo>
                    <a:pt x="33873" y="448822"/>
                  </a:lnTo>
                  <a:lnTo>
                    <a:pt x="63513" y="453057"/>
                  </a:lnTo>
                  <a:lnTo>
                    <a:pt x="84684" y="474228"/>
                  </a:lnTo>
                  <a:lnTo>
                    <a:pt x="118557" y="491164"/>
                  </a:lnTo>
                  <a:lnTo>
                    <a:pt x="135494" y="495398"/>
                  </a:lnTo>
                  <a:lnTo>
                    <a:pt x="165133" y="529272"/>
                  </a:lnTo>
                  <a:lnTo>
                    <a:pt x="160899" y="533506"/>
                  </a:lnTo>
                  <a:lnTo>
                    <a:pt x="190538" y="529272"/>
                  </a:lnTo>
                  <a:lnTo>
                    <a:pt x="190538" y="516569"/>
                  </a:lnTo>
                  <a:lnTo>
                    <a:pt x="220177" y="512335"/>
                  </a:lnTo>
                  <a:lnTo>
                    <a:pt x="220177" y="499633"/>
                  </a:lnTo>
                  <a:lnTo>
                    <a:pt x="228646" y="499633"/>
                  </a:lnTo>
                  <a:lnTo>
                    <a:pt x="228646" y="508101"/>
                  </a:lnTo>
                  <a:lnTo>
                    <a:pt x="249816" y="503867"/>
                  </a:lnTo>
                  <a:lnTo>
                    <a:pt x="262519" y="491164"/>
                  </a:lnTo>
                  <a:lnTo>
                    <a:pt x="258285" y="491164"/>
                  </a:lnTo>
                  <a:lnTo>
                    <a:pt x="258285" y="469993"/>
                  </a:lnTo>
                  <a:lnTo>
                    <a:pt x="241348" y="457291"/>
                  </a:lnTo>
                  <a:lnTo>
                    <a:pt x="241348" y="448822"/>
                  </a:lnTo>
                  <a:lnTo>
                    <a:pt x="254051" y="440354"/>
                  </a:lnTo>
                  <a:lnTo>
                    <a:pt x="270987" y="440354"/>
                  </a:lnTo>
                  <a:lnTo>
                    <a:pt x="262519" y="431886"/>
                  </a:lnTo>
                  <a:lnTo>
                    <a:pt x="258285" y="431886"/>
                  </a:lnTo>
                  <a:lnTo>
                    <a:pt x="249816" y="419183"/>
                  </a:lnTo>
                  <a:lnTo>
                    <a:pt x="249816" y="393778"/>
                  </a:lnTo>
                  <a:lnTo>
                    <a:pt x="245582" y="376842"/>
                  </a:lnTo>
                  <a:lnTo>
                    <a:pt x="254051" y="351436"/>
                  </a:lnTo>
                  <a:lnTo>
                    <a:pt x="266753" y="321797"/>
                  </a:lnTo>
                  <a:lnTo>
                    <a:pt x="254051" y="309095"/>
                  </a:lnTo>
                  <a:lnTo>
                    <a:pt x="254051" y="300626"/>
                  </a:lnTo>
                  <a:lnTo>
                    <a:pt x="262519" y="292158"/>
                  </a:lnTo>
                  <a:lnTo>
                    <a:pt x="279456" y="292158"/>
                  </a:lnTo>
                  <a:lnTo>
                    <a:pt x="279456" y="283690"/>
                  </a:lnTo>
                  <a:lnTo>
                    <a:pt x="262519" y="275221"/>
                  </a:lnTo>
                  <a:lnTo>
                    <a:pt x="262519" y="266753"/>
                  </a:lnTo>
                  <a:lnTo>
                    <a:pt x="275221" y="249816"/>
                  </a:lnTo>
                  <a:lnTo>
                    <a:pt x="258285" y="232880"/>
                  </a:lnTo>
                  <a:lnTo>
                    <a:pt x="262519" y="224411"/>
                  </a:lnTo>
                  <a:lnTo>
                    <a:pt x="249816" y="215943"/>
                  </a:lnTo>
                  <a:lnTo>
                    <a:pt x="241348" y="207475"/>
                  </a:lnTo>
                  <a:lnTo>
                    <a:pt x="241348" y="190538"/>
                  </a:lnTo>
                  <a:lnTo>
                    <a:pt x="241348" y="177835"/>
                  </a:lnTo>
                  <a:lnTo>
                    <a:pt x="232880" y="169367"/>
                  </a:lnTo>
                  <a:lnTo>
                    <a:pt x="232880" y="148196"/>
                  </a:lnTo>
                  <a:lnTo>
                    <a:pt x="241348" y="139728"/>
                  </a:lnTo>
                  <a:lnTo>
                    <a:pt x="241348" y="131259"/>
                  </a:lnTo>
                  <a:lnTo>
                    <a:pt x="232880" y="127025"/>
                  </a:lnTo>
                  <a:lnTo>
                    <a:pt x="232880" y="110089"/>
                  </a:lnTo>
                  <a:lnTo>
                    <a:pt x="228646" y="97386"/>
                  </a:lnTo>
                  <a:lnTo>
                    <a:pt x="224411" y="84683"/>
                  </a:lnTo>
                  <a:lnTo>
                    <a:pt x="211709" y="76215"/>
                  </a:lnTo>
                  <a:lnTo>
                    <a:pt x="186304" y="84683"/>
                  </a:lnTo>
                  <a:lnTo>
                    <a:pt x="169367" y="84683"/>
                  </a:lnTo>
                  <a:lnTo>
                    <a:pt x="160899" y="97386"/>
                  </a:lnTo>
                  <a:lnTo>
                    <a:pt x="156665" y="105854"/>
                  </a:lnTo>
                  <a:lnTo>
                    <a:pt x="152430" y="97386"/>
                  </a:lnTo>
                  <a:lnTo>
                    <a:pt x="156665" y="88918"/>
                  </a:lnTo>
                  <a:lnTo>
                    <a:pt x="160899" y="76215"/>
                  </a:lnTo>
                  <a:lnTo>
                    <a:pt x="152430" y="63513"/>
                  </a:lnTo>
                  <a:lnTo>
                    <a:pt x="152430" y="46576"/>
                  </a:lnTo>
                  <a:lnTo>
                    <a:pt x="143962" y="46576"/>
                  </a:lnTo>
                  <a:lnTo>
                    <a:pt x="139728" y="16937"/>
                  </a:lnTo>
                  <a:lnTo>
                    <a:pt x="127025" y="4234"/>
                  </a:lnTo>
                  <a:lnTo>
                    <a:pt x="118557" y="4234"/>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9" name="Google Shape;1239;p16"/>
            <p:cNvSpPr/>
            <p:nvPr/>
          </p:nvSpPr>
          <p:spPr>
            <a:xfrm>
              <a:off x="5031661" y="1977176"/>
              <a:ext cx="512335" cy="423417"/>
            </a:xfrm>
            <a:custGeom>
              <a:avLst/>
              <a:gdLst/>
              <a:ahLst/>
              <a:cxnLst/>
              <a:rect l="l" t="t" r="r" b="b"/>
              <a:pathLst>
                <a:path w="512335" h="423417" extrusionOk="0">
                  <a:moveTo>
                    <a:pt x="88918" y="0"/>
                  </a:moveTo>
                  <a:lnTo>
                    <a:pt x="67747" y="0"/>
                  </a:lnTo>
                  <a:lnTo>
                    <a:pt x="50810" y="16937"/>
                  </a:lnTo>
                  <a:lnTo>
                    <a:pt x="46576" y="21171"/>
                  </a:lnTo>
                  <a:lnTo>
                    <a:pt x="21171" y="21171"/>
                  </a:lnTo>
                  <a:lnTo>
                    <a:pt x="12703" y="12703"/>
                  </a:lnTo>
                  <a:lnTo>
                    <a:pt x="8468" y="12703"/>
                  </a:lnTo>
                  <a:lnTo>
                    <a:pt x="8468" y="38108"/>
                  </a:lnTo>
                  <a:lnTo>
                    <a:pt x="0" y="46576"/>
                  </a:lnTo>
                  <a:lnTo>
                    <a:pt x="21171" y="88918"/>
                  </a:lnTo>
                  <a:lnTo>
                    <a:pt x="29639" y="97386"/>
                  </a:lnTo>
                  <a:lnTo>
                    <a:pt x="38108" y="118557"/>
                  </a:lnTo>
                  <a:lnTo>
                    <a:pt x="25405" y="139728"/>
                  </a:lnTo>
                  <a:lnTo>
                    <a:pt x="38108" y="152430"/>
                  </a:lnTo>
                  <a:lnTo>
                    <a:pt x="33873" y="165133"/>
                  </a:lnTo>
                  <a:lnTo>
                    <a:pt x="33873" y="182069"/>
                  </a:lnTo>
                  <a:lnTo>
                    <a:pt x="16937" y="182069"/>
                  </a:lnTo>
                  <a:lnTo>
                    <a:pt x="16937" y="203240"/>
                  </a:lnTo>
                  <a:lnTo>
                    <a:pt x="46576" y="220177"/>
                  </a:lnTo>
                  <a:lnTo>
                    <a:pt x="46576" y="245582"/>
                  </a:lnTo>
                  <a:lnTo>
                    <a:pt x="67747" y="245582"/>
                  </a:lnTo>
                  <a:lnTo>
                    <a:pt x="80449" y="262519"/>
                  </a:lnTo>
                  <a:lnTo>
                    <a:pt x="110089" y="262519"/>
                  </a:lnTo>
                  <a:lnTo>
                    <a:pt x="139728" y="300626"/>
                  </a:lnTo>
                  <a:lnTo>
                    <a:pt x="148196" y="321797"/>
                  </a:lnTo>
                  <a:lnTo>
                    <a:pt x="169367" y="321797"/>
                  </a:lnTo>
                  <a:lnTo>
                    <a:pt x="207475" y="338734"/>
                  </a:lnTo>
                  <a:lnTo>
                    <a:pt x="241348" y="355671"/>
                  </a:lnTo>
                  <a:lnTo>
                    <a:pt x="241348" y="364139"/>
                  </a:lnTo>
                  <a:lnTo>
                    <a:pt x="262519" y="364139"/>
                  </a:lnTo>
                  <a:lnTo>
                    <a:pt x="292158" y="381076"/>
                  </a:lnTo>
                  <a:lnTo>
                    <a:pt x="317563" y="381076"/>
                  </a:lnTo>
                  <a:lnTo>
                    <a:pt x="342968" y="398012"/>
                  </a:lnTo>
                  <a:lnTo>
                    <a:pt x="364139" y="414949"/>
                  </a:lnTo>
                  <a:lnTo>
                    <a:pt x="385310" y="423417"/>
                  </a:lnTo>
                  <a:lnTo>
                    <a:pt x="410715" y="393778"/>
                  </a:lnTo>
                  <a:lnTo>
                    <a:pt x="419183" y="364139"/>
                  </a:lnTo>
                  <a:lnTo>
                    <a:pt x="410715" y="351436"/>
                  </a:lnTo>
                  <a:lnTo>
                    <a:pt x="406481" y="338734"/>
                  </a:lnTo>
                  <a:lnTo>
                    <a:pt x="427652" y="304861"/>
                  </a:lnTo>
                  <a:lnTo>
                    <a:pt x="385310" y="283690"/>
                  </a:lnTo>
                  <a:lnTo>
                    <a:pt x="359905" y="300626"/>
                  </a:lnTo>
                  <a:lnTo>
                    <a:pt x="342968" y="292158"/>
                  </a:lnTo>
                  <a:lnTo>
                    <a:pt x="351437" y="275221"/>
                  </a:lnTo>
                  <a:lnTo>
                    <a:pt x="334500" y="266753"/>
                  </a:lnTo>
                  <a:lnTo>
                    <a:pt x="313329" y="258285"/>
                  </a:lnTo>
                  <a:lnTo>
                    <a:pt x="313329" y="237114"/>
                  </a:lnTo>
                  <a:lnTo>
                    <a:pt x="334500" y="232880"/>
                  </a:lnTo>
                  <a:lnTo>
                    <a:pt x="342968" y="194772"/>
                  </a:lnTo>
                  <a:lnTo>
                    <a:pt x="355671" y="182069"/>
                  </a:lnTo>
                  <a:lnTo>
                    <a:pt x="364139" y="203240"/>
                  </a:lnTo>
                  <a:lnTo>
                    <a:pt x="381076" y="211709"/>
                  </a:lnTo>
                  <a:lnTo>
                    <a:pt x="410715" y="215943"/>
                  </a:lnTo>
                  <a:lnTo>
                    <a:pt x="423418" y="232880"/>
                  </a:lnTo>
                  <a:lnTo>
                    <a:pt x="440354" y="232880"/>
                  </a:lnTo>
                  <a:lnTo>
                    <a:pt x="457291" y="220177"/>
                  </a:lnTo>
                  <a:lnTo>
                    <a:pt x="478462" y="232880"/>
                  </a:lnTo>
                  <a:lnTo>
                    <a:pt x="486930" y="232880"/>
                  </a:lnTo>
                  <a:lnTo>
                    <a:pt x="499633" y="224411"/>
                  </a:lnTo>
                  <a:lnTo>
                    <a:pt x="499633" y="199006"/>
                  </a:lnTo>
                  <a:lnTo>
                    <a:pt x="512335" y="177835"/>
                  </a:lnTo>
                  <a:lnTo>
                    <a:pt x="499633" y="165133"/>
                  </a:lnTo>
                  <a:lnTo>
                    <a:pt x="469994" y="143962"/>
                  </a:lnTo>
                  <a:lnTo>
                    <a:pt x="457291" y="127025"/>
                  </a:lnTo>
                  <a:lnTo>
                    <a:pt x="423418" y="131259"/>
                  </a:lnTo>
                  <a:lnTo>
                    <a:pt x="402247" y="152430"/>
                  </a:lnTo>
                  <a:lnTo>
                    <a:pt x="347202" y="152430"/>
                  </a:lnTo>
                  <a:lnTo>
                    <a:pt x="334500" y="143962"/>
                  </a:lnTo>
                  <a:cubicBezTo>
                    <a:pt x="330566" y="135693"/>
                    <a:pt x="324770" y="128444"/>
                    <a:pt x="317563" y="122791"/>
                  </a:cubicBezTo>
                  <a:lnTo>
                    <a:pt x="313329" y="122791"/>
                  </a:lnTo>
                  <a:cubicBezTo>
                    <a:pt x="304861" y="122791"/>
                    <a:pt x="292158" y="114323"/>
                    <a:pt x="292158" y="114323"/>
                  </a:cubicBezTo>
                  <a:lnTo>
                    <a:pt x="270987" y="122791"/>
                  </a:lnTo>
                  <a:lnTo>
                    <a:pt x="270987" y="139728"/>
                  </a:lnTo>
                  <a:lnTo>
                    <a:pt x="245582" y="143962"/>
                  </a:lnTo>
                  <a:lnTo>
                    <a:pt x="228646" y="114323"/>
                  </a:lnTo>
                  <a:lnTo>
                    <a:pt x="220177" y="110089"/>
                  </a:lnTo>
                  <a:lnTo>
                    <a:pt x="220177" y="88918"/>
                  </a:lnTo>
                  <a:lnTo>
                    <a:pt x="199006" y="80449"/>
                  </a:lnTo>
                  <a:lnTo>
                    <a:pt x="194772" y="42342"/>
                  </a:lnTo>
                  <a:lnTo>
                    <a:pt x="182070" y="29639"/>
                  </a:lnTo>
                  <a:lnTo>
                    <a:pt x="148196" y="12703"/>
                  </a:lnTo>
                  <a:lnTo>
                    <a:pt x="135494" y="12703"/>
                  </a:lnTo>
                  <a:lnTo>
                    <a:pt x="131259" y="16937"/>
                  </a:lnTo>
                  <a:lnTo>
                    <a:pt x="114323" y="16937"/>
                  </a:lnTo>
                  <a:lnTo>
                    <a:pt x="9315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0" name="Google Shape;1240;p16"/>
            <p:cNvSpPr/>
            <p:nvPr/>
          </p:nvSpPr>
          <p:spPr>
            <a:xfrm>
              <a:off x="4900401" y="2409062"/>
              <a:ext cx="533506" cy="309094"/>
            </a:xfrm>
            <a:custGeom>
              <a:avLst/>
              <a:gdLst/>
              <a:ahLst/>
              <a:cxnLst/>
              <a:rect l="l" t="t" r="r" b="b"/>
              <a:pathLst>
                <a:path w="533506" h="309094" extrusionOk="0">
                  <a:moveTo>
                    <a:pt x="503867" y="0"/>
                  </a:moveTo>
                  <a:lnTo>
                    <a:pt x="486930" y="4234"/>
                  </a:lnTo>
                  <a:lnTo>
                    <a:pt x="465759" y="12703"/>
                  </a:lnTo>
                  <a:lnTo>
                    <a:pt x="453057" y="29639"/>
                  </a:lnTo>
                  <a:lnTo>
                    <a:pt x="440354" y="38108"/>
                  </a:lnTo>
                  <a:lnTo>
                    <a:pt x="414949" y="46576"/>
                  </a:lnTo>
                  <a:lnTo>
                    <a:pt x="406481" y="46576"/>
                  </a:lnTo>
                  <a:lnTo>
                    <a:pt x="389544" y="42342"/>
                  </a:lnTo>
                  <a:lnTo>
                    <a:pt x="368373" y="42342"/>
                  </a:lnTo>
                  <a:lnTo>
                    <a:pt x="364139" y="21171"/>
                  </a:lnTo>
                  <a:lnTo>
                    <a:pt x="351437" y="25405"/>
                  </a:lnTo>
                  <a:lnTo>
                    <a:pt x="351437" y="46576"/>
                  </a:lnTo>
                  <a:lnTo>
                    <a:pt x="342968" y="38108"/>
                  </a:lnTo>
                  <a:lnTo>
                    <a:pt x="326032" y="50810"/>
                  </a:lnTo>
                  <a:lnTo>
                    <a:pt x="309095" y="55044"/>
                  </a:lnTo>
                  <a:lnTo>
                    <a:pt x="287924" y="55044"/>
                  </a:lnTo>
                  <a:lnTo>
                    <a:pt x="275221" y="59278"/>
                  </a:lnTo>
                  <a:lnTo>
                    <a:pt x="262519" y="50810"/>
                  </a:lnTo>
                  <a:lnTo>
                    <a:pt x="254051" y="59278"/>
                  </a:lnTo>
                  <a:lnTo>
                    <a:pt x="228646" y="59278"/>
                  </a:lnTo>
                  <a:lnTo>
                    <a:pt x="220177" y="76215"/>
                  </a:lnTo>
                  <a:lnTo>
                    <a:pt x="169367" y="80449"/>
                  </a:lnTo>
                  <a:lnTo>
                    <a:pt x="160899" y="67747"/>
                  </a:lnTo>
                  <a:lnTo>
                    <a:pt x="143962" y="63513"/>
                  </a:lnTo>
                  <a:lnTo>
                    <a:pt x="143962" y="55044"/>
                  </a:lnTo>
                  <a:lnTo>
                    <a:pt x="152430" y="46576"/>
                  </a:lnTo>
                  <a:lnTo>
                    <a:pt x="143962" y="46576"/>
                  </a:lnTo>
                  <a:lnTo>
                    <a:pt x="143962" y="21171"/>
                  </a:lnTo>
                  <a:lnTo>
                    <a:pt x="118557" y="21171"/>
                  </a:lnTo>
                  <a:lnTo>
                    <a:pt x="110089" y="25405"/>
                  </a:lnTo>
                  <a:lnTo>
                    <a:pt x="97386" y="38108"/>
                  </a:lnTo>
                  <a:lnTo>
                    <a:pt x="76215" y="46576"/>
                  </a:lnTo>
                  <a:lnTo>
                    <a:pt x="76215" y="33873"/>
                  </a:lnTo>
                  <a:lnTo>
                    <a:pt x="67747" y="33873"/>
                  </a:lnTo>
                  <a:lnTo>
                    <a:pt x="67747" y="46576"/>
                  </a:lnTo>
                  <a:lnTo>
                    <a:pt x="38108" y="50810"/>
                  </a:lnTo>
                  <a:lnTo>
                    <a:pt x="38108" y="63513"/>
                  </a:lnTo>
                  <a:lnTo>
                    <a:pt x="8468" y="67747"/>
                  </a:lnTo>
                  <a:lnTo>
                    <a:pt x="0" y="80449"/>
                  </a:lnTo>
                  <a:lnTo>
                    <a:pt x="12703" y="93152"/>
                  </a:lnTo>
                  <a:lnTo>
                    <a:pt x="33873" y="97386"/>
                  </a:lnTo>
                  <a:lnTo>
                    <a:pt x="55044" y="122791"/>
                  </a:lnTo>
                  <a:lnTo>
                    <a:pt x="76215" y="122791"/>
                  </a:lnTo>
                  <a:lnTo>
                    <a:pt x="80449" y="143962"/>
                  </a:lnTo>
                  <a:lnTo>
                    <a:pt x="101620" y="148196"/>
                  </a:lnTo>
                  <a:lnTo>
                    <a:pt x="105854" y="160899"/>
                  </a:lnTo>
                  <a:lnTo>
                    <a:pt x="88918" y="169367"/>
                  </a:lnTo>
                  <a:lnTo>
                    <a:pt x="80449" y="211709"/>
                  </a:lnTo>
                  <a:lnTo>
                    <a:pt x="122791" y="232880"/>
                  </a:lnTo>
                  <a:lnTo>
                    <a:pt x="122791" y="262519"/>
                  </a:lnTo>
                  <a:lnTo>
                    <a:pt x="139728" y="258285"/>
                  </a:lnTo>
                  <a:lnTo>
                    <a:pt x="152430" y="270987"/>
                  </a:lnTo>
                  <a:lnTo>
                    <a:pt x="165133" y="262519"/>
                  </a:lnTo>
                  <a:lnTo>
                    <a:pt x="160899" y="254050"/>
                  </a:lnTo>
                  <a:lnTo>
                    <a:pt x="165133" y="249816"/>
                  </a:lnTo>
                  <a:lnTo>
                    <a:pt x="177835" y="262519"/>
                  </a:lnTo>
                  <a:lnTo>
                    <a:pt x="194772" y="249816"/>
                  </a:lnTo>
                  <a:lnTo>
                    <a:pt x="199006" y="237114"/>
                  </a:lnTo>
                  <a:lnTo>
                    <a:pt x="224411" y="232880"/>
                  </a:lnTo>
                  <a:lnTo>
                    <a:pt x="232880" y="237114"/>
                  </a:lnTo>
                  <a:lnTo>
                    <a:pt x="232880" y="254050"/>
                  </a:lnTo>
                  <a:lnTo>
                    <a:pt x="254051" y="270987"/>
                  </a:lnTo>
                  <a:lnTo>
                    <a:pt x="262519" y="266753"/>
                  </a:lnTo>
                  <a:lnTo>
                    <a:pt x="279456" y="258285"/>
                  </a:lnTo>
                  <a:lnTo>
                    <a:pt x="309095" y="258285"/>
                  </a:lnTo>
                  <a:lnTo>
                    <a:pt x="334500" y="283690"/>
                  </a:lnTo>
                  <a:lnTo>
                    <a:pt x="342968" y="283690"/>
                  </a:lnTo>
                  <a:lnTo>
                    <a:pt x="351437" y="275221"/>
                  </a:lnTo>
                  <a:lnTo>
                    <a:pt x="355671" y="266753"/>
                  </a:lnTo>
                  <a:lnTo>
                    <a:pt x="368373" y="262519"/>
                  </a:lnTo>
                  <a:lnTo>
                    <a:pt x="381076" y="270987"/>
                  </a:lnTo>
                  <a:lnTo>
                    <a:pt x="393778" y="283690"/>
                  </a:lnTo>
                  <a:lnTo>
                    <a:pt x="444589" y="309095"/>
                  </a:lnTo>
                  <a:lnTo>
                    <a:pt x="461525" y="292158"/>
                  </a:lnTo>
                  <a:lnTo>
                    <a:pt x="461525" y="232880"/>
                  </a:lnTo>
                  <a:lnTo>
                    <a:pt x="486930" y="211709"/>
                  </a:lnTo>
                  <a:lnTo>
                    <a:pt x="503867" y="177835"/>
                  </a:lnTo>
                  <a:lnTo>
                    <a:pt x="499633" y="152430"/>
                  </a:lnTo>
                  <a:lnTo>
                    <a:pt x="516570" y="118557"/>
                  </a:lnTo>
                  <a:lnTo>
                    <a:pt x="533506" y="80449"/>
                  </a:lnTo>
                  <a:lnTo>
                    <a:pt x="503867" y="71981"/>
                  </a:lnTo>
                  <a:lnTo>
                    <a:pt x="499633" y="29639"/>
                  </a:lnTo>
                  <a:lnTo>
                    <a:pt x="508101" y="4234"/>
                  </a:lnTo>
                  <a:lnTo>
                    <a:pt x="503867"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1" name="Google Shape;1241;p16"/>
            <p:cNvSpPr/>
            <p:nvPr/>
          </p:nvSpPr>
          <p:spPr>
            <a:xfrm>
              <a:off x="3871497" y="2332847"/>
              <a:ext cx="186303" cy="215942"/>
            </a:xfrm>
            <a:custGeom>
              <a:avLst/>
              <a:gdLst/>
              <a:ahLst/>
              <a:cxnLst/>
              <a:rect l="l" t="t" r="r" b="b"/>
              <a:pathLst>
                <a:path w="186303" h="215942" extrusionOk="0">
                  <a:moveTo>
                    <a:pt x="88918" y="0"/>
                  </a:moveTo>
                  <a:lnTo>
                    <a:pt x="76215" y="8468"/>
                  </a:lnTo>
                  <a:lnTo>
                    <a:pt x="59278" y="12703"/>
                  </a:lnTo>
                  <a:lnTo>
                    <a:pt x="55044" y="29639"/>
                  </a:lnTo>
                  <a:lnTo>
                    <a:pt x="33873" y="42342"/>
                  </a:lnTo>
                  <a:lnTo>
                    <a:pt x="29639" y="59278"/>
                  </a:lnTo>
                  <a:lnTo>
                    <a:pt x="42342" y="76215"/>
                  </a:lnTo>
                  <a:lnTo>
                    <a:pt x="25405" y="97386"/>
                  </a:lnTo>
                  <a:lnTo>
                    <a:pt x="4234" y="97386"/>
                  </a:lnTo>
                  <a:lnTo>
                    <a:pt x="12703" y="110089"/>
                  </a:lnTo>
                  <a:lnTo>
                    <a:pt x="4234" y="122791"/>
                  </a:lnTo>
                  <a:lnTo>
                    <a:pt x="0" y="143962"/>
                  </a:lnTo>
                  <a:lnTo>
                    <a:pt x="8468" y="148196"/>
                  </a:lnTo>
                  <a:lnTo>
                    <a:pt x="8468" y="165133"/>
                  </a:lnTo>
                  <a:lnTo>
                    <a:pt x="12703" y="173601"/>
                  </a:lnTo>
                  <a:lnTo>
                    <a:pt x="16937" y="211709"/>
                  </a:lnTo>
                  <a:lnTo>
                    <a:pt x="63513" y="207475"/>
                  </a:lnTo>
                  <a:lnTo>
                    <a:pt x="84684" y="190538"/>
                  </a:lnTo>
                  <a:lnTo>
                    <a:pt x="101620" y="203240"/>
                  </a:lnTo>
                  <a:lnTo>
                    <a:pt x="139728" y="207475"/>
                  </a:lnTo>
                  <a:lnTo>
                    <a:pt x="148196" y="215943"/>
                  </a:lnTo>
                  <a:lnTo>
                    <a:pt x="148196" y="186304"/>
                  </a:lnTo>
                  <a:lnTo>
                    <a:pt x="182070" y="160899"/>
                  </a:lnTo>
                  <a:lnTo>
                    <a:pt x="169367" y="148196"/>
                  </a:lnTo>
                  <a:lnTo>
                    <a:pt x="177835" y="110089"/>
                  </a:lnTo>
                  <a:lnTo>
                    <a:pt x="182070" y="101620"/>
                  </a:lnTo>
                  <a:lnTo>
                    <a:pt x="173601" y="59278"/>
                  </a:lnTo>
                  <a:lnTo>
                    <a:pt x="186304" y="46576"/>
                  </a:lnTo>
                  <a:lnTo>
                    <a:pt x="186304" y="29639"/>
                  </a:lnTo>
                  <a:lnTo>
                    <a:pt x="169367" y="21171"/>
                  </a:lnTo>
                  <a:lnTo>
                    <a:pt x="139728" y="21171"/>
                  </a:lnTo>
                  <a:lnTo>
                    <a:pt x="127025" y="12703"/>
                  </a:lnTo>
                  <a:lnTo>
                    <a:pt x="114323" y="16937"/>
                  </a:lnTo>
                  <a:lnTo>
                    <a:pt x="88918" y="4234"/>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2" name="Google Shape;1242;p16"/>
            <p:cNvSpPr/>
            <p:nvPr/>
          </p:nvSpPr>
          <p:spPr>
            <a:xfrm>
              <a:off x="3731769" y="2193119"/>
              <a:ext cx="228645" cy="283689"/>
            </a:xfrm>
            <a:custGeom>
              <a:avLst/>
              <a:gdLst/>
              <a:ahLst/>
              <a:cxnLst/>
              <a:rect l="l" t="t" r="r" b="b"/>
              <a:pathLst>
                <a:path w="228645" h="283689" extrusionOk="0">
                  <a:moveTo>
                    <a:pt x="50810" y="0"/>
                  </a:moveTo>
                  <a:lnTo>
                    <a:pt x="8468" y="12703"/>
                  </a:lnTo>
                  <a:lnTo>
                    <a:pt x="0" y="21171"/>
                  </a:lnTo>
                  <a:lnTo>
                    <a:pt x="8468" y="33873"/>
                  </a:lnTo>
                  <a:lnTo>
                    <a:pt x="8468" y="42342"/>
                  </a:lnTo>
                  <a:lnTo>
                    <a:pt x="21171" y="46576"/>
                  </a:lnTo>
                  <a:lnTo>
                    <a:pt x="12703" y="55044"/>
                  </a:lnTo>
                  <a:lnTo>
                    <a:pt x="12703" y="63513"/>
                  </a:lnTo>
                  <a:lnTo>
                    <a:pt x="16937" y="59278"/>
                  </a:lnTo>
                  <a:lnTo>
                    <a:pt x="29639" y="76215"/>
                  </a:lnTo>
                  <a:lnTo>
                    <a:pt x="33873" y="93152"/>
                  </a:lnTo>
                  <a:lnTo>
                    <a:pt x="46576" y="105854"/>
                  </a:lnTo>
                  <a:lnTo>
                    <a:pt x="42342" y="122791"/>
                  </a:lnTo>
                  <a:lnTo>
                    <a:pt x="42342" y="139728"/>
                  </a:lnTo>
                  <a:lnTo>
                    <a:pt x="50810" y="152430"/>
                  </a:lnTo>
                  <a:lnTo>
                    <a:pt x="42342" y="169367"/>
                  </a:lnTo>
                  <a:lnTo>
                    <a:pt x="50810" y="194772"/>
                  </a:lnTo>
                  <a:lnTo>
                    <a:pt x="76215" y="211709"/>
                  </a:lnTo>
                  <a:lnTo>
                    <a:pt x="76215" y="228645"/>
                  </a:lnTo>
                  <a:lnTo>
                    <a:pt x="97386" y="228645"/>
                  </a:lnTo>
                  <a:lnTo>
                    <a:pt x="101620" y="262519"/>
                  </a:lnTo>
                  <a:lnTo>
                    <a:pt x="114323" y="279455"/>
                  </a:lnTo>
                  <a:lnTo>
                    <a:pt x="139728" y="283690"/>
                  </a:lnTo>
                  <a:lnTo>
                    <a:pt x="143962" y="262519"/>
                  </a:lnTo>
                  <a:lnTo>
                    <a:pt x="152430" y="249816"/>
                  </a:lnTo>
                  <a:lnTo>
                    <a:pt x="143962" y="237114"/>
                  </a:lnTo>
                  <a:lnTo>
                    <a:pt x="165133" y="237114"/>
                  </a:lnTo>
                  <a:lnTo>
                    <a:pt x="182070" y="215943"/>
                  </a:lnTo>
                  <a:lnTo>
                    <a:pt x="169367" y="199006"/>
                  </a:lnTo>
                  <a:lnTo>
                    <a:pt x="173601" y="182069"/>
                  </a:lnTo>
                  <a:lnTo>
                    <a:pt x="194772" y="169367"/>
                  </a:lnTo>
                  <a:lnTo>
                    <a:pt x="199006" y="152430"/>
                  </a:lnTo>
                  <a:lnTo>
                    <a:pt x="215943" y="148196"/>
                  </a:lnTo>
                  <a:lnTo>
                    <a:pt x="228646" y="139728"/>
                  </a:lnTo>
                  <a:lnTo>
                    <a:pt x="228646" y="143962"/>
                  </a:lnTo>
                  <a:lnTo>
                    <a:pt x="228646" y="139728"/>
                  </a:lnTo>
                  <a:lnTo>
                    <a:pt x="215943" y="127025"/>
                  </a:lnTo>
                  <a:lnTo>
                    <a:pt x="207475" y="101620"/>
                  </a:lnTo>
                  <a:lnTo>
                    <a:pt x="220177" y="71981"/>
                  </a:lnTo>
                  <a:lnTo>
                    <a:pt x="215943" y="50810"/>
                  </a:lnTo>
                  <a:lnTo>
                    <a:pt x="186304" y="33873"/>
                  </a:lnTo>
                  <a:lnTo>
                    <a:pt x="152430" y="33873"/>
                  </a:lnTo>
                  <a:lnTo>
                    <a:pt x="114323" y="8468"/>
                  </a:lnTo>
                  <a:lnTo>
                    <a:pt x="88918" y="16937"/>
                  </a:lnTo>
                  <a:lnTo>
                    <a:pt x="50810"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3" name="Google Shape;1243;p16"/>
            <p:cNvSpPr/>
            <p:nvPr/>
          </p:nvSpPr>
          <p:spPr>
            <a:xfrm>
              <a:off x="3782579" y="2125372"/>
              <a:ext cx="283689" cy="139727"/>
            </a:xfrm>
            <a:custGeom>
              <a:avLst/>
              <a:gdLst/>
              <a:ahLst/>
              <a:cxnLst/>
              <a:rect l="l" t="t" r="r" b="b"/>
              <a:pathLst>
                <a:path w="283689" h="139727" extrusionOk="0">
                  <a:moveTo>
                    <a:pt x="29639" y="0"/>
                  </a:moveTo>
                  <a:lnTo>
                    <a:pt x="16937" y="16937"/>
                  </a:lnTo>
                  <a:lnTo>
                    <a:pt x="8468" y="50810"/>
                  </a:lnTo>
                  <a:lnTo>
                    <a:pt x="0" y="67747"/>
                  </a:lnTo>
                  <a:lnTo>
                    <a:pt x="38108" y="84683"/>
                  </a:lnTo>
                  <a:lnTo>
                    <a:pt x="63513" y="76215"/>
                  </a:lnTo>
                  <a:lnTo>
                    <a:pt x="101620" y="101620"/>
                  </a:lnTo>
                  <a:lnTo>
                    <a:pt x="135494" y="101620"/>
                  </a:lnTo>
                  <a:lnTo>
                    <a:pt x="165133" y="118557"/>
                  </a:lnTo>
                  <a:lnTo>
                    <a:pt x="169367" y="139728"/>
                  </a:lnTo>
                  <a:lnTo>
                    <a:pt x="173601" y="139728"/>
                  </a:lnTo>
                  <a:lnTo>
                    <a:pt x="199006" y="127025"/>
                  </a:lnTo>
                  <a:lnTo>
                    <a:pt x="241348" y="122791"/>
                  </a:lnTo>
                  <a:lnTo>
                    <a:pt x="262519" y="114323"/>
                  </a:lnTo>
                  <a:lnTo>
                    <a:pt x="279456" y="101620"/>
                  </a:lnTo>
                  <a:lnTo>
                    <a:pt x="283690" y="71981"/>
                  </a:lnTo>
                  <a:lnTo>
                    <a:pt x="275221" y="63513"/>
                  </a:lnTo>
                  <a:lnTo>
                    <a:pt x="241348" y="42342"/>
                  </a:lnTo>
                  <a:lnTo>
                    <a:pt x="207475" y="25405"/>
                  </a:lnTo>
                  <a:lnTo>
                    <a:pt x="190538" y="33873"/>
                  </a:lnTo>
                  <a:lnTo>
                    <a:pt x="173601" y="38108"/>
                  </a:lnTo>
                  <a:lnTo>
                    <a:pt x="160899" y="29639"/>
                  </a:lnTo>
                  <a:lnTo>
                    <a:pt x="135494" y="12703"/>
                  </a:lnTo>
                  <a:lnTo>
                    <a:pt x="118557" y="29639"/>
                  </a:lnTo>
                  <a:lnTo>
                    <a:pt x="88918" y="33873"/>
                  </a:lnTo>
                  <a:lnTo>
                    <a:pt x="46576" y="29639"/>
                  </a:lnTo>
                  <a:lnTo>
                    <a:pt x="38108" y="12703"/>
                  </a:lnTo>
                  <a:lnTo>
                    <a:pt x="2963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4" name="Google Shape;1244;p16"/>
            <p:cNvSpPr/>
            <p:nvPr/>
          </p:nvSpPr>
          <p:spPr>
            <a:xfrm>
              <a:off x="3981585" y="2226993"/>
              <a:ext cx="88917" cy="88917"/>
            </a:xfrm>
            <a:custGeom>
              <a:avLst/>
              <a:gdLst/>
              <a:ahLst/>
              <a:cxnLst/>
              <a:rect l="l" t="t" r="r" b="b"/>
              <a:pathLst>
                <a:path w="88917" h="88917" extrusionOk="0">
                  <a:moveTo>
                    <a:pt x="80449" y="0"/>
                  </a:moveTo>
                  <a:lnTo>
                    <a:pt x="63513" y="12703"/>
                  </a:lnTo>
                  <a:lnTo>
                    <a:pt x="42342" y="21171"/>
                  </a:lnTo>
                  <a:lnTo>
                    <a:pt x="0" y="25405"/>
                  </a:lnTo>
                  <a:lnTo>
                    <a:pt x="4234" y="29639"/>
                  </a:lnTo>
                  <a:lnTo>
                    <a:pt x="8468" y="29639"/>
                  </a:lnTo>
                  <a:lnTo>
                    <a:pt x="8468" y="33873"/>
                  </a:lnTo>
                  <a:lnTo>
                    <a:pt x="8468" y="42342"/>
                  </a:lnTo>
                  <a:lnTo>
                    <a:pt x="4234" y="42342"/>
                  </a:lnTo>
                  <a:lnTo>
                    <a:pt x="4234" y="50810"/>
                  </a:lnTo>
                  <a:lnTo>
                    <a:pt x="25405" y="50810"/>
                  </a:lnTo>
                  <a:lnTo>
                    <a:pt x="29639" y="59278"/>
                  </a:lnTo>
                  <a:lnTo>
                    <a:pt x="33873" y="76215"/>
                  </a:lnTo>
                  <a:lnTo>
                    <a:pt x="38108" y="71981"/>
                  </a:lnTo>
                  <a:lnTo>
                    <a:pt x="46576" y="67747"/>
                  </a:lnTo>
                  <a:lnTo>
                    <a:pt x="55044" y="67747"/>
                  </a:lnTo>
                  <a:lnTo>
                    <a:pt x="67747" y="76215"/>
                  </a:lnTo>
                  <a:lnTo>
                    <a:pt x="76215" y="84683"/>
                  </a:lnTo>
                  <a:lnTo>
                    <a:pt x="80449" y="88918"/>
                  </a:lnTo>
                  <a:lnTo>
                    <a:pt x="88918" y="88918"/>
                  </a:lnTo>
                  <a:lnTo>
                    <a:pt x="88918" y="67747"/>
                  </a:lnTo>
                  <a:lnTo>
                    <a:pt x="76215" y="12703"/>
                  </a:lnTo>
                  <a:lnTo>
                    <a:pt x="8044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5" name="Google Shape;1245;p16"/>
            <p:cNvSpPr/>
            <p:nvPr/>
          </p:nvSpPr>
          <p:spPr>
            <a:xfrm>
              <a:off x="3960414" y="2277803"/>
              <a:ext cx="67746" cy="38107"/>
            </a:xfrm>
            <a:custGeom>
              <a:avLst/>
              <a:gdLst/>
              <a:ahLst/>
              <a:cxnLst/>
              <a:rect l="l" t="t" r="r" b="b"/>
              <a:pathLst>
                <a:path w="67746" h="38107" extrusionOk="0">
                  <a:moveTo>
                    <a:pt x="46576" y="0"/>
                  </a:moveTo>
                  <a:lnTo>
                    <a:pt x="25405" y="0"/>
                  </a:lnTo>
                  <a:lnTo>
                    <a:pt x="16937" y="4234"/>
                  </a:lnTo>
                  <a:lnTo>
                    <a:pt x="12703" y="8468"/>
                  </a:lnTo>
                  <a:lnTo>
                    <a:pt x="8468" y="8468"/>
                  </a:lnTo>
                  <a:lnTo>
                    <a:pt x="0" y="16937"/>
                  </a:lnTo>
                  <a:lnTo>
                    <a:pt x="0" y="21171"/>
                  </a:lnTo>
                  <a:lnTo>
                    <a:pt x="0" y="25405"/>
                  </a:lnTo>
                  <a:lnTo>
                    <a:pt x="12703" y="29639"/>
                  </a:lnTo>
                  <a:lnTo>
                    <a:pt x="29639" y="38108"/>
                  </a:lnTo>
                  <a:lnTo>
                    <a:pt x="38108" y="38108"/>
                  </a:lnTo>
                  <a:lnTo>
                    <a:pt x="42342" y="38108"/>
                  </a:lnTo>
                  <a:lnTo>
                    <a:pt x="50810" y="33873"/>
                  </a:lnTo>
                  <a:lnTo>
                    <a:pt x="67747" y="38108"/>
                  </a:lnTo>
                  <a:lnTo>
                    <a:pt x="67747" y="29639"/>
                  </a:lnTo>
                  <a:lnTo>
                    <a:pt x="67747" y="25405"/>
                  </a:lnTo>
                  <a:lnTo>
                    <a:pt x="55044" y="25405"/>
                  </a:lnTo>
                  <a:lnTo>
                    <a:pt x="59278" y="29639"/>
                  </a:lnTo>
                  <a:lnTo>
                    <a:pt x="55044" y="29639"/>
                  </a:lnTo>
                  <a:lnTo>
                    <a:pt x="50810" y="29639"/>
                  </a:lnTo>
                  <a:lnTo>
                    <a:pt x="55044" y="25405"/>
                  </a:lnTo>
                  <a:lnTo>
                    <a:pt x="50810" y="8468"/>
                  </a:lnTo>
                  <a:lnTo>
                    <a:pt x="46576"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6" name="Google Shape;1246;p16"/>
            <p:cNvSpPr/>
            <p:nvPr/>
          </p:nvSpPr>
          <p:spPr>
            <a:xfrm>
              <a:off x="3939243" y="2252398"/>
              <a:ext cx="50810" cy="101620"/>
            </a:xfrm>
            <a:custGeom>
              <a:avLst/>
              <a:gdLst/>
              <a:ahLst/>
              <a:cxnLst/>
              <a:rect l="l" t="t" r="r" b="b"/>
              <a:pathLst>
                <a:path w="50810" h="101620" extrusionOk="0">
                  <a:moveTo>
                    <a:pt x="42342" y="0"/>
                  </a:moveTo>
                  <a:lnTo>
                    <a:pt x="16937" y="12703"/>
                  </a:lnTo>
                  <a:lnTo>
                    <a:pt x="12703" y="12703"/>
                  </a:lnTo>
                  <a:lnTo>
                    <a:pt x="0" y="42342"/>
                  </a:lnTo>
                  <a:lnTo>
                    <a:pt x="8468" y="67747"/>
                  </a:lnTo>
                  <a:lnTo>
                    <a:pt x="21171" y="84683"/>
                  </a:lnTo>
                  <a:lnTo>
                    <a:pt x="42342" y="101620"/>
                  </a:lnTo>
                  <a:lnTo>
                    <a:pt x="50810" y="97386"/>
                  </a:lnTo>
                  <a:lnTo>
                    <a:pt x="46576" y="88918"/>
                  </a:lnTo>
                  <a:lnTo>
                    <a:pt x="50810" y="76215"/>
                  </a:lnTo>
                  <a:lnTo>
                    <a:pt x="46576" y="71981"/>
                  </a:lnTo>
                  <a:lnTo>
                    <a:pt x="50810" y="63513"/>
                  </a:lnTo>
                  <a:lnTo>
                    <a:pt x="33873" y="55044"/>
                  </a:lnTo>
                  <a:lnTo>
                    <a:pt x="21171" y="50810"/>
                  </a:lnTo>
                  <a:lnTo>
                    <a:pt x="21171" y="46576"/>
                  </a:lnTo>
                  <a:lnTo>
                    <a:pt x="21171" y="42342"/>
                  </a:lnTo>
                  <a:lnTo>
                    <a:pt x="29639" y="33873"/>
                  </a:lnTo>
                  <a:lnTo>
                    <a:pt x="33873" y="33873"/>
                  </a:lnTo>
                  <a:lnTo>
                    <a:pt x="38108" y="29639"/>
                  </a:lnTo>
                  <a:lnTo>
                    <a:pt x="46576" y="25405"/>
                  </a:lnTo>
                  <a:lnTo>
                    <a:pt x="46576" y="16937"/>
                  </a:lnTo>
                  <a:lnTo>
                    <a:pt x="50810" y="16937"/>
                  </a:lnTo>
                  <a:lnTo>
                    <a:pt x="50810" y="8468"/>
                  </a:lnTo>
                  <a:lnTo>
                    <a:pt x="50810" y="4234"/>
                  </a:lnTo>
                  <a:lnTo>
                    <a:pt x="46576" y="4234"/>
                  </a:lnTo>
                  <a:lnTo>
                    <a:pt x="4234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7" name="Google Shape;1247;p16"/>
            <p:cNvSpPr/>
            <p:nvPr/>
          </p:nvSpPr>
          <p:spPr>
            <a:xfrm>
              <a:off x="3985819" y="2294739"/>
              <a:ext cx="84683" cy="67746"/>
            </a:xfrm>
            <a:custGeom>
              <a:avLst/>
              <a:gdLst/>
              <a:ahLst/>
              <a:cxnLst/>
              <a:rect l="l" t="t" r="r" b="b"/>
              <a:pathLst>
                <a:path w="84683" h="67746" extrusionOk="0">
                  <a:moveTo>
                    <a:pt x="42342" y="0"/>
                  </a:moveTo>
                  <a:lnTo>
                    <a:pt x="33873" y="4234"/>
                  </a:lnTo>
                  <a:lnTo>
                    <a:pt x="29639" y="8468"/>
                  </a:lnTo>
                  <a:lnTo>
                    <a:pt x="25405" y="12703"/>
                  </a:lnTo>
                  <a:lnTo>
                    <a:pt x="29639" y="12703"/>
                  </a:lnTo>
                  <a:lnTo>
                    <a:pt x="33873" y="12703"/>
                  </a:lnTo>
                  <a:lnTo>
                    <a:pt x="33873" y="8468"/>
                  </a:lnTo>
                  <a:lnTo>
                    <a:pt x="42342" y="8468"/>
                  </a:lnTo>
                  <a:lnTo>
                    <a:pt x="42342" y="12703"/>
                  </a:lnTo>
                  <a:lnTo>
                    <a:pt x="42342" y="21171"/>
                  </a:lnTo>
                  <a:lnTo>
                    <a:pt x="25405" y="16937"/>
                  </a:lnTo>
                  <a:lnTo>
                    <a:pt x="16937" y="21171"/>
                  </a:lnTo>
                  <a:lnTo>
                    <a:pt x="12703" y="21171"/>
                  </a:lnTo>
                  <a:lnTo>
                    <a:pt x="4234" y="21171"/>
                  </a:lnTo>
                  <a:lnTo>
                    <a:pt x="0" y="29639"/>
                  </a:lnTo>
                  <a:lnTo>
                    <a:pt x="4234" y="33873"/>
                  </a:lnTo>
                  <a:lnTo>
                    <a:pt x="0" y="46576"/>
                  </a:lnTo>
                  <a:lnTo>
                    <a:pt x="4234" y="55044"/>
                  </a:lnTo>
                  <a:lnTo>
                    <a:pt x="8468" y="50810"/>
                  </a:lnTo>
                  <a:lnTo>
                    <a:pt x="25405" y="59278"/>
                  </a:lnTo>
                  <a:lnTo>
                    <a:pt x="55044" y="59278"/>
                  </a:lnTo>
                  <a:lnTo>
                    <a:pt x="71981" y="67747"/>
                  </a:lnTo>
                  <a:lnTo>
                    <a:pt x="84684" y="33873"/>
                  </a:lnTo>
                  <a:lnTo>
                    <a:pt x="84684" y="21171"/>
                  </a:lnTo>
                  <a:lnTo>
                    <a:pt x="76215" y="21171"/>
                  </a:lnTo>
                  <a:lnTo>
                    <a:pt x="71981" y="16937"/>
                  </a:lnTo>
                  <a:lnTo>
                    <a:pt x="63513" y="8468"/>
                  </a:lnTo>
                  <a:lnTo>
                    <a:pt x="50810" y="0"/>
                  </a:lnTo>
                  <a:lnTo>
                    <a:pt x="4234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8" name="Google Shape;1248;p16"/>
            <p:cNvSpPr/>
            <p:nvPr/>
          </p:nvSpPr>
          <p:spPr>
            <a:xfrm>
              <a:off x="5018958" y="2828245"/>
              <a:ext cx="402246" cy="448822"/>
            </a:xfrm>
            <a:custGeom>
              <a:avLst/>
              <a:gdLst/>
              <a:ahLst/>
              <a:cxnLst/>
              <a:rect l="l" t="t" r="r" b="b"/>
              <a:pathLst>
                <a:path w="402246" h="448822" extrusionOk="0">
                  <a:moveTo>
                    <a:pt x="296392" y="0"/>
                  </a:moveTo>
                  <a:lnTo>
                    <a:pt x="292158" y="4234"/>
                  </a:lnTo>
                  <a:lnTo>
                    <a:pt x="275221" y="4234"/>
                  </a:lnTo>
                  <a:lnTo>
                    <a:pt x="266753" y="16937"/>
                  </a:lnTo>
                  <a:lnTo>
                    <a:pt x="254051" y="21171"/>
                  </a:lnTo>
                  <a:lnTo>
                    <a:pt x="254051" y="38108"/>
                  </a:lnTo>
                  <a:lnTo>
                    <a:pt x="224411" y="42342"/>
                  </a:lnTo>
                  <a:lnTo>
                    <a:pt x="211709" y="29639"/>
                  </a:lnTo>
                  <a:lnTo>
                    <a:pt x="190538" y="33873"/>
                  </a:lnTo>
                  <a:lnTo>
                    <a:pt x="169367" y="50810"/>
                  </a:lnTo>
                  <a:lnTo>
                    <a:pt x="156665" y="71981"/>
                  </a:lnTo>
                  <a:lnTo>
                    <a:pt x="143962" y="76215"/>
                  </a:lnTo>
                  <a:lnTo>
                    <a:pt x="135494" y="93152"/>
                  </a:lnTo>
                  <a:lnTo>
                    <a:pt x="118557" y="97386"/>
                  </a:lnTo>
                  <a:lnTo>
                    <a:pt x="93152" y="118557"/>
                  </a:lnTo>
                  <a:lnTo>
                    <a:pt x="63513" y="118557"/>
                  </a:lnTo>
                  <a:lnTo>
                    <a:pt x="50810" y="122791"/>
                  </a:lnTo>
                  <a:lnTo>
                    <a:pt x="42342" y="122791"/>
                  </a:lnTo>
                  <a:lnTo>
                    <a:pt x="12703" y="148196"/>
                  </a:lnTo>
                  <a:lnTo>
                    <a:pt x="0" y="148196"/>
                  </a:lnTo>
                  <a:lnTo>
                    <a:pt x="0" y="156664"/>
                  </a:lnTo>
                  <a:lnTo>
                    <a:pt x="0" y="173601"/>
                  </a:lnTo>
                  <a:lnTo>
                    <a:pt x="21171" y="186304"/>
                  </a:lnTo>
                  <a:lnTo>
                    <a:pt x="29639" y="199006"/>
                  </a:lnTo>
                  <a:lnTo>
                    <a:pt x="29639" y="215943"/>
                  </a:lnTo>
                  <a:lnTo>
                    <a:pt x="16937" y="241348"/>
                  </a:lnTo>
                  <a:lnTo>
                    <a:pt x="12703" y="254050"/>
                  </a:lnTo>
                  <a:lnTo>
                    <a:pt x="55044" y="270987"/>
                  </a:lnTo>
                  <a:lnTo>
                    <a:pt x="80449" y="266753"/>
                  </a:lnTo>
                  <a:lnTo>
                    <a:pt x="84684" y="292158"/>
                  </a:lnTo>
                  <a:lnTo>
                    <a:pt x="84684" y="321797"/>
                  </a:lnTo>
                  <a:lnTo>
                    <a:pt x="118557" y="330266"/>
                  </a:lnTo>
                  <a:lnTo>
                    <a:pt x="135494" y="334500"/>
                  </a:lnTo>
                  <a:lnTo>
                    <a:pt x="156665" y="355671"/>
                  </a:lnTo>
                  <a:lnTo>
                    <a:pt x="152430" y="372607"/>
                  </a:lnTo>
                  <a:lnTo>
                    <a:pt x="143962" y="389544"/>
                  </a:lnTo>
                  <a:lnTo>
                    <a:pt x="114323" y="398012"/>
                  </a:lnTo>
                  <a:lnTo>
                    <a:pt x="122791" y="414949"/>
                  </a:lnTo>
                  <a:lnTo>
                    <a:pt x="127025" y="423417"/>
                  </a:lnTo>
                  <a:lnTo>
                    <a:pt x="114323" y="436120"/>
                  </a:lnTo>
                  <a:lnTo>
                    <a:pt x="114323" y="448822"/>
                  </a:lnTo>
                  <a:lnTo>
                    <a:pt x="135494" y="448822"/>
                  </a:lnTo>
                  <a:lnTo>
                    <a:pt x="228646" y="359905"/>
                  </a:lnTo>
                  <a:lnTo>
                    <a:pt x="224411" y="287924"/>
                  </a:lnTo>
                  <a:lnTo>
                    <a:pt x="258285" y="270987"/>
                  </a:lnTo>
                  <a:lnTo>
                    <a:pt x="283690" y="258285"/>
                  </a:lnTo>
                  <a:lnTo>
                    <a:pt x="304861" y="241348"/>
                  </a:lnTo>
                  <a:lnTo>
                    <a:pt x="304861" y="207475"/>
                  </a:lnTo>
                  <a:lnTo>
                    <a:pt x="326032" y="199006"/>
                  </a:lnTo>
                  <a:lnTo>
                    <a:pt x="376842" y="143962"/>
                  </a:lnTo>
                  <a:lnTo>
                    <a:pt x="368373" y="122791"/>
                  </a:lnTo>
                  <a:lnTo>
                    <a:pt x="385310" y="118557"/>
                  </a:lnTo>
                  <a:lnTo>
                    <a:pt x="402247" y="93152"/>
                  </a:lnTo>
                  <a:lnTo>
                    <a:pt x="393778" y="80449"/>
                  </a:lnTo>
                  <a:lnTo>
                    <a:pt x="355671" y="88918"/>
                  </a:lnTo>
                  <a:lnTo>
                    <a:pt x="355671" y="84683"/>
                  </a:lnTo>
                  <a:lnTo>
                    <a:pt x="389544" y="42342"/>
                  </a:lnTo>
                  <a:lnTo>
                    <a:pt x="296392"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9" name="Google Shape;1249;p16"/>
            <p:cNvSpPr/>
            <p:nvPr/>
          </p:nvSpPr>
          <p:spPr>
            <a:xfrm>
              <a:off x="5315351" y="2722391"/>
              <a:ext cx="118556" cy="152430"/>
            </a:xfrm>
            <a:custGeom>
              <a:avLst/>
              <a:gdLst/>
              <a:ahLst/>
              <a:cxnLst/>
              <a:rect l="l" t="t" r="r" b="b"/>
              <a:pathLst>
                <a:path w="118556" h="152430" extrusionOk="0">
                  <a:moveTo>
                    <a:pt x="29639" y="0"/>
                  </a:moveTo>
                  <a:lnTo>
                    <a:pt x="16937" y="8468"/>
                  </a:lnTo>
                  <a:lnTo>
                    <a:pt x="4234" y="16937"/>
                  </a:lnTo>
                  <a:lnTo>
                    <a:pt x="4234" y="38108"/>
                  </a:lnTo>
                  <a:lnTo>
                    <a:pt x="8468" y="59278"/>
                  </a:lnTo>
                  <a:lnTo>
                    <a:pt x="8468" y="76215"/>
                  </a:lnTo>
                  <a:lnTo>
                    <a:pt x="8468" y="97386"/>
                  </a:lnTo>
                  <a:lnTo>
                    <a:pt x="0" y="105854"/>
                  </a:lnTo>
                  <a:lnTo>
                    <a:pt x="93152" y="152430"/>
                  </a:lnTo>
                  <a:lnTo>
                    <a:pt x="97386" y="143962"/>
                  </a:lnTo>
                  <a:lnTo>
                    <a:pt x="118557" y="139728"/>
                  </a:lnTo>
                  <a:lnTo>
                    <a:pt x="110089" y="105854"/>
                  </a:lnTo>
                  <a:lnTo>
                    <a:pt x="105854" y="88918"/>
                  </a:lnTo>
                  <a:lnTo>
                    <a:pt x="84684" y="93152"/>
                  </a:lnTo>
                  <a:lnTo>
                    <a:pt x="80449" y="76215"/>
                  </a:lnTo>
                  <a:lnTo>
                    <a:pt x="88918" y="59278"/>
                  </a:lnTo>
                  <a:lnTo>
                    <a:pt x="88918" y="42342"/>
                  </a:lnTo>
                  <a:lnTo>
                    <a:pt x="84684" y="33873"/>
                  </a:lnTo>
                  <a:lnTo>
                    <a:pt x="59278" y="12703"/>
                  </a:lnTo>
                  <a:lnTo>
                    <a:pt x="33873" y="8468"/>
                  </a:lnTo>
                  <a:lnTo>
                    <a:pt x="29639" y="0"/>
                  </a:lnTo>
                  <a:close/>
                </a:path>
              </a:pathLst>
            </a:custGeom>
            <a:solidFill>
              <a:srgbClr val="C6C4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250" name="Google Shape;1250;p16"/>
          <p:cNvSpPr/>
          <p:nvPr/>
        </p:nvSpPr>
        <p:spPr>
          <a:xfrm>
            <a:off x="7859203" y="2465185"/>
            <a:ext cx="166675" cy="1011910"/>
          </a:xfrm>
          <a:prstGeom prst="roundRect">
            <a:avLst>
              <a:gd name="adj" fmla="val 1666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51" name="Google Shape;1251;p16"/>
          <p:cNvSpPr txBox="1"/>
          <p:nvPr/>
        </p:nvSpPr>
        <p:spPr>
          <a:xfrm>
            <a:off x="7691978" y="2172150"/>
            <a:ext cx="5180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1800</a:t>
            </a:r>
            <a:endParaRPr sz="1400" b="0" i="0" u="none" strike="noStrike" cap="none">
              <a:solidFill>
                <a:srgbClr val="000000"/>
              </a:solidFill>
              <a:latin typeface="Arial"/>
              <a:ea typeface="Arial"/>
              <a:cs typeface="Arial"/>
              <a:sym typeface="Arial"/>
            </a:endParaRPr>
          </a:p>
        </p:txBody>
      </p:sp>
      <p:sp>
        <p:nvSpPr>
          <p:cNvPr id="1252" name="Google Shape;1252;p16"/>
          <p:cNvSpPr/>
          <p:nvPr/>
        </p:nvSpPr>
        <p:spPr>
          <a:xfrm>
            <a:off x="8322130" y="2634552"/>
            <a:ext cx="166675" cy="842543"/>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53" name="Google Shape;1253;p16"/>
          <p:cNvSpPr txBox="1"/>
          <p:nvPr/>
        </p:nvSpPr>
        <p:spPr>
          <a:xfrm>
            <a:off x="8146421" y="2388407"/>
            <a:ext cx="5180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1600</a:t>
            </a:r>
            <a:endParaRPr sz="1400" b="0" i="0" u="none" strike="noStrike" cap="none">
              <a:solidFill>
                <a:srgbClr val="000000"/>
              </a:solidFill>
              <a:latin typeface="Arial"/>
              <a:ea typeface="Arial"/>
              <a:cs typeface="Arial"/>
              <a:sym typeface="Arial"/>
            </a:endParaRPr>
          </a:p>
        </p:txBody>
      </p:sp>
      <p:sp>
        <p:nvSpPr>
          <p:cNvPr id="1254" name="Google Shape;1254;p16"/>
          <p:cNvSpPr/>
          <p:nvPr/>
        </p:nvSpPr>
        <p:spPr>
          <a:xfrm>
            <a:off x="8570678" y="2348298"/>
            <a:ext cx="166675" cy="1128798"/>
          </a:xfrm>
          <a:prstGeom prst="roundRect">
            <a:avLst>
              <a:gd name="adj" fmla="val 1666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55" name="Google Shape;1255;p16"/>
          <p:cNvSpPr txBox="1"/>
          <p:nvPr/>
        </p:nvSpPr>
        <p:spPr>
          <a:xfrm>
            <a:off x="8403453" y="2095981"/>
            <a:ext cx="5180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1900</a:t>
            </a:r>
            <a:endParaRPr sz="1400" b="0" i="0" u="none" strike="noStrike" cap="none">
              <a:solidFill>
                <a:srgbClr val="000000"/>
              </a:solidFill>
              <a:latin typeface="Arial"/>
              <a:ea typeface="Arial"/>
              <a:cs typeface="Arial"/>
              <a:sym typeface="Arial"/>
            </a:endParaRPr>
          </a:p>
        </p:txBody>
      </p:sp>
      <p:sp>
        <p:nvSpPr>
          <p:cNvPr id="1256" name="Google Shape;1256;p16"/>
          <p:cNvSpPr/>
          <p:nvPr/>
        </p:nvSpPr>
        <p:spPr>
          <a:xfrm>
            <a:off x="9014447" y="3094988"/>
            <a:ext cx="166675" cy="382107"/>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57" name="Google Shape;1257;p16"/>
          <p:cNvSpPr txBox="1"/>
          <p:nvPr/>
        </p:nvSpPr>
        <p:spPr>
          <a:xfrm>
            <a:off x="8870488" y="2840717"/>
            <a:ext cx="43473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400</a:t>
            </a:r>
            <a:endParaRPr sz="1400" b="0" i="0" u="none" strike="noStrike" cap="none">
              <a:solidFill>
                <a:srgbClr val="000000"/>
              </a:solidFill>
              <a:latin typeface="Arial"/>
              <a:ea typeface="Arial"/>
              <a:cs typeface="Arial"/>
              <a:sym typeface="Arial"/>
            </a:endParaRPr>
          </a:p>
        </p:txBody>
      </p:sp>
      <p:sp>
        <p:nvSpPr>
          <p:cNvPr id="1258" name="Google Shape;1258;p16"/>
          <p:cNvSpPr/>
          <p:nvPr/>
        </p:nvSpPr>
        <p:spPr>
          <a:xfrm>
            <a:off x="9262995" y="2964157"/>
            <a:ext cx="166675" cy="512938"/>
          </a:xfrm>
          <a:prstGeom prst="roundRect">
            <a:avLst>
              <a:gd name="adj" fmla="val 1666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59" name="Google Shape;1259;p16"/>
          <p:cNvSpPr txBox="1"/>
          <p:nvPr/>
        </p:nvSpPr>
        <p:spPr>
          <a:xfrm>
            <a:off x="9134204" y="2704326"/>
            <a:ext cx="43473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500</a:t>
            </a:r>
            <a:endParaRPr sz="1400" b="0" i="0" u="none" strike="noStrike" cap="none">
              <a:solidFill>
                <a:srgbClr val="000000"/>
              </a:solidFill>
              <a:latin typeface="Arial"/>
              <a:ea typeface="Arial"/>
              <a:cs typeface="Arial"/>
              <a:sym typeface="Arial"/>
            </a:endParaRPr>
          </a:p>
        </p:txBody>
      </p:sp>
      <p:sp>
        <p:nvSpPr>
          <p:cNvPr id="1260" name="Google Shape;1260;p16"/>
          <p:cNvSpPr/>
          <p:nvPr/>
        </p:nvSpPr>
        <p:spPr>
          <a:xfrm>
            <a:off x="9704220" y="2694855"/>
            <a:ext cx="166675" cy="782240"/>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61" name="Google Shape;1261;p16"/>
          <p:cNvSpPr txBox="1"/>
          <p:nvPr/>
        </p:nvSpPr>
        <p:spPr>
          <a:xfrm>
            <a:off x="9528511" y="2397100"/>
            <a:ext cx="5180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1500</a:t>
            </a:r>
            <a:endParaRPr sz="1400" b="0" i="0" u="none" strike="noStrike" cap="none">
              <a:solidFill>
                <a:srgbClr val="000000"/>
              </a:solidFill>
              <a:latin typeface="Arial"/>
              <a:ea typeface="Arial"/>
              <a:cs typeface="Arial"/>
              <a:sym typeface="Arial"/>
            </a:endParaRPr>
          </a:p>
        </p:txBody>
      </p:sp>
      <p:sp>
        <p:nvSpPr>
          <p:cNvPr id="1262" name="Google Shape;1262;p16"/>
          <p:cNvSpPr/>
          <p:nvPr/>
        </p:nvSpPr>
        <p:spPr>
          <a:xfrm>
            <a:off x="9952768" y="3271328"/>
            <a:ext cx="166675" cy="205767"/>
          </a:xfrm>
          <a:prstGeom prst="roundRect">
            <a:avLst>
              <a:gd name="adj" fmla="val 1666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63" name="Google Shape;1263;p16"/>
          <p:cNvSpPr txBox="1"/>
          <p:nvPr/>
        </p:nvSpPr>
        <p:spPr>
          <a:xfrm>
            <a:off x="9818738" y="3028447"/>
            <a:ext cx="43473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300</a:t>
            </a:r>
            <a:endParaRPr sz="1400" b="0" i="0" u="none" strike="noStrike" cap="none">
              <a:solidFill>
                <a:srgbClr val="000000"/>
              </a:solidFill>
              <a:latin typeface="Arial"/>
              <a:ea typeface="Arial"/>
              <a:cs typeface="Arial"/>
              <a:sym typeface="Arial"/>
            </a:endParaRPr>
          </a:p>
        </p:txBody>
      </p:sp>
      <p:cxnSp>
        <p:nvCxnSpPr>
          <p:cNvPr id="1264" name="Google Shape;1264;p16"/>
          <p:cNvCxnSpPr/>
          <p:nvPr/>
        </p:nvCxnSpPr>
        <p:spPr>
          <a:xfrm>
            <a:off x="7571618" y="2415683"/>
            <a:ext cx="231195" cy="0"/>
          </a:xfrm>
          <a:prstGeom prst="straightConnector1">
            <a:avLst/>
          </a:prstGeom>
          <a:noFill/>
          <a:ln w="19050" cap="flat" cmpd="sng">
            <a:solidFill>
              <a:srgbClr val="434343"/>
            </a:solidFill>
            <a:prstDash val="solid"/>
            <a:miter lim="800000"/>
            <a:headEnd type="none" w="sm" len="sm"/>
            <a:tailEnd type="none" w="sm" len="sm"/>
          </a:ln>
        </p:spPr>
      </p:cxnSp>
      <p:cxnSp>
        <p:nvCxnSpPr>
          <p:cNvPr id="1265" name="Google Shape;1265;p16"/>
          <p:cNvCxnSpPr/>
          <p:nvPr/>
        </p:nvCxnSpPr>
        <p:spPr>
          <a:xfrm>
            <a:off x="7817817" y="2532163"/>
            <a:ext cx="231195" cy="0"/>
          </a:xfrm>
          <a:prstGeom prst="straightConnector1">
            <a:avLst/>
          </a:prstGeom>
          <a:noFill/>
          <a:ln w="19050" cap="flat" cmpd="sng">
            <a:solidFill>
              <a:srgbClr val="434343"/>
            </a:solidFill>
            <a:prstDash val="solid"/>
            <a:miter lim="800000"/>
            <a:headEnd type="none" w="sm" len="sm"/>
            <a:tailEnd type="none" w="sm" len="sm"/>
          </a:ln>
        </p:spPr>
      </p:cxnSp>
      <p:cxnSp>
        <p:nvCxnSpPr>
          <p:cNvPr id="1266" name="Google Shape;1266;p16"/>
          <p:cNvCxnSpPr/>
          <p:nvPr/>
        </p:nvCxnSpPr>
        <p:spPr>
          <a:xfrm>
            <a:off x="8283538" y="2415683"/>
            <a:ext cx="231195" cy="0"/>
          </a:xfrm>
          <a:prstGeom prst="straightConnector1">
            <a:avLst/>
          </a:prstGeom>
          <a:noFill/>
          <a:ln w="19050" cap="flat" cmpd="sng">
            <a:solidFill>
              <a:srgbClr val="434343"/>
            </a:solidFill>
            <a:prstDash val="solid"/>
            <a:miter lim="800000"/>
            <a:headEnd type="none" w="sm" len="sm"/>
            <a:tailEnd type="none" w="sm" len="sm"/>
          </a:ln>
        </p:spPr>
      </p:cxnSp>
      <p:cxnSp>
        <p:nvCxnSpPr>
          <p:cNvPr id="1267" name="Google Shape;1267;p16"/>
          <p:cNvCxnSpPr/>
          <p:nvPr/>
        </p:nvCxnSpPr>
        <p:spPr>
          <a:xfrm>
            <a:off x="8538417" y="2840292"/>
            <a:ext cx="231195" cy="0"/>
          </a:xfrm>
          <a:prstGeom prst="straightConnector1">
            <a:avLst/>
          </a:prstGeom>
          <a:noFill/>
          <a:ln w="19050" cap="flat" cmpd="sng">
            <a:solidFill>
              <a:srgbClr val="434343"/>
            </a:solidFill>
            <a:prstDash val="solid"/>
            <a:miter lim="800000"/>
            <a:headEnd type="none" w="sm" len="sm"/>
            <a:tailEnd type="none" w="sm" len="sm"/>
          </a:ln>
        </p:spPr>
      </p:cxnSp>
      <p:cxnSp>
        <p:nvCxnSpPr>
          <p:cNvPr id="1268" name="Google Shape;1268;p16"/>
          <p:cNvCxnSpPr/>
          <p:nvPr/>
        </p:nvCxnSpPr>
        <p:spPr>
          <a:xfrm>
            <a:off x="8982034" y="3166946"/>
            <a:ext cx="231195" cy="0"/>
          </a:xfrm>
          <a:prstGeom prst="straightConnector1">
            <a:avLst/>
          </a:prstGeom>
          <a:noFill/>
          <a:ln w="19050" cap="flat" cmpd="sng">
            <a:solidFill>
              <a:srgbClr val="434343"/>
            </a:solidFill>
            <a:prstDash val="solid"/>
            <a:miter lim="800000"/>
            <a:headEnd type="none" w="sm" len="sm"/>
            <a:tailEnd type="none" w="sm" len="sm"/>
          </a:ln>
        </p:spPr>
      </p:cxnSp>
      <p:cxnSp>
        <p:nvCxnSpPr>
          <p:cNvPr id="1269" name="Google Shape;1269;p16"/>
          <p:cNvCxnSpPr/>
          <p:nvPr/>
        </p:nvCxnSpPr>
        <p:spPr>
          <a:xfrm>
            <a:off x="9230734" y="2709203"/>
            <a:ext cx="231195" cy="0"/>
          </a:xfrm>
          <a:prstGeom prst="straightConnector1">
            <a:avLst/>
          </a:prstGeom>
          <a:noFill/>
          <a:ln w="19050" cap="flat" cmpd="sng">
            <a:solidFill>
              <a:srgbClr val="434343"/>
            </a:solidFill>
            <a:prstDash val="solid"/>
            <a:miter lim="800000"/>
            <a:headEnd type="none" w="sm" len="sm"/>
            <a:tailEnd type="none" w="sm" len="sm"/>
          </a:ln>
        </p:spPr>
      </p:cxnSp>
      <p:cxnSp>
        <p:nvCxnSpPr>
          <p:cNvPr id="1270" name="Google Shape;1270;p16"/>
          <p:cNvCxnSpPr/>
          <p:nvPr/>
        </p:nvCxnSpPr>
        <p:spPr>
          <a:xfrm>
            <a:off x="9671958" y="2851781"/>
            <a:ext cx="231195" cy="0"/>
          </a:xfrm>
          <a:prstGeom prst="straightConnector1">
            <a:avLst/>
          </a:prstGeom>
          <a:noFill/>
          <a:ln w="19050" cap="flat" cmpd="sng">
            <a:solidFill>
              <a:srgbClr val="434343"/>
            </a:solidFill>
            <a:prstDash val="solid"/>
            <a:miter lim="800000"/>
            <a:headEnd type="none" w="sm" len="sm"/>
            <a:tailEnd type="none" w="sm" len="sm"/>
          </a:ln>
        </p:spPr>
      </p:cxnSp>
      <p:cxnSp>
        <p:nvCxnSpPr>
          <p:cNvPr id="1271" name="Google Shape;1271;p16"/>
          <p:cNvCxnSpPr/>
          <p:nvPr/>
        </p:nvCxnSpPr>
        <p:spPr>
          <a:xfrm>
            <a:off x="9920507" y="3321164"/>
            <a:ext cx="231195" cy="0"/>
          </a:xfrm>
          <a:prstGeom prst="straightConnector1">
            <a:avLst/>
          </a:prstGeom>
          <a:noFill/>
          <a:ln w="19050" cap="flat" cmpd="sng">
            <a:solidFill>
              <a:srgbClr val="434343"/>
            </a:solidFill>
            <a:prstDash val="solid"/>
            <a:miter lim="800000"/>
            <a:headEnd type="none" w="sm" len="sm"/>
            <a:tailEnd type="none" w="sm" len="sm"/>
          </a:ln>
        </p:spPr>
      </p:cxnSp>
      <p:cxnSp>
        <p:nvCxnSpPr>
          <p:cNvPr id="1272" name="Google Shape;1272;p16"/>
          <p:cNvCxnSpPr/>
          <p:nvPr/>
        </p:nvCxnSpPr>
        <p:spPr>
          <a:xfrm>
            <a:off x="9883805" y="1725153"/>
            <a:ext cx="231195" cy="0"/>
          </a:xfrm>
          <a:prstGeom prst="straightConnector1">
            <a:avLst/>
          </a:prstGeom>
          <a:noFill/>
          <a:ln w="19050" cap="flat" cmpd="sng">
            <a:solidFill>
              <a:srgbClr val="434343"/>
            </a:solidFill>
            <a:prstDash val="solid"/>
            <a:miter lim="800000"/>
            <a:headEnd type="none" w="sm" len="sm"/>
            <a:tailEnd type="none" w="sm" len="sm"/>
          </a:ln>
        </p:spPr>
      </p:cxnSp>
      <p:sp>
        <p:nvSpPr>
          <p:cNvPr id="1273" name="Google Shape;1273;p16"/>
          <p:cNvSpPr/>
          <p:nvPr/>
        </p:nvSpPr>
        <p:spPr>
          <a:xfrm>
            <a:off x="9916065" y="1876925"/>
            <a:ext cx="166675" cy="72000"/>
          </a:xfrm>
          <a:prstGeom prst="roundRect">
            <a:avLst>
              <a:gd name="adj" fmla="val 16667"/>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4" name="Google Shape;1274;p16"/>
          <p:cNvSpPr/>
          <p:nvPr/>
        </p:nvSpPr>
        <p:spPr>
          <a:xfrm>
            <a:off x="9916065" y="2056247"/>
            <a:ext cx="166675" cy="72000"/>
          </a:xfrm>
          <a:prstGeom prst="roundRect">
            <a:avLst>
              <a:gd name="adj" fmla="val 1666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5" name="Google Shape;1275;p16"/>
          <p:cNvSpPr txBox="1"/>
          <p:nvPr/>
        </p:nvSpPr>
        <p:spPr>
          <a:xfrm>
            <a:off x="10068355" y="1780450"/>
            <a:ext cx="45397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FR" sz="1000" b="0" i="0" u="none" strike="noStrike" cap="none">
                <a:solidFill>
                  <a:srgbClr val="434343"/>
                </a:solidFill>
                <a:latin typeface="PT Sans"/>
                <a:ea typeface="PT Sans"/>
                <a:cs typeface="PT Sans"/>
                <a:sym typeface="PT Sans"/>
              </a:rPr>
              <a:t>filles</a:t>
            </a:r>
            <a:endParaRPr sz="1400" b="0" i="0" u="none" strike="noStrike" cap="none">
              <a:solidFill>
                <a:srgbClr val="000000"/>
              </a:solidFill>
              <a:latin typeface="Arial"/>
              <a:ea typeface="Arial"/>
              <a:cs typeface="Arial"/>
              <a:sym typeface="Arial"/>
            </a:endParaRPr>
          </a:p>
        </p:txBody>
      </p:sp>
      <p:sp>
        <p:nvSpPr>
          <p:cNvPr id="1276" name="Google Shape;1276;p16"/>
          <p:cNvSpPr txBox="1"/>
          <p:nvPr/>
        </p:nvSpPr>
        <p:spPr>
          <a:xfrm>
            <a:off x="10076390" y="1963484"/>
            <a:ext cx="61266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FR" sz="1000" b="0" i="0" u="none" strike="noStrike" cap="none">
                <a:solidFill>
                  <a:srgbClr val="434343"/>
                </a:solidFill>
                <a:latin typeface="PT Sans"/>
                <a:ea typeface="PT Sans"/>
                <a:cs typeface="PT Sans"/>
                <a:sym typeface="PT Sans"/>
              </a:rPr>
              <a:t>garçons</a:t>
            </a:r>
            <a:endParaRPr sz="1400" b="0" i="0" u="none" strike="noStrike" cap="none">
              <a:solidFill>
                <a:srgbClr val="000000"/>
              </a:solidFill>
              <a:latin typeface="Arial"/>
              <a:ea typeface="Arial"/>
              <a:cs typeface="Arial"/>
              <a:sym typeface="Arial"/>
            </a:endParaRPr>
          </a:p>
        </p:txBody>
      </p:sp>
      <p:sp>
        <p:nvSpPr>
          <p:cNvPr id="1277" name="Google Shape;1277;p16"/>
          <p:cNvSpPr txBox="1"/>
          <p:nvPr/>
        </p:nvSpPr>
        <p:spPr>
          <a:xfrm>
            <a:off x="10075548" y="1614361"/>
            <a:ext cx="92525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FR" sz="1000" b="0" i="0" u="none" strike="noStrike" cap="none">
                <a:solidFill>
                  <a:srgbClr val="434343"/>
                </a:solidFill>
                <a:latin typeface="PT Sans"/>
                <a:ea typeface="PT Sans"/>
                <a:cs typeface="PT Sans"/>
                <a:sym typeface="PT Sans"/>
              </a:rPr>
              <a:t>Moyenne nat.</a:t>
            </a:r>
            <a:endParaRPr sz="1400" b="0" i="0" u="none" strike="noStrike" cap="none">
              <a:solidFill>
                <a:srgbClr val="000000"/>
              </a:solidFill>
              <a:latin typeface="Arial"/>
              <a:ea typeface="Arial"/>
              <a:cs typeface="Arial"/>
              <a:sym typeface="Arial"/>
            </a:endParaRPr>
          </a:p>
        </p:txBody>
      </p:sp>
      <p:sp>
        <p:nvSpPr>
          <p:cNvPr id="1278" name="Google Shape;1278;p16"/>
          <p:cNvSpPr txBox="1"/>
          <p:nvPr/>
        </p:nvSpPr>
        <p:spPr>
          <a:xfrm>
            <a:off x="7032005" y="235038"/>
            <a:ext cx="4409829" cy="11233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87% </a:t>
            </a:r>
            <a:r>
              <a:rPr lang="fr-FR" sz="2400" b="1" i="0" u="none" strike="noStrike" cap="none">
                <a:solidFill>
                  <a:srgbClr val="434343"/>
                </a:solidFill>
                <a:latin typeface="PT Sans"/>
                <a:ea typeface="PT Sans"/>
                <a:cs typeface="PT Sans"/>
                <a:sym typeface="PT Sans"/>
              </a:rPr>
              <a:t>d’élèves abonnés à au moins 1 réseau social</a:t>
            </a:r>
            <a:endParaRPr sz="1400" b="0" i="0" u="none" strike="noStrike" cap="none">
              <a:solidFill>
                <a:srgbClr val="000000"/>
              </a:solidFill>
              <a:latin typeface="Arial"/>
              <a:ea typeface="Arial"/>
              <a:cs typeface="Arial"/>
              <a:sym typeface="Arial"/>
            </a:endParaRPr>
          </a:p>
        </p:txBody>
      </p:sp>
      <p:sp>
        <p:nvSpPr>
          <p:cNvPr id="1279" name="Google Shape;1279;p16"/>
          <p:cNvSpPr/>
          <p:nvPr/>
        </p:nvSpPr>
        <p:spPr>
          <a:xfrm>
            <a:off x="183349" y="3987376"/>
            <a:ext cx="1654318"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0" name="Google Shape;1280;p16"/>
          <p:cNvSpPr/>
          <p:nvPr/>
        </p:nvSpPr>
        <p:spPr>
          <a:xfrm rot="5400000">
            <a:off x="314940" y="4153529"/>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1" name="Google Shape;1281;p16"/>
          <p:cNvSpPr txBox="1"/>
          <p:nvPr/>
        </p:nvSpPr>
        <p:spPr>
          <a:xfrm>
            <a:off x="584561" y="4082129"/>
            <a:ext cx="11144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sp>
        <p:nvSpPr>
          <p:cNvPr id="1282" name="Google Shape;1282;p16"/>
          <p:cNvSpPr/>
          <p:nvPr/>
        </p:nvSpPr>
        <p:spPr>
          <a:xfrm>
            <a:off x="183349" y="4880091"/>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83" name="Google Shape;1283;p16"/>
          <p:cNvSpPr/>
          <p:nvPr/>
        </p:nvSpPr>
        <p:spPr>
          <a:xfrm rot="5400000">
            <a:off x="314940" y="5046244"/>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4" name="Google Shape;1284;p16"/>
          <p:cNvSpPr txBox="1"/>
          <p:nvPr/>
        </p:nvSpPr>
        <p:spPr>
          <a:xfrm>
            <a:off x="584561" y="4974844"/>
            <a:ext cx="4363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pic>
        <p:nvPicPr>
          <p:cNvPr id="1290" name="Google Shape;1290;p4"/>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1291" name="Google Shape;1291;p4"/>
          <p:cNvSpPr txBox="1"/>
          <p:nvPr/>
        </p:nvSpPr>
        <p:spPr>
          <a:xfrm>
            <a:off x="493726" y="260486"/>
            <a:ext cx="5568628" cy="7540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Pratiques et Profils</a:t>
            </a:r>
            <a:endParaRPr sz="2400" b="1" i="0" u="none" strike="noStrike" cap="none">
              <a:solidFill>
                <a:srgbClr val="434343"/>
              </a:solidFill>
              <a:latin typeface="PT Sans"/>
              <a:ea typeface="PT Sans"/>
              <a:cs typeface="PT Sans"/>
              <a:sym typeface="PT Sans"/>
            </a:endParaRPr>
          </a:p>
        </p:txBody>
      </p:sp>
      <p:grpSp>
        <p:nvGrpSpPr>
          <p:cNvPr id="1292" name="Google Shape;1292;p4"/>
          <p:cNvGrpSpPr/>
          <p:nvPr/>
        </p:nvGrpSpPr>
        <p:grpSpPr>
          <a:xfrm>
            <a:off x="595326" y="1121742"/>
            <a:ext cx="8041786" cy="466507"/>
            <a:chOff x="2816732" y="1121742"/>
            <a:chExt cx="8041786" cy="466507"/>
          </a:xfrm>
        </p:grpSpPr>
        <p:grpSp>
          <p:nvGrpSpPr>
            <p:cNvPr id="1293" name="Google Shape;1293;p4"/>
            <p:cNvGrpSpPr/>
            <p:nvPr/>
          </p:nvGrpSpPr>
          <p:grpSpPr>
            <a:xfrm>
              <a:off x="2816732" y="1121742"/>
              <a:ext cx="1445550" cy="466507"/>
              <a:chOff x="542093" y="2187474"/>
              <a:chExt cx="1445550" cy="466507"/>
            </a:xfrm>
          </p:grpSpPr>
          <p:sp>
            <p:nvSpPr>
              <p:cNvPr id="1294" name="Google Shape;1294;p4"/>
              <p:cNvSpPr/>
              <p:nvPr/>
            </p:nvSpPr>
            <p:spPr>
              <a:xfrm>
                <a:off x="542093" y="2187474"/>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5" name="Google Shape;1295;p4"/>
              <p:cNvSpPr/>
              <p:nvPr/>
            </p:nvSpPr>
            <p:spPr>
              <a:xfrm rot="5400000">
                <a:off x="673684" y="2353627"/>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6" name="Google Shape;1296;p4"/>
              <p:cNvSpPr txBox="1"/>
              <p:nvPr/>
            </p:nvSpPr>
            <p:spPr>
              <a:xfrm>
                <a:off x="943305" y="2282227"/>
                <a:ext cx="64312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1297" name="Google Shape;1297;p4"/>
            <p:cNvGrpSpPr/>
            <p:nvPr/>
          </p:nvGrpSpPr>
          <p:grpSpPr>
            <a:xfrm>
              <a:off x="4413599" y="1121742"/>
              <a:ext cx="1445550" cy="466507"/>
              <a:chOff x="542093" y="2748734"/>
              <a:chExt cx="1445550" cy="466507"/>
            </a:xfrm>
          </p:grpSpPr>
          <p:sp>
            <p:nvSpPr>
              <p:cNvPr id="1298" name="Google Shape;1298;p4"/>
              <p:cNvSpPr/>
              <p:nvPr/>
            </p:nvSpPr>
            <p:spPr>
              <a:xfrm>
                <a:off x="542093" y="2748734"/>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9" name="Google Shape;1299;p4"/>
              <p:cNvSpPr/>
              <p:nvPr/>
            </p:nvSpPr>
            <p:spPr>
              <a:xfrm rot="5400000">
                <a:off x="673684" y="2914887"/>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0" name="Google Shape;1300;p4"/>
              <p:cNvSpPr txBox="1"/>
              <p:nvPr/>
            </p:nvSpPr>
            <p:spPr>
              <a:xfrm>
                <a:off x="943305" y="2843487"/>
                <a:ext cx="57419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Genre</a:t>
                </a:r>
                <a:endParaRPr sz="1400" b="0" i="0" u="none" strike="noStrike" cap="none">
                  <a:solidFill>
                    <a:srgbClr val="000000"/>
                  </a:solidFill>
                  <a:latin typeface="Arial"/>
                  <a:ea typeface="Arial"/>
                  <a:cs typeface="Arial"/>
                  <a:sym typeface="Arial"/>
                </a:endParaRPr>
              </a:p>
            </p:txBody>
          </p:sp>
        </p:grpSp>
        <p:grpSp>
          <p:nvGrpSpPr>
            <p:cNvPr id="1301" name="Google Shape;1301;p4"/>
            <p:cNvGrpSpPr/>
            <p:nvPr/>
          </p:nvGrpSpPr>
          <p:grpSpPr>
            <a:xfrm>
              <a:off x="6010466" y="1121742"/>
              <a:ext cx="1445550" cy="466507"/>
              <a:chOff x="542093" y="3290489"/>
              <a:chExt cx="1445550" cy="466507"/>
            </a:xfrm>
          </p:grpSpPr>
          <p:sp>
            <p:nvSpPr>
              <p:cNvPr id="1302" name="Google Shape;1302;p4"/>
              <p:cNvSpPr/>
              <p:nvPr/>
            </p:nvSpPr>
            <p:spPr>
              <a:xfrm>
                <a:off x="542093" y="3290489"/>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3" name="Google Shape;1303;p4"/>
              <p:cNvSpPr/>
              <p:nvPr/>
            </p:nvSpPr>
            <p:spPr>
              <a:xfrm rot="5400000">
                <a:off x="673684" y="3456642"/>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4" name="Google Shape;1304;p4"/>
              <p:cNvSpPr txBox="1"/>
              <p:nvPr/>
            </p:nvSpPr>
            <p:spPr>
              <a:xfrm>
                <a:off x="943305" y="3385242"/>
                <a:ext cx="926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1305" name="Google Shape;1305;p4"/>
            <p:cNvGrpSpPr/>
            <p:nvPr/>
          </p:nvGrpSpPr>
          <p:grpSpPr>
            <a:xfrm>
              <a:off x="7607333" y="1121742"/>
              <a:ext cx="1445550" cy="466507"/>
              <a:chOff x="542093" y="3851749"/>
              <a:chExt cx="1445550" cy="466507"/>
            </a:xfrm>
          </p:grpSpPr>
          <p:sp>
            <p:nvSpPr>
              <p:cNvPr id="1306" name="Google Shape;1306;p4"/>
              <p:cNvSpPr/>
              <p:nvPr/>
            </p:nvSpPr>
            <p:spPr>
              <a:xfrm>
                <a:off x="542093" y="3851749"/>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7" name="Google Shape;1307;p4"/>
              <p:cNvSpPr/>
              <p:nvPr/>
            </p:nvSpPr>
            <p:spPr>
              <a:xfrm rot="5400000">
                <a:off x="673684" y="4017902"/>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8" name="Google Shape;1308;p4"/>
              <p:cNvSpPr txBox="1"/>
              <p:nvPr/>
            </p:nvSpPr>
            <p:spPr>
              <a:xfrm>
                <a:off x="943305" y="3946502"/>
                <a:ext cx="69281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1309" name="Google Shape;1309;p4"/>
            <p:cNvGrpSpPr/>
            <p:nvPr/>
          </p:nvGrpSpPr>
          <p:grpSpPr>
            <a:xfrm>
              <a:off x="9204200" y="1121742"/>
              <a:ext cx="1654318" cy="466507"/>
              <a:chOff x="542093" y="4422329"/>
              <a:chExt cx="1654318" cy="466507"/>
            </a:xfrm>
          </p:grpSpPr>
          <p:sp>
            <p:nvSpPr>
              <p:cNvPr id="1310" name="Google Shape;1310;p4"/>
              <p:cNvSpPr/>
              <p:nvPr/>
            </p:nvSpPr>
            <p:spPr>
              <a:xfrm>
                <a:off x="542093" y="4422329"/>
                <a:ext cx="1654318"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1" name="Google Shape;1311;p4"/>
              <p:cNvSpPr/>
              <p:nvPr/>
            </p:nvSpPr>
            <p:spPr>
              <a:xfrm rot="5400000">
                <a:off x="673684" y="4588482"/>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2" name="Google Shape;1312;p4"/>
              <p:cNvSpPr txBox="1"/>
              <p:nvPr/>
            </p:nvSpPr>
            <p:spPr>
              <a:xfrm>
                <a:off x="943305" y="4517082"/>
                <a:ext cx="11144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grpSp>
        <p:nvGrpSpPr>
          <p:cNvPr id="1313" name="Google Shape;1313;p4"/>
          <p:cNvGrpSpPr/>
          <p:nvPr/>
        </p:nvGrpSpPr>
        <p:grpSpPr>
          <a:xfrm>
            <a:off x="3285730" y="2177551"/>
            <a:ext cx="2759603" cy="335965"/>
            <a:chOff x="3247810" y="2927698"/>
            <a:chExt cx="1301856" cy="252415"/>
          </a:xfrm>
        </p:grpSpPr>
        <p:sp>
          <p:nvSpPr>
            <p:cNvPr id="1314" name="Google Shape;1314;p4"/>
            <p:cNvSpPr/>
            <p:nvPr/>
          </p:nvSpPr>
          <p:spPr>
            <a:xfrm>
              <a:off x="3247810" y="2927698"/>
              <a:ext cx="438427" cy="252415"/>
            </a:xfrm>
            <a:prstGeom prst="roundRect">
              <a:avLst>
                <a:gd name="adj" fmla="val 0"/>
              </a:avLst>
            </a:prstGeom>
            <a:solidFill>
              <a:srgbClr val="6967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5" name="Google Shape;1315;p4"/>
            <p:cNvSpPr/>
            <p:nvPr/>
          </p:nvSpPr>
          <p:spPr>
            <a:xfrm>
              <a:off x="3672811" y="2927698"/>
              <a:ext cx="438427" cy="252415"/>
            </a:xfrm>
            <a:prstGeom prst="roundRect">
              <a:avLst>
                <a:gd name="adj" fmla="val 0"/>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6" name="Google Shape;1316;p4"/>
            <p:cNvSpPr/>
            <p:nvPr/>
          </p:nvSpPr>
          <p:spPr>
            <a:xfrm>
              <a:off x="4111239" y="2927698"/>
              <a:ext cx="438427" cy="252415"/>
            </a:xfrm>
            <a:prstGeom prst="roundRect">
              <a:avLst>
                <a:gd name="adj" fmla="val 0"/>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7" name="Google Shape;1317;p4"/>
            <p:cNvSpPr/>
            <p:nvPr/>
          </p:nvSpPr>
          <p:spPr>
            <a:xfrm>
              <a:off x="3247810" y="3000380"/>
              <a:ext cx="1000856" cy="107049"/>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318" name="Google Shape;1318;p4"/>
            <p:cNvCxnSpPr/>
            <p:nvPr/>
          </p:nvCxnSpPr>
          <p:spPr>
            <a:xfrm>
              <a:off x="4180296" y="2948871"/>
              <a:ext cx="0" cy="216000"/>
            </a:xfrm>
            <a:prstGeom prst="straightConnector1">
              <a:avLst/>
            </a:prstGeom>
            <a:noFill/>
            <a:ln w="28575" cap="flat" cmpd="sng">
              <a:solidFill>
                <a:srgbClr val="434343"/>
              </a:solidFill>
              <a:prstDash val="solid"/>
              <a:miter lim="800000"/>
              <a:headEnd type="none" w="sm" len="sm"/>
              <a:tailEnd type="none" w="sm" len="sm"/>
            </a:ln>
          </p:spPr>
        </p:cxnSp>
      </p:grpSp>
      <p:sp>
        <p:nvSpPr>
          <p:cNvPr id="1319" name="Google Shape;1319;p4"/>
          <p:cNvSpPr txBox="1"/>
          <p:nvPr/>
        </p:nvSpPr>
        <p:spPr>
          <a:xfrm>
            <a:off x="595326" y="2109677"/>
            <a:ext cx="206659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Socialisation en ligne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320" name="Google Shape;1320;p4"/>
          <p:cNvSpPr txBox="1"/>
          <p:nvPr/>
        </p:nvSpPr>
        <p:spPr>
          <a:xfrm>
            <a:off x="3141319" y="2574497"/>
            <a:ext cx="29687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0</a:t>
            </a:r>
            <a:endParaRPr sz="1600" b="0" i="0" u="none" strike="noStrike" cap="none">
              <a:solidFill>
                <a:srgbClr val="434343"/>
              </a:solidFill>
              <a:latin typeface="PT Sans"/>
              <a:ea typeface="PT Sans"/>
              <a:cs typeface="PT Sans"/>
              <a:sym typeface="PT Sans"/>
            </a:endParaRPr>
          </a:p>
        </p:txBody>
      </p:sp>
      <p:sp>
        <p:nvSpPr>
          <p:cNvPr id="1321" name="Google Shape;1321;p4"/>
          <p:cNvSpPr txBox="1"/>
          <p:nvPr/>
        </p:nvSpPr>
        <p:spPr>
          <a:xfrm>
            <a:off x="4413859" y="2574497"/>
            <a:ext cx="40908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50</a:t>
            </a:r>
            <a:endParaRPr sz="1600" b="0" i="0" u="none" strike="noStrike" cap="none">
              <a:solidFill>
                <a:srgbClr val="434343"/>
              </a:solidFill>
              <a:latin typeface="PT Sans"/>
              <a:ea typeface="PT Sans"/>
              <a:cs typeface="PT Sans"/>
              <a:sym typeface="PT Sans"/>
            </a:endParaRPr>
          </a:p>
        </p:txBody>
      </p:sp>
      <p:sp>
        <p:nvSpPr>
          <p:cNvPr id="1322" name="Google Shape;1322;p4"/>
          <p:cNvSpPr txBox="1"/>
          <p:nvPr/>
        </p:nvSpPr>
        <p:spPr>
          <a:xfrm>
            <a:off x="5795517" y="2574497"/>
            <a:ext cx="52129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100</a:t>
            </a:r>
            <a:endParaRPr sz="1600" b="0" i="0" u="none" strike="noStrike" cap="none">
              <a:solidFill>
                <a:srgbClr val="434343"/>
              </a:solidFill>
              <a:latin typeface="PT Sans"/>
              <a:ea typeface="PT Sans"/>
              <a:cs typeface="PT Sans"/>
              <a:sym typeface="PT Sans"/>
            </a:endParaRPr>
          </a:p>
        </p:txBody>
      </p:sp>
      <p:cxnSp>
        <p:nvCxnSpPr>
          <p:cNvPr id="1323" name="Google Shape;1323;p4"/>
          <p:cNvCxnSpPr/>
          <p:nvPr/>
        </p:nvCxnSpPr>
        <p:spPr>
          <a:xfrm>
            <a:off x="3285730" y="2519477"/>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24" name="Google Shape;1324;p4"/>
          <p:cNvCxnSpPr/>
          <p:nvPr/>
        </p:nvCxnSpPr>
        <p:spPr>
          <a:xfrm>
            <a:off x="4634343" y="2519477"/>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25" name="Google Shape;1325;p4"/>
          <p:cNvCxnSpPr/>
          <p:nvPr/>
        </p:nvCxnSpPr>
        <p:spPr>
          <a:xfrm>
            <a:off x="6045333" y="2519477"/>
            <a:ext cx="0" cy="121927"/>
          </a:xfrm>
          <a:prstGeom prst="straightConnector1">
            <a:avLst/>
          </a:prstGeom>
          <a:noFill/>
          <a:ln w="19050" cap="flat" cmpd="sng">
            <a:solidFill>
              <a:srgbClr val="434343"/>
            </a:solidFill>
            <a:prstDash val="solid"/>
            <a:miter lim="800000"/>
            <a:headEnd type="none" w="sm" len="sm"/>
            <a:tailEnd type="none" w="sm" len="sm"/>
          </a:ln>
        </p:spPr>
      </p:cxnSp>
      <p:grpSp>
        <p:nvGrpSpPr>
          <p:cNvPr id="1326" name="Google Shape;1326;p4"/>
          <p:cNvGrpSpPr/>
          <p:nvPr/>
        </p:nvGrpSpPr>
        <p:grpSpPr>
          <a:xfrm>
            <a:off x="3285730" y="3079966"/>
            <a:ext cx="2759603" cy="335965"/>
            <a:chOff x="3247810" y="2927698"/>
            <a:chExt cx="1301856" cy="252415"/>
          </a:xfrm>
        </p:grpSpPr>
        <p:sp>
          <p:nvSpPr>
            <p:cNvPr id="1327" name="Google Shape;1327;p4"/>
            <p:cNvSpPr/>
            <p:nvPr/>
          </p:nvSpPr>
          <p:spPr>
            <a:xfrm>
              <a:off x="3247810" y="2927698"/>
              <a:ext cx="438427" cy="252415"/>
            </a:xfrm>
            <a:prstGeom prst="roundRect">
              <a:avLst>
                <a:gd name="adj" fmla="val 0"/>
              </a:avLst>
            </a:prstGeom>
            <a:solidFill>
              <a:srgbClr val="6967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8" name="Google Shape;1328;p4"/>
            <p:cNvSpPr/>
            <p:nvPr/>
          </p:nvSpPr>
          <p:spPr>
            <a:xfrm>
              <a:off x="3672811" y="2927698"/>
              <a:ext cx="438427" cy="252415"/>
            </a:xfrm>
            <a:prstGeom prst="roundRect">
              <a:avLst>
                <a:gd name="adj" fmla="val 0"/>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9" name="Google Shape;1329;p4"/>
            <p:cNvSpPr/>
            <p:nvPr/>
          </p:nvSpPr>
          <p:spPr>
            <a:xfrm>
              <a:off x="4111239" y="2927698"/>
              <a:ext cx="438427" cy="252415"/>
            </a:xfrm>
            <a:prstGeom prst="roundRect">
              <a:avLst>
                <a:gd name="adj" fmla="val 0"/>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30" name="Google Shape;1330;p4"/>
            <p:cNvSpPr/>
            <p:nvPr/>
          </p:nvSpPr>
          <p:spPr>
            <a:xfrm>
              <a:off x="3247810" y="3000380"/>
              <a:ext cx="1000856" cy="107049"/>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331" name="Google Shape;1331;p4"/>
            <p:cNvCxnSpPr/>
            <p:nvPr/>
          </p:nvCxnSpPr>
          <p:spPr>
            <a:xfrm>
              <a:off x="4180296" y="2948871"/>
              <a:ext cx="0" cy="216000"/>
            </a:xfrm>
            <a:prstGeom prst="straightConnector1">
              <a:avLst/>
            </a:prstGeom>
            <a:noFill/>
            <a:ln w="28575" cap="flat" cmpd="sng">
              <a:solidFill>
                <a:srgbClr val="434343"/>
              </a:solidFill>
              <a:prstDash val="solid"/>
              <a:miter lim="800000"/>
              <a:headEnd type="none" w="sm" len="sm"/>
              <a:tailEnd type="none" w="sm" len="sm"/>
            </a:ln>
          </p:spPr>
        </p:cxnSp>
      </p:grpSp>
      <p:sp>
        <p:nvSpPr>
          <p:cNvPr id="1332" name="Google Shape;1332;p4"/>
          <p:cNvSpPr txBox="1"/>
          <p:nvPr/>
        </p:nvSpPr>
        <p:spPr>
          <a:xfrm>
            <a:off x="595326" y="3012092"/>
            <a:ext cx="164179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Contenu partagé</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333" name="Google Shape;1333;p4"/>
          <p:cNvSpPr txBox="1"/>
          <p:nvPr/>
        </p:nvSpPr>
        <p:spPr>
          <a:xfrm>
            <a:off x="3141319" y="3476912"/>
            <a:ext cx="29687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0</a:t>
            </a:r>
            <a:endParaRPr sz="1600" b="0" i="0" u="none" strike="noStrike" cap="none">
              <a:solidFill>
                <a:srgbClr val="434343"/>
              </a:solidFill>
              <a:latin typeface="PT Sans"/>
              <a:ea typeface="PT Sans"/>
              <a:cs typeface="PT Sans"/>
              <a:sym typeface="PT Sans"/>
            </a:endParaRPr>
          </a:p>
        </p:txBody>
      </p:sp>
      <p:sp>
        <p:nvSpPr>
          <p:cNvPr id="1334" name="Google Shape;1334;p4"/>
          <p:cNvSpPr txBox="1"/>
          <p:nvPr/>
        </p:nvSpPr>
        <p:spPr>
          <a:xfrm>
            <a:off x="4413859" y="3476912"/>
            <a:ext cx="40908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50</a:t>
            </a:r>
            <a:endParaRPr sz="1600" b="0" i="0" u="none" strike="noStrike" cap="none">
              <a:solidFill>
                <a:srgbClr val="434343"/>
              </a:solidFill>
              <a:latin typeface="PT Sans"/>
              <a:ea typeface="PT Sans"/>
              <a:cs typeface="PT Sans"/>
              <a:sym typeface="PT Sans"/>
            </a:endParaRPr>
          </a:p>
        </p:txBody>
      </p:sp>
      <p:sp>
        <p:nvSpPr>
          <p:cNvPr id="1335" name="Google Shape;1335;p4"/>
          <p:cNvSpPr txBox="1"/>
          <p:nvPr/>
        </p:nvSpPr>
        <p:spPr>
          <a:xfrm>
            <a:off x="5795517" y="3476912"/>
            <a:ext cx="52129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100</a:t>
            </a:r>
            <a:endParaRPr sz="1600" b="0" i="0" u="none" strike="noStrike" cap="none">
              <a:solidFill>
                <a:srgbClr val="434343"/>
              </a:solidFill>
              <a:latin typeface="PT Sans"/>
              <a:ea typeface="PT Sans"/>
              <a:cs typeface="PT Sans"/>
              <a:sym typeface="PT Sans"/>
            </a:endParaRPr>
          </a:p>
        </p:txBody>
      </p:sp>
      <p:cxnSp>
        <p:nvCxnSpPr>
          <p:cNvPr id="1336" name="Google Shape;1336;p4"/>
          <p:cNvCxnSpPr/>
          <p:nvPr/>
        </p:nvCxnSpPr>
        <p:spPr>
          <a:xfrm>
            <a:off x="3285730" y="3421892"/>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37" name="Google Shape;1337;p4"/>
          <p:cNvCxnSpPr/>
          <p:nvPr/>
        </p:nvCxnSpPr>
        <p:spPr>
          <a:xfrm>
            <a:off x="4634343" y="3421892"/>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38" name="Google Shape;1338;p4"/>
          <p:cNvCxnSpPr/>
          <p:nvPr/>
        </p:nvCxnSpPr>
        <p:spPr>
          <a:xfrm>
            <a:off x="6045333" y="3421892"/>
            <a:ext cx="0" cy="121927"/>
          </a:xfrm>
          <a:prstGeom prst="straightConnector1">
            <a:avLst/>
          </a:prstGeom>
          <a:noFill/>
          <a:ln w="19050" cap="flat" cmpd="sng">
            <a:solidFill>
              <a:srgbClr val="434343"/>
            </a:solidFill>
            <a:prstDash val="solid"/>
            <a:miter lim="800000"/>
            <a:headEnd type="none" w="sm" len="sm"/>
            <a:tailEnd type="none" w="sm" len="sm"/>
          </a:ln>
        </p:spPr>
      </p:cxnSp>
      <p:grpSp>
        <p:nvGrpSpPr>
          <p:cNvPr id="1339" name="Google Shape;1339;p4"/>
          <p:cNvGrpSpPr/>
          <p:nvPr/>
        </p:nvGrpSpPr>
        <p:grpSpPr>
          <a:xfrm>
            <a:off x="3285730" y="3994473"/>
            <a:ext cx="2759603" cy="335965"/>
            <a:chOff x="3247810" y="2927698"/>
            <a:chExt cx="1301856" cy="252415"/>
          </a:xfrm>
        </p:grpSpPr>
        <p:sp>
          <p:nvSpPr>
            <p:cNvPr id="1340" name="Google Shape;1340;p4"/>
            <p:cNvSpPr/>
            <p:nvPr/>
          </p:nvSpPr>
          <p:spPr>
            <a:xfrm>
              <a:off x="3247810" y="2927698"/>
              <a:ext cx="438427" cy="252415"/>
            </a:xfrm>
            <a:prstGeom prst="roundRect">
              <a:avLst>
                <a:gd name="adj" fmla="val 0"/>
              </a:avLst>
            </a:prstGeom>
            <a:solidFill>
              <a:srgbClr val="6967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1" name="Google Shape;1341;p4"/>
            <p:cNvSpPr/>
            <p:nvPr/>
          </p:nvSpPr>
          <p:spPr>
            <a:xfrm>
              <a:off x="3672811" y="2927698"/>
              <a:ext cx="438427" cy="252415"/>
            </a:xfrm>
            <a:prstGeom prst="roundRect">
              <a:avLst>
                <a:gd name="adj" fmla="val 0"/>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2" name="Google Shape;1342;p4"/>
            <p:cNvSpPr/>
            <p:nvPr/>
          </p:nvSpPr>
          <p:spPr>
            <a:xfrm>
              <a:off x="4111239" y="2927698"/>
              <a:ext cx="438427" cy="252415"/>
            </a:xfrm>
            <a:prstGeom prst="roundRect">
              <a:avLst>
                <a:gd name="adj" fmla="val 0"/>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3" name="Google Shape;1343;p4"/>
            <p:cNvSpPr/>
            <p:nvPr/>
          </p:nvSpPr>
          <p:spPr>
            <a:xfrm>
              <a:off x="3247810" y="3000380"/>
              <a:ext cx="1000856" cy="107049"/>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344" name="Google Shape;1344;p4"/>
            <p:cNvCxnSpPr/>
            <p:nvPr/>
          </p:nvCxnSpPr>
          <p:spPr>
            <a:xfrm>
              <a:off x="4180296" y="2948871"/>
              <a:ext cx="0" cy="216000"/>
            </a:xfrm>
            <a:prstGeom prst="straightConnector1">
              <a:avLst/>
            </a:prstGeom>
            <a:noFill/>
            <a:ln w="28575" cap="flat" cmpd="sng">
              <a:solidFill>
                <a:srgbClr val="434343"/>
              </a:solidFill>
              <a:prstDash val="solid"/>
              <a:miter lim="800000"/>
              <a:headEnd type="none" w="sm" len="sm"/>
              <a:tailEnd type="none" w="sm" len="sm"/>
            </a:ln>
          </p:spPr>
        </p:cxnSp>
      </p:grpSp>
      <p:sp>
        <p:nvSpPr>
          <p:cNvPr id="1345" name="Google Shape;1345;p4"/>
          <p:cNvSpPr txBox="1"/>
          <p:nvPr/>
        </p:nvSpPr>
        <p:spPr>
          <a:xfrm>
            <a:off x="595326" y="3926599"/>
            <a:ext cx="247856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Protection vs Accessibilité</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346" name="Google Shape;1346;p4"/>
          <p:cNvSpPr txBox="1"/>
          <p:nvPr/>
        </p:nvSpPr>
        <p:spPr>
          <a:xfrm>
            <a:off x="3141319" y="4391419"/>
            <a:ext cx="29687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0</a:t>
            </a:r>
            <a:endParaRPr sz="1600" b="0" i="0" u="none" strike="noStrike" cap="none">
              <a:solidFill>
                <a:srgbClr val="434343"/>
              </a:solidFill>
              <a:latin typeface="PT Sans"/>
              <a:ea typeface="PT Sans"/>
              <a:cs typeface="PT Sans"/>
              <a:sym typeface="PT Sans"/>
            </a:endParaRPr>
          </a:p>
        </p:txBody>
      </p:sp>
      <p:sp>
        <p:nvSpPr>
          <p:cNvPr id="1347" name="Google Shape;1347;p4"/>
          <p:cNvSpPr txBox="1"/>
          <p:nvPr/>
        </p:nvSpPr>
        <p:spPr>
          <a:xfrm>
            <a:off x="4413859" y="4391419"/>
            <a:ext cx="40908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50</a:t>
            </a:r>
            <a:endParaRPr sz="1600" b="0" i="0" u="none" strike="noStrike" cap="none">
              <a:solidFill>
                <a:srgbClr val="434343"/>
              </a:solidFill>
              <a:latin typeface="PT Sans"/>
              <a:ea typeface="PT Sans"/>
              <a:cs typeface="PT Sans"/>
              <a:sym typeface="PT Sans"/>
            </a:endParaRPr>
          </a:p>
        </p:txBody>
      </p:sp>
      <p:sp>
        <p:nvSpPr>
          <p:cNvPr id="1348" name="Google Shape;1348;p4"/>
          <p:cNvSpPr txBox="1"/>
          <p:nvPr/>
        </p:nvSpPr>
        <p:spPr>
          <a:xfrm>
            <a:off x="5795517" y="4391419"/>
            <a:ext cx="52129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100</a:t>
            </a:r>
            <a:endParaRPr sz="1600" b="0" i="0" u="none" strike="noStrike" cap="none">
              <a:solidFill>
                <a:srgbClr val="434343"/>
              </a:solidFill>
              <a:latin typeface="PT Sans"/>
              <a:ea typeface="PT Sans"/>
              <a:cs typeface="PT Sans"/>
              <a:sym typeface="PT Sans"/>
            </a:endParaRPr>
          </a:p>
        </p:txBody>
      </p:sp>
      <p:cxnSp>
        <p:nvCxnSpPr>
          <p:cNvPr id="1349" name="Google Shape;1349;p4"/>
          <p:cNvCxnSpPr/>
          <p:nvPr/>
        </p:nvCxnSpPr>
        <p:spPr>
          <a:xfrm>
            <a:off x="3285730" y="4336399"/>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50" name="Google Shape;1350;p4"/>
          <p:cNvCxnSpPr/>
          <p:nvPr/>
        </p:nvCxnSpPr>
        <p:spPr>
          <a:xfrm>
            <a:off x="4634343" y="4336399"/>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51" name="Google Shape;1351;p4"/>
          <p:cNvCxnSpPr/>
          <p:nvPr/>
        </p:nvCxnSpPr>
        <p:spPr>
          <a:xfrm>
            <a:off x="6045333" y="4336399"/>
            <a:ext cx="0" cy="121927"/>
          </a:xfrm>
          <a:prstGeom prst="straightConnector1">
            <a:avLst/>
          </a:prstGeom>
          <a:noFill/>
          <a:ln w="19050" cap="flat" cmpd="sng">
            <a:solidFill>
              <a:srgbClr val="434343"/>
            </a:solidFill>
            <a:prstDash val="solid"/>
            <a:miter lim="800000"/>
            <a:headEnd type="none" w="sm" len="sm"/>
            <a:tailEnd type="none" w="sm" len="sm"/>
          </a:ln>
        </p:spPr>
      </p:cxnSp>
      <p:grpSp>
        <p:nvGrpSpPr>
          <p:cNvPr id="1352" name="Google Shape;1352;p4"/>
          <p:cNvGrpSpPr/>
          <p:nvPr/>
        </p:nvGrpSpPr>
        <p:grpSpPr>
          <a:xfrm>
            <a:off x="3285730" y="4864324"/>
            <a:ext cx="2759603" cy="335965"/>
            <a:chOff x="3247810" y="2927698"/>
            <a:chExt cx="1301856" cy="252415"/>
          </a:xfrm>
        </p:grpSpPr>
        <p:sp>
          <p:nvSpPr>
            <p:cNvPr id="1353" name="Google Shape;1353;p4"/>
            <p:cNvSpPr/>
            <p:nvPr/>
          </p:nvSpPr>
          <p:spPr>
            <a:xfrm>
              <a:off x="3247810" y="2927698"/>
              <a:ext cx="438427" cy="252415"/>
            </a:xfrm>
            <a:prstGeom prst="roundRect">
              <a:avLst>
                <a:gd name="adj" fmla="val 0"/>
              </a:avLst>
            </a:prstGeom>
            <a:solidFill>
              <a:srgbClr val="6967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4" name="Google Shape;1354;p4"/>
            <p:cNvSpPr/>
            <p:nvPr/>
          </p:nvSpPr>
          <p:spPr>
            <a:xfrm>
              <a:off x="3672811" y="2927698"/>
              <a:ext cx="438427" cy="252415"/>
            </a:xfrm>
            <a:prstGeom prst="roundRect">
              <a:avLst>
                <a:gd name="adj" fmla="val 0"/>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5" name="Google Shape;1355;p4"/>
            <p:cNvSpPr/>
            <p:nvPr/>
          </p:nvSpPr>
          <p:spPr>
            <a:xfrm>
              <a:off x="4111239" y="2927698"/>
              <a:ext cx="438427" cy="252415"/>
            </a:xfrm>
            <a:prstGeom prst="roundRect">
              <a:avLst>
                <a:gd name="adj" fmla="val 0"/>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6" name="Google Shape;1356;p4"/>
            <p:cNvSpPr/>
            <p:nvPr/>
          </p:nvSpPr>
          <p:spPr>
            <a:xfrm>
              <a:off x="3247810" y="3000380"/>
              <a:ext cx="1000856" cy="107049"/>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357" name="Google Shape;1357;p4"/>
            <p:cNvCxnSpPr/>
            <p:nvPr/>
          </p:nvCxnSpPr>
          <p:spPr>
            <a:xfrm>
              <a:off x="4180296" y="2948871"/>
              <a:ext cx="0" cy="216000"/>
            </a:xfrm>
            <a:prstGeom prst="straightConnector1">
              <a:avLst/>
            </a:prstGeom>
            <a:noFill/>
            <a:ln w="28575" cap="flat" cmpd="sng">
              <a:solidFill>
                <a:srgbClr val="434343"/>
              </a:solidFill>
              <a:prstDash val="solid"/>
              <a:miter lim="800000"/>
              <a:headEnd type="none" w="sm" len="sm"/>
              <a:tailEnd type="none" w="sm" len="sm"/>
            </a:ln>
          </p:spPr>
        </p:cxnSp>
      </p:grpSp>
      <p:sp>
        <p:nvSpPr>
          <p:cNvPr id="1358" name="Google Shape;1358;p4"/>
          <p:cNvSpPr txBox="1"/>
          <p:nvPr/>
        </p:nvSpPr>
        <p:spPr>
          <a:xfrm>
            <a:off x="595326" y="4796450"/>
            <a:ext cx="160653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saines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359" name="Google Shape;1359;p4"/>
          <p:cNvSpPr txBox="1"/>
          <p:nvPr/>
        </p:nvSpPr>
        <p:spPr>
          <a:xfrm>
            <a:off x="3141319" y="5261270"/>
            <a:ext cx="29687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0</a:t>
            </a:r>
            <a:endParaRPr sz="1600" b="0" i="0" u="none" strike="noStrike" cap="none">
              <a:solidFill>
                <a:srgbClr val="434343"/>
              </a:solidFill>
              <a:latin typeface="PT Sans"/>
              <a:ea typeface="PT Sans"/>
              <a:cs typeface="PT Sans"/>
              <a:sym typeface="PT Sans"/>
            </a:endParaRPr>
          </a:p>
        </p:txBody>
      </p:sp>
      <p:sp>
        <p:nvSpPr>
          <p:cNvPr id="1360" name="Google Shape;1360;p4"/>
          <p:cNvSpPr txBox="1"/>
          <p:nvPr/>
        </p:nvSpPr>
        <p:spPr>
          <a:xfrm>
            <a:off x="4413859" y="5261270"/>
            <a:ext cx="40908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50</a:t>
            </a:r>
            <a:endParaRPr sz="1600" b="0" i="0" u="none" strike="noStrike" cap="none">
              <a:solidFill>
                <a:srgbClr val="434343"/>
              </a:solidFill>
              <a:latin typeface="PT Sans"/>
              <a:ea typeface="PT Sans"/>
              <a:cs typeface="PT Sans"/>
              <a:sym typeface="PT Sans"/>
            </a:endParaRPr>
          </a:p>
        </p:txBody>
      </p:sp>
      <p:sp>
        <p:nvSpPr>
          <p:cNvPr id="1361" name="Google Shape;1361;p4"/>
          <p:cNvSpPr txBox="1"/>
          <p:nvPr/>
        </p:nvSpPr>
        <p:spPr>
          <a:xfrm>
            <a:off x="5795517" y="5261270"/>
            <a:ext cx="52129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100</a:t>
            </a:r>
            <a:endParaRPr sz="1600" b="0" i="0" u="none" strike="noStrike" cap="none">
              <a:solidFill>
                <a:srgbClr val="434343"/>
              </a:solidFill>
              <a:latin typeface="PT Sans"/>
              <a:ea typeface="PT Sans"/>
              <a:cs typeface="PT Sans"/>
              <a:sym typeface="PT Sans"/>
            </a:endParaRPr>
          </a:p>
        </p:txBody>
      </p:sp>
      <p:cxnSp>
        <p:nvCxnSpPr>
          <p:cNvPr id="1362" name="Google Shape;1362;p4"/>
          <p:cNvCxnSpPr/>
          <p:nvPr/>
        </p:nvCxnSpPr>
        <p:spPr>
          <a:xfrm>
            <a:off x="3285730" y="5206250"/>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63" name="Google Shape;1363;p4"/>
          <p:cNvCxnSpPr/>
          <p:nvPr/>
        </p:nvCxnSpPr>
        <p:spPr>
          <a:xfrm>
            <a:off x="4634343" y="5206250"/>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64" name="Google Shape;1364;p4"/>
          <p:cNvCxnSpPr/>
          <p:nvPr/>
        </p:nvCxnSpPr>
        <p:spPr>
          <a:xfrm>
            <a:off x="6045333" y="5206250"/>
            <a:ext cx="0" cy="121927"/>
          </a:xfrm>
          <a:prstGeom prst="straightConnector1">
            <a:avLst/>
          </a:prstGeom>
          <a:noFill/>
          <a:ln w="19050" cap="flat" cmpd="sng">
            <a:solidFill>
              <a:srgbClr val="434343"/>
            </a:solidFill>
            <a:prstDash val="solid"/>
            <a:miter lim="800000"/>
            <a:headEnd type="none" w="sm" len="sm"/>
            <a:tailEnd type="none" w="sm" len="sm"/>
          </a:ln>
        </p:spPr>
      </p:cxnSp>
      <p:grpSp>
        <p:nvGrpSpPr>
          <p:cNvPr id="1365" name="Google Shape;1365;p4"/>
          <p:cNvGrpSpPr/>
          <p:nvPr/>
        </p:nvGrpSpPr>
        <p:grpSpPr>
          <a:xfrm>
            <a:off x="3285730" y="5764150"/>
            <a:ext cx="2759603" cy="335965"/>
            <a:chOff x="3247810" y="2927698"/>
            <a:chExt cx="1301856" cy="252415"/>
          </a:xfrm>
        </p:grpSpPr>
        <p:sp>
          <p:nvSpPr>
            <p:cNvPr id="1366" name="Google Shape;1366;p4"/>
            <p:cNvSpPr/>
            <p:nvPr/>
          </p:nvSpPr>
          <p:spPr>
            <a:xfrm>
              <a:off x="3247810" y="2927698"/>
              <a:ext cx="438427" cy="252415"/>
            </a:xfrm>
            <a:prstGeom prst="roundRect">
              <a:avLst>
                <a:gd name="adj" fmla="val 0"/>
              </a:avLst>
            </a:prstGeom>
            <a:solidFill>
              <a:srgbClr val="6967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7" name="Google Shape;1367;p4"/>
            <p:cNvSpPr/>
            <p:nvPr/>
          </p:nvSpPr>
          <p:spPr>
            <a:xfrm>
              <a:off x="3672811" y="2927698"/>
              <a:ext cx="438427" cy="252415"/>
            </a:xfrm>
            <a:prstGeom prst="roundRect">
              <a:avLst>
                <a:gd name="adj" fmla="val 0"/>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8" name="Google Shape;1368;p4"/>
            <p:cNvSpPr/>
            <p:nvPr/>
          </p:nvSpPr>
          <p:spPr>
            <a:xfrm>
              <a:off x="4111239" y="2927698"/>
              <a:ext cx="438427" cy="252415"/>
            </a:xfrm>
            <a:prstGeom prst="roundRect">
              <a:avLst>
                <a:gd name="adj" fmla="val 0"/>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9" name="Google Shape;1369;p4"/>
            <p:cNvSpPr/>
            <p:nvPr/>
          </p:nvSpPr>
          <p:spPr>
            <a:xfrm>
              <a:off x="3247810" y="3000380"/>
              <a:ext cx="1000856" cy="107049"/>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370" name="Google Shape;1370;p4"/>
            <p:cNvCxnSpPr/>
            <p:nvPr/>
          </p:nvCxnSpPr>
          <p:spPr>
            <a:xfrm>
              <a:off x="4180296" y="2948871"/>
              <a:ext cx="0" cy="216000"/>
            </a:xfrm>
            <a:prstGeom prst="straightConnector1">
              <a:avLst/>
            </a:prstGeom>
            <a:noFill/>
            <a:ln w="28575" cap="flat" cmpd="sng">
              <a:solidFill>
                <a:srgbClr val="434343"/>
              </a:solidFill>
              <a:prstDash val="solid"/>
              <a:miter lim="800000"/>
              <a:headEnd type="none" w="sm" len="sm"/>
              <a:tailEnd type="none" w="sm" len="sm"/>
            </a:ln>
          </p:spPr>
        </p:cxnSp>
      </p:grpSp>
      <p:sp>
        <p:nvSpPr>
          <p:cNvPr id="1371" name="Google Shape;1371;p4"/>
          <p:cNvSpPr txBox="1"/>
          <p:nvPr/>
        </p:nvSpPr>
        <p:spPr>
          <a:xfrm>
            <a:off x="595326" y="5696276"/>
            <a:ext cx="1840568"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à risques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372" name="Google Shape;1372;p4"/>
          <p:cNvSpPr txBox="1"/>
          <p:nvPr/>
        </p:nvSpPr>
        <p:spPr>
          <a:xfrm>
            <a:off x="3141319" y="6161096"/>
            <a:ext cx="29687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0</a:t>
            </a:r>
            <a:endParaRPr sz="1600" b="0" i="0" u="none" strike="noStrike" cap="none">
              <a:solidFill>
                <a:srgbClr val="434343"/>
              </a:solidFill>
              <a:latin typeface="PT Sans"/>
              <a:ea typeface="PT Sans"/>
              <a:cs typeface="PT Sans"/>
              <a:sym typeface="PT Sans"/>
            </a:endParaRPr>
          </a:p>
        </p:txBody>
      </p:sp>
      <p:sp>
        <p:nvSpPr>
          <p:cNvPr id="1373" name="Google Shape;1373;p4"/>
          <p:cNvSpPr txBox="1"/>
          <p:nvPr/>
        </p:nvSpPr>
        <p:spPr>
          <a:xfrm>
            <a:off x="4413859" y="6161096"/>
            <a:ext cx="40908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50</a:t>
            </a:r>
            <a:endParaRPr sz="1600" b="0" i="0" u="none" strike="noStrike" cap="none">
              <a:solidFill>
                <a:srgbClr val="434343"/>
              </a:solidFill>
              <a:latin typeface="PT Sans"/>
              <a:ea typeface="PT Sans"/>
              <a:cs typeface="PT Sans"/>
              <a:sym typeface="PT Sans"/>
            </a:endParaRPr>
          </a:p>
        </p:txBody>
      </p:sp>
      <p:sp>
        <p:nvSpPr>
          <p:cNvPr id="1374" name="Google Shape;1374;p4"/>
          <p:cNvSpPr txBox="1"/>
          <p:nvPr/>
        </p:nvSpPr>
        <p:spPr>
          <a:xfrm>
            <a:off x="5795517" y="6161096"/>
            <a:ext cx="52129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100</a:t>
            </a:r>
            <a:endParaRPr sz="1600" b="0" i="0" u="none" strike="noStrike" cap="none">
              <a:solidFill>
                <a:srgbClr val="434343"/>
              </a:solidFill>
              <a:latin typeface="PT Sans"/>
              <a:ea typeface="PT Sans"/>
              <a:cs typeface="PT Sans"/>
              <a:sym typeface="PT Sans"/>
            </a:endParaRPr>
          </a:p>
        </p:txBody>
      </p:sp>
      <p:cxnSp>
        <p:nvCxnSpPr>
          <p:cNvPr id="1375" name="Google Shape;1375;p4"/>
          <p:cNvCxnSpPr/>
          <p:nvPr/>
        </p:nvCxnSpPr>
        <p:spPr>
          <a:xfrm>
            <a:off x="3285730" y="6106076"/>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76" name="Google Shape;1376;p4"/>
          <p:cNvCxnSpPr/>
          <p:nvPr/>
        </p:nvCxnSpPr>
        <p:spPr>
          <a:xfrm>
            <a:off x="4634343" y="6106076"/>
            <a:ext cx="0" cy="121927"/>
          </a:xfrm>
          <a:prstGeom prst="straightConnector1">
            <a:avLst/>
          </a:prstGeom>
          <a:noFill/>
          <a:ln w="19050" cap="flat" cmpd="sng">
            <a:solidFill>
              <a:srgbClr val="434343"/>
            </a:solidFill>
            <a:prstDash val="solid"/>
            <a:miter lim="800000"/>
            <a:headEnd type="none" w="sm" len="sm"/>
            <a:tailEnd type="none" w="sm" len="sm"/>
          </a:ln>
        </p:spPr>
      </p:cxnSp>
      <p:cxnSp>
        <p:nvCxnSpPr>
          <p:cNvPr id="1377" name="Google Shape;1377;p4"/>
          <p:cNvCxnSpPr/>
          <p:nvPr/>
        </p:nvCxnSpPr>
        <p:spPr>
          <a:xfrm>
            <a:off x="6045333" y="6106076"/>
            <a:ext cx="0" cy="121927"/>
          </a:xfrm>
          <a:prstGeom prst="straightConnector1">
            <a:avLst/>
          </a:prstGeom>
          <a:noFill/>
          <a:ln w="19050" cap="flat" cmpd="sng">
            <a:solidFill>
              <a:srgbClr val="434343"/>
            </a:solidFill>
            <a:prstDash val="solid"/>
            <a:miter lim="800000"/>
            <a:headEnd type="none" w="sm" len="sm"/>
            <a:tailEnd type="none" w="sm" len="sm"/>
          </a:ln>
        </p:spPr>
      </p:cxnSp>
      <p:grpSp>
        <p:nvGrpSpPr>
          <p:cNvPr id="1378" name="Google Shape;1378;p4"/>
          <p:cNvGrpSpPr/>
          <p:nvPr/>
        </p:nvGrpSpPr>
        <p:grpSpPr>
          <a:xfrm>
            <a:off x="7580304" y="2655722"/>
            <a:ext cx="3075616" cy="2958527"/>
            <a:chOff x="7580304" y="2615479"/>
            <a:chExt cx="3075616" cy="2958527"/>
          </a:xfrm>
        </p:grpSpPr>
        <p:sp>
          <p:nvSpPr>
            <p:cNvPr id="1379" name="Google Shape;1379;p4"/>
            <p:cNvSpPr txBox="1"/>
            <p:nvPr/>
          </p:nvSpPr>
          <p:spPr>
            <a:xfrm>
              <a:off x="7580304" y="2615479"/>
              <a:ext cx="3075616"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75%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sont au moins sur 1 réseau social.</a:t>
              </a:r>
              <a:endParaRPr sz="1400" b="0" i="0" u="none" strike="noStrike" cap="none">
                <a:solidFill>
                  <a:srgbClr val="000000"/>
                </a:solidFill>
                <a:latin typeface="Arial"/>
                <a:ea typeface="Arial"/>
                <a:cs typeface="Arial"/>
                <a:sym typeface="Arial"/>
              </a:endParaRPr>
            </a:p>
          </p:txBody>
        </p:sp>
        <p:sp>
          <p:nvSpPr>
            <p:cNvPr id="1380" name="Google Shape;1380;p4"/>
            <p:cNvSpPr txBox="1"/>
            <p:nvPr/>
          </p:nvSpPr>
          <p:spPr>
            <a:xfrm>
              <a:off x="7580304" y="4250567"/>
              <a:ext cx="3075616"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60%</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sont sur 2 réseaux sociaux ou plus.</a:t>
              </a:r>
              <a:endParaRPr sz="1400" b="0" i="0" u="none" strike="noStrike" cap="none">
                <a:solidFill>
                  <a:srgbClr val="000000"/>
                </a:solidFill>
                <a:latin typeface="Arial"/>
                <a:ea typeface="Arial"/>
                <a:cs typeface="Arial"/>
                <a:sym typeface="Arial"/>
              </a:endParaRPr>
            </a:p>
          </p:txBody>
        </p:sp>
      </p:grpSp>
      <p:sp>
        <p:nvSpPr>
          <p:cNvPr id="1381" name="Google Shape;1381;p4"/>
          <p:cNvSpPr/>
          <p:nvPr/>
        </p:nvSpPr>
        <p:spPr>
          <a:xfrm rot="-1468661">
            <a:off x="-2670338" y="-382753"/>
            <a:ext cx="3392905" cy="560248"/>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Arial"/>
                <a:ea typeface="Arial"/>
                <a:cs typeface="Arial"/>
                <a:sym typeface="Arial"/>
              </a:rPr>
              <a:t>Essais w bullet graph</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pic>
        <p:nvPicPr>
          <p:cNvPr id="1387" name="Google Shape;1387;p6"/>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1388" name="Google Shape;1388;p6"/>
          <p:cNvSpPr txBox="1"/>
          <p:nvPr/>
        </p:nvSpPr>
        <p:spPr>
          <a:xfrm>
            <a:off x="493726" y="260486"/>
            <a:ext cx="5568628" cy="7540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Pratiques et Profils</a:t>
            </a:r>
            <a:endParaRPr sz="2400" b="1" i="0" u="none" strike="noStrike" cap="none">
              <a:solidFill>
                <a:srgbClr val="434343"/>
              </a:solidFill>
              <a:latin typeface="PT Sans"/>
              <a:ea typeface="PT Sans"/>
              <a:cs typeface="PT Sans"/>
              <a:sym typeface="PT Sans"/>
            </a:endParaRPr>
          </a:p>
        </p:txBody>
      </p:sp>
      <p:grpSp>
        <p:nvGrpSpPr>
          <p:cNvPr id="1389" name="Google Shape;1389;p6"/>
          <p:cNvGrpSpPr/>
          <p:nvPr/>
        </p:nvGrpSpPr>
        <p:grpSpPr>
          <a:xfrm>
            <a:off x="595326" y="1121742"/>
            <a:ext cx="8041786" cy="466507"/>
            <a:chOff x="2816732" y="1121742"/>
            <a:chExt cx="8041786" cy="466507"/>
          </a:xfrm>
        </p:grpSpPr>
        <p:grpSp>
          <p:nvGrpSpPr>
            <p:cNvPr id="1390" name="Google Shape;1390;p6"/>
            <p:cNvGrpSpPr/>
            <p:nvPr/>
          </p:nvGrpSpPr>
          <p:grpSpPr>
            <a:xfrm>
              <a:off x="2816732" y="1121742"/>
              <a:ext cx="1445550" cy="466507"/>
              <a:chOff x="542093" y="2187474"/>
              <a:chExt cx="1445550" cy="466507"/>
            </a:xfrm>
          </p:grpSpPr>
          <p:sp>
            <p:nvSpPr>
              <p:cNvPr id="1391" name="Google Shape;1391;p6"/>
              <p:cNvSpPr/>
              <p:nvPr/>
            </p:nvSpPr>
            <p:spPr>
              <a:xfrm>
                <a:off x="542093" y="2187474"/>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2" name="Google Shape;1392;p6"/>
              <p:cNvSpPr/>
              <p:nvPr/>
            </p:nvSpPr>
            <p:spPr>
              <a:xfrm rot="5400000">
                <a:off x="673684" y="2353627"/>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3" name="Google Shape;1393;p6"/>
              <p:cNvSpPr txBox="1"/>
              <p:nvPr/>
            </p:nvSpPr>
            <p:spPr>
              <a:xfrm>
                <a:off x="943305" y="2282227"/>
                <a:ext cx="64312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1394" name="Google Shape;1394;p6"/>
            <p:cNvGrpSpPr/>
            <p:nvPr/>
          </p:nvGrpSpPr>
          <p:grpSpPr>
            <a:xfrm>
              <a:off x="4413599" y="1121742"/>
              <a:ext cx="1445550" cy="466507"/>
              <a:chOff x="542093" y="2748734"/>
              <a:chExt cx="1445550" cy="466507"/>
            </a:xfrm>
          </p:grpSpPr>
          <p:sp>
            <p:nvSpPr>
              <p:cNvPr id="1395" name="Google Shape;1395;p6"/>
              <p:cNvSpPr/>
              <p:nvPr/>
            </p:nvSpPr>
            <p:spPr>
              <a:xfrm>
                <a:off x="542093" y="2748734"/>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6" name="Google Shape;1396;p6"/>
              <p:cNvSpPr/>
              <p:nvPr/>
            </p:nvSpPr>
            <p:spPr>
              <a:xfrm rot="5400000">
                <a:off x="673684" y="2914887"/>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7" name="Google Shape;1397;p6"/>
              <p:cNvSpPr txBox="1"/>
              <p:nvPr/>
            </p:nvSpPr>
            <p:spPr>
              <a:xfrm>
                <a:off x="943305" y="2843487"/>
                <a:ext cx="57419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Genre</a:t>
                </a:r>
                <a:endParaRPr sz="1400" b="0" i="0" u="none" strike="noStrike" cap="none">
                  <a:solidFill>
                    <a:srgbClr val="000000"/>
                  </a:solidFill>
                  <a:latin typeface="Arial"/>
                  <a:ea typeface="Arial"/>
                  <a:cs typeface="Arial"/>
                  <a:sym typeface="Arial"/>
                </a:endParaRPr>
              </a:p>
            </p:txBody>
          </p:sp>
        </p:grpSp>
        <p:grpSp>
          <p:nvGrpSpPr>
            <p:cNvPr id="1398" name="Google Shape;1398;p6"/>
            <p:cNvGrpSpPr/>
            <p:nvPr/>
          </p:nvGrpSpPr>
          <p:grpSpPr>
            <a:xfrm>
              <a:off x="6010466" y="1121742"/>
              <a:ext cx="1445550" cy="466507"/>
              <a:chOff x="542093" y="3290489"/>
              <a:chExt cx="1445550" cy="466507"/>
            </a:xfrm>
          </p:grpSpPr>
          <p:sp>
            <p:nvSpPr>
              <p:cNvPr id="1399" name="Google Shape;1399;p6"/>
              <p:cNvSpPr/>
              <p:nvPr/>
            </p:nvSpPr>
            <p:spPr>
              <a:xfrm>
                <a:off x="542093" y="3290489"/>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0" name="Google Shape;1400;p6"/>
              <p:cNvSpPr/>
              <p:nvPr/>
            </p:nvSpPr>
            <p:spPr>
              <a:xfrm rot="5400000">
                <a:off x="673684" y="3456642"/>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1" name="Google Shape;1401;p6"/>
              <p:cNvSpPr txBox="1"/>
              <p:nvPr/>
            </p:nvSpPr>
            <p:spPr>
              <a:xfrm>
                <a:off x="943305" y="3385242"/>
                <a:ext cx="926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1402" name="Google Shape;1402;p6"/>
            <p:cNvGrpSpPr/>
            <p:nvPr/>
          </p:nvGrpSpPr>
          <p:grpSpPr>
            <a:xfrm>
              <a:off x="7607333" y="1121742"/>
              <a:ext cx="1445550" cy="466507"/>
              <a:chOff x="542093" y="3851749"/>
              <a:chExt cx="1445550" cy="466507"/>
            </a:xfrm>
          </p:grpSpPr>
          <p:sp>
            <p:nvSpPr>
              <p:cNvPr id="1403" name="Google Shape;1403;p6"/>
              <p:cNvSpPr/>
              <p:nvPr/>
            </p:nvSpPr>
            <p:spPr>
              <a:xfrm>
                <a:off x="542093" y="3851749"/>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4" name="Google Shape;1404;p6"/>
              <p:cNvSpPr/>
              <p:nvPr/>
            </p:nvSpPr>
            <p:spPr>
              <a:xfrm rot="5400000">
                <a:off x="673684" y="4017902"/>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5" name="Google Shape;1405;p6"/>
              <p:cNvSpPr txBox="1"/>
              <p:nvPr/>
            </p:nvSpPr>
            <p:spPr>
              <a:xfrm>
                <a:off x="943305" y="3946502"/>
                <a:ext cx="69281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1406" name="Google Shape;1406;p6"/>
            <p:cNvGrpSpPr/>
            <p:nvPr/>
          </p:nvGrpSpPr>
          <p:grpSpPr>
            <a:xfrm>
              <a:off x="9204200" y="1121742"/>
              <a:ext cx="1654318" cy="466507"/>
              <a:chOff x="542093" y="4422329"/>
              <a:chExt cx="1654318" cy="466507"/>
            </a:xfrm>
          </p:grpSpPr>
          <p:sp>
            <p:nvSpPr>
              <p:cNvPr id="1407" name="Google Shape;1407;p6"/>
              <p:cNvSpPr/>
              <p:nvPr/>
            </p:nvSpPr>
            <p:spPr>
              <a:xfrm>
                <a:off x="542093" y="4422329"/>
                <a:ext cx="1654318"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8" name="Google Shape;1408;p6"/>
              <p:cNvSpPr/>
              <p:nvPr/>
            </p:nvSpPr>
            <p:spPr>
              <a:xfrm rot="5400000">
                <a:off x="673684" y="4588482"/>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9" name="Google Shape;1409;p6"/>
              <p:cNvSpPr txBox="1"/>
              <p:nvPr/>
            </p:nvSpPr>
            <p:spPr>
              <a:xfrm>
                <a:off x="943305" y="4517082"/>
                <a:ext cx="11144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grpSp>
        <p:nvGrpSpPr>
          <p:cNvPr id="1410" name="Google Shape;1410;p6"/>
          <p:cNvGrpSpPr/>
          <p:nvPr/>
        </p:nvGrpSpPr>
        <p:grpSpPr>
          <a:xfrm>
            <a:off x="8068371" y="2655722"/>
            <a:ext cx="3075616" cy="2958527"/>
            <a:chOff x="7580304" y="2615479"/>
            <a:chExt cx="3075616" cy="2958527"/>
          </a:xfrm>
        </p:grpSpPr>
        <p:sp>
          <p:nvSpPr>
            <p:cNvPr id="1411" name="Google Shape;1411;p6"/>
            <p:cNvSpPr txBox="1"/>
            <p:nvPr/>
          </p:nvSpPr>
          <p:spPr>
            <a:xfrm>
              <a:off x="7580304" y="2615479"/>
              <a:ext cx="3075616"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75%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sont au moins sur 1 réseau social. (</a:t>
              </a:r>
              <a:r>
                <a:rPr lang="fr-FR" sz="2400" b="0" i="0" u="sng" strike="noStrike" cap="none">
                  <a:solidFill>
                    <a:srgbClr val="434343"/>
                  </a:solidFill>
                  <a:latin typeface="PT Sans"/>
                  <a:ea typeface="PT Sans"/>
                  <a:cs typeface="PT Sans"/>
                  <a:sym typeface="PT Sans"/>
                </a:rPr>
                <a:t>détail</a:t>
              </a:r>
              <a:r>
                <a:rPr lang="fr-FR" sz="2400" b="1" i="0" u="none" strike="noStrike" cap="none">
                  <a:solidFill>
                    <a:srgbClr val="434343"/>
                  </a:solidFill>
                  <a:latin typeface="PT Sans"/>
                  <a:ea typeface="PT Sans"/>
                  <a:cs typeface="PT Sans"/>
                  <a:sym typeface="PT Sans"/>
                </a:rPr>
                <a:t>)</a:t>
              </a:r>
              <a:endParaRPr sz="1400" b="0" i="0" u="none" strike="noStrike" cap="none">
                <a:solidFill>
                  <a:srgbClr val="000000"/>
                </a:solidFill>
                <a:latin typeface="Arial"/>
                <a:ea typeface="Arial"/>
                <a:cs typeface="Arial"/>
                <a:sym typeface="Arial"/>
              </a:endParaRPr>
            </a:p>
          </p:txBody>
        </p:sp>
        <p:sp>
          <p:nvSpPr>
            <p:cNvPr id="1412" name="Google Shape;1412;p6"/>
            <p:cNvSpPr txBox="1"/>
            <p:nvPr/>
          </p:nvSpPr>
          <p:spPr>
            <a:xfrm>
              <a:off x="7580304" y="4250567"/>
              <a:ext cx="3075616"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60%</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sont sur 2 réseaux sociaux ou plus. (</a:t>
              </a:r>
              <a:r>
                <a:rPr lang="fr-FR" sz="2400" b="0" i="0" u="sng" strike="noStrike" cap="none">
                  <a:solidFill>
                    <a:srgbClr val="434343"/>
                  </a:solidFill>
                  <a:latin typeface="PT Sans"/>
                  <a:ea typeface="PT Sans"/>
                  <a:cs typeface="PT Sans"/>
                  <a:sym typeface="PT Sans"/>
                </a:rPr>
                <a:t>détail</a:t>
              </a:r>
              <a:r>
                <a:rPr lang="fr-FR" sz="2400" b="1" i="0" u="none" strike="noStrike" cap="none">
                  <a:solidFill>
                    <a:srgbClr val="434343"/>
                  </a:solidFill>
                  <a:latin typeface="PT Sans"/>
                  <a:ea typeface="PT Sans"/>
                  <a:cs typeface="PT Sans"/>
                  <a:sym typeface="PT Sans"/>
                </a:rPr>
                <a:t>)</a:t>
              </a:r>
              <a:endParaRPr sz="1400" b="0" i="0" u="none" strike="noStrike" cap="none">
                <a:solidFill>
                  <a:srgbClr val="000000"/>
                </a:solidFill>
                <a:latin typeface="Arial"/>
                <a:ea typeface="Arial"/>
                <a:cs typeface="Arial"/>
                <a:sym typeface="Arial"/>
              </a:endParaRPr>
            </a:p>
          </p:txBody>
        </p:sp>
      </p:grpSp>
      <p:pic>
        <p:nvPicPr>
          <p:cNvPr id="1413" name="Google Shape;1413;p6"/>
          <p:cNvPicPr preferRelativeResize="0"/>
          <p:nvPr/>
        </p:nvPicPr>
        <p:blipFill rotWithShape="1">
          <a:blip r:embed="rId4">
            <a:alphaModFix/>
          </a:blip>
          <a:srcRect/>
          <a:stretch/>
        </p:blipFill>
        <p:spPr>
          <a:xfrm>
            <a:off x="12678536" y="3144737"/>
            <a:ext cx="2830921" cy="1089241"/>
          </a:xfrm>
          <a:prstGeom prst="rect">
            <a:avLst/>
          </a:prstGeom>
          <a:noFill/>
          <a:ln>
            <a:noFill/>
          </a:ln>
        </p:spPr>
      </p:pic>
      <p:pic>
        <p:nvPicPr>
          <p:cNvPr id="1414" name="Google Shape;1414;p6"/>
          <p:cNvPicPr preferRelativeResize="0"/>
          <p:nvPr/>
        </p:nvPicPr>
        <p:blipFill rotWithShape="1">
          <a:blip r:embed="rId5">
            <a:alphaModFix/>
          </a:blip>
          <a:srcRect/>
          <a:stretch/>
        </p:blipFill>
        <p:spPr>
          <a:xfrm>
            <a:off x="12398922" y="-39974"/>
            <a:ext cx="4876800" cy="1571625"/>
          </a:xfrm>
          <a:prstGeom prst="rect">
            <a:avLst/>
          </a:prstGeom>
          <a:noFill/>
          <a:ln>
            <a:noFill/>
          </a:ln>
        </p:spPr>
      </p:pic>
      <p:grpSp>
        <p:nvGrpSpPr>
          <p:cNvPr id="1415" name="Google Shape;1415;p6"/>
          <p:cNvGrpSpPr/>
          <p:nvPr/>
        </p:nvGrpSpPr>
        <p:grpSpPr>
          <a:xfrm>
            <a:off x="12842272" y="4897412"/>
            <a:ext cx="3041874" cy="783513"/>
            <a:chOff x="7520349" y="1900544"/>
            <a:chExt cx="3041874" cy="783513"/>
          </a:xfrm>
        </p:grpSpPr>
        <p:grpSp>
          <p:nvGrpSpPr>
            <p:cNvPr id="1416" name="Google Shape;1416;p6"/>
            <p:cNvGrpSpPr/>
            <p:nvPr/>
          </p:nvGrpSpPr>
          <p:grpSpPr>
            <a:xfrm>
              <a:off x="9392843" y="2251704"/>
              <a:ext cx="997334" cy="184737"/>
              <a:chOff x="9392843" y="2251704"/>
              <a:chExt cx="997334" cy="184737"/>
            </a:xfrm>
          </p:grpSpPr>
          <p:sp>
            <p:nvSpPr>
              <p:cNvPr id="1417" name="Google Shape;1417;p6"/>
              <p:cNvSpPr/>
              <p:nvPr/>
            </p:nvSpPr>
            <p:spPr>
              <a:xfrm>
                <a:off x="9863101" y="2251704"/>
                <a:ext cx="527076" cy="184737"/>
              </a:xfrm>
              <a:prstGeom prst="rect">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8" name="Google Shape;1418;p6"/>
              <p:cNvSpPr/>
              <p:nvPr/>
            </p:nvSpPr>
            <p:spPr>
              <a:xfrm>
                <a:off x="9392843" y="2251704"/>
                <a:ext cx="235129" cy="184737"/>
              </a:xfrm>
              <a:prstGeom prst="rect">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9" name="Google Shape;1419;p6"/>
              <p:cNvSpPr/>
              <p:nvPr/>
            </p:nvSpPr>
            <p:spPr>
              <a:xfrm>
                <a:off x="9627971" y="2251704"/>
                <a:ext cx="235130" cy="184737"/>
              </a:xfrm>
              <a:prstGeom prst="rect">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420" name="Google Shape;1420;p6"/>
            <p:cNvGrpSpPr/>
            <p:nvPr/>
          </p:nvGrpSpPr>
          <p:grpSpPr>
            <a:xfrm>
              <a:off x="7610204" y="2251704"/>
              <a:ext cx="995765" cy="184737"/>
              <a:chOff x="7610204" y="2251704"/>
              <a:chExt cx="995765" cy="184737"/>
            </a:xfrm>
          </p:grpSpPr>
          <p:sp>
            <p:nvSpPr>
              <p:cNvPr id="1421" name="Google Shape;1421;p6"/>
              <p:cNvSpPr/>
              <p:nvPr/>
            </p:nvSpPr>
            <p:spPr>
              <a:xfrm>
                <a:off x="7610204" y="2251704"/>
                <a:ext cx="527076" cy="184737"/>
              </a:xfrm>
              <a:prstGeom prst="rect">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2" name="Google Shape;1422;p6"/>
              <p:cNvSpPr/>
              <p:nvPr/>
            </p:nvSpPr>
            <p:spPr>
              <a:xfrm>
                <a:off x="8135713" y="2251704"/>
                <a:ext cx="235128" cy="184737"/>
              </a:xfrm>
              <a:prstGeom prst="rect">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3" name="Google Shape;1423;p6"/>
              <p:cNvSpPr/>
              <p:nvPr/>
            </p:nvSpPr>
            <p:spPr>
              <a:xfrm>
                <a:off x="8370841" y="2251704"/>
                <a:ext cx="235128" cy="184737"/>
              </a:xfrm>
              <a:prstGeom prst="rect">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cxnSp>
          <p:nvCxnSpPr>
            <p:cNvPr id="1424" name="Google Shape;1424;p6"/>
            <p:cNvCxnSpPr/>
            <p:nvPr/>
          </p:nvCxnSpPr>
          <p:spPr>
            <a:xfrm rot="10800000">
              <a:off x="7610204" y="2436441"/>
              <a:ext cx="2779973" cy="0"/>
            </a:xfrm>
            <a:prstGeom prst="straightConnector1">
              <a:avLst/>
            </a:prstGeom>
            <a:noFill/>
            <a:ln w="9525" cap="flat" cmpd="sng">
              <a:solidFill>
                <a:srgbClr val="434343"/>
              </a:solidFill>
              <a:prstDash val="solid"/>
              <a:miter lim="800000"/>
              <a:headEnd type="none" w="sm" len="sm"/>
              <a:tailEnd type="none" w="sm" len="sm"/>
            </a:ln>
          </p:spPr>
        </p:cxnSp>
        <p:cxnSp>
          <p:nvCxnSpPr>
            <p:cNvPr id="1425" name="Google Shape;1425;p6"/>
            <p:cNvCxnSpPr/>
            <p:nvPr/>
          </p:nvCxnSpPr>
          <p:spPr>
            <a:xfrm>
              <a:off x="7610204" y="2438191"/>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426" name="Google Shape;1426;p6"/>
            <p:cNvCxnSpPr/>
            <p:nvPr/>
          </p:nvCxnSpPr>
          <p:spPr>
            <a:xfrm>
              <a:off x="8997538" y="2438191"/>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427" name="Google Shape;1427;p6"/>
            <p:cNvCxnSpPr/>
            <p:nvPr/>
          </p:nvCxnSpPr>
          <p:spPr>
            <a:xfrm>
              <a:off x="10390177" y="2438191"/>
              <a:ext cx="0" cy="75325"/>
            </a:xfrm>
            <a:prstGeom prst="straightConnector1">
              <a:avLst/>
            </a:prstGeom>
            <a:noFill/>
            <a:ln w="9525" cap="flat" cmpd="sng">
              <a:solidFill>
                <a:srgbClr val="434343"/>
              </a:solidFill>
              <a:prstDash val="solid"/>
              <a:miter lim="800000"/>
              <a:headEnd type="none" w="sm" len="sm"/>
              <a:tailEnd type="none" w="sm" len="sm"/>
            </a:ln>
          </p:spPr>
        </p:cxnSp>
        <p:sp>
          <p:nvSpPr>
            <p:cNvPr id="1428" name="Google Shape;1428;p6"/>
            <p:cNvSpPr txBox="1"/>
            <p:nvPr/>
          </p:nvSpPr>
          <p:spPr>
            <a:xfrm>
              <a:off x="7520349" y="2514780"/>
              <a:ext cx="18525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0%</a:t>
              </a:r>
              <a:endParaRPr sz="500" b="0" i="0" u="none" strike="noStrike" cap="none">
                <a:solidFill>
                  <a:srgbClr val="434343"/>
                </a:solidFill>
                <a:latin typeface="Arial"/>
                <a:ea typeface="Arial"/>
                <a:cs typeface="Arial"/>
                <a:sym typeface="Arial"/>
              </a:endParaRPr>
            </a:p>
          </p:txBody>
        </p:sp>
        <p:sp>
          <p:nvSpPr>
            <p:cNvPr id="1429" name="Google Shape;1429;p6"/>
            <p:cNvSpPr txBox="1"/>
            <p:nvPr/>
          </p:nvSpPr>
          <p:spPr>
            <a:xfrm>
              <a:off x="8853167"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50%</a:t>
              </a:r>
              <a:endParaRPr sz="500" b="0" i="0" u="none" strike="noStrike" cap="none">
                <a:solidFill>
                  <a:srgbClr val="434343"/>
                </a:solidFill>
                <a:latin typeface="Arial"/>
                <a:ea typeface="Arial"/>
                <a:cs typeface="Arial"/>
                <a:sym typeface="Arial"/>
              </a:endParaRPr>
            </a:p>
          </p:txBody>
        </p:sp>
        <p:sp>
          <p:nvSpPr>
            <p:cNvPr id="1430" name="Google Shape;1430;p6"/>
            <p:cNvSpPr txBox="1"/>
            <p:nvPr/>
          </p:nvSpPr>
          <p:spPr>
            <a:xfrm>
              <a:off x="10223669" y="2514780"/>
              <a:ext cx="338554"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100%</a:t>
              </a:r>
              <a:endParaRPr sz="500" b="0" i="0" u="none" strike="noStrike" cap="none">
                <a:solidFill>
                  <a:srgbClr val="434343"/>
                </a:solidFill>
                <a:latin typeface="Arial"/>
                <a:ea typeface="Arial"/>
                <a:cs typeface="Arial"/>
                <a:sym typeface="Arial"/>
              </a:endParaRPr>
            </a:p>
          </p:txBody>
        </p:sp>
        <p:cxnSp>
          <p:nvCxnSpPr>
            <p:cNvPr id="1431" name="Google Shape;1431;p6"/>
            <p:cNvCxnSpPr/>
            <p:nvPr/>
          </p:nvCxnSpPr>
          <p:spPr>
            <a:xfrm>
              <a:off x="8604632" y="2438191"/>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432" name="Google Shape;1432;p6"/>
            <p:cNvCxnSpPr/>
            <p:nvPr/>
          </p:nvCxnSpPr>
          <p:spPr>
            <a:xfrm>
              <a:off x="9388063" y="2438191"/>
              <a:ext cx="0" cy="75325"/>
            </a:xfrm>
            <a:prstGeom prst="straightConnector1">
              <a:avLst/>
            </a:prstGeom>
            <a:noFill/>
            <a:ln w="9525" cap="flat" cmpd="sng">
              <a:solidFill>
                <a:srgbClr val="434343"/>
              </a:solidFill>
              <a:prstDash val="solid"/>
              <a:miter lim="800000"/>
              <a:headEnd type="none" w="sm" len="sm"/>
              <a:tailEnd type="none" w="sm" len="sm"/>
            </a:ln>
          </p:spPr>
        </p:cxnSp>
        <p:sp>
          <p:nvSpPr>
            <p:cNvPr id="1433" name="Google Shape;1433;p6"/>
            <p:cNvSpPr txBox="1"/>
            <p:nvPr/>
          </p:nvSpPr>
          <p:spPr>
            <a:xfrm>
              <a:off x="8467112"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35%</a:t>
              </a:r>
              <a:endParaRPr sz="500" b="0" i="0" u="none" strike="noStrike" cap="none">
                <a:solidFill>
                  <a:srgbClr val="434343"/>
                </a:solidFill>
                <a:latin typeface="Arial"/>
                <a:ea typeface="Arial"/>
                <a:cs typeface="Arial"/>
                <a:sym typeface="Arial"/>
              </a:endParaRPr>
            </a:p>
          </p:txBody>
        </p:sp>
        <p:sp>
          <p:nvSpPr>
            <p:cNvPr id="1434" name="Google Shape;1434;p6"/>
            <p:cNvSpPr txBox="1"/>
            <p:nvPr/>
          </p:nvSpPr>
          <p:spPr>
            <a:xfrm>
              <a:off x="9247936"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65%</a:t>
              </a:r>
              <a:endParaRPr sz="500" b="0" i="0" u="none" strike="noStrike" cap="none">
                <a:solidFill>
                  <a:srgbClr val="434343"/>
                </a:solidFill>
                <a:latin typeface="Arial"/>
                <a:ea typeface="Arial"/>
                <a:cs typeface="Arial"/>
                <a:sym typeface="Arial"/>
              </a:endParaRPr>
            </a:p>
          </p:txBody>
        </p:sp>
        <p:cxnSp>
          <p:nvCxnSpPr>
            <p:cNvPr id="1435" name="Google Shape;1435;p6"/>
            <p:cNvCxnSpPr/>
            <p:nvPr/>
          </p:nvCxnSpPr>
          <p:spPr>
            <a:xfrm>
              <a:off x="8130763" y="2182003"/>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436" name="Google Shape;1436;p6"/>
            <p:cNvCxnSpPr/>
            <p:nvPr/>
          </p:nvCxnSpPr>
          <p:spPr>
            <a:xfrm>
              <a:off x="9867488" y="2182003"/>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437" name="Google Shape;1437;p6"/>
            <p:cNvCxnSpPr/>
            <p:nvPr/>
          </p:nvCxnSpPr>
          <p:spPr>
            <a:xfrm>
              <a:off x="9390445" y="2182003"/>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438" name="Google Shape;1438;p6"/>
            <p:cNvCxnSpPr/>
            <p:nvPr/>
          </p:nvCxnSpPr>
          <p:spPr>
            <a:xfrm>
              <a:off x="8604632" y="2182003"/>
              <a:ext cx="0" cy="314651"/>
            </a:xfrm>
            <a:prstGeom prst="straightConnector1">
              <a:avLst/>
            </a:prstGeom>
            <a:noFill/>
            <a:ln w="12700" cap="flat" cmpd="sng">
              <a:solidFill>
                <a:srgbClr val="434343"/>
              </a:solidFill>
              <a:prstDash val="dash"/>
              <a:miter lim="800000"/>
              <a:headEnd type="none" w="sm" len="sm"/>
              <a:tailEnd type="none" w="sm" len="sm"/>
            </a:ln>
          </p:spPr>
        </p:cxnSp>
        <p:sp>
          <p:nvSpPr>
            <p:cNvPr id="1439" name="Google Shape;1439;p6"/>
            <p:cNvSpPr txBox="1"/>
            <p:nvPr/>
          </p:nvSpPr>
          <p:spPr>
            <a:xfrm>
              <a:off x="7866944" y="2010977"/>
              <a:ext cx="521297" cy="184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Best Case</a:t>
              </a:r>
              <a:endParaRPr sz="600" b="0" i="0" u="none" strike="noStrike" cap="none">
                <a:solidFill>
                  <a:srgbClr val="434343"/>
                </a:solidFill>
                <a:latin typeface="Arial"/>
                <a:ea typeface="Arial"/>
                <a:cs typeface="Arial"/>
                <a:sym typeface="Arial"/>
              </a:endParaRPr>
            </a:p>
          </p:txBody>
        </p:sp>
        <p:sp>
          <p:nvSpPr>
            <p:cNvPr id="1440" name="Google Shape;1440;p6"/>
            <p:cNvSpPr txBox="1"/>
            <p:nvPr/>
          </p:nvSpPr>
          <p:spPr>
            <a:xfrm>
              <a:off x="8298061" y="1903255"/>
              <a:ext cx="57740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Actionnably</a:t>
              </a:r>
              <a:endParaRPr sz="6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Good</a:t>
              </a:r>
              <a:endParaRPr sz="600" b="0" i="0" u="none" strike="noStrike" cap="none">
                <a:solidFill>
                  <a:srgbClr val="434343"/>
                </a:solidFill>
                <a:latin typeface="Arial"/>
                <a:ea typeface="Arial"/>
                <a:cs typeface="Arial"/>
                <a:sym typeface="Arial"/>
              </a:endParaRPr>
            </a:p>
          </p:txBody>
        </p:sp>
        <p:sp>
          <p:nvSpPr>
            <p:cNvPr id="1441" name="Google Shape;1441;p6"/>
            <p:cNvSpPr txBox="1"/>
            <p:nvPr/>
          </p:nvSpPr>
          <p:spPr>
            <a:xfrm>
              <a:off x="9093659" y="1900544"/>
              <a:ext cx="57740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Actionnably</a:t>
              </a:r>
              <a:endParaRPr sz="6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bad</a:t>
              </a:r>
              <a:endParaRPr sz="600" b="0" i="0" u="none" strike="noStrike" cap="none">
                <a:solidFill>
                  <a:srgbClr val="434343"/>
                </a:solidFill>
                <a:latin typeface="Arial"/>
                <a:ea typeface="Arial"/>
                <a:cs typeface="Arial"/>
                <a:sym typeface="Arial"/>
              </a:endParaRPr>
            </a:p>
          </p:txBody>
        </p:sp>
        <p:sp>
          <p:nvSpPr>
            <p:cNvPr id="1442" name="Google Shape;1442;p6"/>
            <p:cNvSpPr txBox="1"/>
            <p:nvPr/>
          </p:nvSpPr>
          <p:spPr>
            <a:xfrm>
              <a:off x="9681379" y="1992877"/>
              <a:ext cx="372218" cy="184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Crisis</a:t>
              </a:r>
              <a:endParaRPr sz="600" b="0" i="0" u="none" strike="noStrike" cap="none">
                <a:solidFill>
                  <a:srgbClr val="434343"/>
                </a:solidFill>
                <a:latin typeface="Arial"/>
                <a:ea typeface="Arial"/>
                <a:cs typeface="Arial"/>
                <a:sym typeface="Arial"/>
              </a:endParaRPr>
            </a:p>
          </p:txBody>
        </p:sp>
      </p:grpSp>
      <p:grpSp>
        <p:nvGrpSpPr>
          <p:cNvPr id="1443" name="Google Shape;1443;p6"/>
          <p:cNvGrpSpPr/>
          <p:nvPr/>
        </p:nvGrpSpPr>
        <p:grpSpPr>
          <a:xfrm>
            <a:off x="595326" y="2945041"/>
            <a:ext cx="6232420" cy="584775"/>
            <a:chOff x="595326" y="2945041"/>
            <a:chExt cx="6232420" cy="584775"/>
          </a:xfrm>
        </p:grpSpPr>
        <p:sp>
          <p:nvSpPr>
            <p:cNvPr id="1444" name="Google Shape;1444;p6"/>
            <p:cNvSpPr/>
            <p:nvPr/>
          </p:nvSpPr>
          <p:spPr>
            <a:xfrm>
              <a:off x="3285731" y="3086074"/>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5" name="Google Shape;1445;p6"/>
            <p:cNvSpPr/>
            <p:nvPr/>
          </p:nvSpPr>
          <p:spPr>
            <a:xfrm>
              <a:off x="3285731" y="3086075"/>
              <a:ext cx="1831399" cy="189643"/>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6" name="Google Shape;1446;p6"/>
            <p:cNvSpPr txBox="1"/>
            <p:nvPr/>
          </p:nvSpPr>
          <p:spPr>
            <a:xfrm>
              <a:off x="595326" y="2945041"/>
              <a:ext cx="164179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Contenu partagé</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447" name="Google Shape;1447;p6"/>
            <p:cNvSpPr txBox="1"/>
            <p:nvPr/>
          </p:nvSpPr>
          <p:spPr>
            <a:xfrm>
              <a:off x="5809556" y="3005556"/>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sp>
          <p:nvSpPr>
            <p:cNvPr id="1448" name="Google Shape;1448;p6"/>
            <p:cNvSpPr/>
            <p:nvPr/>
          </p:nvSpPr>
          <p:spPr>
            <a:xfrm>
              <a:off x="6382215" y="3061301"/>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9" name="Google Shape;1449;p6"/>
            <p:cNvSpPr/>
            <p:nvPr/>
          </p:nvSpPr>
          <p:spPr>
            <a:xfrm>
              <a:off x="6611746" y="3061301"/>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450" name="Google Shape;1450;p6"/>
          <p:cNvGrpSpPr/>
          <p:nvPr/>
        </p:nvGrpSpPr>
        <p:grpSpPr>
          <a:xfrm>
            <a:off x="595326" y="3780405"/>
            <a:ext cx="6232420" cy="584775"/>
            <a:chOff x="595326" y="3780405"/>
            <a:chExt cx="6232420" cy="584775"/>
          </a:xfrm>
        </p:grpSpPr>
        <p:sp>
          <p:nvSpPr>
            <p:cNvPr id="1451" name="Google Shape;1451;p6"/>
            <p:cNvSpPr/>
            <p:nvPr/>
          </p:nvSpPr>
          <p:spPr>
            <a:xfrm>
              <a:off x="3285731" y="3921439"/>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2" name="Google Shape;1452;p6"/>
            <p:cNvSpPr/>
            <p:nvPr/>
          </p:nvSpPr>
          <p:spPr>
            <a:xfrm>
              <a:off x="3285730" y="3921439"/>
              <a:ext cx="522458" cy="189643"/>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3" name="Google Shape;1453;p6"/>
            <p:cNvSpPr txBox="1"/>
            <p:nvPr/>
          </p:nvSpPr>
          <p:spPr>
            <a:xfrm>
              <a:off x="595326" y="3780405"/>
              <a:ext cx="247856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Protection vs Accessibilité</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454" name="Google Shape;1454;p6"/>
            <p:cNvSpPr txBox="1"/>
            <p:nvPr/>
          </p:nvSpPr>
          <p:spPr>
            <a:xfrm>
              <a:off x="5809556" y="3840920"/>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sp>
          <p:nvSpPr>
            <p:cNvPr id="1455" name="Google Shape;1455;p6"/>
            <p:cNvSpPr/>
            <p:nvPr/>
          </p:nvSpPr>
          <p:spPr>
            <a:xfrm>
              <a:off x="6382215" y="3867347"/>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6" name="Google Shape;1456;p6"/>
            <p:cNvSpPr/>
            <p:nvPr/>
          </p:nvSpPr>
          <p:spPr>
            <a:xfrm>
              <a:off x="6611746" y="3867347"/>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457" name="Google Shape;1457;p6"/>
          <p:cNvGrpSpPr/>
          <p:nvPr/>
        </p:nvGrpSpPr>
        <p:grpSpPr>
          <a:xfrm>
            <a:off x="595326" y="4615769"/>
            <a:ext cx="6232420" cy="584775"/>
            <a:chOff x="595326" y="4615769"/>
            <a:chExt cx="6232420" cy="584775"/>
          </a:xfrm>
        </p:grpSpPr>
        <p:sp>
          <p:nvSpPr>
            <p:cNvPr id="1458" name="Google Shape;1458;p6"/>
            <p:cNvSpPr/>
            <p:nvPr/>
          </p:nvSpPr>
          <p:spPr>
            <a:xfrm>
              <a:off x="3285731" y="4756803"/>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9" name="Google Shape;1459;p6"/>
            <p:cNvSpPr/>
            <p:nvPr/>
          </p:nvSpPr>
          <p:spPr>
            <a:xfrm>
              <a:off x="3285730" y="4756803"/>
              <a:ext cx="1606531" cy="189643"/>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0" name="Google Shape;1460;p6"/>
            <p:cNvSpPr txBox="1"/>
            <p:nvPr/>
          </p:nvSpPr>
          <p:spPr>
            <a:xfrm>
              <a:off x="595326" y="4615769"/>
              <a:ext cx="160653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saines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461" name="Google Shape;1461;p6"/>
            <p:cNvSpPr txBox="1"/>
            <p:nvPr/>
          </p:nvSpPr>
          <p:spPr>
            <a:xfrm>
              <a:off x="5809556" y="4676284"/>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66%</a:t>
              </a:r>
              <a:endParaRPr sz="1600" b="0" i="0" u="none" strike="noStrike" cap="none">
                <a:solidFill>
                  <a:srgbClr val="434343"/>
                </a:solidFill>
                <a:latin typeface="PT Sans"/>
                <a:ea typeface="PT Sans"/>
                <a:cs typeface="PT Sans"/>
                <a:sym typeface="PT Sans"/>
              </a:endParaRPr>
            </a:p>
          </p:txBody>
        </p:sp>
        <p:sp>
          <p:nvSpPr>
            <p:cNvPr id="1462" name="Google Shape;1462;p6"/>
            <p:cNvSpPr/>
            <p:nvPr/>
          </p:nvSpPr>
          <p:spPr>
            <a:xfrm>
              <a:off x="6382215" y="4730446"/>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3" name="Google Shape;1463;p6"/>
            <p:cNvSpPr/>
            <p:nvPr/>
          </p:nvSpPr>
          <p:spPr>
            <a:xfrm>
              <a:off x="6611746" y="4730446"/>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464" name="Google Shape;1464;p6"/>
          <p:cNvGrpSpPr/>
          <p:nvPr/>
        </p:nvGrpSpPr>
        <p:grpSpPr>
          <a:xfrm>
            <a:off x="595326" y="5451133"/>
            <a:ext cx="6232420" cy="584775"/>
            <a:chOff x="595326" y="5451133"/>
            <a:chExt cx="6232420" cy="584775"/>
          </a:xfrm>
        </p:grpSpPr>
        <p:sp>
          <p:nvSpPr>
            <p:cNvPr id="1465" name="Google Shape;1465;p6"/>
            <p:cNvSpPr/>
            <p:nvPr/>
          </p:nvSpPr>
          <p:spPr>
            <a:xfrm>
              <a:off x="3285731" y="5592167"/>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6" name="Google Shape;1466;p6"/>
            <p:cNvSpPr/>
            <p:nvPr/>
          </p:nvSpPr>
          <p:spPr>
            <a:xfrm>
              <a:off x="3285730" y="5592167"/>
              <a:ext cx="2166520" cy="189643"/>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7" name="Google Shape;1467;p6"/>
            <p:cNvSpPr txBox="1"/>
            <p:nvPr/>
          </p:nvSpPr>
          <p:spPr>
            <a:xfrm>
              <a:off x="595326" y="5451133"/>
              <a:ext cx="1840568"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à risques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468" name="Google Shape;1468;p6"/>
            <p:cNvSpPr txBox="1"/>
            <p:nvPr/>
          </p:nvSpPr>
          <p:spPr>
            <a:xfrm>
              <a:off x="5809556" y="5511648"/>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90%</a:t>
              </a:r>
              <a:endParaRPr sz="1600" b="0" i="0" u="none" strike="noStrike" cap="none">
                <a:solidFill>
                  <a:srgbClr val="434343"/>
                </a:solidFill>
                <a:latin typeface="PT Sans"/>
                <a:ea typeface="PT Sans"/>
                <a:cs typeface="PT Sans"/>
                <a:sym typeface="PT Sans"/>
              </a:endParaRPr>
            </a:p>
          </p:txBody>
        </p:sp>
        <p:sp>
          <p:nvSpPr>
            <p:cNvPr id="1469" name="Google Shape;1469;p6"/>
            <p:cNvSpPr/>
            <p:nvPr/>
          </p:nvSpPr>
          <p:spPr>
            <a:xfrm>
              <a:off x="6382215" y="5572925"/>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0" name="Google Shape;1470;p6"/>
            <p:cNvSpPr/>
            <p:nvPr/>
          </p:nvSpPr>
          <p:spPr>
            <a:xfrm>
              <a:off x="6611746" y="5572925"/>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471" name="Google Shape;1471;p6"/>
          <p:cNvGrpSpPr/>
          <p:nvPr/>
        </p:nvGrpSpPr>
        <p:grpSpPr>
          <a:xfrm>
            <a:off x="595326" y="2109677"/>
            <a:ext cx="6232420" cy="584775"/>
            <a:chOff x="595326" y="2109677"/>
            <a:chExt cx="6232420" cy="584775"/>
          </a:xfrm>
        </p:grpSpPr>
        <p:sp>
          <p:nvSpPr>
            <p:cNvPr id="1472" name="Google Shape;1472;p6"/>
            <p:cNvSpPr/>
            <p:nvPr/>
          </p:nvSpPr>
          <p:spPr>
            <a:xfrm>
              <a:off x="3285731" y="2250711"/>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3" name="Google Shape;1473;p6"/>
            <p:cNvSpPr/>
            <p:nvPr/>
          </p:nvSpPr>
          <p:spPr>
            <a:xfrm>
              <a:off x="3285731" y="2250711"/>
              <a:ext cx="1414573" cy="189643"/>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4" name="Google Shape;1474;p6"/>
            <p:cNvSpPr txBox="1"/>
            <p:nvPr/>
          </p:nvSpPr>
          <p:spPr>
            <a:xfrm>
              <a:off x="595326" y="2109677"/>
              <a:ext cx="206659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Socialisation en ligne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475" name="Google Shape;1475;p6"/>
            <p:cNvSpPr txBox="1"/>
            <p:nvPr/>
          </p:nvSpPr>
          <p:spPr>
            <a:xfrm>
              <a:off x="5809556" y="2158100"/>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1476" name="Google Shape;1476;p6"/>
            <p:cNvSpPr/>
            <p:nvPr/>
          </p:nvSpPr>
          <p:spPr>
            <a:xfrm>
              <a:off x="6611746" y="2229161"/>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477" name="Google Shape;1477;p6" descr="Badge Follow outline"/>
          <p:cNvPicPr preferRelativeResize="0"/>
          <p:nvPr/>
        </p:nvPicPr>
        <p:blipFill rotWithShape="1">
          <a:blip r:embed="rId6">
            <a:alphaModFix/>
          </a:blip>
          <a:srcRect/>
          <a:stretch/>
        </p:blipFill>
        <p:spPr>
          <a:xfrm>
            <a:off x="7367299" y="2158100"/>
            <a:ext cx="338554" cy="338554"/>
          </a:xfrm>
          <a:prstGeom prst="rect">
            <a:avLst/>
          </a:prstGeom>
          <a:noFill/>
          <a:ln>
            <a:noFill/>
          </a:ln>
        </p:spPr>
      </p:pic>
      <p:pic>
        <p:nvPicPr>
          <p:cNvPr id="1478" name="Google Shape;1478;p6" descr="Badge Follow outline"/>
          <p:cNvPicPr preferRelativeResize="0"/>
          <p:nvPr/>
        </p:nvPicPr>
        <p:blipFill rotWithShape="1">
          <a:blip r:embed="rId6">
            <a:alphaModFix/>
          </a:blip>
          <a:srcRect/>
          <a:stretch/>
        </p:blipFill>
        <p:spPr>
          <a:xfrm>
            <a:off x="7367299" y="3000024"/>
            <a:ext cx="338554" cy="338554"/>
          </a:xfrm>
          <a:prstGeom prst="rect">
            <a:avLst/>
          </a:prstGeom>
          <a:noFill/>
          <a:ln>
            <a:noFill/>
          </a:ln>
        </p:spPr>
      </p:pic>
      <p:pic>
        <p:nvPicPr>
          <p:cNvPr id="1479" name="Google Shape;1479;p6" descr="Badge Follow outline"/>
          <p:cNvPicPr preferRelativeResize="0"/>
          <p:nvPr/>
        </p:nvPicPr>
        <p:blipFill rotWithShape="1">
          <a:blip r:embed="rId6">
            <a:alphaModFix/>
          </a:blip>
          <a:srcRect/>
          <a:stretch/>
        </p:blipFill>
        <p:spPr>
          <a:xfrm>
            <a:off x="7367299" y="3806070"/>
            <a:ext cx="338554" cy="338554"/>
          </a:xfrm>
          <a:prstGeom prst="rect">
            <a:avLst/>
          </a:prstGeom>
          <a:noFill/>
          <a:ln>
            <a:noFill/>
          </a:ln>
        </p:spPr>
      </p:pic>
      <p:pic>
        <p:nvPicPr>
          <p:cNvPr id="1480" name="Google Shape;1480;p6" descr="Badge Follow outline"/>
          <p:cNvPicPr preferRelativeResize="0"/>
          <p:nvPr/>
        </p:nvPicPr>
        <p:blipFill rotWithShape="1">
          <a:blip r:embed="rId6">
            <a:alphaModFix/>
          </a:blip>
          <a:srcRect/>
          <a:stretch/>
        </p:blipFill>
        <p:spPr>
          <a:xfrm>
            <a:off x="7367299" y="4651191"/>
            <a:ext cx="338554" cy="338554"/>
          </a:xfrm>
          <a:prstGeom prst="rect">
            <a:avLst/>
          </a:prstGeom>
          <a:noFill/>
          <a:ln>
            <a:noFill/>
          </a:ln>
        </p:spPr>
      </p:pic>
      <p:pic>
        <p:nvPicPr>
          <p:cNvPr id="1481" name="Google Shape;1481;p6" descr="Badge Follow outline"/>
          <p:cNvPicPr preferRelativeResize="0"/>
          <p:nvPr/>
        </p:nvPicPr>
        <p:blipFill rotWithShape="1">
          <a:blip r:embed="rId6">
            <a:alphaModFix/>
          </a:blip>
          <a:srcRect/>
          <a:stretch/>
        </p:blipFill>
        <p:spPr>
          <a:xfrm>
            <a:off x="7367299" y="5517552"/>
            <a:ext cx="338554" cy="338554"/>
          </a:xfrm>
          <a:prstGeom prst="rect">
            <a:avLst/>
          </a:prstGeom>
          <a:noFill/>
          <a:ln>
            <a:noFill/>
          </a:ln>
        </p:spPr>
      </p:pic>
      <p:cxnSp>
        <p:nvCxnSpPr>
          <p:cNvPr id="1482" name="Google Shape;1482;p6"/>
          <p:cNvCxnSpPr/>
          <p:nvPr/>
        </p:nvCxnSpPr>
        <p:spPr>
          <a:xfrm>
            <a:off x="5262363" y="2205732"/>
            <a:ext cx="0" cy="287497"/>
          </a:xfrm>
          <a:prstGeom prst="straightConnector1">
            <a:avLst/>
          </a:prstGeom>
          <a:noFill/>
          <a:ln w="38100" cap="rnd" cmpd="sng">
            <a:solidFill>
              <a:srgbClr val="434343"/>
            </a:solidFill>
            <a:prstDash val="solid"/>
            <a:miter lim="800000"/>
            <a:headEnd type="none" w="sm" len="sm"/>
            <a:tailEnd type="none" w="sm" len="sm"/>
          </a:ln>
        </p:spPr>
      </p:cxnSp>
      <p:cxnSp>
        <p:nvCxnSpPr>
          <p:cNvPr id="1483" name="Google Shape;1483;p6"/>
          <p:cNvCxnSpPr/>
          <p:nvPr/>
        </p:nvCxnSpPr>
        <p:spPr>
          <a:xfrm>
            <a:off x="5014713" y="3033849"/>
            <a:ext cx="0" cy="287497"/>
          </a:xfrm>
          <a:prstGeom prst="straightConnector1">
            <a:avLst/>
          </a:prstGeom>
          <a:noFill/>
          <a:ln w="38100" cap="rnd" cmpd="sng">
            <a:solidFill>
              <a:srgbClr val="434343"/>
            </a:solidFill>
            <a:prstDash val="solid"/>
            <a:miter lim="800000"/>
            <a:headEnd type="none" w="sm" len="sm"/>
            <a:tailEnd type="none" w="sm" len="sm"/>
          </a:ln>
        </p:spPr>
      </p:cxnSp>
      <p:cxnSp>
        <p:nvCxnSpPr>
          <p:cNvPr id="1484" name="Google Shape;1484;p6"/>
          <p:cNvCxnSpPr/>
          <p:nvPr/>
        </p:nvCxnSpPr>
        <p:spPr>
          <a:xfrm>
            <a:off x="4586088" y="3876102"/>
            <a:ext cx="0" cy="287497"/>
          </a:xfrm>
          <a:prstGeom prst="straightConnector1">
            <a:avLst/>
          </a:prstGeom>
          <a:noFill/>
          <a:ln w="38100" cap="rnd" cmpd="sng">
            <a:solidFill>
              <a:srgbClr val="434343"/>
            </a:solidFill>
            <a:prstDash val="solid"/>
            <a:miter lim="800000"/>
            <a:headEnd type="none" w="sm" len="sm"/>
            <a:tailEnd type="none" w="sm" len="sm"/>
          </a:ln>
        </p:spPr>
      </p:cxnSp>
      <p:cxnSp>
        <p:nvCxnSpPr>
          <p:cNvPr id="1485" name="Google Shape;1485;p6"/>
          <p:cNvCxnSpPr/>
          <p:nvPr/>
        </p:nvCxnSpPr>
        <p:spPr>
          <a:xfrm>
            <a:off x="5262363" y="4702248"/>
            <a:ext cx="0" cy="287497"/>
          </a:xfrm>
          <a:prstGeom prst="straightConnector1">
            <a:avLst/>
          </a:prstGeom>
          <a:noFill/>
          <a:ln w="38100" cap="rnd" cmpd="sng">
            <a:solidFill>
              <a:srgbClr val="434343"/>
            </a:solidFill>
            <a:prstDash val="solid"/>
            <a:miter lim="800000"/>
            <a:headEnd type="none" w="sm" len="sm"/>
            <a:tailEnd type="none" w="sm" len="sm"/>
          </a:ln>
        </p:spPr>
      </p:cxnSp>
      <p:cxnSp>
        <p:nvCxnSpPr>
          <p:cNvPr id="1486" name="Google Shape;1486;p6"/>
          <p:cNvCxnSpPr/>
          <p:nvPr/>
        </p:nvCxnSpPr>
        <p:spPr>
          <a:xfrm>
            <a:off x="4700304" y="5537176"/>
            <a:ext cx="0" cy="287497"/>
          </a:xfrm>
          <a:prstGeom prst="straightConnector1">
            <a:avLst/>
          </a:prstGeom>
          <a:noFill/>
          <a:ln w="38100" cap="rnd" cmpd="sng">
            <a:solidFill>
              <a:srgbClr val="434343"/>
            </a:solidFill>
            <a:prstDash val="solid"/>
            <a:miter lim="800000"/>
            <a:headEnd type="none" w="sm" len="sm"/>
            <a:tailEnd type="none" w="sm" len="sm"/>
          </a:ln>
        </p:spPr>
      </p:cxnSp>
      <p:cxnSp>
        <p:nvCxnSpPr>
          <p:cNvPr id="1487" name="Google Shape;1487;p6"/>
          <p:cNvCxnSpPr/>
          <p:nvPr/>
        </p:nvCxnSpPr>
        <p:spPr>
          <a:xfrm>
            <a:off x="3317822" y="1799631"/>
            <a:ext cx="0" cy="196365"/>
          </a:xfrm>
          <a:prstGeom prst="straightConnector1">
            <a:avLst/>
          </a:prstGeom>
          <a:noFill/>
          <a:ln w="38100" cap="rnd" cmpd="sng">
            <a:solidFill>
              <a:srgbClr val="434343"/>
            </a:solidFill>
            <a:prstDash val="solid"/>
            <a:miter lim="800000"/>
            <a:headEnd type="none" w="sm" len="sm"/>
            <a:tailEnd type="none" w="sm" len="sm"/>
          </a:ln>
        </p:spPr>
      </p:cxnSp>
      <p:sp>
        <p:nvSpPr>
          <p:cNvPr id="1488" name="Google Shape;1488;p6"/>
          <p:cNvSpPr txBox="1"/>
          <p:nvPr/>
        </p:nvSpPr>
        <p:spPr>
          <a:xfrm>
            <a:off x="3294407" y="1770399"/>
            <a:ext cx="123783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FR" sz="1000" b="0" i="0" u="none" strike="noStrike" cap="none">
                <a:solidFill>
                  <a:srgbClr val="434343"/>
                </a:solidFill>
                <a:latin typeface="PT Sans"/>
                <a:ea typeface="PT Sans"/>
                <a:cs typeface="PT Sans"/>
                <a:sym typeface="PT Sans"/>
              </a:rPr>
              <a:t>Moyenne nationale</a:t>
            </a:r>
            <a:endParaRPr sz="1000" b="0" i="0" u="none" strike="noStrike" cap="none">
              <a:solidFill>
                <a:srgbClr val="434343"/>
              </a:solidFill>
              <a:latin typeface="PT Sans"/>
              <a:ea typeface="PT Sans"/>
              <a:cs typeface="PT Sans"/>
              <a:sym typeface="PT Sans"/>
            </a:endParaRPr>
          </a:p>
        </p:txBody>
      </p:sp>
      <p:sp>
        <p:nvSpPr>
          <p:cNvPr id="1489" name="Google Shape;1489;p6"/>
          <p:cNvSpPr/>
          <p:nvPr/>
        </p:nvSpPr>
        <p:spPr>
          <a:xfrm>
            <a:off x="4486083" y="1789118"/>
            <a:ext cx="83344" cy="222740"/>
          </a:xfrm>
          <a:prstGeom prst="ellipse">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0" name="Google Shape;1490;p6"/>
          <p:cNvSpPr txBox="1"/>
          <p:nvPr/>
        </p:nvSpPr>
        <p:spPr>
          <a:xfrm>
            <a:off x="4527755" y="1770399"/>
            <a:ext cx="118173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fr-FR" sz="1000" b="0" i="0" u="none" strike="noStrike" cap="none">
                <a:solidFill>
                  <a:srgbClr val="434343"/>
                </a:solidFill>
                <a:latin typeface="PT Sans"/>
                <a:ea typeface="PT Sans"/>
                <a:cs typeface="PT Sans"/>
                <a:sym typeface="PT Sans"/>
              </a:rPr>
              <a:t>Année précédente</a:t>
            </a:r>
            <a:endParaRPr sz="1000" b="0" i="0" u="none" strike="noStrike" cap="none">
              <a:solidFill>
                <a:srgbClr val="434343"/>
              </a:solidFill>
              <a:latin typeface="PT Sans"/>
              <a:ea typeface="PT Sans"/>
              <a:cs typeface="PT Sans"/>
              <a:sym typeface="PT Sans"/>
            </a:endParaRPr>
          </a:p>
        </p:txBody>
      </p:sp>
      <p:sp>
        <p:nvSpPr>
          <p:cNvPr id="1491" name="Google Shape;1491;p6"/>
          <p:cNvSpPr/>
          <p:nvPr/>
        </p:nvSpPr>
        <p:spPr>
          <a:xfrm>
            <a:off x="4457612" y="2206716"/>
            <a:ext cx="83344" cy="269515"/>
          </a:xfrm>
          <a:prstGeom prst="ellipse">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2" name="Google Shape;1492;p6"/>
          <p:cNvSpPr/>
          <p:nvPr/>
        </p:nvSpPr>
        <p:spPr>
          <a:xfrm>
            <a:off x="4457612" y="3045209"/>
            <a:ext cx="83344" cy="269515"/>
          </a:xfrm>
          <a:prstGeom prst="ellipse">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3" name="Google Shape;1493;p6"/>
          <p:cNvSpPr/>
          <p:nvPr/>
        </p:nvSpPr>
        <p:spPr>
          <a:xfrm>
            <a:off x="3579508" y="3880201"/>
            <a:ext cx="83344" cy="269515"/>
          </a:xfrm>
          <a:prstGeom prst="ellipse">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4" name="Google Shape;1494;p6"/>
          <p:cNvSpPr/>
          <p:nvPr/>
        </p:nvSpPr>
        <p:spPr>
          <a:xfrm>
            <a:off x="4973041" y="4710803"/>
            <a:ext cx="83344" cy="269515"/>
          </a:xfrm>
          <a:prstGeom prst="ellipse">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5" name="Google Shape;1495;p6"/>
          <p:cNvSpPr/>
          <p:nvPr/>
        </p:nvSpPr>
        <p:spPr>
          <a:xfrm>
            <a:off x="4734164" y="5546166"/>
            <a:ext cx="83344" cy="269515"/>
          </a:xfrm>
          <a:prstGeom prst="ellipse">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6" name="Google Shape;1496;p6"/>
          <p:cNvSpPr/>
          <p:nvPr/>
        </p:nvSpPr>
        <p:spPr>
          <a:xfrm rot="-1468661">
            <a:off x="-2670338" y="-382753"/>
            <a:ext cx="3392905" cy="560248"/>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Arial"/>
                <a:ea typeface="Arial"/>
                <a:cs typeface="Arial"/>
                <a:sym typeface="Arial"/>
              </a:rPr>
              <a:t>Essais w action dot</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10"/>
          <p:cNvSpPr/>
          <p:nvPr/>
        </p:nvSpPr>
        <p:spPr>
          <a:xfrm>
            <a:off x="3285731" y="5592167"/>
            <a:ext cx="2337718" cy="189643"/>
          </a:xfrm>
          <a:prstGeom prst="roundRect">
            <a:avLst>
              <a:gd name="adj" fmla="val 947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3" name="Google Shape;1503;p10"/>
          <p:cNvSpPr/>
          <p:nvPr/>
        </p:nvSpPr>
        <p:spPr>
          <a:xfrm>
            <a:off x="3285731" y="4756803"/>
            <a:ext cx="2337718" cy="189643"/>
          </a:xfrm>
          <a:prstGeom prst="roundRect">
            <a:avLst>
              <a:gd name="adj" fmla="val 947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4" name="Google Shape;1504;p10"/>
          <p:cNvSpPr/>
          <p:nvPr/>
        </p:nvSpPr>
        <p:spPr>
          <a:xfrm>
            <a:off x="3285731" y="3921439"/>
            <a:ext cx="2337718" cy="189643"/>
          </a:xfrm>
          <a:prstGeom prst="roundRect">
            <a:avLst>
              <a:gd name="adj" fmla="val 947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5" name="Google Shape;1505;p10"/>
          <p:cNvSpPr/>
          <p:nvPr/>
        </p:nvSpPr>
        <p:spPr>
          <a:xfrm>
            <a:off x="3285731" y="3086074"/>
            <a:ext cx="2337718" cy="189643"/>
          </a:xfrm>
          <a:prstGeom prst="roundRect">
            <a:avLst>
              <a:gd name="adj" fmla="val 947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6" name="Google Shape;1506;p10"/>
          <p:cNvSpPr/>
          <p:nvPr/>
        </p:nvSpPr>
        <p:spPr>
          <a:xfrm>
            <a:off x="3285731" y="2250711"/>
            <a:ext cx="2337718" cy="189643"/>
          </a:xfrm>
          <a:prstGeom prst="roundRect">
            <a:avLst>
              <a:gd name="adj" fmla="val 947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507" name="Google Shape;1507;p10"/>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1508" name="Google Shape;1508;p10"/>
          <p:cNvSpPr txBox="1"/>
          <p:nvPr/>
        </p:nvSpPr>
        <p:spPr>
          <a:xfrm>
            <a:off x="493726" y="260486"/>
            <a:ext cx="5568628" cy="7540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Cybervictimisation</a:t>
            </a:r>
            <a:endParaRPr sz="2400" b="1" i="0" u="none" strike="noStrike" cap="none">
              <a:solidFill>
                <a:srgbClr val="434343"/>
              </a:solidFill>
              <a:latin typeface="PT Sans"/>
              <a:ea typeface="PT Sans"/>
              <a:cs typeface="PT Sans"/>
              <a:sym typeface="PT Sans"/>
            </a:endParaRPr>
          </a:p>
        </p:txBody>
      </p:sp>
      <p:grpSp>
        <p:nvGrpSpPr>
          <p:cNvPr id="1509" name="Google Shape;1509;p10"/>
          <p:cNvGrpSpPr/>
          <p:nvPr/>
        </p:nvGrpSpPr>
        <p:grpSpPr>
          <a:xfrm>
            <a:off x="595326" y="1121742"/>
            <a:ext cx="8041786" cy="466507"/>
            <a:chOff x="2816732" y="1121742"/>
            <a:chExt cx="8041786" cy="466507"/>
          </a:xfrm>
        </p:grpSpPr>
        <p:grpSp>
          <p:nvGrpSpPr>
            <p:cNvPr id="1510" name="Google Shape;1510;p10"/>
            <p:cNvGrpSpPr/>
            <p:nvPr/>
          </p:nvGrpSpPr>
          <p:grpSpPr>
            <a:xfrm>
              <a:off x="2816732" y="1121742"/>
              <a:ext cx="1445550" cy="466507"/>
              <a:chOff x="542093" y="2187474"/>
              <a:chExt cx="1445550" cy="466507"/>
            </a:xfrm>
          </p:grpSpPr>
          <p:sp>
            <p:nvSpPr>
              <p:cNvPr id="1511" name="Google Shape;1511;p10"/>
              <p:cNvSpPr/>
              <p:nvPr/>
            </p:nvSpPr>
            <p:spPr>
              <a:xfrm>
                <a:off x="542093" y="2187474"/>
                <a:ext cx="1445550" cy="466507"/>
              </a:xfrm>
              <a:prstGeom prst="roundRect">
                <a:avLst>
                  <a:gd name="adj" fmla="val 1666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12" name="Google Shape;1512;p10"/>
              <p:cNvSpPr/>
              <p:nvPr/>
            </p:nvSpPr>
            <p:spPr>
              <a:xfrm rot="5400000">
                <a:off x="673684" y="2353627"/>
                <a:ext cx="126500" cy="134201"/>
              </a:xfrm>
              <a:prstGeom prst="chevron">
                <a:avLst>
                  <a:gd name="adj" fmla="val 50000"/>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3" name="Google Shape;1513;p10"/>
              <p:cNvSpPr txBox="1"/>
              <p:nvPr/>
            </p:nvSpPr>
            <p:spPr>
              <a:xfrm>
                <a:off x="943305" y="2282227"/>
                <a:ext cx="643125"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1514" name="Google Shape;1514;p10"/>
            <p:cNvGrpSpPr/>
            <p:nvPr/>
          </p:nvGrpSpPr>
          <p:grpSpPr>
            <a:xfrm>
              <a:off x="4413599" y="1121742"/>
              <a:ext cx="1445550" cy="466507"/>
              <a:chOff x="542093" y="2748734"/>
              <a:chExt cx="1445550" cy="466507"/>
            </a:xfrm>
          </p:grpSpPr>
          <p:sp>
            <p:nvSpPr>
              <p:cNvPr id="1515" name="Google Shape;1515;p10"/>
              <p:cNvSpPr/>
              <p:nvPr/>
            </p:nvSpPr>
            <p:spPr>
              <a:xfrm>
                <a:off x="542093" y="2748734"/>
                <a:ext cx="1445550" cy="466507"/>
              </a:xfrm>
              <a:prstGeom prst="roundRect">
                <a:avLst>
                  <a:gd name="adj" fmla="val 1666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16" name="Google Shape;1516;p10"/>
              <p:cNvSpPr/>
              <p:nvPr/>
            </p:nvSpPr>
            <p:spPr>
              <a:xfrm rot="5400000">
                <a:off x="673684" y="2914887"/>
                <a:ext cx="126500" cy="134201"/>
              </a:xfrm>
              <a:prstGeom prst="chevron">
                <a:avLst>
                  <a:gd name="adj" fmla="val 50000"/>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7" name="Google Shape;1517;p10"/>
              <p:cNvSpPr txBox="1"/>
              <p:nvPr/>
            </p:nvSpPr>
            <p:spPr>
              <a:xfrm>
                <a:off x="943305" y="2843487"/>
                <a:ext cx="57419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Genre</a:t>
                </a:r>
                <a:endParaRPr sz="1400" b="0" i="0" u="none" strike="noStrike" cap="none">
                  <a:solidFill>
                    <a:srgbClr val="000000"/>
                  </a:solidFill>
                  <a:latin typeface="Arial"/>
                  <a:ea typeface="Arial"/>
                  <a:cs typeface="Arial"/>
                  <a:sym typeface="Arial"/>
                </a:endParaRPr>
              </a:p>
            </p:txBody>
          </p:sp>
        </p:grpSp>
        <p:grpSp>
          <p:nvGrpSpPr>
            <p:cNvPr id="1518" name="Google Shape;1518;p10"/>
            <p:cNvGrpSpPr/>
            <p:nvPr/>
          </p:nvGrpSpPr>
          <p:grpSpPr>
            <a:xfrm>
              <a:off x="6010466" y="1121742"/>
              <a:ext cx="1445550" cy="466507"/>
              <a:chOff x="542093" y="3290489"/>
              <a:chExt cx="1445550" cy="466507"/>
            </a:xfrm>
          </p:grpSpPr>
          <p:sp>
            <p:nvSpPr>
              <p:cNvPr id="1519" name="Google Shape;1519;p10"/>
              <p:cNvSpPr/>
              <p:nvPr/>
            </p:nvSpPr>
            <p:spPr>
              <a:xfrm>
                <a:off x="542093" y="3290489"/>
                <a:ext cx="1445550" cy="466507"/>
              </a:xfrm>
              <a:prstGeom prst="roundRect">
                <a:avLst>
                  <a:gd name="adj" fmla="val 1666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20" name="Google Shape;1520;p10"/>
              <p:cNvSpPr/>
              <p:nvPr/>
            </p:nvSpPr>
            <p:spPr>
              <a:xfrm rot="5400000">
                <a:off x="673684" y="3456642"/>
                <a:ext cx="126500" cy="134201"/>
              </a:xfrm>
              <a:prstGeom prst="chevron">
                <a:avLst>
                  <a:gd name="adj" fmla="val 50000"/>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1" name="Google Shape;1521;p10"/>
              <p:cNvSpPr txBox="1"/>
              <p:nvPr/>
            </p:nvSpPr>
            <p:spPr>
              <a:xfrm>
                <a:off x="943305" y="3385242"/>
                <a:ext cx="926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1522" name="Google Shape;1522;p10"/>
            <p:cNvGrpSpPr/>
            <p:nvPr/>
          </p:nvGrpSpPr>
          <p:grpSpPr>
            <a:xfrm>
              <a:off x="7607333" y="1121742"/>
              <a:ext cx="1445550" cy="466507"/>
              <a:chOff x="542093" y="3851749"/>
              <a:chExt cx="1445550" cy="466507"/>
            </a:xfrm>
          </p:grpSpPr>
          <p:sp>
            <p:nvSpPr>
              <p:cNvPr id="1523" name="Google Shape;1523;p10"/>
              <p:cNvSpPr/>
              <p:nvPr/>
            </p:nvSpPr>
            <p:spPr>
              <a:xfrm>
                <a:off x="542093" y="3851749"/>
                <a:ext cx="1445550" cy="466507"/>
              </a:xfrm>
              <a:prstGeom prst="roundRect">
                <a:avLst>
                  <a:gd name="adj" fmla="val 1666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24" name="Google Shape;1524;p10"/>
              <p:cNvSpPr/>
              <p:nvPr/>
            </p:nvSpPr>
            <p:spPr>
              <a:xfrm rot="5400000">
                <a:off x="673684" y="4017902"/>
                <a:ext cx="126500" cy="134201"/>
              </a:xfrm>
              <a:prstGeom prst="chevron">
                <a:avLst>
                  <a:gd name="adj" fmla="val 50000"/>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5" name="Google Shape;1525;p10"/>
              <p:cNvSpPr txBox="1"/>
              <p:nvPr/>
            </p:nvSpPr>
            <p:spPr>
              <a:xfrm>
                <a:off x="943305" y="3946502"/>
                <a:ext cx="69281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1526" name="Google Shape;1526;p10"/>
            <p:cNvGrpSpPr/>
            <p:nvPr/>
          </p:nvGrpSpPr>
          <p:grpSpPr>
            <a:xfrm>
              <a:off x="9204200" y="1121742"/>
              <a:ext cx="1654318" cy="466507"/>
              <a:chOff x="542093" y="4422329"/>
              <a:chExt cx="1654318" cy="466507"/>
            </a:xfrm>
          </p:grpSpPr>
          <p:sp>
            <p:nvSpPr>
              <p:cNvPr id="1527" name="Google Shape;1527;p10"/>
              <p:cNvSpPr/>
              <p:nvPr/>
            </p:nvSpPr>
            <p:spPr>
              <a:xfrm>
                <a:off x="542093" y="4422329"/>
                <a:ext cx="1654318" cy="466507"/>
              </a:xfrm>
              <a:prstGeom prst="roundRect">
                <a:avLst>
                  <a:gd name="adj" fmla="val 16667"/>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28" name="Google Shape;1528;p10"/>
              <p:cNvSpPr/>
              <p:nvPr/>
            </p:nvSpPr>
            <p:spPr>
              <a:xfrm rot="5400000">
                <a:off x="673684" y="4588482"/>
                <a:ext cx="126500" cy="134201"/>
              </a:xfrm>
              <a:prstGeom prst="chevron">
                <a:avLst>
                  <a:gd name="adj" fmla="val 50000"/>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9" name="Google Shape;1529;p10"/>
              <p:cNvSpPr txBox="1"/>
              <p:nvPr/>
            </p:nvSpPr>
            <p:spPr>
              <a:xfrm>
                <a:off x="943305" y="4517082"/>
                <a:ext cx="11144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sp>
        <p:nvSpPr>
          <p:cNvPr id="1530" name="Google Shape;1530;p10"/>
          <p:cNvSpPr txBox="1"/>
          <p:nvPr/>
        </p:nvSpPr>
        <p:spPr>
          <a:xfrm>
            <a:off x="8068371" y="2109677"/>
            <a:ext cx="3075616"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26E3C5"/>
                </a:solidFill>
                <a:latin typeface="PT Sans"/>
                <a:ea typeface="PT Sans"/>
                <a:cs typeface="PT Sans"/>
                <a:sym typeface="PT Sans"/>
              </a:rPr>
              <a:t>35%</a:t>
            </a:r>
            <a:r>
              <a:rPr lang="fr-FR" sz="2400" b="1" i="0" u="none" strike="noStrike" cap="none">
                <a:solidFill>
                  <a:srgbClr val="26E3C5"/>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ont vécu au moins un acte de cyberviolence (</a:t>
            </a:r>
            <a:r>
              <a:rPr lang="fr-FR" sz="2400" b="0" i="0" u="sng" strike="noStrike" cap="none">
                <a:solidFill>
                  <a:srgbClr val="434343"/>
                </a:solidFill>
                <a:latin typeface="PT Sans"/>
                <a:ea typeface="PT Sans"/>
                <a:cs typeface="PT Sans"/>
                <a:sym typeface="PT Sans"/>
              </a:rPr>
              <a:t>détail</a:t>
            </a:r>
            <a:r>
              <a:rPr lang="fr-FR" sz="2400" b="1" i="0" u="none" strike="noStrike" cap="none">
                <a:solidFill>
                  <a:srgbClr val="434343"/>
                </a:solidFill>
                <a:latin typeface="PT Sans"/>
                <a:ea typeface="PT Sans"/>
                <a:cs typeface="PT Sans"/>
                <a:sym typeface="PT Sans"/>
              </a:rPr>
              <a:t>)</a:t>
            </a:r>
            <a:endParaRPr sz="1400" b="0" i="0" u="none" strike="noStrike" cap="none">
              <a:solidFill>
                <a:srgbClr val="000000"/>
              </a:solidFill>
              <a:latin typeface="Arial"/>
              <a:ea typeface="Arial"/>
              <a:cs typeface="Arial"/>
              <a:sym typeface="Arial"/>
            </a:endParaRPr>
          </a:p>
        </p:txBody>
      </p:sp>
      <p:pic>
        <p:nvPicPr>
          <p:cNvPr id="1531" name="Google Shape;1531;p10"/>
          <p:cNvPicPr preferRelativeResize="0"/>
          <p:nvPr/>
        </p:nvPicPr>
        <p:blipFill rotWithShape="1">
          <a:blip r:embed="rId4">
            <a:alphaModFix/>
          </a:blip>
          <a:srcRect/>
          <a:stretch/>
        </p:blipFill>
        <p:spPr>
          <a:xfrm>
            <a:off x="12678536" y="3144737"/>
            <a:ext cx="2830921" cy="1089241"/>
          </a:xfrm>
          <a:prstGeom prst="rect">
            <a:avLst/>
          </a:prstGeom>
          <a:noFill/>
          <a:ln>
            <a:noFill/>
          </a:ln>
        </p:spPr>
      </p:pic>
      <p:pic>
        <p:nvPicPr>
          <p:cNvPr id="1532" name="Google Shape;1532;p10"/>
          <p:cNvPicPr preferRelativeResize="0"/>
          <p:nvPr/>
        </p:nvPicPr>
        <p:blipFill rotWithShape="1">
          <a:blip r:embed="rId5">
            <a:alphaModFix/>
          </a:blip>
          <a:srcRect/>
          <a:stretch/>
        </p:blipFill>
        <p:spPr>
          <a:xfrm>
            <a:off x="12398922" y="-39974"/>
            <a:ext cx="4876800" cy="1571625"/>
          </a:xfrm>
          <a:prstGeom prst="rect">
            <a:avLst/>
          </a:prstGeom>
          <a:noFill/>
          <a:ln>
            <a:noFill/>
          </a:ln>
        </p:spPr>
      </p:pic>
      <p:grpSp>
        <p:nvGrpSpPr>
          <p:cNvPr id="1533" name="Google Shape;1533;p10"/>
          <p:cNvGrpSpPr/>
          <p:nvPr/>
        </p:nvGrpSpPr>
        <p:grpSpPr>
          <a:xfrm>
            <a:off x="12842272" y="4897412"/>
            <a:ext cx="3041874" cy="783513"/>
            <a:chOff x="7520349" y="1900544"/>
            <a:chExt cx="3041874" cy="783513"/>
          </a:xfrm>
        </p:grpSpPr>
        <p:grpSp>
          <p:nvGrpSpPr>
            <p:cNvPr id="1534" name="Google Shape;1534;p10"/>
            <p:cNvGrpSpPr/>
            <p:nvPr/>
          </p:nvGrpSpPr>
          <p:grpSpPr>
            <a:xfrm>
              <a:off x="9392843" y="2251704"/>
              <a:ext cx="997334" cy="184737"/>
              <a:chOff x="9392843" y="2251704"/>
              <a:chExt cx="997334" cy="184737"/>
            </a:xfrm>
          </p:grpSpPr>
          <p:sp>
            <p:nvSpPr>
              <p:cNvPr id="1535" name="Google Shape;1535;p10"/>
              <p:cNvSpPr/>
              <p:nvPr/>
            </p:nvSpPr>
            <p:spPr>
              <a:xfrm>
                <a:off x="9863101" y="2251704"/>
                <a:ext cx="527076" cy="184737"/>
              </a:xfrm>
              <a:prstGeom prst="rect">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36" name="Google Shape;1536;p10"/>
              <p:cNvSpPr/>
              <p:nvPr/>
            </p:nvSpPr>
            <p:spPr>
              <a:xfrm>
                <a:off x="9392843" y="2251704"/>
                <a:ext cx="235129" cy="184737"/>
              </a:xfrm>
              <a:prstGeom prst="rect">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37" name="Google Shape;1537;p10"/>
              <p:cNvSpPr/>
              <p:nvPr/>
            </p:nvSpPr>
            <p:spPr>
              <a:xfrm>
                <a:off x="9627971" y="2251704"/>
                <a:ext cx="235130" cy="184737"/>
              </a:xfrm>
              <a:prstGeom prst="rect">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538" name="Google Shape;1538;p10"/>
            <p:cNvGrpSpPr/>
            <p:nvPr/>
          </p:nvGrpSpPr>
          <p:grpSpPr>
            <a:xfrm>
              <a:off x="7610204" y="2251704"/>
              <a:ext cx="995765" cy="184737"/>
              <a:chOff x="7610204" y="2251704"/>
              <a:chExt cx="995765" cy="184737"/>
            </a:xfrm>
          </p:grpSpPr>
          <p:sp>
            <p:nvSpPr>
              <p:cNvPr id="1539" name="Google Shape;1539;p10"/>
              <p:cNvSpPr/>
              <p:nvPr/>
            </p:nvSpPr>
            <p:spPr>
              <a:xfrm>
                <a:off x="7610204" y="2251704"/>
                <a:ext cx="527076" cy="184737"/>
              </a:xfrm>
              <a:prstGeom prst="rect">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0" name="Google Shape;1540;p10"/>
              <p:cNvSpPr/>
              <p:nvPr/>
            </p:nvSpPr>
            <p:spPr>
              <a:xfrm>
                <a:off x="8135713" y="2251704"/>
                <a:ext cx="235128" cy="184737"/>
              </a:xfrm>
              <a:prstGeom prst="rect">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1" name="Google Shape;1541;p10"/>
              <p:cNvSpPr/>
              <p:nvPr/>
            </p:nvSpPr>
            <p:spPr>
              <a:xfrm>
                <a:off x="8370841" y="2251704"/>
                <a:ext cx="235128" cy="184737"/>
              </a:xfrm>
              <a:prstGeom prst="rect">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cxnSp>
          <p:nvCxnSpPr>
            <p:cNvPr id="1542" name="Google Shape;1542;p10"/>
            <p:cNvCxnSpPr/>
            <p:nvPr/>
          </p:nvCxnSpPr>
          <p:spPr>
            <a:xfrm rot="10800000">
              <a:off x="7610204" y="2436441"/>
              <a:ext cx="2779973" cy="0"/>
            </a:xfrm>
            <a:prstGeom prst="straightConnector1">
              <a:avLst/>
            </a:prstGeom>
            <a:noFill/>
            <a:ln w="9525" cap="flat" cmpd="sng">
              <a:solidFill>
                <a:srgbClr val="434343"/>
              </a:solidFill>
              <a:prstDash val="solid"/>
              <a:miter lim="800000"/>
              <a:headEnd type="none" w="sm" len="sm"/>
              <a:tailEnd type="none" w="sm" len="sm"/>
            </a:ln>
          </p:spPr>
        </p:cxnSp>
        <p:cxnSp>
          <p:nvCxnSpPr>
            <p:cNvPr id="1543" name="Google Shape;1543;p10"/>
            <p:cNvCxnSpPr/>
            <p:nvPr/>
          </p:nvCxnSpPr>
          <p:spPr>
            <a:xfrm>
              <a:off x="7610204" y="2438191"/>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544" name="Google Shape;1544;p10"/>
            <p:cNvCxnSpPr/>
            <p:nvPr/>
          </p:nvCxnSpPr>
          <p:spPr>
            <a:xfrm>
              <a:off x="8997538" y="2438191"/>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545" name="Google Shape;1545;p10"/>
            <p:cNvCxnSpPr/>
            <p:nvPr/>
          </p:nvCxnSpPr>
          <p:spPr>
            <a:xfrm>
              <a:off x="10390177" y="2438191"/>
              <a:ext cx="0" cy="75325"/>
            </a:xfrm>
            <a:prstGeom prst="straightConnector1">
              <a:avLst/>
            </a:prstGeom>
            <a:noFill/>
            <a:ln w="9525" cap="flat" cmpd="sng">
              <a:solidFill>
                <a:srgbClr val="434343"/>
              </a:solidFill>
              <a:prstDash val="solid"/>
              <a:miter lim="800000"/>
              <a:headEnd type="none" w="sm" len="sm"/>
              <a:tailEnd type="none" w="sm" len="sm"/>
            </a:ln>
          </p:spPr>
        </p:cxnSp>
        <p:sp>
          <p:nvSpPr>
            <p:cNvPr id="1546" name="Google Shape;1546;p10"/>
            <p:cNvSpPr txBox="1"/>
            <p:nvPr/>
          </p:nvSpPr>
          <p:spPr>
            <a:xfrm>
              <a:off x="7520349" y="2514780"/>
              <a:ext cx="18525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0%</a:t>
              </a:r>
              <a:endParaRPr sz="500" b="0" i="0" u="none" strike="noStrike" cap="none">
                <a:solidFill>
                  <a:srgbClr val="434343"/>
                </a:solidFill>
                <a:latin typeface="Arial"/>
                <a:ea typeface="Arial"/>
                <a:cs typeface="Arial"/>
                <a:sym typeface="Arial"/>
              </a:endParaRPr>
            </a:p>
          </p:txBody>
        </p:sp>
        <p:sp>
          <p:nvSpPr>
            <p:cNvPr id="1547" name="Google Shape;1547;p10"/>
            <p:cNvSpPr txBox="1"/>
            <p:nvPr/>
          </p:nvSpPr>
          <p:spPr>
            <a:xfrm>
              <a:off x="8853167"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50%</a:t>
              </a:r>
              <a:endParaRPr sz="500" b="0" i="0" u="none" strike="noStrike" cap="none">
                <a:solidFill>
                  <a:srgbClr val="434343"/>
                </a:solidFill>
                <a:latin typeface="Arial"/>
                <a:ea typeface="Arial"/>
                <a:cs typeface="Arial"/>
                <a:sym typeface="Arial"/>
              </a:endParaRPr>
            </a:p>
          </p:txBody>
        </p:sp>
        <p:sp>
          <p:nvSpPr>
            <p:cNvPr id="1548" name="Google Shape;1548;p10"/>
            <p:cNvSpPr txBox="1"/>
            <p:nvPr/>
          </p:nvSpPr>
          <p:spPr>
            <a:xfrm>
              <a:off x="10223669" y="2514780"/>
              <a:ext cx="338554"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100%</a:t>
              </a:r>
              <a:endParaRPr sz="500" b="0" i="0" u="none" strike="noStrike" cap="none">
                <a:solidFill>
                  <a:srgbClr val="434343"/>
                </a:solidFill>
                <a:latin typeface="Arial"/>
                <a:ea typeface="Arial"/>
                <a:cs typeface="Arial"/>
                <a:sym typeface="Arial"/>
              </a:endParaRPr>
            </a:p>
          </p:txBody>
        </p:sp>
        <p:cxnSp>
          <p:nvCxnSpPr>
            <p:cNvPr id="1549" name="Google Shape;1549;p10"/>
            <p:cNvCxnSpPr/>
            <p:nvPr/>
          </p:nvCxnSpPr>
          <p:spPr>
            <a:xfrm>
              <a:off x="8604632" y="2438191"/>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550" name="Google Shape;1550;p10"/>
            <p:cNvCxnSpPr/>
            <p:nvPr/>
          </p:nvCxnSpPr>
          <p:spPr>
            <a:xfrm>
              <a:off x="9388063" y="2438191"/>
              <a:ext cx="0" cy="75325"/>
            </a:xfrm>
            <a:prstGeom prst="straightConnector1">
              <a:avLst/>
            </a:prstGeom>
            <a:noFill/>
            <a:ln w="9525" cap="flat" cmpd="sng">
              <a:solidFill>
                <a:srgbClr val="434343"/>
              </a:solidFill>
              <a:prstDash val="solid"/>
              <a:miter lim="800000"/>
              <a:headEnd type="none" w="sm" len="sm"/>
              <a:tailEnd type="none" w="sm" len="sm"/>
            </a:ln>
          </p:spPr>
        </p:cxnSp>
        <p:sp>
          <p:nvSpPr>
            <p:cNvPr id="1551" name="Google Shape;1551;p10"/>
            <p:cNvSpPr txBox="1"/>
            <p:nvPr/>
          </p:nvSpPr>
          <p:spPr>
            <a:xfrm>
              <a:off x="8467112"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35%</a:t>
              </a:r>
              <a:endParaRPr sz="500" b="0" i="0" u="none" strike="noStrike" cap="none">
                <a:solidFill>
                  <a:srgbClr val="434343"/>
                </a:solidFill>
                <a:latin typeface="Arial"/>
                <a:ea typeface="Arial"/>
                <a:cs typeface="Arial"/>
                <a:sym typeface="Arial"/>
              </a:endParaRPr>
            </a:p>
          </p:txBody>
        </p:sp>
        <p:sp>
          <p:nvSpPr>
            <p:cNvPr id="1552" name="Google Shape;1552;p10"/>
            <p:cNvSpPr txBox="1"/>
            <p:nvPr/>
          </p:nvSpPr>
          <p:spPr>
            <a:xfrm>
              <a:off x="9247936"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65%</a:t>
              </a:r>
              <a:endParaRPr sz="500" b="0" i="0" u="none" strike="noStrike" cap="none">
                <a:solidFill>
                  <a:srgbClr val="434343"/>
                </a:solidFill>
                <a:latin typeface="Arial"/>
                <a:ea typeface="Arial"/>
                <a:cs typeface="Arial"/>
                <a:sym typeface="Arial"/>
              </a:endParaRPr>
            </a:p>
          </p:txBody>
        </p:sp>
        <p:cxnSp>
          <p:nvCxnSpPr>
            <p:cNvPr id="1553" name="Google Shape;1553;p10"/>
            <p:cNvCxnSpPr/>
            <p:nvPr/>
          </p:nvCxnSpPr>
          <p:spPr>
            <a:xfrm>
              <a:off x="8130763" y="2182003"/>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554" name="Google Shape;1554;p10"/>
            <p:cNvCxnSpPr/>
            <p:nvPr/>
          </p:nvCxnSpPr>
          <p:spPr>
            <a:xfrm>
              <a:off x="9867488" y="2182003"/>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555" name="Google Shape;1555;p10"/>
            <p:cNvCxnSpPr/>
            <p:nvPr/>
          </p:nvCxnSpPr>
          <p:spPr>
            <a:xfrm>
              <a:off x="9390445" y="2182003"/>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556" name="Google Shape;1556;p10"/>
            <p:cNvCxnSpPr/>
            <p:nvPr/>
          </p:nvCxnSpPr>
          <p:spPr>
            <a:xfrm>
              <a:off x="8604632" y="2182003"/>
              <a:ext cx="0" cy="314651"/>
            </a:xfrm>
            <a:prstGeom prst="straightConnector1">
              <a:avLst/>
            </a:prstGeom>
            <a:noFill/>
            <a:ln w="12700" cap="flat" cmpd="sng">
              <a:solidFill>
                <a:srgbClr val="434343"/>
              </a:solidFill>
              <a:prstDash val="dash"/>
              <a:miter lim="800000"/>
              <a:headEnd type="none" w="sm" len="sm"/>
              <a:tailEnd type="none" w="sm" len="sm"/>
            </a:ln>
          </p:spPr>
        </p:cxnSp>
        <p:sp>
          <p:nvSpPr>
            <p:cNvPr id="1557" name="Google Shape;1557;p10"/>
            <p:cNvSpPr txBox="1"/>
            <p:nvPr/>
          </p:nvSpPr>
          <p:spPr>
            <a:xfrm>
              <a:off x="7866944" y="2010977"/>
              <a:ext cx="521297" cy="184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Best Case</a:t>
              </a:r>
              <a:endParaRPr sz="600" b="0" i="0" u="none" strike="noStrike" cap="none">
                <a:solidFill>
                  <a:srgbClr val="434343"/>
                </a:solidFill>
                <a:latin typeface="Arial"/>
                <a:ea typeface="Arial"/>
                <a:cs typeface="Arial"/>
                <a:sym typeface="Arial"/>
              </a:endParaRPr>
            </a:p>
          </p:txBody>
        </p:sp>
        <p:sp>
          <p:nvSpPr>
            <p:cNvPr id="1558" name="Google Shape;1558;p10"/>
            <p:cNvSpPr txBox="1"/>
            <p:nvPr/>
          </p:nvSpPr>
          <p:spPr>
            <a:xfrm>
              <a:off x="8298061" y="1903255"/>
              <a:ext cx="57740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Actionnably</a:t>
              </a:r>
              <a:endParaRPr sz="6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Good</a:t>
              </a:r>
              <a:endParaRPr sz="600" b="0" i="0" u="none" strike="noStrike" cap="none">
                <a:solidFill>
                  <a:srgbClr val="434343"/>
                </a:solidFill>
                <a:latin typeface="Arial"/>
                <a:ea typeface="Arial"/>
                <a:cs typeface="Arial"/>
                <a:sym typeface="Arial"/>
              </a:endParaRPr>
            </a:p>
          </p:txBody>
        </p:sp>
        <p:sp>
          <p:nvSpPr>
            <p:cNvPr id="1559" name="Google Shape;1559;p10"/>
            <p:cNvSpPr txBox="1"/>
            <p:nvPr/>
          </p:nvSpPr>
          <p:spPr>
            <a:xfrm>
              <a:off x="9093659" y="1900544"/>
              <a:ext cx="57740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Actionnably</a:t>
              </a:r>
              <a:endParaRPr sz="6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bad</a:t>
              </a:r>
              <a:endParaRPr sz="600" b="0" i="0" u="none" strike="noStrike" cap="none">
                <a:solidFill>
                  <a:srgbClr val="434343"/>
                </a:solidFill>
                <a:latin typeface="Arial"/>
                <a:ea typeface="Arial"/>
                <a:cs typeface="Arial"/>
                <a:sym typeface="Arial"/>
              </a:endParaRPr>
            </a:p>
          </p:txBody>
        </p:sp>
        <p:sp>
          <p:nvSpPr>
            <p:cNvPr id="1560" name="Google Shape;1560;p10"/>
            <p:cNvSpPr txBox="1"/>
            <p:nvPr/>
          </p:nvSpPr>
          <p:spPr>
            <a:xfrm>
              <a:off x="9681379" y="1992877"/>
              <a:ext cx="372218" cy="184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Crisis</a:t>
              </a:r>
              <a:endParaRPr sz="600" b="0" i="0" u="none" strike="noStrike" cap="none">
                <a:solidFill>
                  <a:srgbClr val="434343"/>
                </a:solidFill>
                <a:latin typeface="Arial"/>
                <a:ea typeface="Arial"/>
                <a:cs typeface="Arial"/>
                <a:sym typeface="Arial"/>
              </a:endParaRPr>
            </a:p>
          </p:txBody>
        </p:sp>
      </p:grpSp>
      <p:sp>
        <p:nvSpPr>
          <p:cNvPr id="1561" name="Google Shape;1561;p10"/>
          <p:cNvSpPr/>
          <p:nvPr/>
        </p:nvSpPr>
        <p:spPr>
          <a:xfrm>
            <a:off x="3285731" y="2250711"/>
            <a:ext cx="1414573" cy="189643"/>
          </a:xfrm>
          <a:prstGeom prst="roundRect">
            <a:avLst>
              <a:gd name="adj" fmla="val 9477"/>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62" name="Google Shape;1562;p10"/>
          <p:cNvSpPr txBox="1"/>
          <p:nvPr/>
        </p:nvSpPr>
        <p:spPr>
          <a:xfrm>
            <a:off x="595326" y="2109677"/>
            <a:ext cx="172194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Situation à risque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563" name="Google Shape;1563;p10"/>
          <p:cNvSpPr txBox="1"/>
          <p:nvPr/>
        </p:nvSpPr>
        <p:spPr>
          <a:xfrm>
            <a:off x="5809556" y="2158100"/>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1564" name="Google Shape;1564;p10"/>
          <p:cNvSpPr/>
          <p:nvPr/>
        </p:nvSpPr>
        <p:spPr>
          <a:xfrm>
            <a:off x="3285731" y="3086075"/>
            <a:ext cx="1831399" cy="189643"/>
          </a:xfrm>
          <a:prstGeom prst="roundRect">
            <a:avLst>
              <a:gd name="adj" fmla="val 9477"/>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65" name="Google Shape;1565;p10"/>
          <p:cNvSpPr txBox="1"/>
          <p:nvPr/>
        </p:nvSpPr>
        <p:spPr>
          <a:xfrm>
            <a:off x="595326" y="2945041"/>
            <a:ext cx="184858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Victimisation subie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566" name="Google Shape;1566;p10"/>
          <p:cNvSpPr txBox="1"/>
          <p:nvPr/>
        </p:nvSpPr>
        <p:spPr>
          <a:xfrm>
            <a:off x="5809556" y="3005556"/>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sp>
        <p:nvSpPr>
          <p:cNvPr id="1567" name="Google Shape;1567;p10"/>
          <p:cNvSpPr/>
          <p:nvPr/>
        </p:nvSpPr>
        <p:spPr>
          <a:xfrm>
            <a:off x="3285730" y="3921439"/>
            <a:ext cx="522458" cy="189643"/>
          </a:xfrm>
          <a:prstGeom prst="roundRect">
            <a:avLst>
              <a:gd name="adj" fmla="val 9477"/>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68" name="Google Shape;1568;p10"/>
          <p:cNvSpPr txBox="1"/>
          <p:nvPr/>
        </p:nvSpPr>
        <p:spPr>
          <a:xfrm>
            <a:off x="595326" y="3780405"/>
            <a:ext cx="192713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Tentative d’arnaque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569" name="Google Shape;1569;p10"/>
          <p:cNvSpPr txBox="1"/>
          <p:nvPr/>
        </p:nvSpPr>
        <p:spPr>
          <a:xfrm>
            <a:off x="5809556" y="3840920"/>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sp>
        <p:nvSpPr>
          <p:cNvPr id="1570" name="Google Shape;1570;p10"/>
          <p:cNvSpPr/>
          <p:nvPr/>
        </p:nvSpPr>
        <p:spPr>
          <a:xfrm>
            <a:off x="3285730" y="4756803"/>
            <a:ext cx="1606531" cy="189643"/>
          </a:xfrm>
          <a:prstGeom prst="roundRect">
            <a:avLst>
              <a:gd name="adj" fmla="val 9477"/>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71" name="Google Shape;1571;p10"/>
          <p:cNvSpPr txBox="1"/>
          <p:nvPr/>
        </p:nvSpPr>
        <p:spPr>
          <a:xfrm>
            <a:off x="595327" y="4481913"/>
            <a:ext cx="2327886"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Exposition à du contenus choquants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572" name="Google Shape;1572;p10"/>
          <p:cNvSpPr txBox="1"/>
          <p:nvPr/>
        </p:nvSpPr>
        <p:spPr>
          <a:xfrm>
            <a:off x="5809556" y="4676284"/>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66%</a:t>
            </a:r>
            <a:endParaRPr sz="1600" b="0" i="0" u="none" strike="noStrike" cap="none">
              <a:solidFill>
                <a:srgbClr val="434343"/>
              </a:solidFill>
              <a:latin typeface="PT Sans"/>
              <a:ea typeface="PT Sans"/>
              <a:cs typeface="PT Sans"/>
              <a:sym typeface="PT Sans"/>
            </a:endParaRPr>
          </a:p>
        </p:txBody>
      </p:sp>
      <p:sp>
        <p:nvSpPr>
          <p:cNvPr id="1573" name="Google Shape;1573;p10"/>
          <p:cNvSpPr/>
          <p:nvPr/>
        </p:nvSpPr>
        <p:spPr>
          <a:xfrm>
            <a:off x="3285730" y="5592167"/>
            <a:ext cx="2166520" cy="189643"/>
          </a:xfrm>
          <a:prstGeom prst="roundRect">
            <a:avLst>
              <a:gd name="adj" fmla="val 9477"/>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74" name="Google Shape;1574;p10"/>
          <p:cNvSpPr txBox="1"/>
          <p:nvPr/>
        </p:nvSpPr>
        <p:spPr>
          <a:xfrm>
            <a:off x="595326" y="5451133"/>
            <a:ext cx="193354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Agissement agressif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575" name="Google Shape;1575;p10"/>
          <p:cNvSpPr txBox="1"/>
          <p:nvPr/>
        </p:nvSpPr>
        <p:spPr>
          <a:xfrm>
            <a:off x="5809556" y="5511648"/>
            <a:ext cx="56778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90%</a:t>
            </a:r>
            <a:endParaRPr sz="1600" b="0" i="0" u="none" strike="noStrike" cap="none">
              <a:solidFill>
                <a:srgbClr val="434343"/>
              </a:solidFill>
              <a:latin typeface="PT Sans"/>
              <a:ea typeface="PT Sans"/>
              <a:cs typeface="PT Sans"/>
              <a:sym typeface="PT Sans"/>
            </a:endParaRPr>
          </a:p>
        </p:txBody>
      </p:sp>
      <p:pic>
        <p:nvPicPr>
          <p:cNvPr id="1576" name="Google Shape;1576;p10" descr="Badge Follow outline"/>
          <p:cNvPicPr preferRelativeResize="0"/>
          <p:nvPr/>
        </p:nvPicPr>
        <p:blipFill rotWithShape="1">
          <a:blip r:embed="rId6">
            <a:alphaModFix/>
          </a:blip>
          <a:srcRect/>
          <a:stretch/>
        </p:blipFill>
        <p:spPr>
          <a:xfrm>
            <a:off x="7367299" y="2158100"/>
            <a:ext cx="338554" cy="338554"/>
          </a:xfrm>
          <a:prstGeom prst="rect">
            <a:avLst/>
          </a:prstGeom>
          <a:noFill/>
          <a:ln>
            <a:noFill/>
          </a:ln>
        </p:spPr>
      </p:pic>
      <p:pic>
        <p:nvPicPr>
          <p:cNvPr id="1577" name="Google Shape;1577;p10" descr="Badge Follow outline"/>
          <p:cNvPicPr preferRelativeResize="0"/>
          <p:nvPr/>
        </p:nvPicPr>
        <p:blipFill rotWithShape="1">
          <a:blip r:embed="rId6">
            <a:alphaModFix/>
          </a:blip>
          <a:srcRect/>
          <a:stretch/>
        </p:blipFill>
        <p:spPr>
          <a:xfrm>
            <a:off x="7367299" y="3000024"/>
            <a:ext cx="338554" cy="338554"/>
          </a:xfrm>
          <a:prstGeom prst="rect">
            <a:avLst/>
          </a:prstGeom>
          <a:noFill/>
          <a:ln>
            <a:noFill/>
          </a:ln>
        </p:spPr>
      </p:pic>
      <p:pic>
        <p:nvPicPr>
          <p:cNvPr id="1578" name="Google Shape;1578;p10" descr="Badge Follow outline"/>
          <p:cNvPicPr preferRelativeResize="0"/>
          <p:nvPr/>
        </p:nvPicPr>
        <p:blipFill rotWithShape="1">
          <a:blip r:embed="rId6">
            <a:alphaModFix/>
          </a:blip>
          <a:srcRect/>
          <a:stretch/>
        </p:blipFill>
        <p:spPr>
          <a:xfrm>
            <a:off x="7367299" y="3806070"/>
            <a:ext cx="338554" cy="338554"/>
          </a:xfrm>
          <a:prstGeom prst="rect">
            <a:avLst/>
          </a:prstGeom>
          <a:noFill/>
          <a:ln>
            <a:noFill/>
          </a:ln>
        </p:spPr>
      </p:pic>
      <p:pic>
        <p:nvPicPr>
          <p:cNvPr id="1579" name="Google Shape;1579;p10" descr="Badge Follow outline"/>
          <p:cNvPicPr preferRelativeResize="0"/>
          <p:nvPr/>
        </p:nvPicPr>
        <p:blipFill rotWithShape="1">
          <a:blip r:embed="rId6">
            <a:alphaModFix/>
          </a:blip>
          <a:srcRect/>
          <a:stretch/>
        </p:blipFill>
        <p:spPr>
          <a:xfrm>
            <a:off x="7367299" y="4651191"/>
            <a:ext cx="338554" cy="338554"/>
          </a:xfrm>
          <a:prstGeom prst="rect">
            <a:avLst/>
          </a:prstGeom>
          <a:noFill/>
          <a:ln>
            <a:noFill/>
          </a:ln>
        </p:spPr>
      </p:pic>
      <p:pic>
        <p:nvPicPr>
          <p:cNvPr id="1580" name="Google Shape;1580;p10" descr="Badge Follow outline"/>
          <p:cNvPicPr preferRelativeResize="0"/>
          <p:nvPr/>
        </p:nvPicPr>
        <p:blipFill rotWithShape="1">
          <a:blip r:embed="rId6">
            <a:alphaModFix/>
          </a:blip>
          <a:srcRect/>
          <a:stretch/>
        </p:blipFill>
        <p:spPr>
          <a:xfrm>
            <a:off x="7367299" y="5517552"/>
            <a:ext cx="338554" cy="338554"/>
          </a:xfrm>
          <a:prstGeom prst="rect">
            <a:avLst/>
          </a:prstGeom>
          <a:noFill/>
          <a:ln>
            <a:noFill/>
          </a:ln>
        </p:spPr>
      </p:pic>
      <p:sp>
        <p:nvSpPr>
          <p:cNvPr id="1581" name="Google Shape;1581;p10"/>
          <p:cNvSpPr txBox="1"/>
          <p:nvPr/>
        </p:nvSpPr>
        <p:spPr>
          <a:xfrm>
            <a:off x="7006388" y="-2757225"/>
            <a:ext cx="4526240" cy="2893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Cybervictimisation  🡪 Pedro</a:t>
            </a:r>
            <a:endParaRPr sz="1400" b="0" i="0" u="none" strike="noStrike" cap="none">
              <a:solidFill>
                <a:schemeClr val="dk1"/>
              </a:solidFill>
              <a:latin typeface="Arial"/>
              <a:ea typeface="Arial"/>
              <a:cs typeface="Arial"/>
              <a:sym typeface="Arial"/>
            </a:endParaRPr>
          </a:p>
          <a:p>
            <a:pPr marL="685800" marR="0" lvl="1"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Taux d’enfant victime de cyberviolence. Au moins un motif (Au moins un point Victimation subie/Tentative Arnaque/Expositions contenus choquants. </a:t>
            </a:r>
            <a:r>
              <a:rPr lang="fr-FR" sz="1400" b="1" i="0" u="none" strike="noStrike" cap="none">
                <a:solidFill>
                  <a:schemeClr val="dk1"/>
                </a:solidFill>
                <a:latin typeface="Arial"/>
                <a:ea typeface="Arial"/>
                <a:cs typeface="Arial"/>
                <a:sym typeface="Arial"/>
              </a:rPr>
              <a:t>catégories en rose</a:t>
            </a:r>
            <a:r>
              <a:rPr lang="fr-FR" sz="14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2 jauges → pourcentage d’enfant qui ont vécu au moins un motif</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 pourcentage d’enfants qui on vécu plus d’un motif</a:t>
            </a:r>
            <a:endParaRPr sz="14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Possibilité de zoomer de drill down avec scoring à chaque niveau ( famille de motif, motif)</a:t>
            </a:r>
            <a:endParaRPr sz="1400" b="0" i="0" u="none" strike="noStrike" cap="none">
              <a:solidFill>
                <a:srgbClr val="000000"/>
              </a:solidFill>
              <a:latin typeface="Arial"/>
              <a:ea typeface="Arial"/>
              <a:cs typeface="Arial"/>
              <a:sym typeface="Arial"/>
            </a:endParaRPr>
          </a:p>
          <a:p>
            <a:pPr marL="685800" marR="0" lvl="1" indent="-228600" algn="l" rtl="0">
              <a:lnSpc>
                <a:spcPct val="100000"/>
              </a:lnSpc>
              <a:spcBef>
                <a:spcPts val="0"/>
              </a:spcBef>
              <a:spcAft>
                <a:spcPts val="0"/>
              </a:spcAft>
              <a:buClr>
                <a:schemeClr val="dk1"/>
              </a:buClr>
              <a:buSzPts val="1400"/>
              <a:buFont typeface="Arial"/>
              <a:buChar char="•"/>
            </a:pPr>
            <a:r>
              <a:rPr lang="fr-FR" sz="1400" b="0" i="0" u="none" strike="noStrike" cap="none">
                <a:solidFill>
                  <a:schemeClr val="dk1"/>
                </a:solidFill>
                <a:latin typeface="Arial"/>
                <a:ea typeface="Arial"/>
                <a:cs typeface="Arial"/>
                <a:sym typeface="Arial"/>
              </a:rPr>
              <a:t>2 jauges pour les stratégies</a:t>
            </a:r>
            <a:endParaRPr sz="1400" b="0" i="0" u="none" strike="noStrike" cap="none">
              <a:solidFill>
                <a:srgbClr val="000000"/>
              </a:solidFill>
              <a:latin typeface="Arial"/>
              <a:ea typeface="Arial"/>
              <a:cs typeface="Arial"/>
              <a:sym typeface="Arial"/>
            </a:endParaRPr>
          </a:p>
        </p:txBody>
      </p:sp>
      <p:graphicFrame>
        <p:nvGraphicFramePr>
          <p:cNvPr id="1582" name="Google Shape;1582;p10"/>
          <p:cNvGraphicFramePr/>
          <p:nvPr/>
        </p:nvGraphicFramePr>
        <p:xfrm>
          <a:off x="-3558900" y="2532279"/>
          <a:ext cx="3000000" cy="3000000"/>
        </p:xfrm>
        <a:graphic>
          <a:graphicData uri="http://schemas.openxmlformats.org/drawingml/2006/table">
            <a:tbl>
              <a:tblPr>
                <a:noFill/>
                <a:tableStyleId>{285D991A-EF46-4BEF-9B7F-7819CFFDECFD}</a:tableStyleId>
              </a:tblPr>
              <a:tblGrid>
                <a:gridCol w="2936600">
                  <a:extLst>
                    <a:ext uri="{9D8B030D-6E8A-4147-A177-3AD203B41FA5}">
                      <a16:colId xmlns:a16="http://schemas.microsoft.com/office/drawing/2014/main" val="20000"/>
                    </a:ext>
                  </a:extLst>
                </a:gridCol>
              </a:tblGrid>
              <a:tr h="302700">
                <a:tc>
                  <a:txBody>
                    <a:bodyPr/>
                    <a:lstStyle/>
                    <a:p>
                      <a:pPr marL="0" marR="0" lvl="0" indent="0" algn="l" rtl="0">
                        <a:lnSpc>
                          <a:spcPct val="100000"/>
                        </a:lnSpc>
                        <a:spcBef>
                          <a:spcPts val="0"/>
                        </a:spcBef>
                        <a:spcAft>
                          <a:spcPts val="0"/>
                        </a:spcAft>
                        <a:buClr>
                          <a:srgbClr val="000000"/>
                        </a:buClr>
                        <a:buSzPts val="1200"/>
                        <a:buFont typeface="Arial"/>
                        <a:buNone/>
                      </a:pPr>
                      <a:r>
                        <a:rPr lang="fr-FR" sz="1200" b="1" u="none" strike="noStrike" cap="none"/>
                        <a:t>SITUATIONS À RISQUE</a:t>
                      </a:r>
                      <a:endParaRPr sz="1400" u="none" strike="noStrike" cap="none"/>
                    </a:p>
                  </a:txBody>
                  <a:tcPr marL="28575" marR="285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AD1DC"/>
                    </a:solidFill>
                  </a:tcPr>
                </a:tc>
                <a:extLst>
                  <a:ext uri="{0D108BD9-81ED-4DB2-BD59-A6C34878D82A}">
                    <a16:rowId xmlns:a16="http://schemas.microsoft.com/office/drawing/2014/main" val="10000"/>
                  </a:ext>
                </a:extLst>
              </a:tr>
              <a:tr h="302700">
                <a:tc>
                  <a:txBody>
                    <a:bodyPr/>
                    <a:lstStyle/>
                    <a:p>
                      <a:pPr marL="0" marR="0" lvl="0" indent="0" algn="l" rtl="0">
                        <a:lnSpc>
                          <a:spcPct val="100000"/>
                        </a:lnSpc>
                        <a:spcBef>
                          <a:spcPts val="0"/>
                        </a:spcBef>
                        <a:spcAft>
                          <a:spcPts val="0"/>
                        </a:spcAft>
                        <a:buClr>
                          <a:srgbClr val="000000"/>
                        </a:buClr>
                        <a:buSzPts val="1200"/>
                        <a:buFont typeface="Arial"/>
                        <a:buNone/>
                      </a:pPr>
                      <a:r>
                        <a:rPr lang="fr-FR" sz="1200" b="1" u="none" strike="noStrike" cap="none"/>
                        <a:t>VICTIMISATION SUBIE</a:t>
                      </a:r>
                      <a:endParaRPr sz="1400" u="none" strike="noStrike" cap="none"/>
                    </a:p>
                  </a:txBody>
                  <a:tcPr marL="28575" marR="285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D1DC"/>
                    </a:solidFill>
                  </a:tcPr>
                </a:tc>
                <a:extLst>
                  <a:ext uri="{0D108BD9-81ED-4DB2-BD59-A6C34878D82A}">
                    <a16:rowId xmlns:a16="http://schemas.microsoft.com/office/drawing/2014/main" val="10001"/>
                  </a:ext>
                </a:extLst>
              </a:tr>
              <a:tr h="302700">
                <a:tc>
                  <a:txBody>
                    <a:bodyPr/>
                    <a:lstStyle/>
                    <a:p>
                      <a:pPr marL="0" marR="0" lvl="0" indent="0" algn="l" rtl="0">
                        <a:lnSpc>
                          <a:spcPct val="100000"/>
                        </a:lnSpc>
                        <a:spcBef>
                          <a:spcPts val="0"/>
                        </a:spcBef>
                        <a:spcAft>
                          <a:spcPts val="0"/>
                        </a:spcAft>
                        <a:buClr>
                          <a:srgbClr val="000000"/>
                        </a:buClr>
                        <a:buSzPts val="1200"/>
                        <a:buFont typeface="Arial"/>
                        <a:buNone/>
                      </a:pPr>
                      <a:r>
                        <a:rPr lang="fr-FR" sz="1200" b="1" u="none" strike="noStrike" cap="none"/>
                        <a:t>TENTATIVE ARNAQUE</a:t>
                      </a:r>
                      <a:endParaRPr sz="1400" u="none" strike="noStrike" cap="none"/>
                    </a:p>
                  </a:txBody>
                  <a:tcPr marL="28575" marR="285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D1DC"/>
                    </a:solidFill>
                  </a:tcPr>
                </a:tc>
                <a:extLst>
                  <a:ext uri="{0D108BD9-81ED-4DB2-BD59-A6C34878D82A}">
                    <a16:rowId xmlns:a16="http://schemas.microsoft.com/office/drawing/2014/main" val="10002"/>
                  </a:ext>
                </a:extLst>
              </a:tr>
              <a:tr h="302700">
                <a:tc>
                  <a:txBody>
                    <a:bodyPr/>
                    <a:lstStyle/>
                    <a:p>
                      <a:pPr marL="0" marR="0" lvl="0" indent="0" algn="l" rtl="0">
                        <a:lnSpc>
                          <a:spcPct val="100000"/>
                        </a:lnSpc>
                        <a:spcBef>
                          <a:spcPts val="0"/>
                        </a:spcBef>
                        <a:spcAft>
                          <a:spcPts val="0"/>
                        </a:spcAft>
                        <a:buClr>
                          <a:srgbClr val="000000"/>
                        </a:buClr>
                        <a:buSzPts val="1200"/>
                        <a:buFont typeface="Arial"/>
                        <a:buNone/>
                      </a:pPr>
                      <a:r>
                        <a:rPr lang="fr-FR" sz="1200" b="1" u="none" strike="noStrike" cap="none"/>
                        <a:t>EXPOSITION CONTENUS CHOQUANTS</a:t>
                      </a:r>
                      <a:endParaRPr sz="1400" u="none" strike="noStrike" cap="none"/>
                    </a:p>
                  </a:txBody>
                  <a:tcPr marL="28575" marR="285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D1DC"/>
                    </a:solidFill>
                  </a:tcPr>
                </a:tc>
                <a:extLst>
                  <a:ext uri="{0D108BD9-81ED-4DB2-BD59-A6C34878D82A}">
                    <a16:rowId xmlns:a16="http://schemas.microsoft.com/office/drawing/2014/main" val="10003"/>
                  </a:ext>
                </a:extLst>
              </a:tr>
              <a:tr h="302700">
                <a:tc>
                  <a:txBody>
                    <a:bodyPr/>
                    <a:lstStyle/>
                    <a:p>
                      <a:pPr marL="0" marR="0" lvl="0" indent="0" algn="l" rtl="0">
                        <a:lnSpc>
                          <a:spcPct val="100000"/>
                        </a:lnSpc>
                        <a:spcBef>
                          <a:spcPts val="0"/>
                        </a:spcBef>
                        <a:spcAft>
                          <a:spcPts val="0"/>
                        </a:spcAft>
                        <a:buClr>
                          <a:srgbClr val="000000"/>
                        </a:buClr>
                        <a:buSzPts val="1200"/>
                        <a:buFont typeface="Arial"/>
                        <a:buNone/>
                      </a:pPr>
                      <a:r>
                        <a:rPr lang="fr-FR" sz="1200" b="1" u="none" strike="noStrike" cap="none"/>
                        <a:t>MOTIFS DE VICTIMISATION SUBIE</a:t>
                      </a:r>
                      <a:endParaRPr sz="1400" u="none" strike="noStrike" cap="none"/>
                    </a:p>
                  </a:txBody>
                  <a:tcPr marL="28575" marR="285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D1DC"/>
                    </a:solidFill>
                  </a:tcPr>
                </a:tc>
                <a:extLst>
                  <a:ext uri="{0D108BD9-81ED-4DB2-BD59-A6C34878D82A}">
                    <a16:rowId xmlns:a16="http://schemas.microsoft.com/office/drawing/2014/main" val="10004"/>
                  </a:ext>
                </a:extLst>
              </a:tr>
              <a:tr h="302700">
                <a:tc>
                  <a:txBody>
                    <a:bodyPr/>
                    <a:lstStyle/>
                    <a:p>
                      <a:pPr marL="0" marR="0" lvl="0" indent="0" algn="l" rtl="0">
                        <a:lnSpc>
                          <a:spcPct val="100000"/>
                        </a:lnSpc>
                        <a:spcBef>
                          <a:spcPts val="0"/>
                        </a:spcBef>
                        <a:spcAft>
                          <a:spcPts val="0"/>
                        </a:spcAft>
                        <a:buClr>
                          <a:srgbClr val="000000"/>
                        </a:buClr>
                        <a:buSzPts val="1200"/>
                        <a:buFont typeface="Arial"/>
                        <a:buNone/>
                      </a:pPr>
                      <a:r>
                        <a:rPr lang="fr-FR" sz="1200" b="1" u="none" strike="noStrike" cap="none"/>
                        <a:t>AGRESSIONS ACTION</a:t>
                      </a:r>
                      <a:endParaRPr sz="1400" u="none" strike="noStrike" cap="none"/>
                    </a:p>
                  </a:txBody>
                  <a:tcPr marL="28575" marR="285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D1DC"/>
                    </a:solidFill>
                  </a:tcPr>
                </a:tc>
                <a:extLst>
                  <a:ext uri="{0D108BD9-81ED-4DB2-BD59-A6C34878D82A}">
                    <a16:rowId xmlns:a16="http://schemas.microsoft.com/office/drawing/2014/main" val="10005"/>
                  </a:ext>
                </a:extLst>
              </a:tr>
            </a:tbl>
          </a:graphicData>
        </a:graphic>
      </p:graphicFrame>
      <p:sp>
        <p:nvSpPr>
          <p:cNvPr id="1583" name="Google Shape;1583;p10"/>
          <p:cNvSpPr txBox="1"/>
          <p:nvPr/>
        </p:nvSpPr>
        <p:spPr>
          <a:xfrm>
            <a:off x="8068371" y="4123031"/>
            <a:ext cx="3075616"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26E3C5"/>
                </a:solidFill>
                <a:latin typeface="PT Sans"/>
                <a:ea typeface="PT Sans"/>
                <a:cs typeface="PT Sans"/>
                <a:sym typeface="PT Sans"/>
              </a:rPr>
              <a:t>15%</a:t>
            </a:r>
            <a:r>
              <a:rPr lang="fr-FR" sz="2400" b="1" i="0" u="none" strike="noStrike" cap="none">
                <a:solidFill>
                  <a:srgbClr val="26E3C5"/>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ont subi une cyber agression à caractère discriminatoire (</a:t>
            </a:r>
            <a:r>
              <a:rPr lang="fr-FR" sz="2400" b="0" i="0" u="sng" strike="noStrike" cap="none">
                <a:solidFill>
                  <a:srgbClr val="434343"/>
                </a:solidFill>
                <a:latin typeface="PT Sans"/>
                <a:ea typeface="PT Sans"/>
                <a:cs typeface="PT Sans"/>
                <a:sym typeface="PT Sans"/>
              </a:rPr>
              <a:t>détail</a:t>
            </a:r>
            <a:r>
              <a:rPr lang="fr-FR" sz="2400" b="1" i="0" u="none" strike="noStrike" cap="none">
                <a:solidFill>
                  <a:srgbClr val="434343"/>
                </a:solidFill>
                <a:latin typeface="PT Sans"/>
                <a:ea typeface="PT Sans"/>
                <a:cs typeface="PT Sans"/>
                <a:sym typeface="PT Sans"/>
              </a:rPr>
              <a:t>)</a:t>
            </a:r>
            <a:endParaRPr sz="1400" b="0" i="0" u="none" strike="noStrike" cap="none">
              <a:solidFill>
                <a:srgbClr val="000000"/>
              </a:solidFill>
              <a:latin typeface="Arial"/>
              <a:ea typeface="Arial"/>
              <a:cs typeface="Arial"/>
              <a:sym typeface="Arial"/>
            </a:endParaRPr>
          </a:p>
        </p:txBody>
      </p:sp>
      <p:sp>
        <p:nvSpPr>
          <p:cNvPr id="1584" name="Google Shape;1584;p10"/>
          <p:cNvSpPr/>
          <p:nvPr/>
        </p:nvSpPr>
        <p:spPr>
          <a:xfrm>
            <a:off x="6382215" y="3061301"/>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85" name="Google Shape;1585;p10"/>
          <p:cNvSpPr/>
          <p:nvPr/>
        </p:nvSpPr>
        <p:spPr>
          <a:xfrm>
            <a:off x="6611746" y="3061301"/>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86" name="Google Shape;1586;p10"/>
          <p:cNvSpPr/>
          <p:nvPr/>
        </p:nvSpPr>
        <p:spPr>
          <a:xfrm>
            <a:off x="6382215" y="3867347"/>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87" name="Google Shape;1587;p10"/>
          <p:cNvSpPr/>
          <p:nvPr/>
        </p:nvSpPr>
        <p:spPr>
          <a:xfrm>
            <a:off x="6611746" y="3867347"/>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88" name="Google Shape;1588;p10"/>
          <p:cNvSpPr/>
          <p:nvPr/>
        </p:nvSpPr>
        <p:spPr>
          <a:xfrm>
            <a:off x="6382215" y="4730446"/>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89" name="Google Shape;1589;p10"/>
          <p:cNvSpPr/>
          <p:nvPr/>
        </p:nvSpPr>
        <p:spPr>
          <a:xfrm>
            <a:off x="6611746" y="4730446"/>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0" name="Google Shape;1590;p10"/>
          <p:cNvSpPr/>
          <p:nvPr/>
        </p:nvSpPr>
        <p:spPr>
          <a:xfrm>
            <a:off x="6382215" y="5572925"/>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1" name="Google Shape;1591;p10"/>
          <p:cNvSpPr/>
          <p:nvPr/>
        </p:nvSpPr>
        <p:spPr>
          <a:xfrm>
            <a:off x="6611746" y="5572925"/>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2" name="Google Shape;1592;p10"/>
          <p:cNvSpPr/>
          <p:nvPr/>
        </p:nvSpPr>
        <p:spPr>
          <a:xfrm>
            <a:off x="6611746" y="2229161"/>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593" name="Google Shape;1593;p10"/>
          <p:cNvGrpSpPr/>
          <p:nvPr/>
        </p:nvGrpSpPr>
        <p:grpSpPr>
          <a:xfrm>
            <a:off x="5201001" y="428832"/>
            <a:ext cx="2508588" cy="396000"/>
            <a:chOff x="6368294" y="504470"/>
            <a:chExt cx="1505276" cy="336976"/>
          </a:xfrm>
        </p:grpSpPr>
        <p:sp>
          <p:nvSpPr>
            <p:cNvPr id="1594" name="Google Shape;1594;p10"/>
            <p:cNvSpPr/>
            <p:nvPr/>
          </p:nvSpPr>
          <p:spPr>
            <a:xfrm>
              <a:off x="6490215" y="504470"/>
              <a:ext cx="1261008" cy="336976"/>
            </a:xfrm>
            <a:prstGeom prst="rect">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5" name="Google Shape;1595;p10"/>
            <p:cNvSpPr/>
            <p:nvPr/>
          </p:nvSpPr>
          <p:spPr>
            <a:xfrm>
              <a:off x="6368294" y="504470"/>
              <a:ext cx="237619" cy="336976"/>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6" name="Google Shape;1596;p10"/>
            <p:cNvSpPr/>
            <p:nvPr/>
          </p:nvSpPr>
          <p:spPr>
            <a:xfrm>
              <a:off x="7635951" y="504470"/>
              <a:ext cx="237619" cy="336976"/>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597" name="Google Shape;1597;p10"/>
          <p:cNvGrpSpPr/>
          <p:nvPr/>
        </p:nvGrpSpPr>
        <p:grpSpPr>
          <a:xfrm>
            <a:off x="6463294" y="482832"/>
            <a:ext cx="1157139" cy="288000"/>
            <a:chOff x="6368294" y="504470"/>
            <a:chExt cx="694340" cy="245074"/>
          </a:xfrm>
        </p:grpSpPr>
        <p:sp>
          <p:nvSpPr>
            <p:cNvPr id="1598" name="Google Shape;1598;p10"/>
            <p:cNvSpPr/>
            <p:nvPr/>
          </p:nvSpPr>
          <p:spPr>
            <a:xfrm>
              <a:off x="6454701" y="504470"/>
              <a:ext cx="521526" cy="245074"/>
            </a:xfrm>
            <a:prstGeom prst="rect">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9" name="Google Shape;1599;p10"/>
            <p:cNvSpPr/>
            <p:nvPr/>
          </p:nvSpPr>
          <p:spPr>
            <a:xfrm>
              <a:off x="6368294" y="504470"/>
              <a:ext cx="172814" cy="245074"/>
            </a:xfrm>
            <a:prstGeom prst="ellipse">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00" name="Google Shape;1600;p10"/>
            <p:cNvSpPr/>
            <p:nvPr/>
          </p:nvSpPr>
          <p:spPr>
            <a:xfrm>
              <a:off x="6889820" y="504470"/>
              <a:ext cx="172814" cy="245074"/>
            </a:xfrm>
            <a:prstGeom prst="ellipse">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601" name="Google Shape;1601;p10"/>
          <p:cNvSpPr txBox="1"/>
          <p:nvPr/>
        </p:nvSpPr>
        <p:spPr>
          <a:xfrm>
            <a:off x="5540988" y="482831"/>
            <a:ext cx="60785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1602" name="Google Shape;1602;p10"/>
          <p:cNvSpPr txBox="1"/>
          <p:nvPr/>
        </p:nvSpPr>
        <p:spPr>
          <a:xfrm>
            <a:off x="6731480" y="482831"/>
            <a:ext cx="68159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sp>
        <p:nvSpPr>
          <p:cNvPr id="1603" name="Google Shape;1603;p10"/>
          <p:cNvSpPr/>
          <p:nvPr/>
        </p:nvSpPr>
        <p:spPr>
          <a:xfrm rot="-1468675">
            <a:off x="-2670304" y="-382756"/>
            <a:ext cx="3392845" cy="560372"/>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chemeClr val="lt1"/>
                </a:solidFill>
                <a:latin typeface="Arial"/>
                <a:ea typeface="Arial"/>
                <a:cs typeface="Arial"/>
                <a:sym typeface="Arial"/>
              </a:rPr>
              <a:t>Essais w action dot</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pic>
        <p:nvPicPr>
          <p:cNvPr id="1609" name="Google Shape;1609;g34e6a128754_6_1000"/>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1610" name="Google Shape;1610;g34e6a128754_6_1000"/>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Réactions et stratégies</a:t>
            </a:r>
            <a:endParaRPr sz="2400" b="1" i="0" u="none" strike="noStrike" cap="none">
              <a:solidFill>
                <a:srgbClr val="434343"/>
              </a:solidFill>
              <a:latin typeface="PT Sans"/>
              <a:ea typeface="PT Sans"/>
              <a:cs typeface="PT Sans"/>
              <a:sym typeface="PT Sans"/>
            </a:endParaRPr>
          </a:p>
        </p:txBody>
      </p:sp>
      <p:grpSp>
        <p:nvGrpSpPr>
          <p:cNvPr id="1611" name="Google Shape;1611;g34e6a128754_6_1000"/>
          <p:cNvGrpSpPr/>
          <p:nvPr/>
        </p:nvGrpSpPr>
        <p:grpSpPr>
          <a:xfrm>
            <a:off x="595325" y="2036242"/>
            <a:ext cx="7406889" cy="661998"/>
            <a:chOff x="595325" y="2036242"/>
            <a:chExt cx="7406889" cy="661998"/>
          </a:xfrm>
        </p:grpSpPr>
        <p:sp>
          <p:nvSpPr>
            <p:cNvPr id="1612" name="Google Shape;1612;g34e6a128754_6_1000"/>
            <p:cNvSpPr txBox="1"/>
            <p:nvPr/>
          </p:nvSpPr>
          <p:spPr>
            <a:xfrm>
              <a:off x="595325" y="2197792"/>
              <a:ext cx="2579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Réactions</a:t>
              </a:r>
              <a:endParaRPr sz="1600" b="0" i="0" u="none" strike="noStrike" cap="none">
                <a:solidFill>
                  <a:srgbClr val="434343"/>
                </a:solidFill>
                <a:latin typeface="PT Sans"/>
                <a:ea typeface="PT Sans"/>
                <a:cs typeface="PT Sans"/>
                <a:sym typeface="PT Sans"/>
              </a:endParaRPr>
            </a:p>
          </p:txBody>
        </p:sp>
        <p:grpSp>
          <p:nvGrpSpPr>
            <p:cNvPr id="1613" name="Google Shape;1613;g34e6a128754_6_1000"/>
            <p:cNvGrpSpPr/>
            <p:nvPr/>
          </p:nvGrpSpPr>
          <p:grpSpPr>
            <a:xfrm>
              <a:off x="3325913" y="2036242"/>
              <a:ext cx="4676301" cy="661998"/>
              <a:chOff x="3325913" y="2036242"/>
              <a:chExt cx="4676301" cy="661998"/>
            </a:xfrm>
          </p:grpSpPr>
          <p:sp>
            <p:nvSpPr>
              <p:cNvPr id="1614" name="Google Shape;1614;g34e6a128754_6_1000"/>
              <p:cNvSpPr txBox="1"/>
              <p:nvPr/>
            </p:nvSpPr>
            <p:spPr>
              <a:xfrm>
                <a:off x="332591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615" name="Google Shape;1615;g34e6a128754_6_1000"/>
              <p:cNvSpPr txBox="1"/>
              <p:nvPr/>
            </p:nvSpPr>
            <p:spPr>
              <a:xfrm>
                <a:off x="4526138" y="2174862"/>
                <a:ext cx="4755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t>
                </a:r>
                <a:endParaRPr sz="16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a:t>
                </a:r>
                <a:endParaRPr sz="1200" b="0" i="0" u="none" strike="noStrike" cap="none">
                  <a:solidFill>
                    <a:srgbClr val="434343"/>
                  </a:solidFill>
                  <a:latin typeface="PT Sans"/>
                  <a:ea typeface="PT Sans"/>
                  <a:cs typeface="PT Sans"/>
                  <a:sym typeface="PT Sans"/>
                </a:endParaRPr>
              </a:p>
            </p:txBody>
          </p:sp>
          <p:sp>
            <p:nvSpPr>
              <p:cNvPr id="1616" name="Google Shape;1616;g34e6a128754_6_1000"/>
              <p:cNvSpPr txBox="1"/>
              <p:nvPr/>
            </p:nvSpPr>
            <p:spPr>
              <a:xfrm>
                <a:off x="51262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617" name="Google Shape;1617;g34e6a128754_6_1000"/>
              <p:cNvSpPr txBox="1"/>
              <p:nvPr/>
            </p:nvSpPr>
            <p:spPr>
              <a:xfrm>
                <a:off x="57263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618" name="Google Shape;1618;g34e6a128754_6_1000"/>
              <p:cNvSpPr txBox="1"/>
              <p:nvPr/>
            </p:nvSpPr>
            <p:spPr>
              <a:xfrm>
                <a:off x="6326488" y="2036242"/>
                <a:ext cx="4755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fr-FR" sz="2500" b="0" i="0" u="none" strike="noStrike" cap="none">
                    <a:solidFill>
                      <a:srgbClr val="434343"/>
                    </a:solidFill>
                    <a:latin typeface="PT Sans"/>
                    <a:ea typeface="PT Sans"/>
                    <a:cs typeface="PT Sans"/>
                    <a:sym typeface="PT Sans"/>
                  </a:rPr>
                  <a:t>😡</a:t>
                </a:r>
                <a:endParaRPr sz="25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29%</a:t>
                </a:r>
                <a:endParaRPr sz="1200" b="0" i="0" u="none" strike="noStrike" cap="none">
                  <a:solidFill>
                    <a:srgbClr val="434343"/>
                  </a:solidFill>
                  <a:latin typeface="PT Sans"/>
                  <a:ea typeface="PT Sans"/>
                  <a:cs typeface="PT Sans"/>
                  <a:sym typeface="PT Sans"/>
                </a:endParaRPr>
              </a:p>
            </p:txBody>
          </p:sp>
          <p:sp>
            <p:nvSpPr>
              <p:cNvPr id="1619" name="Google Shape;1619;g34e6a128754_6_1000"/>
              <p:cNvSpPr txBox="1"/>
              <p:nvPr/>
            </p:nvSpPr>
            <p:spPr>
              <a:xfrm>
                <a:off x="6926588"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620" name="Google Shape;1620;g34e6a128754_6_1000"/>
              <p:cNvSpPr txBox="1"/>
              <p:nvPr/>
            </p:nvSpPr>
            <p:spPr>
              <a:xfrm>
                <a:off x="7526714" y="2205640"/>
                <a:ext cx="4755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a:t>
                </a:r>
                <a:endParaRPr sz="14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a:t>
                </a:r>
                <a:endParaRPr sz="1200" b="0" i="0" u="none" strike="noStrike" cap="none">
                  <a:solidFill>
                    <a:srgbClr val="434343"/>
                  </a:solidFill>
                  <a:latin typeface="PT Sans"/>
                  <a:ea typeface="PT Sans"/>
                  <a:cs typeface="PT Sans"/>
                  <a:sym typeface="PT Sans"/>
                </a:endParaRPr>
              </a:p>
            </p:txBody>
          </p:sp>
          <p:sp>
            <p:nvSpPr>
              <p:cNvPr id="1621" name="Google Shape;1621;g34e6a128754_6_1000"/>
              <p:cNvSpPr txBox="1"/>
              <p:nvPr/>
            </p:nvSpPr>
            <p:spPr>
              <a:xfrm>
                <a:off x="3926039" y="2144085"/>
                <a:ext cx="4755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434343"/>
                    </a:solidFill>
                    <a:latin typeface="PT Sans"/>
                    <a:ea typeface="PT Sans"/>
                    <a:cs typeface="PT Sans"/>
                    <a:sym typeface="PT Sans"/>
                  </a:rPr>
                  <a:t>😖</a:t>
                </a:r>
                <a:endParaRPr sz="18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a:t>
                </a:r>
                <a:endParaRPr sz="1200" b="0" i="0" u="none" strike="noStrike" cap="none">
                  <a:solidFill>
                    <a:srgbClr val="434343"/>
                  </a:solidFill>
                  <a:latin typeface="PT Sans"/>
                  <a:ea typeface="PT Sans"/>
                  <a:cs typeface="PT Sans"/>
                  <a:sym typeface="PT Sans"/>
                </a:endParaRPr>
              </a:p>
            </p:txBody>
          </p:sp>
        </p:grpSp>
      </p:grpSp>
      <p:grpSp>
        <p:nvGrpSpPr>
          <p:cNvPr id="1622" name="Google Shape;1622;g34e6a128754_6_1000"/>
          <p:cNvGrpSpPr/>
          <p:nvPr/>
        </p:nvGrpSpPr>
        <p:grpSpPr>
          <a:xfrm>
            <a:off x="6390045" y="462209"/>
            <a:ext cx="2508511" cy="395925"/>
            <a:chOff x="6390045" y="462209"/>
            <a:chExt cx="2508511" cy="395925"/>
          </a:xfrm>
        </p:grpSpPr>
        <p:grpSp>
          <p:nvGrpSpPr>
            <p:cNvPr id="1623" name="Google Shape;1623;g34e6a128754_6_1000"/>
            <p:cNvGrpSpPr/>
            <p:nvPr/>
          </p:nvGrpSpPr>
          <p:grpSpPr>
            <a:xfrm>
              <a:off x="6390045" y="462209"/>
              <a:ext cx="2508511" cy="395925"/>
              <a:chOff x="6368294" y="504470"/>
              <a:chExt cx="1505257" cy="336900"/>
            </a:xfrm>
          </p:grpSpPr>
          <p:sp>
            <p:nvSpPr>
              <p:cNvPr id="1624" name="Google Shape;1624;g34e6a128754_6_1000"/>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25" name="Google Shape;1625;g34e6a128754_6_1000"/>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26" name="Google Shape;1626;g34e6a128754_6_1000"/>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627" name="Google Shape;1627;g34e6a128754_6_1000"/>
            <p:cNvGrpSpPr/>
            <p:nvPr/>
          </p:nvGrpSpPr>
          <p:grpSpPr>
            <a:xfrm>
              <a:off x="6455393" y="516210"/>
              <a:ext cx="1157094" cy="288042"/>
              <a:chOff x="6368294" y="504470"/>
              <a:chExt cx="694326" cy="245100"/>
            </a:xfrm>
          </p:grpSpPr>
          <p:sp>
            <p:nvSpPr>
              <p:cNvPr id="1628" name="Google Shape;1628;g34e6a128754_6_1000"/>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29" name="Google Shape;1629;g34e6a128754_6_1000"/>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30" name="Google Shape;1630;g34e6a128754_6_1000"/>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631" name="Google Shape;1631;g34e6a128754_6_1000"/>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1632" name="Google Shape;1632;g34e6a128754_6_1000"/>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1633" name="Google Shape;1633;g34e6a128754_6_1000"/>
          <p:cNvGrpSpPr/>
          <p:nvPr/>
        </p:nvGrpSpPr>
        <p:grpSpPr>
          <a:xfrm>
            <a:off x="577797" y="1037470"/>
            <a:ext cx="7741433" cy="648869"/>
            <a:chOff x="577797" y="982843"/>
            <a:chExt cx="7741433" cy="648869"/>
          </a:xfrm>
        </p:grpSpPr>
        <p:grpSp>
          <p:nvGrpSpPr>
            <p:cNvPr id="1634" name="Google Shape;1634;g34e6a128754_6_1000"/>
            <p:cNvGrpSpPr/>
            <p:nvPr/>
          </p:nvGrpSpPr>
          <p:grpSpPr>
            <a:xfrm>
              <a:off x="6129676" y="1343712"/>
              <a:ext cx="1146000" cy="288000"/>
              <a:chOff x="11619040" y="1306912"/>
              <a:chExt cx="1146000" cy="288000"/>
            </a:xfrm>
          </p:grpSpPr>
          <p:sp>
            <p:nvSpPr>
              <p:cNvPr id="1635" name="Google Shape;1635;g34e6a128754_6_1000"/>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36" name="Google Shape;1636;g34e6a128754_6_1000"/>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7" name="Google Shape;1637;g34e6a128754_6_1000"/>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1638" name="Google Shape;1638;g34e6a128754_6_1000"/>
            <p:cNvGrpSpPr/>
            <p:nvPr/>
          </p:nvGrpSpPr>
          <p:grpSpPr>
            <a:xfrm>
              <a:off x="577797" y="1343712"/>
              <a:ext cx="3176171" cy="288000"/>
              <a:chOff x="577797" y="1343712"/>
              <a:chExt cx="3176171" cy="288000"/>
            </a:xfrm>
          </p:grpSpPr>
          <p:grpSp>
            <p:nvGrpSpPr>
              <p:cNvPr id="1639" name="Google Shape;1639;g34e6a128754_6_1000"/>
              <p:cNvGrpSpPr/>
              <p:nvPr/>
            </p:nvGrpSpPr>
            <p:grpSpPr>
              <a:xfrm>
                <a:off x="2099768" y="1343712"/>
                <a:ext cx="1654200" cy="288000"/>
                <a:chOff x="7569499" y="1312802"/>
                <a:chExt cx="1654200" cy="288000"/>
              </a:xfrm>
            </p:grpSpPr>
            <p:sp>
              <p:nvSpPr>
                <p:cNvPr id="1640" name="Google Shape;1640;g34e6a128754_6_1000"/>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41" name="Google Shape;1641;g34e6a128754_6_1000"/>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2" name="Google Shape;1642;g34e6a128754_6_1000"/>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1643" name="Google Shape;1643;g34e6a128754_6_1000"/>
              <p:cNvGrpSpPr/>
              <p:nvPr/>
            </p:nvGrpSpPr>
            <p:grpSpPr>
              <a:xfrm>
                <a:off x="577797" y="1343712"/>
                <a:ext cx="1445700" cy="288000"/>
                <a:chOff x="6016572" y="1312802"/>
                <a:chExt cx="1445700" cy="288000"/>
              </a:xfrm>
            </p:grpSpPr>
            <p:sp>
              <p:nvSpPr>
                <p:cNvPr id="1644" name="Google Shape;1644;g34e6a128754_6_1000"/>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45" name="Google Shape;1645;g34e6a128754_6_1000"/>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6" name="Google Shape;1646;g34e6a128754_6_1000"/>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1647" name="Google Shape;1647;g34e6a128754_6_1000"/>
            <p:cNvGrpSpPr/>
            <p:nvPr/>
          </p:nvGrpSpPr>
          <p:grpSpPr>
            <a:xfrm>
              <a:off x="6129676" y="982843"/>
              <a:ext cx="2189554" cy="288000"/>
              <a:chOff x="6214071" y="982843"/>
              <a:chExt cx="2189554" cy="288000"/>
            </a:xfrm>
          </p:grpSpPr>
          <p:grpSp>
            <p:nvGrpSpPr>
              <p:cNvPr id="1648" name="Google Shape;1648;g34e6a128754_6_1000"/>
              <p:cNvGrpSpPr/>
              <p:nvPr/>
            </p:nvGrpSpPr>
            <p:grpSpPr>
              <a:xfrm>
                <a:off x="7266925" y="982843"/>
                <a:ext cx="1136700" cy="288000"/>
                <a:chOff x="10394731" y="1300562"/>
                <a:chExt cx="1136700" cy="288000"/>
              </a:xfrm>
            </p:grpSpPr>
            <p:sp>
              <p:nvSpPr>
                <p:cNvPr id="1649" name="Google Shape;1649;g34e6a128754_6_1000"/>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50" name="Google Shape;1650;g34e6a128754_6_1000"/>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1" name="Google Shape;1651;g34e6a128754_6_1000"/>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1652" name="Google Shape;1652;g34e6a128754_6_1000"/>
              <p:cNvGrpSpPr/>
              <p:nvPr/>
            </p:nvGrpSpPr>
            <p:grpSpPr>
              <a:xfrm>
                <a:off x="6214071" y="982843"/>
                <a:ext cx="976500" cy="288000"/>
                <a:chOff x="9310533" y="1300562"/>
                <a:chExt cx="976500" cy="288000"/>
              </a:xfrm>
            </p:grpSpPr>
            <p:sp>
              <p:nvSpPr>
                <p:cNvPr id="1653" name="Google Shape;1653;g34e6a128754_6_1000"/>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54" name="Google Shape;1654;g34e6a128754_6_1000"/>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5" name="Google Shape;1655;g34e6a128754_6_1000"/>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1656" name="Google Shape;1656;g34e6a128754_6_1000"/>
            <p:cNvGrpSpPr/>
            <p:nvPr/>
          </p:nvGrpSpPr>
          <p:grpSpPr>
            <a:xfrm>
              <a:off x="577797" y="982843"/>
              <a:ext cx="5333967" cy="288000"/>
              <a:chOff x="577797" y="982843"/>
              <a:chExt cx="5333967" cy="288000"/>
            </a:xfrm>
          </p:grpSpPr>
          <p:grpSp>
            <p:nvGrpSpPr>
              <p:cNvPr id="1657" name="Google Shape;1657;g34e6a128754_6_1000"/>
              <p:cNvGrpSpPr/>
              <p:nvPr/>
            </p:nvGrpSpPr>
            <p:grpSpPr>
              <a:xfrm>
                <a:off x="3048385" y="982843"/>
                <a:ext cx="1445700" cy="288000"/>
                <a:chOff x="3044419" y="1312802"/>
                <a:chExt cx="1445700" cy="288000"/>
              </a:xfrm>
            </p:grpSpPr>
            <p:sp>
              <p:nvSpPr>
                <p:cNvPr id="1658" name="Google Shape;1658;g34e6a128754_6_1000"/>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59" name="Google Shape;1659;g34e6a128754_6_1000"/>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0" name="Google Shape;1660;g34e6a128754_6_1000"/>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1661" name="Google Shape;1661;g34e6a128754_6_1000"/>
              <p:cNvGrpSpPr/>
              <p:nvPr/>
            </p:nvGrpSpPr>
            <p:grpSpPr>
              <a:xfrm>
                <a:off x="4574964" y="982843"/>
                <a:ext cx="1336800" cy="288000"/>
                <a:chOff x="4576302" y="1312802"/>
                <a:chExt cx="1336800" cy="288000"/>
              </a:xfrm>
            </p:grpSpPr>
            <p:sp>
              <p:nvSpPr>
                <p:cNvPr id="1662" name="Google Shape;1662;g34e6a128754_6_1000"/>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3" name="Google Shape;1663;g34e6a128754_6_1000"/>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4" name="Google Shape;1664;g34e6a128754_6_1000"/>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1665" name="Google Shape;1665;g34e6a128754_6_1000"/>
              <p:cNvGrpSpPr/>
              <p:nvPr/>
            </p:nvGrpSpPr>
            <p:grpSpPr>
              <a:xfrm>
                <a:off x="1778166" y="982843"/>
                <a:ext cx="1189200" cy="288000"/>
                <a:chOff x="1789279" y="1312802"/>
                <a:chExt cx="1189200" cy="288000"/>
              </a:xfrm>
            </p:grpSpPr>
            <p:sp>
              <p:nvSpPr>
                <p:cNvPr id="1666" name="Google Shape;1666;g34e6a128754_6_1000"/>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7" name="Google Shape;1667;g34e6a128754_6_1000"/>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8" name="Google Shape;1668;g34e6a128754_6_1000"/>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1669" name="Google Shape;1669;g34e6a128754_6_1000"/>
              <p:cNvGrpSpPr/>
              <p:nvPr/>
            </p:nvGrpSpPr>
            <p:grpSpPr>
              <a:xfrm>
                <a:off x="577797" y="982843"/>
                <a:ext cx="1119600" cy="288000"/>
                <a:chOff x="579135" y="1312802"/>
                <a:chExt cx="1119600" cy="288000"/>
              </a:xfrm>
            </p:grpSpPr>
            <p:sp>
              <p:nvSpPr>
                <p:cNvPr id="1670" name="Google Shape;1670;g34e6a128754_6_1000"/>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71" name="Google Shape;1671;g34e6a128754_6_1000"/>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2" name="Google Shape;1672;g34e6a128754_6_1000"/>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sp>
        <p:nvSpPr>
          <p:cNvPr id="1673" name="Google Shape;1673;g34e6a128754_6_1000"/>
          <p:cNvSpPr txBox="1"/>
          <p:nvPr/>
        </p:nvSpPr>
        <p:spPr>
          <a:xfrm>
            <a:off x="595325" y="3047952"/>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passives</a:t>
            </a:r>
            <a:endParaRPr sz="1600" b="0" i="0" u="none" strike="noStrike" cap="none">
              <a:solidFill>
                <a:srgbClr val="434343"/>
              </a:solidFill>
              <a:latin typeface="PT Sans"/>
              <a:ea typeface="PT Sans"/>
              <a:cs typeface="PT Sans"/>
              <a:sym typeface="PT Sans"/>
            </a:endParaRPr>
          </a:p>
        </p:txBody>
      </p:sp>
      <p:sp>
        <p:nvSpPr>
          <p:cNvPr id="1674" name="Google Shape;1674;g34e6a128754_6_1000"/>
          <p:cNvSpPr txBox="1"/>
          <p:nvPr/>
        </p:nvSpPr>
        <p:spPr>
          <a:xfrm>
            <a:off x="595325" y="3869502"/>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de fuite</a:t>
            </a:r>
            <a:endParaRPr sz="1600" b="0" i="0" u="none" strike="noStrike" cap="none">
              <a:solidFill>
                <a:srgbClr val="434343"/>
              </a:solidFill>
              <a:latin typeface="PT Sans"/>
              <a:ea typeface="PT Sans"/>
              <a:cs typeface="PT Sans"/>
              <a:sym typeface="PT Sans"/>
            </a:endParaRPr>
          </a:p>
        </p:txBody>
      </p:sp>
      <p:sp>
        <p:nvSpPr>
          <p:cNvPr id="1675" name="Google Shape;1675;g34e6a128754_6_1000"/>
          <p:cNvSpPr txBox="1"/>
          <p:nvPr/>
        </p:nvSpPr>
        <p:spPr>
          <a:xfrm>
            <a:off x="595325" y="4818877"/>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actives</a:t>
            </a:r>
            <a:endParaRPr sz="1600" b="0" i="0" u="none" strike="noStrike" cap="none">
              <a:solidFill>
                <a:srgbClr val="434343"/>
              </a:solidFill>
              <a:latin typeface="PT Sans"/>
              <a:ea typeface="PT Sans"/>
              <a:cs typeface="PT Sans"/>
              <a:sym typeface="PT Sans"/>
            </a:endParaRPr>
          </a:p>
        </p:txBody>
      </p:sp>
      <p:sp>
        <p:nvSpPr>
          <p:cNvPr id="1676" name="Google Shape;1676;g34e6a128754_6_1000"/>
          <p:cNvSpPr/>
          <p:nvPr/>
        </p:nvSpPr>
        <p:spPr>
          <a:xfrm>
            <a:off x="3285731" y="4854839"/>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77" name="Google Shape;1677;g34e6a128754_6_1000"/>
          <p:cNvSpPr/>
          <p:nvPr/>
        </p:nvSpPr>
        <p:spPr>
          <a:xfrm>
            <a:off x="3285730" y="4854839"/>
            <a:ext cx="522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78" name="Google Shape;1678;g34e6a128754_6_1000"/>
          <p:cNvSpPr txBox="1"/>
          <p:nvPr/>
        </p:nvSpPr>
        <p:spPr>
          <a:xfrm>
            <a:off x="5809556" y="477432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pic>
        <p:nvPicPr>
          <p:cNvPr id="1679" name="Google Shape;1679;g34e6a128754_6_1000" descr="Badge Follow outline"/>
          <p:cNvPicPr preferRelativeResize="0"/>
          <p:nvPr/>
        </p:nvPicPr>
        <p:blipFill rotWithShape="1">
          <a:blip r:embed="rId4">
            <a:alphaModFix/>
          </a:blip>
          <a:srcRect/>
          <a:stretch/>
        </p:blipFill>
        <p:spPr>
          <a:xfrm>
            <a:off x="7367299" y="4739470"/>
            <a:ext cx="338554" cy="338554"/>
          </a:xfrm>
          <a:prstGeom prst="rect">
            <a:avLst/>
          </a:prstGeom>
          <a:noFill/>
          <a:ln>
            <a:noFill/>
          </a:ln>
        </p:spPr>
      </p:pic>
      <p:sp>
        <p:nvSpPr>
          <p:cNvPr id="1680" name="Google Shape;1680;g34e6a128754_6_1000"/>
          <p:cNvSpPr/>
          <p:nvPr/>
        </p:nvSpPr>
        <p:spPr>
          <a:xfrm>
            <a:off x="6382215" y="4800747"/>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1" name="Google Shape;1681;g34e6a128754_6_1000"/>
          <p:cNvSpPr/>
          <p:nvPr/>
        </p:nvSpPr>
        <p:spPr>
          <a:xfrm>
            <a:off x="6611746" y="4800747"/>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2" name="Google Shape;1682;g34e6a128754_6_1000"/>
          <p:cNvSpPr/>
          <p:nvPr/>
        </p:nvSpPr>
        <p:spPr>
          <a:xfrm>
            <a:off x="3285731" y="4001212"/>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3" name="Google Shape;1683;g34e6a128754_6_1000"/>
          <p:cNvSpPr/>
          <p:nvPr/>
        </p:nvSpPr>
        <p:spPr>
          <a:xfrm>
            <a:off x="3285731" y="4001213"/>
            <a:ext cx="1831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4" name="Google Shape;1684;g34e6a128754_6_1000"/>
          <p:cNvSpPr txBox="1"/>
          <p:nvPr/>
        </p:nvSpPr>
        <p:spPr>
          <a:xfrm>
            <a:off x="5809556" y="3920694"/>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pic>
        <p:nvPicPr>
          <p:cNvPr id="1685" name="Google Shape;1685;g34e6a128754_6_1000" descr="Badge Follow outline"/>
          <p:cNvPicPr preferRelativeResize="0"/>
          <p:nvPr/>
        </p:nvPicPr>
        <p:blipFill rotWithShape="1">
          <a:blip r:embed="rId4">
            <a:alphaModFix/>
          </a:blip>
          <a:srcRect/>
          <a:stretch/>
        </p:blipFill>
        <p:spPr>
          <a:xfrm>
            <a:off x="7367299" y="3915162"/>
            <a:ext cx="338554" cy="338554"/>
          </a:xfrm>
          <a:prstGeom prst="rect">
            <a:avLst/>
          </a:prstGeom>
          <a:noFill/>
          <a:ln>
            <a:noFill/>
          </a:ln>
        </p:spPr>
      </p:pic>
      <p:sp>
        <p:nvSpPr>
          <p:cNvPr id="1686" name="Google Shape;1686;g34e6a128754_6_1000"/>
          <p:cNvSpPr/>
          <p:nvPr/>
        </p:nvSpPr>
        <p:spPr>
          <a:xfrm>
            <a:off x="6382215" y="3976439"/>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7" name="Google Shape;1687;g34e6a128754_6_1000"/>
          <p:cNvSpPr/>
          <p:nvPr/>
        </p:nvSpPr>
        <p:spPr>
          <a:xfrm>
            <a:off x="6611746" y="3976439"/>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8" name="Google Shape;1688;g34e6a128754_6_1000"/>
          <p:cNvSpPr/>
          <p:nvPr/>
        </p:nvSpPr>
        <p:spPr>
          <a:xfrm>
            <a:off x="3285731" y="3214892"/>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9" name="Google Shape;1689;g34e6a128754_6_1000"/>
          <p:cNvSpPr/>
          <p:nvPr/>
        </p:nvSpPr>
        <p:spPr>
          <a:xfrm>
            <a:off x="3285730" y="3214892"/>
            <a:ext cx="2166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90" name="Google Shape;1690;g34e6a128754_6_1000"/>
          <p:cNvSpPr txBox="1"/>
          <p:nvPr/>
        </p:nvSpPr>
        <p:spPr>
          <a:xfrm>
            <a:off x="5809556" y="3134373"/>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90%</a:t>
            </a:r>
            <a:endParaRPr sz="1600" b="0" i="0" u="none" strike="noStrike" cap="none">
              <a:solidFill>
                <a:srgbClr val="434343"/>
              </a:solidFill>
              <a:latin typeface="PT Sans"/>
              <a:ea typeface="PT Sans"/>
              <a:cs typeface="PT Sans"/>
              <a:sym typeface="PT Sans"/>
            </a:endParaRPr>
          </a:p>
        </p:txBody>
      </p:sp>
      <p:pic>
        <p:nvPicPr>
          <p:cNvPr id="1691" name="Google Shape;1691;g34e6a128754_6_1000" descr="Badge Follow outline"/>
          <p:cNvPicPr preferRelativeResize="0"/>
          <p:nvPr/>
        </p:nvPicPr>
        <p:blipFill rotWithShape="1">
          <a:blip r:embed="rId4">
            <a:alphaModFix/>
          </a:blip>
          <a:srcRect/>
          <a:stretch/>
        </p:blipFill>
        <p:spPr>
          <a:xfrm>
            <a:off x="7367299" y="3140277"/>
            <a:ext cx="338554" cy="338554"/>
          </a:xfrm>
          <a:prstGeom prst="rect">
            <a:avLst/>
          </a:prstGeom>
          <a:noFill/>
          <a:ln>
            <a:noFill/>
          </a:ln>
        </p:spPr>
      </p:pic>
      <p:sp>
        <p:nvSpPr>
          <p:cNvPr id="1692" name="Google Shape;1692;g34e6a128754_6_1000"/>
          <p:cNvSpPr/>
          <p:nvPr/>
        </p:nvSpPr>
        <p:spPr>
          <a:xfrm>
            <a:off x="6382215" y="319565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93" name="Google Shape;1693;g34e6a128754_6_1000"/>
          <p:cNvSpPr/>
          <p:nvPr/>
        </p:nvSpPr>
        <p:spPr>
          <a:xfrm>
            <a:off x="6611746" y="319565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94" name="Google Shape;1694;g34e6a128754_6_1000" descr="Information outline"/>
          <p:cNvPicPr preferRelativeResize="0"/>
          <p:nvPr/>
        </p:nvPicPr>
        <p:blipFill rotWithShape="1">
          <a:blip r:embed="rId5">
            <a:alphaModFix/>
          </a:blip>
          <a:srcRect/>
          <a:stretch/>
        </p:blipFill>
        <p:spPr>
          <a:xfrm>
            <a:off x="1589564" y="2162493"/>
            <a:ext cx="243725" cy="243725"/>
          </a:xfrm>
          <a:prstGeom prst="rect">
            <a:avLst/>
          </a:prstGeom>
          <a:noFill/>
          <a:ln>
            <a:noFill/>
          </a:ln>
        </p:spPr>
      </p:pic>
      <p:pic>
        <p:nvPicPr>
          <p:cNvPr id="1695" name="Google Shape;1695;g34e6a128754_6_1000" descr="Information outline"/>
          <p:cNvPicPr preferRelativeResize="0"/>
          <p:nvPr/>
        </p:nvPicPr>
        <p:blipFill rotWithShape="1">
          <a:blip r:embed="rId5">
            <a:alphaModFix/>
          </a:blip>
          <a:srcRect/>
          <a:stretch/>
        </p:blipFill>
        <p:spPr>
          <a:xfrm>
            <a:off x="2392308" y="2989163"/>
            <a:ext cx="243725" cy="243725"/>
          </a:xfrm>
          <a:prstGeom prst="rect">
            <a:avLst/>
          </a:prstGeom>
          <a:noFill/>
          <a:ln>
            <a:noFill/>
          </a:ln>
        </p:spPr>
      </p:pic>
      <p:pic>
        <p:nvPicPr>
          <p:cNvPr id="1696" name="Google Shape;1696;g34e6a128754_6_1000" descr="Information outline"/>
          <p:cNvPicPr preferRelativeResize="0"/>
          <p:nvPr/>
        </p:nvPicPr>
        <p:blipFill rotWithShape="1">
          <a:blip r:embed="rId5">
            <a:alphaModFix/>
          </a:blip>
          <a:srcRect/>
          <a:stretch/>
        </p:blipFill>
        <p:spPr>
          <a:xfrm>
            <a:off x="2345605" y="3795865"/>
            <a:ext cx="243725" cy="243725"/>
          </a:xfrm>
          <a:prstGeom prst="rect">
            <a:avLst/>
          </a:prstGeom>
          <a:noFill/>
          <a:ln>
            <a:noFill/>
          </a:ln>
        </p:spPr>
      </p:pic>
      <p:pic>
        <p:nvPicPr>
          <p:cNvPr id="1697" name="Google Shape;1697;g34e6a128754_6_1000" descr="Information outline"/>
          <p:cNvPicPr preferRelativeResize="0"/>
          <p:nvPr/>
        </p:nvPicPr>
        <p:blipFill rotWithShape="1">
          <a:blip r:embed="rId5">
            <a:alphaModFix/>
          </a:blip>
          <a:srcRect/>
          <a:stretch/>
        </p:blipFill>
        <p:spPr>
          <a:xfrm>
            <a:off x="2271863" y="4756335"/>
            <a:ext cx="243725" cy="243725"/>
          </a:xfrm>
          <a:prstGeom prst="rect">
            <a:avLst/>
          </a:prstGeom>
          <a:noFill/>
          <a:ln>
            <a:noFill/>
          </a:ln>
        </p:spPr>
      </p:pic>
      <p:sp>
        <p:nvSpPr>
          <p:cNvPr id="1698" name="Google Shape;1698;g34e6a128754_6_1000"/>
          <p:cNvSpPr txBox="1"/>
          <p:nvPr/>
        </p:nvSpPr>
        <p:spPr>
          <a:xfrm>
            <a:off x="8636996" y="2419960"/>
            <a:ext cx="3205500" cy="169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35%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ignorent les comportements / contenus inappropriés </a:t>
            </a:r>
            <a:endParaRPr sz="1400" b="0" i="0" u="none" strike="noStrike" cap="none">
              <a:solidFill>
                <a:srgbClr val="000000"/>
              </a:solidFill>
              <a:latin typeface="Arial"/>
              <a:ea typeface="Arial"/>
              <a:cs typeface="Arial"/>
              <a:sym typeface="Arial"/>
            </a:endParaRPr>
          </a:p>
        </p:txBody>
      </p:sp>
      <p:sp>
        <p:nvSpPr>
          <p:cNvPr id="1699" name="Google Shape;1699;g34e6a128754_6_1000"/>
          <p:cNvSpPr txBox="1"/>
          <p:nvPr/>
        </p:nvSpPr>
        <p:spPr>
          <a:xfrm>
            <a:off x="8636996" y="4435378"/>
            <a:ext cx="3075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10% </a:t>
            </a:r>
            <a:r>
              <a:rPr lang="fr-FR" sz="2400" b="1" i="0" u="none" strike="noStrike" cap="none">
                <a:solidFill>
                  <a:srgbClr val="434343"/>
                </a:solidFill>
                <a:latin typeface="PT Sans"/>
                <a:ea typeface="PT Sans"/>
                <a:cs typeface="PT Sans"/>
                <a:sym typeface="PT Sans"/>
              </a:rPr>
              <a:t>des élèves font appel à un adulte</a:t>
            </a:r>
            <a:endParaRPr sz="2400" b="1" i="0" u="none" strike="noStrike" cap="none">
              <a:solidFill>
                <a:srgbClr val="434343"/>
              </a:solidFill>
              <a:latin typeface="PT Sans"/>
              <a:ea typeface="PT Sans"/>
              <a:cs typeface="PT Sans"/>
              <a:sym typeface="P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pic>
        <p:nvPicPr>
          <p:cNvPr id="1705" name="Google Shape;1705;g34e6a128754_3_36"/>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1706" name="Google Shape;1706;g34e6a128754_3_36"/>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Réactions et stratégies</a:t>
            </a:r>
            <a:endParaRPr sz="2400" b="1" i="0" u="none" strike="noStrike" cap="none">
              <a:solidFill>
                <a:srgbClr val="434343"/>
              </a:solidFill>
              <a:latin typeface="PT Sans"/>
              <a:ea typeface="PT Sans"/>
              <a:cs typeface="PT Sans"/>
              <a:sym typeface="PT Sans"/>
            </a:endParaRPr>
          </a:p>
        </p:txBody>
      </p:sp>
      <p:grpSp>
        <p:nvGrpSpPr>
          <p:cNvPr id="1707" name="Google Shape;1707;g34e6a128754_3_36"/>
          <p:cNvGrpSpPr/>
          <p:nvPr/>
        </p:nvGrpSpPr>
        <p:grpSpPr>
          <a:xfrm>
            <a:off x="595325" y="2036242"/>
            <a:ext cx="7406889" cy="661998"/>
            <a:chOff x="595325" y="2036242"/>
            <a:chExt cx="7406889" cy="661998"/>
          </a:xfrm>
        </p:grpSpPr>
        <p:sp>
          <p:nvSpPr>
            <p:cNvPr id="1708" name="Google Shape;1708;g34e6a128754_3_36"/>
            <p:cNvSpPr txBox="1"/>
            <p:nvPr/>
          </p:nvSpPr>
          <p:spPr>
            <a:xfrm>
              <a:off x="595325" y="2197792"/>
              <a:ext cx="2579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Réactions</a:t>
              </a:r>
              <a:endParaRPr sz="1600" b="0" i="0" u="none" strike="noStrike" cap="none">
                <a:solidFill>
                  <a:srgbClr val="434343"/>
                </a:solidFill>
                <a:latin typeface="PT Sans"/>
                <a:ea typeface="PT Sans"/>
                <a:cs typeface="PT Sans"/>
                <a:sym typeface="PT Sans"/>
              </a:endParaRPr>
            </a:p>
          </p:txBody>
        </p:sp>
        <p:grpSp>
          <p:nvGrpSpPr>
            <p:cNvPr id="1709" name="Google Shape;1709;g34e6a128754_3_36"/>
            <p:cNvGrpSpPr/>
            <p:nvPr/>
          </p:nvGrpSpPr>
          <p:grpSpPr>
            <a:xfrm>
              <a:off x="3325913" y="2036242"/>
              <a:ext cx="4676301" cy="661998"/>
              <a:chOff x="3325913" y="2036242"/>
              <a:chExt cx="4676301" cy="661998"/>
            </a:xfrm>
          </p:grpSpPr>
          <p:sp>
            <p:nvSpPr>
              <p:cNvPr id="1710" name="Google Shape;1710;g34e6a128754_3_36"/>
              <p:cNvSpPr txBox="1"/>
              <p:nvPr/>
            </p:nvSpPr>
            <p:spPr>
              <a:xfrm>
                <a:off x="332591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711" name="Google Shape;1711;g34e6a128754_3_36"/>
              <p:cNvSpPr txBox="1"/>
              <p:nvPr/>
            </p:nvSpPr>
            <p:spPr>
              <a:xfrm>
                <a:off x="4526138" y="2174862"/>
                <a:ext cx="4755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t>
                </a:r>
                <a:endParaRPr sz="16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a:t>
                </a:r>
                <a:endParaRPr sz="1200" b="0" i="0" u="none" strike="noStrike" cap="none">
                  <a:solidFill>
                    <a:srgbClr val="434343"/>
                  </a:solidFill>
                  <a:latin typeface="PT Sans"/>
                  <a:ea typeface="PT Sans"/>
                  <a:cs typeface="PT Sans"/>
                  <a:sym typeface="PT Sans"/>
                </a:endParaRPr>
              </a:p>
            </p:txBody>
          </p:sp>
          <p:sp>
            <p:nvSpPr>
              <p:cNvPr id="1712" name="Google Shape;1712;g34e6a128754_3_36"/>
              <p:cNvSpPr txBox="1"/>
              <p:nvPr/>
            </p:nvSpPr>
            <p:spPr>
              <a:xfrm>
                <a:off x="51262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713" name="Google Shape;1713;g34e6a128754_3_36"/>
              <p:cNvSpPr txBox="1"/>
              <p:nvPr/>
            </p:nvSpPr>
            <p:spPr>
              <a:xfrm>
                <a:off x="57263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714" name="Google Shape;1714;g34e6a128754_3_36"/>
              <p:cNvSpPr txBox="1"/>
              <p:nvPr/>
            </p:nvSpPr>
            <p:spPr>
              <a:xfrm>
                <a:off x="6326488" y="2036242"/>
                <a:ext cx="4755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fr-FR" sz="2500" b="0" i="0" u="none" strike="noStrike" cap="none">
                    <a:solidFill>
                      <a:srgbClr val="434343"/>
                    </a:solidFill>
                    <a:latin typeface="PT Sans"/>
                    <a:ea typeface="PT Sans"/>
                    <a:cs typeface="PT Sans"/>
                    <a:sym typeface="PT Sans"/>
                  </a:rPr>
                  <a:t>😡</a:t>
                </a:r>
                <a:endParaRPr sz="25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29%</a:t>
                </a:r>
                <a:endParaRPr sz="1200" b="0" i="0" u="none" strike="noStrike" cap="none">
                  <a:solidFill>
                    <a:srgbClr val="434343"/>
                  </a:solidFill>
                  <a:latin typeface="PT Sans"/>
                  <a:ea typeface="PT Sans"/>
                  <a:cs typeface="PT Sans"/>
                  <a:sym typeface="PT Sans"/>
                </a:endParaRPr>
              </a:p>
            </p:txBody>
          </p:sp>
          <p:sp>
            <p:nvSpPr>
              <p:cNvPr id="1715" name="Google Shape;1715;g34e6a128754_3_36"/>
              <p:cNvSpPr txBox="1"/>
              <p:nvPr/>
            </p:nvSpPr>
            <p:spPr>
              <a:xfrm>
                <a:off x="6926588"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716" name="Google Shape;1716;g34e6a128754_3_36"/>
              <p:cNvSpPr txBox="1"/>
              <p:nvPr/>
            </p:nvSpPr>
            <p:spPr>
              <a:xfrm>
                <a:off x="7526714" y="2205640"/>
                <a:ext cx="4755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a:t>
                </a:r>
                <a:endParaRPr sz="14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a:t>
                </a:r>
                <a:endParaRPr sz="1200" b="0" i="0" u="none" strike="noStrike" cap="none">
                  <a:solidFill>
                    <a:srgbClr val="434343"/>
                  </a:solidFill>
                  <a:latin typeface="PT Sans"/>
                  <a:ea typeface="PT Sans"/>
                  <a:cs typeface="PT Sans"/>
                  <a:sym typeface="PT Sans"/>
                </a:endParaRPr>
              </a:p>
            </p:txBody>
          </p:sp>
          <p:sp>
            <p:nvSpPr>
              <p:cNvPr id="1717" name="Google Shape;1717;g34e6a128754_3_36"/>
              <p:cNvSpPr txBox="1"/>
              <p:nvPr/>
            </p:nvSpPr>
            <p:spPr>
              <a:xfrm>
                <a:off x="3926039" y="2144085"/>
                <a:ext cx="4755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434343"/>
                    </a:solidFill>
                    <a:latin typeface="PT Sans"/>
                    <a:ea typeface="PT Sans"/>
                    <a:cs typeface="PT Sans"/>
                    <a:sym typeface="PT Sans"/>
                  </a:rPr>
                  <a:t>😖</a:t>
                </a:r>
                <a:endParaRPr sz="18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a:t>
                </a:r>
                <a:endParaRPr sz="1200" b="0" i="0" u="none" strike="noStrike" cap="none">
                  <a:solidFill>
                    <a:srgbClr val="434343"/>
                  </a:solidFill>
                  <a:latin typeface="PT Sans"/>
                  <a:ea typeface="PT Sans"/>
                  <a:cs typeface="PT Sans"/>
                  <a:sym typeface="PT Sans"/>
                </a:endParaRPr>
              </a:p>
            </p:txBody>
          </p:sp>
        </p:grpSp>
      </p:grpSp>
      <p:sp>
        <p:nvSpPr>
          <p:cNvPr id="1718" name="Google Shape;1718;g34e6a128754_3_36"/>
          <p:cNvSpPr txBox="1"/>
          <p:nvPr/>
        </p:nvSpPr>
        <p:spPr>
          <a:xfrm>
            <a:off x="8636996" y="2419960"/>
            <a:ext cx="3205500" cy="169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35%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ignorent les comportements / contenus inappropriés </a:t>
            </a:r>
            <a:endParaRPr sz="1400" b="0" i="0" u="none" strike="noStrike" cap="none">
              <a:solidFill>
                <a:srgbClr val="000000"/>
              </a:solidFill>
              <a:latin typeface="Arial"/>
              <a:ea typeface="Arial"/>
              <a:cs typeface="Arial"/>
              <a:sym typeface="Arial"/>
            </a:endParaRPr>
          </a:p>
        </p:txBody>
      </p:sp>
      <p:sp>
        <p:nvSpPr>
          <p:cNvPr id="1719" name="Google Shape;1719;g34e6a128754_3_36"/>
          <p:cNvSpPr txBox="1"/>
          <p:nvPr/>
        </p:nvSpPr>
        <p:spPr>
          <a:xfrm>
            <a:off x="8636996" y="4435378"/>
            <a:ext cx="3075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10% </a:t>
            </a:r>
            <a:r>
              <a:rPr lang="fr-FR" sz="2400" b="1" i="0" u="none" strike="noStrike" cap="none">
                <a:solidFill>
                  <a:srgbClr val="434343"/>
                </a:solidFill>
                <a:latin typeface="PT Sans"/>
                <a:ea typeface="PT Sans"/>
                <a:cs typeface="PT Sans"/>
                <a:sym typeface="PT Sans"/>
              </a:rPr>
              <a:t>des élèves font appel à un adulte</a:t>
            </a:r>
            <a:endParaRPr sz="2400" b="1" i="0" u="none" strike="noStrike" cap="none">
              <a:solidFill>
                <a:srgbClr val="434343"/>
              </a:solidFill>
              <a:latin typeface="PT Sans"/>
              <a:ea typeface="PT Sans"/>
              <a:cs typeface="PT Sans"/>
              <a:sym typeface="PT Sans"/>
            </a:endParaRPr>
          </a:p>
        </p:txBody>
      </p:sp>
      <p:grpSp>
        <p:nvGrpSpPr>
          <p:cNvPr id="1720" name="Google Shape;1720;g34e6a128754_3_36"/>
          <p:cNvGrpSpPr/>
          <p:nvPr/>
        </p:nvGrpSpPr>
        <p:grpSpPr>
          <a:xfrm>
            <a:off x="6390045" y="462209"/>
            <a:ext cx="2508511" cy="395925"/>
            <a:chOff x="6390045" y="462209"/>
            <a:chExt cx="2508511" cy="395925"/>
          </a:xfrm>
        </p:grpSpPr>
        <p:grpSp>
          <p:nvGrpSpPr>
            <p:cNvPr id="1721" name="Google Shape;1721;g34e6a128754_3_36"/>
            <p:cNvGrpSpPr/>
            <p:nvPr/>
          </p:nvGrpSpPr>
          <p:grpSpPr>
            <a:xfrm>
              <a:off x="6390045" y="462209"/>
              <a:ext cx="2508511" cy="395925"/>
              <a:chOff x="6368294" y="504470"/>
              <a:chExt cx="1505257" cy="336900"/>
            </a:xfrm>
          </p:grpSpPr>
          <p:sp>
            <p:nvSpPr>
              <p:cNvPr id="1722" name="Google Shape;1722;g34e6a128754_3_36"/>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23" name="Google Shape;1723;g34e6a128754_3_36"/>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24" name="Google Shape;1724;g34e6a128754_3_36"/>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725" name="Google Shape;1725;g34e6a128754_3_36"/>
            <p:cNvGrpSpPr/>
            <p:nvPr/>
          </p:nvGrpSpPr>
          <p:grpSpPr>
            <a:xfrm>
              <a:off x="6455393" y="516210"/>
              <a:ext cx="1157094" cy="288042"/>
              <a:chOff x="6368294" y="504470"/>
              <a:chExt cx="694326" cy="245100"/>
            </a:xfrm>
          </p:grpSpPr>
          <p:sp>
            <p:nvSpPr>
              <p:cNvPr id="1726" name="Google Shape;1726;g34e6a128754_3_36"/>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27" name="Google Shape;1727;g34e6a128754_3_36"/>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28" name="Google Shape;1728;g34e6a128754_3_36"/>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729" name="Google Shape;1729;g34e6a128754_3_36"/>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1730" name="Google Shape;1730;g34e6a128754_3_36"/>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1731" name="Google Shape;1731;g34e6a128754_3_36"/>
          <p:cNvGrpSpPr/>
          <p:nvPr/>
        </p:nvGrpSpPr>
        <p:grpSpPr>
          <a:xfrm>
            <a:off x="577797" y="1037470"/>
            <a:ext cx="7741433" cy="648869"/>
            <a:chOff x="577797" y="982843"/>
            <a:chExt cx="7741433" cy="648869"/>
          </a:xfrm>
        </p:grpSpPr>
        <p:grpSp>
          <p:nvGrpSpPr>
            <p:cNvPr id="1732" name="Google Shape;1732;g34e6a128754_3_36"/>
            <p:cNvGrpSpPr/>
            <p:nvPr/>
          </p:nvGrpSpPr>
          <p:grpSpPr>
            <a:xfrm>
              <a:off x="6129676" y="1343712"/>
              <a:ext cx="1146000" cy="288000"/>
              <a:chOff x="11619040" y="1306912"/>
              <a:chExt cx="1146000" cy="288000"/>
            </a:xfrm>
          </p:grpSpPr>
          <p:sp>
            <p:nvSpPr>
              <p:cNvPr id="1733" name="Google Shape;1733;g34e6a128754_3_36"/>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34" name="Google Shape;1734;g34e6a128754_3_36"/>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5" name="Google Shape;1735;g34e6a128754_3_36"/>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1736" name="Google Shape;1736;g34e6a128754_3_36"/>
            <p:cNvGrpSpPr/>
            <p:nvPr/>
          </p:nvGrpSpPr>
          <p:grpSpPr>
            <a:xfrm>
              <a:off x="577797" y="1343712"/>
              <a:ext cx="3176171" cy="288000"/>
              <a:chOff x="577797" y="1343712"/>
              <a:chExt cx="3176171" cy="288000"/>
            </a:xfrm>
          </p:grpSpPr>
          <p:grpSp>
            <p:nvGrpSpPr>
              <p:cNvPr id="1737" name="Google Shape;1737;g34e6a128754_3_36"/>
              <p:cNvGrpSpPr/>
              <p:nvPr/>
            </p:nvGrpSpPr>
            <p:grpSpPr>
              <a:xfrm>
                <a:off x="2099768" y="1343712"/>
                <a:ext cx="1654200" cy="288000"/>
                <a:chOff x="7569499" y="1312802"/>
                <a:chExt cx="1654200" cy="288000"/>
              </a:xfrm>
            </p:grpSpPr>
            <p:sp>
              <p:nvSpPr>
                <p:cNvPr id="1738" name="Google Shape;1738;g34e6a128754_3_36"/>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39" name="Google Shape;1739;g34e6a128754_3_36"/>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0" name="Google Shape;1740;g34e6a128754_3_36"/>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1741" name="Google Shape;1741;g34e6a128754_3_36"/>
              <p:cNvGrpSpPr/>
              <p:nvPr/>
            </p:nvGrpSpPr>
            <p:grpSpPr>
              <a:xfrm>
                <a:off x="577797" y="1343712"/>
                <a:ext cx="1445700" cy="288000"/>
                <a:chOff x="6016572" y="1312802"/>
                <a:chExt cx="1445700" cy="288000"/>
              </a:xfrm>
            </p:grpSpPr>
            <p:sp>
              <p:nvSpPr>
                <p:cNvPr id="1742" name="Google Shape;1742;g34e6a128754_3_36"/>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43" name="Google Shape;1743;g34e6a128754_3_36"/>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4" name="Google Shape;1744;g34e6a128754_3_36"/>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1745" name="Google Shape;1745;g34e6a128754_3_36"/>
            <p:cNvGrpSpPr/>
            <p:nvPr/>
          </p:nvGrpSpPr>
          <p:grpSpPr>
            <a:xfrm>
              <a:off x="6129676" y="982843"/>
              <a:ext cx="2189554" cy="288000"/>
              <a:chOff x="6214071" y="982843"/>
              <a:chExt cx="2189554" cy="288000"/>
            </a:xfrm>
          </p:grpSpPr>
          <p:grpSp>
            <p:nvGrpSpPr>
              <p:cNvPr id="1746" name="Google Shape;1746;g34e6a128754_3_36"/>
              <p:cNvGrpSpPr/>
              <p:nvPr/>
            </p:nvGrpSpPr>
            <p:grpSpPr>
              <a:xfrm>
                <a:off x="7266925" y="982843"/>
                <a:ext cx="1136700" cy="288000"/>
                <a:chOff x="10394731" y="1300562"/>
                <a:chExt cx="1136700" cy="288000"/>
              </a:xfrm>
            </p:grpSpPr>
            <p:sp>
              <p:nvSpPr>
                <p:cNvPr id="1747" name="Google Shape;1747;g34e6a128754_3_36"/>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48" name="Google Shape;1748;g34e6a128754_3_36"/>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9" name="Google Shape;1749;g34e6a128754_3_36"/>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1750" name="Google Shape;1750;g34e6a128754_3_36"/>
              <p:cNvGrpSpPr/>
              <p:nvPr/>
            </p:nvGrpSpPr>
            <p:grpSpPr>
              <a:xfrm>
                <a:off x="6214071" y="982843"/>
                <a:ext cx="976500" cy="288000"/>
                <a:chOff x="9310533" y="1300562"/>
                <a:chExt cx="976500" cy="288000"/>
              </a:xfrm>
            </p:grpSpPr>
            <p:sp>
              <p:nvSpPr>
                <p:cNvPr id="1751" name="Google Shape;1751;g34e6a128754_3_36"/>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52" name="Google Shape;1752;g34e6a128754_3_36"/>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3" name="Google Shape;1753;g34e6a128754_3_36"/>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1754" name="Google Shape;1754;g34e6a128754_3_36"/>
            <p:cNvGrpSpPr/>
            <p:nvPr/>
          </p:nvGrpSpPr>
          <p:grpSpPr>
            <a:xfrm>
              <a:off x="577797" y="982843"/>
              <a:ext cx="5333967" cy="288000"/>
              <a:chOff x="577797" y="982843"/>
              <a:chExt cx="5333967" cy="288000"/>
            </a:xfrm>
          </p:grpSpPr>
          <p:grpSp>
            <p:nvGrpSpPr>
              <p:cNvPr id="1755" name="Google Shape;1755;g34e6a128754_3_36"/>
              <p:cNvGrpSpPr/>
              <p:nvPr/>
            </p:nvGrpSpPr>
            <p:grpSpPr>
              <a:xfrm>
                <a:off x="3048385" y="982843"/>
                <a:ext cx="1445700" cy="288000"/>
                <a:chOff x="3044419" y="1312802"/>
                <a:chExt cx="1445700" cy="288000"/>
              </a:xfrm>
            </p:grpSpPr>
            <p:sp>
              <p:nvSpPr>
                <p:cNvPr id="1756" name="Google Shape;1756;g34e6a128754_3_36"/>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57" name="Google Shape;1757;g34e6a128754_3_36"/>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8" name="Google Shape;1758;g34e6a128754_3_36"/>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1759" name="Google Shape;1759;g34e6a128754_3_36"/>
              <p:cNvGrpSpPr/>
              <p:nvPr/>
            </p:nvGrpSpPr>
            <p:grpSpPr>
              <a:xfrm>
                <a:off x="4574964" y="982843"/>
                <a:ext cx="1336800" cy="288000"/>
                <a:chOff x="4576302" y="1312802"/>
                <a:chExt cx="1336800" cy="288000"/>
              </a:xfrm>
            </p:grpSpPr>
            <p:sp>
              <p:nvSpPr>
                <p:cNvPr id="1760" name="Google Shape;1760;g34e6a128754_3_36"/>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1" name="Google Shape;1761;g34e6a128754_3_36"/>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2" name="Google Shape;1762;g34e6a128754_3_36"/>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1763" name="Google Shape;1763;g34e6a128754_3_36"/>
              <p:cNvGrpSpPr/>
              <p:nvPr/>
            </p:nvGrpSpPr>
            <p:grpSpPr>
              <a:xfrm>
                <a:off x="1778166" y="982843"/>
                <a:ext cx="1189200" cy="288000"/>
                <a:chOff x="1789279" y="1312802"/>
                <a:chExt cx="1189200" cy="288000"/>
              </a:xfrm>
            </p:grpSpPr>
            <p:sp>
              <p:nvSpPr>
                <p:cNvPr id="1764" name="Google Shape;1764;g34e6a128754_3_36"/>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5" name="Google Shape;1765;g34e6a128754_3_36"/>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6" name="Google Shape;1766;g34e6a128754_3_36"/>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1767" name="Google Shape;1767;g34e6a128754_3_36"/>
              <p:cNvGrpSpPr/>
              <p:nvPr/>
            </p:nvGrpSpPr>
            <p:grpSpPr>
              <a:xfrm>
                <a:off x="577797" y="982843"/>
                <a:ext cx="1119600" cy="288000"/>
                <a:chOff x="579135" y="1312802"/>
                <a:chExt cx="1119600" cy="288000"/>
              </a:xfrm>
            </p:grpSpPr>
            <p:sp>
              <p:nvSpPr>
                <p:cNvPr id="1768" name="Google Shape;1768;g34e6a128754_3_36"/>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9" name="Google Shape;1769;g34e6a128754_3_36"/>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0" name="Google Shape;1770;g34e6a128754_3_36"/>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sp>
        <p:nvSpPr>
          <p:cNvPr id="1771" name="Google Shape;1771;g34e6a128754_3_36"/>
          <p:cNvSpPr txBox="1"/>
          <p:nvPr/>
        </p:nvSpPr>
        <p:spPr>
          <a:xfrm>
            <a:off x="595325" y="3047952"/>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passives</a:t>
            </a:r>
            <a:endParaRPr sz="1600" b="0" i="0" u="none" strike="noStrike" cap="none">
              <a:solidFill>
                <a:srgbClr val="434343"/>
              </a:solidFill>
              <a:latin typeface="PT Sans"/>
              <a:ea typeface="PT Sans"/>
              <a:cs typeface="PT Sans"/>
              <a:sym typeface="PT Sans"/>
            </a:endParaRPr>
          </a:p>
        </p:txBody>
      </p:sp>
      <p:sp>
        <p:nvSpPr>
          <p:cNvPr id="1772" name="Google Shape;1772;g34e6a128754_3_36"/>
          <p:cNvSpPr txBox="1"/>
          <p:nvPr/>
        </p:nvSpPr>
        <p:spPr>
          <a:xfrm>
            <a:off x="595325" y="3869502"/>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de fuite</a:t>
            </a:r>
            <a:endParaRPr sz="1600" b="0" i="0" u="none" strike="noStrike" cap="none">
              <a:solidFill>
                <a:srgbClr val="434343"/>
              </a:solidFill>
              <a:latin typeface="PT Sans"/>
              <a:ea typeface="PT Sans"/>
              <a:cs typeface="PT Sans"/>
              <a:sym typeface="PT Sans"/>
            </a:endParaRPr>
          </a:p>
        </p:txBody>
      </p:sp>
      <p:sp>
        <p:nvSpPr>
          <p:cNvPr id="1773" name="Google Shape;1773;g34e6a128754_3_36"/>
          <p:cNvSpPr txBox="1"/>
          <p:nvPr/>
        </p:nvSpPr>
        <p:spPr>
          <a:xfrm>
            <a:off x="595325" y="4818877"/>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actives</a:t>
            </a:r>
            <a:endParaRPr sz="1600" b="0" i="0" u="none" strike="noStrike" cap="none">
              <a:solidFill>
                <a:srgbClr val="434343"/>
              </a:solidFill>
              <a:latin typeface="PT Sans"/>
              <a:ea typeface="PT Sans"/>
              <a:cs typeface="PT Sans"/>
              <a:sym typeface="PT Sans"/>
            </a:endParaRPr>
          </a:p>
        </p:txBody>
      </p:sp>
      <p:sp>
        <p:nvSpPr>
          <p:cNvPr id="1774" name="Google Shape;1774;g34e6a128754_3_36"/>
          <p:cNvSpPr/>
          <p:nvPr/>
        </p:nvSpPr>
        <p:spPr>
          <a:xfrm>
            <a:off x="3285731" y="4854839"/>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75" name="Google Shape;1775;g34e6a128754_3_36"/>
          <p:cNvSpPr/>
          <p:nvPr/>
        </p:nvSpPr>
        <p:spPr>
          <a:xfrm>
            <a:off x="3285730" y="4854839"/>
            <a:ext cx="522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76" name="Google Shape;1776;g34e6a128754_3_36"/>
          <p:cNvSpPr txBox="1"/>
          <p:nvPr/>
        </p:nvSpPr>
        <p:spPr>
          <a:xfrm>
            <a:off x="5809556" y="477432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pic>
        <p:nvPicPr>
          <p:cNvPr id="1777" name="Google Shape;1777;g34e6a128754_3_36" descr="Badge Follow outline"/>
          <p:cNvPicPr preferRelativeResize="0"/>
          <p:nvPr/>
        </p:nvPicPr>
        <p:blipFill rotWithShape="1">
          <a:blip r:embed="rId4">
            <a:alphaModFix/>
          </a:blip>
          <a:srcRect/>
          <a:stretch/>
        </p:blipFill>
        <p:spPr>
          <a:xfrm>
            <a:off x="7367299" y="4739470"/>
            <a:ext cx="338554" cy="338554"/>
          </a:xfrm>
          <a:prstGeom prst="rect">
            <a:avLst/>
          </a:prstGeom>
          <a:noFill/>
          <a:ln>
            <a:noFill/>
          </a:ln>
        </p:spPr>
      </p:pic>
      <p:sp>
        <p:nvSpPr>
          <p:cNvPr id="1778" name="Google Shape;1778;g34e6a128754_3_36"/>
          <p:cNvSpPr/>
          <p:nvPr/>
        </p:nvSpPr>
        <p:spPr>
          <a:xfrm>
            <a:off x="6382215" y="4800747"/>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79" name="Google Shape;1779;g34e6a128754_3_36"/>
          <p:cNvSpPr/>
          <p:nvPr/>
        </p:nvSpPr>
        <p:spPr>
          <a:xfrm>
            <a:off x="6611746" y="4800747"/>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0" name="Google Shape;1780;g34e6a128754_3_36"/>
          <p:cNvSpPr/>
          <p:nvPr/>
        </p:nvSpPr>
        <p:spPr>
          <a:xfrm>
            <a:off x="3285731" y="4001212"/>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1" name="Google Shape;1781;g34e6a128754_3_36"/>
          <p:cNvSpPr/>
          <p:nvPr/>
        </p:nvSpPr>
        <p:spPr>
          <a:xfrm>
            <a:off x="3285731" y="4001213"/>
            <a:ext cx="1831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2" name="Google Shape;1782;g34e6a128754_3_36"/>
          <p:cNvSpPr txBox="1"/>
          <p:nvPr/>
        </p:nvSpPr>
        <p:spPr>
          <a:xfrm>
            <a:off x="5809556" y="3920694"/>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pic>
        <p:nvPicPr>
          <p:cNvPr id="1783" name="Google Shape;1783;g34e6a128754_3_36" descr="Badge Follow outline"/>
          <p:cNvPicPr preferRelativeResize="0"/>
          <p:nvPr/>
        </p:nvPicPr>
        <p:blipFill rotWithShape="1">
          <a:blip r:embed="rId4">
            <a:alphaModFix/>
          </a:blip>
          <a:srcRect/>
          <a:stretch/>
        </p:blipFill>
        <p:spPr>
          <a:xfrm>
            <a:off x="7367299" y="3915162"/>
            <a:ext cx="338554" cy="338554"/>
          </a:xfrm>
          <a:prstGeom prst="rect">
            <a:avLst/>
          </a:prstGeom>
          <a:noFill/>
          <a:ln>
            <a:noFill/>
          </a:ln>
        </p:spPr>
      </p:pic>
      <p:sp>
        <p:nvSpPr>
          <p:cNvPr id="1784" name="Google Shape;1784;g34e6a128754_3_36"/>
          <p:cNvSpPr/>
          <p:nvPr/>
        </p:nvSpPr>
        <p:spPr>
          <a:xfrm>
            <a:off x="6382215" y="3976439"/>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5" name="Google Shape;1785;g34e6a128754_3_36"/>
          <p:cNvSpPr/>
          <p:nvPr/>
        </p:nvSpPr>
        <p:spPr>
          <a:xfrm>
            <a:off x="6611746" y="3976439"/>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6" name="Google Shape;1786;g34e6a128754_3_36"/>
          <p:cNvSpPr/>
          <p:nvPr/>
        </p:nvSpPr>
        <p:spPr>
          <a:xfrm>
            <a:off x="3285731" y="3214892"/>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7" name="Google Shape;1787;g34e6a128754_3_36"/>
          <p:cNvSpPr/>
          <p:nvPr/>
        </p:nvSpPr>
        <p:spPr>
          <a:xfrm>
            <a:off x="3285730" y="3214892"/>
            <a:ext cx="2166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88" name="Google Shape;1788;g34e6a128754_3_36"/>
          <p:cNvSpPr txBox="1"/>
          <p:nvPr/>
        </p:nvSpPr>
        <p:spPr>
          <a:xfrm>
            <a:off x="5809556" y="3134373"/>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90%</a:t>
            </a:r>
            <a:endParaRPr sz="1600" b="0" i="0" u="none" strike="noStrike" cap="none">
              <a:solidFill>
                <a:srgbClr val="434343"/>
              </a:solidFill>
              <a:latin typeface="PT Sans"/>
              <a:ea typeface="PT Sans"/>
              <a:cs typeface="PT Sans"/>
              <a:sym typeface="PT Sans"/>
            </a:endParaRPr>
          </a:p>
        </p:txBody>
      </p:sp>
      <p:pic>
        <p:nvPicPr>
          <p:cNvPr id="1789" name="Google Shape;1789;g34e6a128754_3_36" descr="Badge Follow outline"/>
          <p:cNvPicPr preferRelativeResize="0"/>
          <p:nvPr/>
        </p:nvPicPr>
        <p:blipFill rotWithShape="1">
          <a:blip r:embed="rId4">
            <a:alphaModFix/>
          </a:blip>
          <a:srcRect/>
          <a:stretch/>
        </p:blipFill>
        <p:spPr>
          <a:xfrm>
            <a:off x="7367299" y="3140277"/>
            <a:ext cx="338554" cy="338554"/>
          </a:xfrm>
          <a:prstGeom prst="rect">
            <a:avLst/>
          </a:prstGeom>
          <a:noFill/>
          <a:ln>
            <a:noFill/>
          </a:ln>
        </p:spPr>
      </p:pic>
      <p:sp>
        <p:nvSpPr>
          <p:cNvPr id="1790" name="Google Shape;1790;g34e6a128754_3_36"/>
          <p:cNvSpPr/>
          <p:nvPr/>
        </p:nvSpPr>
        <p:spPr>
          <a:xfrm>
            <a:off x="6382215" y="319565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91" name="Google Shape;1791;g34e6a128754_3_36"/>
          <p:cNvSpPr/>
          <p:nvPr/>
        </p:nvSpPr>
        <p:spPr>
          <a:xfrm>
            <a:off x="6611746" y="319565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792" name="Google Shape;1792;g34e6a128754_3_36" descr="Cursor with solid fill"/>
          <p:cNvPicPr preferRelativeResize="0"/>
          <p:nvPr/>
        </p:nvPicPr>
        <p:blipFill rotWithShape="1">
          <a:blip r:embed="rId5">
            <a:alphaModFix/>
          </a:blip>
          <a:srcRect/>
          <a:stretch/>
        </p:blipFill>
        <p:spPr>
          <a:xfrm>
            <a:off x="1671654" y="2242777"/>
            <a:ext cx="516155" cy="516155"/>
          </a:xfrm>
          <a:prstGeom prst="rect">
            <a:avLst/>
          </a:prstGeom>
          <a:noFill/>
          <a:ln>
            <a:noFill/>
          </a:ln>
        </p:spPr>
      </p:pic>
      <p:grpSp>
        <p:nvGrpSpPr>
          <p:cNvPr id="1793" name="Google Shape;1793;g34e6a128754_3_36"/>
          <p:cNvGrpSpPr/>
          <p:nvPr/>
        </p:nvGrpSpPr>
        <p:grpSpPr>
          <a:xfrm>
            <a:off x="1791909" y="1097198"/>
            <a:ext cx="3080832" cy="1114800"/>
            <a:chOff x="2783940" y="949241"/>
            <a:chExt cx="3479593" cy="1114800"/>
          </a:xfrm>
        </p:grpSpPr>
        <p:sp>
          <p:nvSpPr>
            <p:cNvPr id="1794" name="Google Shape;1794;g34e6a128754_3_36"/>
            <p:cNvSpPr/>
            <p:nvPr/>
          </p:nvSpPr>
          <p:spPr>
            <a:xfrm>
              <a:off x="2783940" y="949241"/>
              <a:ext cx="3473700" cy="1114800"/>
            </a:xfrm>
            <a:prstGeom prst="rect">
              <a:avLst/>
            </a:prstGeom>
            <a:solidFill>
              <a:srgbClr val="FFFDA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95" name="Google Shape;1795;g34e6a128754_3_36"/>
            <p:cNvSpPr txBox="1"/>
            <p:nvPr/>
          </p:nvSpPr>
          <p:spPr>
            <a:xfrm>
              <a:off x="2789833" y="967443"/>
              <a:ext cx="3473700" cy="109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fr-FR" sz="1100" b="0" i="0" u="sng" strike="noStrike" cap="none">
                  <a:solidFill>
                    <a:srgbClr val="434343"/>
                  </a:solidFill>
                  <a:latin typeface="PT Sans"/>
                  <a:ea typeface="PT Sans"/>
                  <a:cs typeface="PT Sans"/>
                  <a:sym typeface="PT Sans"/>
                </a:rPr>
                <a:t>Réactions face à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Contenus choquants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Partage d’informations personnelles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Discrimination de genre vécue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30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Témoin de discrimination de genre</a:t>
              </a:r>
              <a:endParaRPr sz="1100" b="0" i="0" u="none" strike="noStrike" cap="none">
                <a:solidFill>
                  <a:srgbClr val="434343"/>
                </a:solidFill>
                <a:latin typeface="PT Sans"/>
                <a:ea typeface="PT Sans"/>
                <a:cs typeface="PT Sans"/>
                <a:sym typeface="PT Sans"/>
              </a:endParaRPr>
            </a:p>
          </p:txBody>
        </p:sp>
      </p:grpSp>
      <p:pic>
        <p:nvPicPr>
          <p:cNvPr id="1796" name="Google Shape;1796;g34e6a128754_3_36" descr="Information outline"/>
          <p:cNvPicPr preferRelativeResize="0"/>
          <p:nvPr/>
        </p:nvPicPr>
        <p:blipFill rotWithShape="1">
          <a:blip r:embed="rId6">
            <a:alphaModFix/>
          </a:blip>
          <a:srcRect/>
          <a:stretch/>
        </p:blipFill>
        <p:spPr>
          <a:xfrm>
            <a:off x="1589564" y="2162493"/>
            <a:ext cx="243725" cy="243725"/>
          </a:xfrm>
          <a:prstGeom prst="rect">
            <a:avLst/>
          </a:prstGeom>
          <a:noFill/>
          <a:ln>
            <a:noFill/>
          </a:ln>
        </p:spPr>
      </p:pic>
      <p:pic>
        <p:nvPicPr>
          <p:cNvPr id="1797" name="Google Shape;1797;g34e6a128754_3_36" descr="Information outline"/>
          <p:cNvPicPr preferRelativeResize="0"/>
          <p:nvPr/>
        </p:nvPicPr>
        <p:blipFill rotWithShape="1">
          <a:blip r:embed="rId6">
            <a:alphaModFix/>
          </a:blip>
          <a:srcRect/>
          <a:stretch/>
        </p:blipFill>
        <p:spPr>
          <a:xfrm>
            <a:off x="2392308" y="2989163"/>
            <a:ext cx="243725" cy="243725"/>
          </a:xfrm>
          <a:prstGeom prst="rect">
            <a:avLst/>
          </a:prstGeom>
          <a:noFill/>
          <a:ln>
            <a:noFill/>
          </a:ln>
        </p:spPr>
      </p:pic>
      <p:pic>
        <p:nvPicPr>
          <p:cNvPr id="1798" name="Google Shape;1798;g34e6a128754_3_36" descr="Information outline"/>
          <p:cNvPicPr preferRelativeResize="0"/>
          <p:nvPr/>
        </p:nvPicPr>
        <p:blipFill rotWithShape="1">
          <a:blip r:embed="rId6">
            <a:alphaModFix/>
          </a:blip>
          <a:srcRect/>
          <a:stretch/>
        </p:blipFill>
        <p:spPr>
          <a:xfrm>
            <a:off x="2345605" y="3795865"/>
            <a:ext cx="243725" cy="243725"/>
          </a:xfrm>
          <a:prstGeom prst="rect">
            <a:avLst/>
          </a:prstGeom>
          <a:noFill/>
          <a:ln>
            <a:noFill/>
          </a:ln>
        </p:spPr>
      </p:pic>
      <p:pic>
        <p:nvPicPr>
          <p:cNvPr id="1799" name="Google Shape;1799;g34e6a128754_3_36" descr="Information outline"/>
          <p:cNvPicPr preferRelativeResize="0"/>
          <p:nvPr/>
        </p:nvPicPr>
        <p:blipFill rotWithShape="1">
          <a:blip r:embed="rId6">
            <a:alphaModFix/>
          </a:blip>
          <a:srcRect/>
          <a:stretch/>
        </p:blipFill>
        <p:spPr>
          <a:xfrm>
            <a:off x="2271863" y="4756335"/>
            <a:ext cx="243725" cy="24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g34e6a128754_6_185"/>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292" name="Google Shape;292;g34e6a128754_6_185"/>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Pratiques et profils</a:t>
            </a:r>
            <a:endParaRPr sz="2400" b="1" i="0" u="none" strike="noStrike" cap="none">
              <a:solidFill>
                <a:srgbClr val="434343"/>
              </a:solidFill>
              <a:latin typeface="PT Sans"/>
              <a:ea typeface="PT Sans"/>
              <a:cs typeface="PT Sans"/>
              <a:sym typeface="PT Sans"/>
            </a:endParaRPr>
          </a:p>
        </p:txBody>
      </p:sp>
      <p:grpSp>
        <p:nvGrpSpPr>
          <p:cNvPr id="293" name="Google Shape;293;g34e6a128754_6_185"/>
          <p:cNvGrpSpPr/>
          <p:nvPr/>
        </p:nvGrpSpPr>
        <p:grpSpPr>
          <a:xfrm>
            <a:off x="6390045" y="462209"/>
            <a:ext cx="2508511" cy="395925"/>
            <a:chOff x="6390045" y="462209"/>
            <a:chExt cx="2508511" cy="395925"/>
          </a:xfrm>
        </p:grpSpPr>
        <p:grpSp>
          <p:nvGrpSpPr>
            <p:cNvPr id="294" name="Google Shape;294;g34e6a128754_6_185"/>
            <p:cNvGrpSpPr/>
            <p:nvPr/>
          </p:nvGrpSpPr>
          <p:grpSpPr>
            <a:xfrm>
              <a:off x="6390045" y="462209"/>
              <a:ext cx="2508511" cy="395925"/>
              <a:chOff x="6368294" y="504470"/>
              <a:chExt cx="1505257" cy="336900"/>
            </a:xfrm>
          </p:grpSpPr>
          <p:sp>
            <p:nvSpPr>
              <p:cNvPr id="295" name="Google Shape;295;g34e6a128754_6_185"/>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6" name="Google Shape;296;g34e6a128754_6_185"/>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7" name="Google Shape;297;g34e6a128754_6_185"/>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98" name="Google Shape;298;g34e6a128754_6_185"/>
            <p:cNvGrpSpPr/>
            <p:nvPr/>
          </p:nvGrpSpPr>
          <p:grpSpPr>
            <a:xfrm>
              <a:off x="6455393" y="516210"/>
              <a:ext cx="1157094" cy="288042"/>
              <a:chOff x="6368294" y="504470"/>
              <a:chExt cx="694326" cy="245100"/>
            </a:xfrm>
          </p:grpSpPr>
          <p:sp>
            <p:nvSpPr>
              <p:cNvPr id="299" name="Google Shape;299;g34e6a128754_6_185"/>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Google Shape;300;g34e6a128754_6_185"/>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1" name="Google Shape;301;g34e6a128754_6_185"/>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02" name="Google Shape;302;g34e6a128754_6_185"/>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303" name="Google Shape;303;g34e6a128754_6_185"/>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304" name="Google Shape;304;g34e6a128754_6_185"/>
          <p:cNvGrpSpPr/>
          <p:nvPr/>
        </p:nvGrpSpPr>
        <p:grpSpPr>
          <a:xfrm>
            <a:off x="577797" y="1037470"/>
            <a:ext cx="7741433" cy="648869"/>
            <a:chOff x="577797" y="982843"/>
            <a:chExt cx="7741433" cy="648869"/>
          </a:xfrm>
        </p:grpSpPr>
        <p:grpSp>
          <p:nvGrpSpPr>
            <p:cNvPr id="305" name="Google Shape;305;g34e6a128754_6_185"/>
            <p:cNvGrpSpPr/>
            <p:nvPr/>
          </p:nvGrpSpPr>
          <p:grpSpPr>
            <a:xfrm>
              <a:off x="6129676" y="1343712"/>
              <a:ext cx="1146000" cy="288000"/>
              <a:chOff x="11619040" y="1306912"/>
              <a:chExt cx="1146000" cy="288000"/>
            </a:xfrm>
          </p:grpSpPr>
          <p:sp>
            <p:nvSpPr>
              <p:cNvPr id="306" name="Google Shape;306;g34e6a128754_6_185"/>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7" name="Google Shape;307;g34e6a128754_6_185"/>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g34e6a128754_6_185"/>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Niveau</a:t>
                </a:r>
                <a:endParaRPr sz="1400" b="0" i="0" u="none" strike="noStrike" cap="none" dirty="0">
                  <a:solidFill>
                    <a:srgbClr val="000000"/>
                  </a:solidFill>
                  <a:latin typeface="Arial"/>
                  <a:ea typeface="Arial"/>
                  <a:cs typeface="Arial"/>
                  <a:sym typeface="Arial"/>
                </a:endParaRPr>
              </a:p>
            </p:txBody>
          </p:sp>
        </p:grpSp>
        <p:grpSp>
          <p:nvGrpSpPr>
            <p:cNvPr id="309" name="Google Shape;309;g34e6a128754_6_185"/>
            <p:cNvGrpSpPr/>
            <p:nvPr/>
          </p:nvGrpSpPr>
          <p:grpSpPr>
            <a:xfrm>
              <a:off x="577797" y="1343712"/>
              <a:ext cx="3176171" cy="288000"/>
              <a:chOff x="577797" y="1343712"/>
              <a:chExt cx="3176171" cy="288000"/>
            </a:xfrm>
          </p:grpSpPr>
          <p:grpSp>
            <p:nvGrpSpPr>
              <p:cNvPr id="310" name="Google Shape;310;g34e6a128754_6_185"/>
              <p:cNvGrpSpPr/>
              <p:nvPr/>
            </p:nvGrpSpPr>
            <p:grpSpPr>
              <a:xfrm>
                <a:off x="2099768" y="1343712"/>
                <a:ext cx="1654200" cy="288000"/>
                <a:chOff x="7569499" y="1312802"/>
                <a:chExt cx="1654200" cy="288000"/>
              </a:xfrm>
            </p:grpSpPr>
            <p:sp>
              <p:nvSpPr>
                <p:cNvPr id="311" name="Google Shape;311;g34e6a128754_6_185"/>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2" name="Google Shape;312;g34e6a128754_6_185"/>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 name="Google Shape;313;g34e6a128754_6_185"/>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314" name="Google Shape;314;g34e6a128754_6_185"/>
              <p:cNvGrpSpPr/>
              <p:nvPr/>
            </p:nvGrpSpPr>
            <p:grpSpPr>
              <a:xfrm>
                <a:off x="577797" y="1343712"/>
                <a:ext cx="1445700" cy="288000"/>
                <a:chOff x="6016572" y="1312802"/>
                <a:chExt cx="1445700" cy="288000"/>
              </a:xfrm>
            </p:grpSpPr>
            <p:sp>
              <p:nvSpPr>
                <p:cNvPr id="315" name="Google Shape;315;g34e6a128754_6_185"/>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6" name="Google Shape;316;g34e6a128754_6_185"/>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g34e6a128754_6_185"/>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318" name="Google Shape;318;g34e6a128754_6_185"/>
            <p:cNvGrpSpPr/>
            <p:nvPr/>
          </p:nvGrpSpPr>
          <p:grpSpPr>
            <a:xfrm>
              <a:off x="6129676" y="982843"/>
              <a:ext cx="2189554" cy="288000"/>
              <a:chOff x="6214071" y="982843"/>
              <a:chExt cx="2189554" cy="288000"/>
            </a:xfrm>
          </p:grpSpPr>
          <p:grpSp>
            <p:nvGrpSpPr>
              <p:cNvPr id="319" name="Google Shape;319;g34e6a128754_6_185"/>
              <p:cNvGrpSpPr/>
              <p:nvPr/>
            </p:nvGrpSpPr>
            <p:grpSpPr>
              <a:xfrm>
                <a:off x="7266925" y="982843"/>
                <a:ext cx="1136700" cy="288000"/>
                <a:chOff x="10394731" y="1300562"/>
                <a:chExt cx="1136700" cy="288000"/>
              </a:xfrm>
            </p:grpSpPr>
            <p:sp>
              <p:nvSpPr>
                <p:cNvPr id="320" name="Google Shape;320;g34e6a128754_6_185"/>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1" name="Google Shape;321;g34e6a128754_6_185"/>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 name="Google Shape;322;g34e6a128754_6_185"/>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323" name="Google Shape;323;g34e6a128754_6_185"/>
              <p:cNvGrpSpPr/>
              <p:nvPr/>
            </p:nvGrpSpPr>
            <p:grpSpPr>
              <a:xfrm>
                <a:off x="6214071" y="982843"/>
                <a:ext cx="976500" cy="288000"/>
                <a:chOff x="9310533" y="1300562"/>
                <a:chExt cx="976500" cy="288000"/>
              </a:xfrm>
            </p:grpSpPr>
            <p:sp>
              <p:nvSpPr>
                <p:cNvPr id="324" name="Google Shape;324;g34e6a128754_6_185"/>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5" name="Google Shape;325;g34e6a128754_6_185"/>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 name="Google Shape;326;g34e6a128754_6_185"/>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Age</a:t>
                  </a:r>
                  <a:endParaRPr sz="1400" b="0" i="0" u="none" strike="noStrike" cap="none" dirty="0">
                    <a:solidFill>
                      <a:srgbClr val="000000"/>
                    </a:solidFill>
                    <a:latin typeface="Arial"/>
                    <a:ea typeface="Arial"/>
                    <a:cs typeface="Arial"/>
                    <a:sym typeface="Arial"/>
                  </a:endParaRPr>
                </a:p>
              </p:txBody>
            </p:sp>
          </p:grpSp>
        </p:grpSp>
        <p:grpSp>
          <p:nvGrpSpPr>
            <p:cNvPr id="327" name="Google Shape;327;g34e6a128754_6_185"/>
            <p:cNvGrpSpPr/>
            <p:nvPr/>
          </p:nvGrpSpPr>
          <p:grpSpPr>
            <a:xfrm>
              <a:off x="577797" y="982843"/>
              <a:ext cx="5333967" cy="288000"/>
              <a:chOff x="577797" y="982843"/>
              <a:chExt cx="5333967" cy="288000"/>
            </a:xfrm>
          </p:grpSpPr>
          <p:grpSp>
            <p:nvGrpSpPr>
              <p:cNvPr id="328" name="Google Shape;328;g34e6a128754_6_185"/>
              <p:cNvGrpSpPr/>
              <p:nvPr/>
            </p:nvGrpSpPr>
            <p:grpSpPr>
              <a:xfrm>
                <a:off x="3048385" y="982843"/>
                <a:ext cx="1445700" cy="288000"/>
                <a:chOff x="3044419" y="1312802"/>
                <a:chExt cx="1445700" cy="288000"/>
              </a:xfrm>
            </p:grpSpPr>
            <p:sp>
              <p:nvSpPr>
                <p:cNvPr id="329" name="Google Shape;329;g34e6a128754_6_185"/>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Google Shape;330;g34e6a128754_6_185"/>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 name="Google Shape;331;g34e6a128754_6_185"/>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332" name="Google Shape;332;g34e6a128754_6_185"/>
              <p:cNvGrpSpPr/>
              <p:nvPr/>
            </p:nvGrpSpPr>
            <p:grpSpPr>
              <a:xfrm>
                <a:off x="4574964" y="982843"/>
                <a:ext cx="1336800" cy="288000"/>
                <a:chOff x="4576302" y="1312802"/>
                <a:chExt cx="1336800" cy="288000"/>
              </a:xfrm>
            </p:grpSpPr>
            <p:sp>
              <p:nvSpPr>
                <p:cNvPr id="333" name="Google Shape;333;g34e6a128754_6_185"/>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4" name="Google Shape;334;g34e6a128754_6_185"/>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Google Shape;335;g34e6a128754_6_185"/>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336" name="Google Shape;336;g34e6a128754_6_185"/>
              <p:cNvGrpSpPr/>
              <p:nvPr/>
            </p:nvGrpSpPr>
            <p:grpSpPr>
              <a:xfrm>
                <a:off x="1778166" y="982843"/>
                <a:ext cx="1189200" cy="288000"/>
                <a:chOff x="1789279" y="1312802"/>
                <a:chExt cx="1189200" cy="288000"/>
              </a:xfrm>
            </p:grpSpPr>
            <p:sp>
              <p:nvSpPr>
                <p:cNvPr id="337" name="Google Shape;337;g34e6a128754_6_185"/>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8" name="Google Shape;338;g34e6a128754_6_185"/>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 name="Google Shape;339;g34e6a128754_6_185"/>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340" name="Google Shape;340;g34e6a128754_6_185"/>
              <p:cNvGrpSpPr/>
              <p:nvPr/>
            </p:nvGrpSpPr>
            <p:grpSpPr>
              <a:xfrm>
                <a:off x="577797" y="982843"/>
                <a:ext cx="1119600" cy="288000"/>
                <a:chOff x="579135" y="1312802"/>
                <a:chExt cx="1119600" cy="288000"/>
              </a:xfrm>
            </p:grpSpPr>
            <p:sp>
              <p:nvSpPr>
                <p:cNvPr id="341" name="Google Shape;341;g34e6a128754_6_185"/>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2" name="Google Shape;342;g34e6a128754_6_185"/>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 name="Google Shape;343;g34e6a128754_6_185"/>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grpSp>
        <p:nvGrpSpPr>
          <p:cNvPr id="344" name="Google Shape;344;g34e6a128754_6_185"/>
          <p:cNvGrpSpPr/>
          <p:nvPr/>
        </p:nvGrpSpPr>
        <p:grpSpPr>
          <a:xfrm>
            <a:off x="595326" y="2313883"/>
            <a:ext cx="10731943" cy="524474"/>
            <a:chOff x="595326" y="2058951"/>
            <a:chExt cx="10731943" cy="524474"/>
          </a:xfrm>
        </p:grpSpPr>
        <p:pic>
          <p:nvPicPr>
            <p:cNvPr id="345" name="Google Shape;345;g34e6a128754_6_185" descr="Information outline"/>
            <p:cNvPicPr preferRelativeResize="0"/>
            <p:nvPr/>
          </p:nvPicPr>
          <p:blipFill rotWithShape="1">
            <a:blip r:embed="rId4">
              <a:alphaModFix/>
            </a:blip>
            <a:srcRect/>
            <a:stretch/>
          </p:blipFill>
          <p:spPr>
            <a:xfrm>
              <a:off x="2559887" y="2165615"/>
              <a:ext cx="243725" cy="243725"/>
            </a:xfrm>
            <a:prstGeom prst="rect">
              <a:avLst/>
            </a:prstGeom>
            <a:noFill/>
            <a:ln>
              <a:noFill/>
            </a:ln>
          </p:spPr>
        </p:pic>
        <p:sp>
          <p:nvSpPr>
            <p:cNvPr id="346" name="Google Shape;346;g34e6a128754_6_185"/>
            <p:cNvSpPr/>
            <p:nvPr/>
          </p:nvSpPr>
          <p:spPr>
            <a:xfrm>
              <a:off x="3285731" y="2319275"/>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7" name="Google Shape;347;g34e6a128754_6_185"/>
            <p:cNvSpPr/>
            <p:nvPr/>
          </p:nvSpPr>
          <p:spPr>
            <a:xfrm>
              <a:off x="3285732" y="2319275"/>
              <a:ext cx="850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8" name="Google Shape;348;g34e6a128754_6_185"/>
            <p:cNvSpPr txBox="1"/>
            <p:nvPr/>
          </p:nvSpPr>
          <p:spPr>
            <a:xfrm>
              <a:off x="595326" y="2244725"/>
              <a:ext cx="213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rgbClr val="434343"/>
                  </a:solidFill>
                  <a:latin typeface="PT Sans"/>
                  <a:ea typeface="PT Sans"/>
                  <a:cs typeface="PT Sans"/>
                  <a:sym typeface="PT Sans"/>
                </a:rPr>
                <a:t>Socialisation en ligne</a:t>
              </a:r>
              <a:endParaRPr sz="1400" b="0" i="0" u="none" strike="noStrike" cap="none" dirty="0">
                <a:solidFill>
                  <a:srgbClr val="000000"/>
                </a:solidFill>
                <a:latin typeface="Arial"/>
                <a:ea typeface="Arial"/>
                <a:cs typeface="Arial"/>
                <a:sym typeface="Arial"/>
              </a:endParaRPr>
            </a:p>
          </p:txBody>
        </p:sp>
        <p:sp>
          <p:nvSpPr>
            <p:cNvPr id="349" name="Google Shape;349;g34e6a128754_6_185"/>
            <p:cNvSpPr txBox="1"/>
            <p:nvPr/>
          </p:nvSpPr>
          <p:spPr>
            <a:xfrm>
              <a:off x="4687712" y="224472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350" name="Google Shape;350;g34e6a128754_6_185"/>
            <p:cNvSpPr/>
            <p:nvPr/>
          </p:nvSpPr>
          <p:spPr>
            <a:xfrm>
              <a:off x="5260371" y="2306075"/>
              <a:ext cx="216000" cy="21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1" name="Google Shape;351;g34e6a128754_6_185"/>
            <p:cNvSpPr/>
            <p:nvPr/>
          </p:nvSpPr>
          <p:spPr>
            <a:xfrm>
              <a:off x="5489902" y="2306075"/>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352" name="Google Shape;352;g34e6a128754_6_185"/>
            <p:cNvGrpSpPr/>
            <p:nvPr/>
          </p:nvGrpSpPr>
          <p:grpSpPr>
            <a:xfrm>
              <a:off x="6216692" y="2058951"/>
              <a:ext cx="5110577" cy="524474"/>
              <a:chOff x="6257517" y="2058951"/>
              <a:chExt cx="5110577" cy="524474"/>
            </a:xfrm>
          </p:grpSpPr>
          <p:sp>
            <p:nvSpPr>
              <p:cNvPr id="353" name="Google Shape;353;g34e6a128754_6_185"/>
              <p:cNvSpPr/>
              <p:nvPr/>
            </p:nvSpPr>
            <p:spPr>
              <a:xfrm>
                <a:off x="8947923" y="2319275"/>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4" name="Google Shape;354;g34e6a128754_6_185"/>
              <p:cNvSpPr/>
              <p:nvPr/>
            </p:nvSpPr>
            <p:spPr>
              <a:xfrm>
                <a:off x="8947924" y="2319275"/>
                <a:ext cx="3399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5" name="Google Shape;355;g34e6a128754_6_185"/>
              <p:cNvSpPr txBox="1"/>
              <p:nvPr/>
            </p:nvSpPr>
            <p:spPr>
              <a:xfrm>
                <a:off x="6257517" y="2244725"/>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Protection vs Accessibilité</a:t>
                </a:r>
                <a:endParaRPr sz="1400" b="0" i="0" u="none" strike="noStrike" cap="none">
                  <a:solidFill>
                    <a:srgbClr val="000000"/>
                  </a:solidFill>
                  <a:latin typeface="Arial"/>
                  <a:ea typeface="Arial"/>
                  <a:cs typeface="Arial"/>
                  <a:sym typeface="Arial"/>
                </a:endParaRPr>
              </a:p>
            </p:txBody>
          </p:sp>
          <p:sp>
            <p:nvSpPr>
              <p:cNvPr id="356" name="Google Shape;356;g34e6a128754_6_185"/>
              <p:cNvSpPr txBox="1"/>
              <p:nvPr/>
            </p:nvSpPr>
            <p:spPr>
              <a:xfrm>
                <a:off x="10349904" y="224472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sp>
            <p:nvSpPr>
              <p:cNvPr id="357" name="Google Shape;357;g34e6a128754_6_185"/>
              <p:cNvSpPr/>
              <p:nvPr/>
            </p:nvSpPr>
            <p:spPr>
              <a:xfrm>
                <a:off x="10922563" y="2306075"/>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8" name="Google Shape;358;g34e6a128754_6_185"/>
              <p:cNvSpPr/>
              <p:nvPr/>
            </p:nvSpPr>
            <p:spPr>
              <a:xfrm>
                <a:off x="11152094" y="2306075"/>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359" name="Google Shape;359;g34e6a128754_6_185" descr="Information outline"/>
              <p:cNvPicPr preferRelativeResize="0"/>
              <p:nvPr/>
            </p:nvPicPr>
            <p:blipFill rotWithShape="1">
              <a:blip r:embed="rId4">
                <a:alphaModFix/>
              </a:blip>
              <a:srcRect/>
              <a:stretch/>
            </p:blipFill>
            <p:spPr>
              <a:xfrm>
                <a:off x="8569276" y="2058951"/>
                <a:ext cx="243725" cy="243725"/>
              </a:xfrm>
              <a:prstGeom prst="rect">
                <a:avLst/>
              </a:prstGeom>
              <a:noFill/>
              <a:ln>
                <a:noFill/>
              </a:ln>
            </p:spPr>
          </p:pic>
        </p:grpSp>
      </p:grpSp>
      <p:grpSp>
        <p:nvGrpSpPr>
          <p:cNvPr id="360" name="Google Shape;360;g34e6a128754_6_185"/>
          <p:cNvGrpSpPr/>
          <p:nvPr/>
        </p:nvGrpSpPr>
        <p:grpSpPr>
          <a:xfrm>
            <a:off x="577801" y="3751262"/>
            <a:ext cx="10749468" cy="494297"/>
            <a:chOff x="577801" y="3694865"/>
            <a:chExt cx="10749468" cy="494297"/>
          </a:xfrm>
        </p:grpSpPr>
        <p:grpSp>
          <p:nvGrpSpPr>
            <p:cNvPr id="361" name="Google Shape;361;g34e6a128754_6_185"/>
            <p:cNvGrpSpPr/>
            <p:nvPr/>
          </p:nvGrpSpPr>
          <p:grpSpPr>
            <a:xfrm>
              <a:off x="577801" y="3850463"/>
              <a:ext cx="5110576" cy="338700"/>
              <a:chOff x="577801" y="3244948"/>
              <a:chExt cx="5110576" cy="338700"/>
            </a:xfrm>
          </p:grpSpPr>
          <p:sp>
            <p:nvSpPr>
              <p:cNvPr id="362" name="Google Shape;362;g34e6a128754_6_185"/>
              <p:cNvSpPr/>
              <p:nvPr/>
            </p:nvSpPr>
            <p:spPr>
              <a:xfrm>
                <a:off x="3268206" y="3319498"/>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3" name="Google Shape;363;g34e6a128754_6_185"/>
              <p:cNvSpPr/>
              <p:nvPr/>
            </p:nvSpPr>
            <p:spPr>
              <a:xfrm>
                <a:off x="3268207" y="3319498"/>
                <a:ext cx="10101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4" name="Google Shape;364;g34e6a128754_6_185"/>
              <p:cNvSpPr txBox="1"/>
              <p:nvPr/>
            </p:nvSpPr>
            <p:spPr>
              <a:xfrm>
                <a:off x="577801" y="3244948"/>
                <a:ext cx="25428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fr-FR" sz="1600" b="0" i="0" u="none" strike="noStrike" cap="none">
                    <a:solidFill>
                      <a:srgbClr val="434343"/>
                    </a:solidFill>
                    <a:latin typeface="PT Sans"/>
                    <a:ea typeface="PT Sans"/>
                    <a:cs typeface="PT Sans"/>
                    <a:sym typeface="PT Sans"/>
                  </a:rPr>
                  <a:t>Contenu partagé</a:t>
                </a:r>
                <a:endParaRPr sz="1600" b="0" i="0" u="none" strike="noStrike" cap="none">
                  <a:solidFill>
                    <a:srgbClr val="434343"/>
                  </a:solidFill>
                  <a:latin typeface="PT Sans"/>
                  <a:ea typeface="PT Sans"/>
                  <a:cs typeface="PT Sans"/>
                  <a:sym typeface="PT Sans"/>
                </a:endParaRPr>
              </a:p>
            </p:txBody>
          </p:sp>
          <p:sp>
            <p:nvSpPr>
              <p:cNvPr id="365" name="Google Shape;365;g34e6a128754_6_185"/>
              <p:cNvSpPr txBox="1"/>
              <p:nvPr/>
            </p:nvSpPr>
            <p:spPr>
              <a:xfrm>
                <a:off x="4670187" y="3244948"/>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sp>
            <p:nvSpPr>
              <p:cNvPr id="366" name="Google Shape;366;g34e6a128754_6_185"/>
              <p:cNvSpPr/>
              <p:nvPr/>
            </p:nvSpPr>
            <p:spPr>
              <a:xfrm>
                <a:off x="5242846" y="3306298"/>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7" name="Google Shape;367;g34e6a128754_6_185"/>
              <p:cNvSpPr/>
              <p:nvPr/>
            </p:nvSpPr>
            <p:spPr>
              <a:xfrm>
                <a:off x="5472377" y="3306298"/>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68" name="Google Shape;368;g34e6a128754_6_185" descr="Information outline"/>
            <p:cNvPicPr preferRelativeResize="0"/>
            <p:nvPr/>
          </p:nvPicPr>
          <p:blipFill rotWithShape="1">
            <a:blip r:embed="rId4">
              <a:alphaModFix/>
            </a:blip>
            <a:srcRect/>
            <a:stretch/>
          </p:blipFill>
          <p:spPr>
            <a:xfrm>
              <a:off x="2092786" y="3694865"/>
              <a:ext cx="243725" cy="243725"/>
            </a:xfrm>
            <a:prstGeom prst="rect">
              <a:avLst/>
            </a:prstGeom>
            <a:noFill/>
            <a:ln>
              <a:noFill/>
            </a:ln>
          </p:spPr>
        </p:pic>
        <p:grpSp>
          <p:nvGrpSpPr>
            <p:cNvPr id="369" name="Google Shape;369;g34e6a128754_6_185"/>
            <p:cNvGrpSpPr/>
            <p:nvPr/>
          </p:nvGrpSpPr>
          <p:grpSpPr>
            <a:xfrm>
              <a:off x="6216692" y="3722290"/>
              <a:ext cx="5110577" cy="466872"/>
              <a:chOff x="6216692" y="3722290"/>
              <a:chExt cx="5110577" cy="466872"/>
            </a:xfrm>
          </p:grpSpPr>
          <p:grpSp>
            <p:nvGrpSpPr>
              <p:cNvPr id="370" name="Google Shape;370;g34e6a128754_6_185"/>
              <p:cNvGrpSpPr/>
              <p:nvPr/>
            </p:nvGrpSpPr>
            <p:grpSpPr>
              <a:xfrm>
                <a:off x="6216692" y="3850463"/>
                <a:ext cx="5110577" cy="338700"/>
                <a:chOff x="6239992" y="3182436"/>
                <a:chExt cx="5110577" cy="338700"/>
              </a:xfrm>
            </p:grpSpPr>
            <p:sp>
              <p:nvSpPr>
                <p:cNvPr id="371" name="Google Shape;371;g34e6a128754_6_185"/>
                <p:cNvSpPr/>
                <p:nvPr/>
              </p:nvSpPr>
              <p:spPr>
                <a:xfrm>
                  <a:off x="8930398" y="3256986"/>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2" name="Google Shape;372;g34e6a128754_6_185"/>
                <p:cNvSpPr/>
                <p:nvPr/>
              </p:nvSpPr>
              <p:spPr>
                <a:xfrm>
                  <a:off x="8930399" y="3256986"/>
                  <a:ext cx="8310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3" name="Google Shape;373;g34e6a128754_6_185"/>
                <p:cNvSpPr txBox="1"/>
                <p:nvPr/>
              </p:nvSpPr>
              <p:spPr>
                <a:xfrm>
                  <a:off x="6239992" y="3182435"/>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saines</a:t>
                  </a:r>
                  <a:endParaRPr sz="1400" b="0" i="0" u="none" strike="noStrike" cap="none">
                    <a:solidFill>
                      <a:srgbClr val="000000"/>
                    </a:solidFill>
                    <a:latin typeface="Arial"/>
                    <a:ea typeface="Arial"/>
                    <a:cs typeface="Arial"/>
                    <a:sym typeface="Arial"/>
                  </a:endParaRPr>
                </a:p>
              </p:txBody>
            </p:sp>
            <p:sp>
              <p:nvSpPr>
                <p:cNvPr id="374" name="Google Shape;374;g34e6a128754_6_185"/>
                <p:cNvSpPr txBox="1"/>
                <p:nvPr/>
              </p:nvSpPr>
              <p:spPr>
                <a:xfrm>
                  <a:off x="10332379" y="318243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66%</a:t>
                  </a:r>
                  <a:endParaRPr sz="1600" b="0" i="0" u="none" strike="noStrike" cap="none">
                    <a:solidFill>
                      <a:srgbClr val="434343"/>
                    </a:solidFill>
                    <a:latin typeface="PT Sans"/>
                    <a:ea typeface="PT Sans"/>
                    <a:cs typeface="PT Sans"/>
                    <a:sym typeface="PT Sans"/>
                  </a:endParaRPr>
                </a:p>
              </p:txBody>
            </p:sp>
            <p:sp>
              <p:nvSpPr>
                <p:cNvPr id="375" name="Google Shape;375;g34e6a128754_6_185"/>
                <p:cNvSpPr/>
                <p:nvPr/>
              </p:nvSpPr>
              <p:spPr>
                <a:xfrm>
                  <a:off x="10905038" y="3243785"/>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Google Shape;376;g34e6a128754_6_185"/>
                <p:cNvSpPr/>
                <p:nvPr/>
              </p:nvSpPr>
              <p:spPr>
                <a:xfrm>
                  <a:off x="11134569" y="3243785"/>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77" name="Google Shape;377;g34e6a128754_6_185" descr="Information outline"/>
              <p:cNvPicPr preferRelativeResize="0"/>
              <p:nvPr/>
            </p:nvPicPr>
            <p:blipFill rotWithShape="1">
              <a:blip r:embed="rId4">
                <a:alphaModFix/>
              </a:blip>
              <a:srcRect/>
              <a:stretch/>
            </p:blipFill>
            <p:spPr>
              <a:xfrm>
                <a:off x="7722555" y="3722290"/>
                <a:ext cx="243725" cy="243725"/>
              </a:xfrm>
              <a:prstGeom prst="rect">
                <a:avLst/>
              </a:prstGeom>
              <a:noFill/>
              <a:ln>
                <a:noFill/>
              </a:ln>
            </p:spPr>
          </p:pic>
        </p:grpSp>
      </p:grpSp>
      <p:grpSp>
        <p:nvGrpSpPr>
          <p:cNvPr id="378" name="Google Shape;378;g34e6a128754_6_185"/>
          <p:cNvGrpSpPr/>
          <p:nvPr/>
        </p:nvGrpSpPr>
        <p:grpSpPr>
          <a:xfrm>
            <a:off x="595325" y="5158464"/>
            <a:ext cx="10731944" cy="692768"/>
            <a:chOff x="595325" y="5348432"/>
            <a:chExt cx="10731944" cy="692768"/>
          </a:xfrm>
        </p:grpSpPr>
        <p:pic>
          <p:nvPicPr>
            <p:cNvPr id="379" name="Google Shape;379;g34e6a128754_6_185" descr="Information outline"/>
            <p:cNvPicPr preferRelativeResize="0"/>
            <p:nvPr/>
          </p:nvPicPr>
          <p:blipFill rotWithShape="1">
            <a:blip r:embed="rId4">
              <a:alphaModFix/>
            </a:blip>
            <a:srcRect/>
            <a:stretch/>
          </p:blipFill>
          <p:spPr>
            <a:xfrm>
              <a:off x="2055761" y="5348432"/>
              <a:ext cx="243725" cy="243725"/>
            </a:xfrm>
            <a:prstGeom prst="rect">
              <a:avLst/>
            </a:prstGeom>
            <a:noFill/>
            <a:ln>
              <a:noFill/>
            </a:ln>
          </p:spPr>
        </p:pic>
        <p:sp>
          <p:nvSpPr>
            <p:cNvPr id="380" name="Google Shape;380;g34e6a128754_6_185"/>
            <p:cNvSpPr/>
            <p:nvPr/>
          </p:nvSpPr>
          <p:spPr>
            <a:xfrm>
              <a:off x="3285731" y="5653900"/>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1" name="Google Shape;381;g34e6a128754_6_185"/>
            <p:cNvSpPr/>
            <p:nvPr/>
          </p:nvSpPr>
          <p:spPr>
            <a:xfrm>
              <a:off x="3285732" y="5653900"/>
              <a:ext cx="850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2" name="Google Shape;382;g34e6a128754_6_185"/>
            <p:cNvSpPr txBox="1"/>
            <p:nvPr/>
          </p:nvSpPr>
          <p:spPr>
            <a:xfrm>
              <a:off x="595325" y="5456200"/>
              <a:ext cx="1654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Présen</a:t>
              </a:r>
              <a:r>
                <a:rPr lang="fr-FR" sz="1600">
                  <a:solidFill>
                    <a:srgbClr val="434343"/>
                  </a:solidFill>
                  <a:latin typeface="PT Sans"/>
                  <a:ea typeface="PT Sans"/>
                  <a:cs typeface="PT Sans"/>
                  <a:sym typeface="PT Sans"/>
                </a:rPr>
                <a:t>ce</a:t>
              </a:r>
              <a:r>
                <a:rPr lang="fr-FR" sz="1600" b="0" i="0" u="none" strike="noStrike" cap="none">
                  <a:solidFill>
                    <a:srgbClr val="434343"/>
                  </a:solidFill>
                  <a:latin typeface="PT Sans"/>
                  <a:ea typeface="PT Sans"/>
                  <a:cs typeface="PT Sans"/>
                  <a:sym typeface="PT Sans"/>
                </a:rPr>
                <a:t> sur les réseaux sociaux</a:t>
              </a:r>
              <a:endParaRPr sz="1400" b="0" i="0" u="none" strike="noStrike" cap="none">
                <a:solidFill>
                  <a:srgbClr val="000000"/>
                </a:solidFill>
                <a:latin typeface="Arial"/>
                <a:ea typeface="Arial"/>
                <a:cs typeface="Arial"/>
                <a:sym typeface="Arial"/>
              </a:endParaRPr>
            </a:p>
          </p:txBody>
        </p:sp>
        <p:sp>
          <p:nvSpPr>
            <p:cNvPr id="383" name="Google Shape;383;g34e6a128754_6_185"/>
            <p:cNvSpPr txBox="1"/>
            <p:nvPr/>
          </p:nvSpPr>
          <p:spPr>
            <a:xfrm>
              <a:off x="4687712" y="557935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384" name="Google Shape;384;g34e6a128754_6_185"/>
            <p:cNvSpPr/>
            <p:nvPr/>
          </p:nvSpPr>
          <p:spPr>
            <a:xfrm>
              <a:off x="5260371" y="5640700"/>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5" name="Google Shape;385;g34e6a128754_6_185"/>
            <p:cNvSpPr/>
            <p:nvPr/>
          </p:nvSpPr>
          <p:spPr>
            <a:xfrm>
              <a:off x="5489902" y="5640700"/>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386" name="Google Shape;386;g34e6a128754_6_185"/>
            <p:cNvGrpSpPr/>
            <p:nvPr/>
          </p:nvGrpSpPr>
          <p:grpSpPr>
            <a:xfrm>
              <a:off x="6216692" y="5456226"/>
              <a:ext cx="5110577" cy="461824"/>
              <a:chOff x="6257517" y="5456226"/>
              <a:chExt cx="5110577" cy="461824"/>
            </a:xfrm>
          </p:grpSpPr>
          <p:pic>
            <p:nvPicPr>
              <p:cNvPr id="387" name="Google Shape;387;g34e6a128754_6_185" descr="Information outline"/>
              <p:cNvPicPr preferRelativeResize="0"/>
              <p:nvPr/>
            </p:nvPicPr>
            <p:blipFill rotWithShape="1">
              <a:blip r:embed="rId4">
                <a:alphaModFix/>
              </a:blip>
              <a:srcRect/>
              <a:stretch/>
            </p:blipFill>
            <p:spPr>
              <a:xfrm>
                <a:off x="7966267" y="5456226"/>
                <a:ext cx="243725" cy="243725"/>
              </a:xfrm>
              <a:prstGeom prst="rect">
                <a:avLst/>
              </a:prstGeom>
              <a:noFill/>
              <a:ln>
                <a:noFill/>
              </a:ln>
            </p:spPr>
          </p:pic>
          <p:sp>
            <p:nvSpPr>
              <p:cNvPr id="388" name="Google Shape;388;g34e6a128754_6_185"/>
              <p:cNvSpPr/>
              <p:nvPr/>
            </p:nvSpPr>
            <p:spPr>
              <a:xfrm>
                <a:off x="8947923" y="5653900"/>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9" name="Google Shape;389;g34e6a128754_6_185"/>
              <p:cNvSpPr/>
              <p:nvPr/>
            </p:nvSpPr>
            <p:spPr>
              <a:xfrm>
                <a:off x="8947924" y="5653900"/>
                <a:ext cx="3399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0" name="Google Shape;390;g34e6a128754_6_185"/>
              <p:cNvSpPr txBox="1"/>
              <p:nvPr/>
            </p:nvSpPr>
            <p:spPr>
              <a:xfrm>
                <a:off x="6257517" y="5579350"/>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à risque</a:t>
                </a:r>
                <a:endParaRPr sz="1400" b="0" i="0" u="none" strike="noStrike" cap="none">
                  <a:solidFill>
                    <a:srgbClr val="000000"/>
                  </a:solidFill>
                  <a:latin typeface="Arial"/>
                  <a:ea typeface="Arial"/>
                  <a:cs typeface="Arial"/>
                  <a:sym typeface="Arial"/>
                </a:endParaRPr>
              </a:p>
            </p:txBody>
          </p:sp>
          <p:sp>
            <p:nvSpPr>
              <p:cNvPr id="391" name="Google Shape;391;g34e6a128754_6_185"/>
              <p:cNvSpPr txBox="1"/>
              <p:nvPr/>
            </p:nvSpPr>
            <p:spPr>
              <a:xfrm>
                <a:off x="10349904" y="557935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sp>
            <p:nvSpPr>
              <p:cNvPr id="392" name="Google Shape;392;g34e6a128754_6_185"/>
              <p:cNvSpPr/>
              <p:nvPr/>
            </p:nvSpPr>
            <p:spPr>
              <a:xfrm>
                <a:off x="10922563" y="5640700"/>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3" name="Google Shape;393;g34e6a128754_6_185"/>
              <p:cNvSpPr/>
              <p:nvPr/>
            </p:nvSpPr>
            <p:spPr>
              <a:xfrm>
                <a:off x="11152094" y="5640700"/>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94" name="Google Shape;394;g34e6a128754_6_185" descr="Badge Follow outline"/>
            <p:cNvPicPr preferRelativeResize="0"/>
            <p:nvPr/>
          </p:nvPicPr>
          <p:blipFill rotWithShape="1">
            <a:blip r:embed="rId5">
              <a:alphaModFix/>
            </a:blip>
            <a:srcRect/>
            <a:stretch/>
          </p:blipFill>
          <p:spPr>
            <a:xfrm>
              <a:off x="5723774" y="5579425"/>
              <a:ext cx="338554" cy="338554"/>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pic>
        <p:nvPicPr>
          <p:cNvPr id="1805" name="Google Shape;1805;g34e30f0bead_0_481"/>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1806" name="Google Shape;1806;g34e30f0bead_0_481"/>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Réactions et stratégies</a:t>
            </a:r>
            <a:endParaRPr sz="2400" b="1" i="0" u="none" strike="noStrike" cap="none">
              <a:solidFill>
                <a:srgbClr val="434343"/>
              </a:solidFill>
              <a:latin typeface="PT Sans"/>
              <a:ea typeface="PT Sans"/>
              <a:cs typeface="PT Sans"/>
              <a:sym typeface="PT Sans"/>
            </a:endParaRPr>
          </a:p>
        </p:txBody>
      </p:sp>
      <p:sp>
        <p:nvSpPr>
          <p:cNvPr id="1807" name="Google Shape;1807;g34e30f0bead_0_481"/>
          <p:cNvSpPr txBox="1"/>
          <p:nvPr/>
        </p:nvSpPr>
        <p:spPr>
          <a:xfrm>
            <a:off x="8636996" y="2419960"/>
            <a:ext cx="3205564" cy="16927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35%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ignorent les comportements / contenus inappropriés </a:t>
            </a:r>
            <a:endParaRPr sz="1400" b="0" i="0" u="none" strike="noStrike" cap="none">
              <a:solidFill>
                <a:srgbClr val="000000"/>
              </a:solidFill>
              <a:latin typeface="Arial"/>
              <a:ea typeface="Arial"/>
              <a:cs typeface="Arial"/>
              <a:sym typeface="Arial"/>
            </a:endParaRPr>
          </a:p>
        </p:txBody>
      </p:sp>
      <p:sp>
        <p:nvSpPr>
          <p:cNvPr id="1808" name="Google Shape;1808;g34e30f0bead_0_481"/>
          <p:cNvSpPr txBox="1"/>
          <p:nvPr/>
        </p:nvSpPr>
        <p:spPr>
          <a:xfrm>
            <a:off x="8636996" y="4435378"/>
            <a:ext cx="307560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10% </a:t>
            </a:r>
            <a:r>
              <a:rPr lang="fr-FR" sz="2400" b="1" i="0" u="none" strike="noStrike" cap="none">
                <a:solidFill>
                  <a:srgbClr val="434343"/>
                </a:solidFill>
                <a:latin typeface="PT Sans"/>
                <a:ea typeface="PT Sans"/>
                <a:cs typeface="PT Sans"/>
                <a:sym typeface="PT Sans"/>
              </a:rPr>
              <a:t>des élèves font appel à un adulte</a:t>
            </a:r>
            <a:endParaRPr sz="2400" b="1" i="0" u="none" strike="noStrike" cap="none">
              <a:solidFill>
                <a:srgbClr val="434343"/>
              </a:solidFill>
              <a:latin typeface="PT Sans"/>
              <a:ea typeface="PT Sans"/>
              <a:cs typeface="PT Sans"/>
              <a:sym typeface="PT Sans"/>
            </a:endParaRPr>
          </a:p>
        </p:txBody>
      </p:sp>
      <p:grpSp>
        <p:nvGrpSpPr>
          <p:cNvPr id="1809" name="Google Shape;1809;g34e30f0bead_0_481"/>
          <p:cNvGrpSpPr/>
          <p:nvPr/>
        </p:nvGrpSpPr>
        <p:grpSpPr>
          <a:xfrm>
            <a:off x="595325" y="2036242"/>
            <a:ext cx="7406889" cy="661800"/>
            <a:chOff x="595325" y="2036242"/>
            <a:chExt cx="7406889" cy="661800"/>
          </a:xfrm>
        </p:grpSpPr>
        <p:sp>
          <p:nvSpPr>
            <p:cNvPr id="1810" name="Google Shape;1810;g34e30f0bead_0_481"/>
            <p:cNvSpPr txBox="1"/>
            <p:nvPr/>
          </p:nvSpPr>
          <p:spPr>
            <a:xfrm>
              <a:off x="595325" y="2197792"/>
              <a:ext cx="2579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Contenus choquants</a:t>
              </a:r>
              <a:endParaRPr sz="1600" b="0" i="0" u="none" strike="noStrike" cap="none">
                <a:solidFill>
                  <a:srgbClr val="434343"/>
                </a:solidFill>
                <a:latin typeface="PT Sans"/>
                <a:ea typeface="PT Sans"/>
                <a:cs typeface="PT Sans"/>
                <a:sym typeface="PT Sans"/>
              </a:endParaRPr>
            </a:p>
          </p:txBody>
        </p:sp>
        <p:grpSp>
          <p:nvGrpSpPr>
            <p:cNvPr id="1811" name="Google Shape;1811;g34e30f0bead_0_481"/>
            <p:cNvGrpSpPr/>
            <p:nvPr/>
          </p:nvGrpSpPr>
          <p:grpSpPr>
            <a:xfrm>
              <a:off x="3325913" y="2036242"/>
              <a:ext cx="4676301" cy="661800"/>
              <a:chOff x="3325913" y="2036242"/>
              <a:chExt cx="4676301" cy="661800"/>
            </a:xfrm>
          </p:grpSpPr>
          <p:sp>
            <p:nvSpPr>
              <p:cNvPr id="1812" name="Google Shape;1812;g34e30f0bead_0_481"/>
              <p:cNvSpPr txBox="1"/>
              <p:nvPr/>
            </p:nvSpPr>
            <p:spPr>
              <a:xfrm>
                <a:off x="332591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813" name="Google Shape;1813;g34e30f0bead_0_481"/>
              <p:cNvSpPr txBox="1"/>
              <p:nvPr/>
            </p:nvSpPr>
            <p:spPr>
              <a:xfrm>
                <a:off x="4526138" y="2174862"/>
                <a:ext cx="4755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t>
                </a:r>
                <a:endParaRPr sz="16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a:t>
                </a:r>
                <a:endParaRPr sz="1200" b="0" i="0" u="none" strike="noStrike" cap="none">
                  <a:solidFill>
                    <a:srgbClr val="434343"/>
                  </a:solidFill>
                  <a:latin typeface="PT Sans"/>
                  <a:ea typeface="PT Sans"/>
                  <a:cs typeface="PT Sans"/>
                  <a:sym typeface="PT Sans"/>
                </a:endParaRPr>
              </a:p>
            </p:txBody>
          </p:sp>
          <p:sp>
            <p:nvSpPr>
              <p:cNvPr id="1814" name="Google Shape;1814;g34e30f0bead_0_481"/>
              <p:cNvSpPr txBox="1"/>
              <p:nvPr/>
            </p:nvSpPr>
            <p:spPr>
              <a:xfrm>
                <a:off x="51262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815" name="Google Shape;1815;g34e30f0bead_0_481"/>
              <p:cNvSpPr txBox="1"/>
              <p:nvPr/>
            </p:nvSpPr>
            <p:spPr>
              <a:xfrm>
                <a:off x="57263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816" name="Google Shape;1816;g34e30f0bead_0_481"/>
              <p:cNvSpPr txBox="1"/>
              <p:nvPr/>
            </p:nvSpPr>
            <p:spPr>
              <a:xfrm>
                <a:off x="6326488" y="2036242"/>
                <a:ext cx="4755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fr-FR" sz="2500" b="0" i="0" u="none" strike="noStrike" cap="none">
                    <a:solidFill>
                      <a:srgbClr val="434343"/>
                    </a:solidFill>
                    <a:latin typeface="PT Sans"/>
                    <a:ea typeface="PT Sans"/>
                    <a:cs typeface="PT Sans"/>
                    <a:sym typeface="PT Sans"/>
                  </a:rPr>
                  <a:t>😡</a:t>
                </a:r>
                <a:endParaRPr sz="25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29%</a:t>
                </a:r>
                <a:endParaRPr sz="1200" b="0" i="0" u="none" strike="noStrike" cap="none">
                  <a:solidFill>
                    <a:srgbClr val="434343"/>
                  </a:solidFill>
                  <a:latin typeface="PT Sans"/>
                  <a:ea typeface="PT Sans"/>
                  <a:cs typeface="PT Sans"/>
                  <a:sym typeface="PT Sans"/>
                </a:endParaRPr>
              </a:p>
            </p:txBody>
          </p:sp>
          <p:sp>
            <p:nvSpPr>
              <p:cNvPr id="1817" name="Google Shape;1817;g34e30f0bead_0_481"/>
              <p:cNvSpPr txBox="1"/>
              <p:nvPr/>
            </p:nvSpPr>
            <p:spPr>
              <a:xfrm>
                <a:off x="6926588"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818" name="Google Shape;1818;g34e30f0bead_0_481"/>
              <p:cNvSpPr txBox="1"/>
              <p:nvPr/>
            </p:nvSpPr>
            <p:spPr>
              <a:xfrm>
                <a:off x="7526714" y="2205640"/>
                <a:ext cx="475500" cy="49240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a:t>
                </a:r>
                <a:endParaRPr sz="14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a:t>
                </a:r>
                <a:endParaRPr sz="1200" b="0" i="0" u="none" strike="noStrike" cap="none">
                  <a:solidFill>
                    <a:srgbClr val="434343"/>
                  </a:solidFill>
                  <a:latin typeface="PT Sans"/>
                  <a:ea typeface="PT Sans"/>
                  <a:cs typeface="PT Sans"/>
                  <a:sym typeface="PT Sans"/>
                </a:endParaRPr>
              </a:p>
            </p:txBody>
          </p:sp>
          <p:sp>
            <p:nvSpPr>
              <p:cNvPr id="1819" name="Google Shape;1819;g34e30f0bead_0_481"/>
              <p:cNvSpPr txBox="1"/>
              <p:nvPr/>
            </p:nvSpPr>
            <p:spPr>
              <a:xfrm>
                <a:off x="3926039" y="2144085"/>
                <a:ext cx="475500" cy="5539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434343"/>
                    </a:solidFill>
                    <a:latin typeface="PT Sans"/>
                    <a:ea typeface="PT Sans"/>
                    <a:cs typeface="PT Sans"/>
                    <a:sym typeface="PT Sans"/>
                  </a:rPr>
                  <a:t>😖</a:t>
                </a:r>
                <a:endParaRPr sz="18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a:t>
                </a:r>
                <a:endParaRPr sz="1200" b="0" i="0" u="none" strike="noStrike" cap="none">
                  <a:solidFill>
                    <a:srgbClr val="434343"/>
                  </a:solidFill>
                  <a:latin typeface="PT Sans"/>
                  <a:ea typeface="PT Sans"/>
                  <a:cs typeface="PT Sans"/>
                  <a:sym typeface="PT Sans"/>
                </a:endParaRPr>
              </a:p>
            </p:txBody>
          </p:sp>
        </p:grpSp>
      </p:grpSp>
      <p:grpSp>
        <p:nvGrpSpPr>
          <p:cNvPr id="1820" name="Google Shape;1820;g34e30f0bead_0_481"/>
          <p:cNvGrpSpPr/>
          <p:nvPr/>
        </p:nvGrpSpPr>
        <p:grpSpPr>
          <a:xfrm>
            <a:off x="595325" y="3137654"/>
            <a:ext cx="7406889" cy="661800"/>
            <a:chOff x="595325" y="2977849"/>
            <a:chExt cx="7406889" cy="661800"/>
          </a:xfrm>
        </p:grpSpPr>
        <p:sp>
          <p:nvSpPr>
            <p:cNvPr id="1821" name="Google Shape;1821;g34e30f0bead_0_481"/>
            <p:cNvSpPr txBox="1"/>
            <p:nvPr/>
          </p:nvSpPr>
          <p:spPr>
            <a:xfrm>
              <a:off x="595325" y="3016249"/>
              <a:ext cx="2579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Partage d'informations</a:t>
              </a:r>
              <a:r>
                <a:rPr lang="fr-FR" sz="1100" b="0" i="0" u="none" strike="noStrike" cap="none">
                  <a:solidFill>
                    <a:srgbClr val="222222"/>
                  </a:solidFill>
                  <a:highlight>
                    <a:srgbClr val="FFFFFF"/>
                  </a:highlight>
                  <a:latin typeface="Arial"/>
                  <a:ea typeface="Arial"/>
                  <a:cs typeface="Arial"/>
                  <a:sym typeface="Arial"/>
                </a:rPr>
                <a:t> </a:t>
              </a:r>
              <a:r>
                <a:rPr lang="fr-FR" sz="1600" b="0" i="0" u="none" strike="noStrike" cap="none">
                  <a:solidFill>
                    <a:srgbClr val="434343"/>
                  </a:solidFill>
                  <a:latin typeface="PT Sans"/>
                  <a:ea typeface="PT Sans"/>
                  <a:cs typeface="PT Sans"/>
                  <a:sym typeface="PT Sans"/>
                </a:rPr>
                <a:t>personnelles</a:t>
              </a:r>
              <a:endParaRPr sz="1600" b="0" i="0" u="none" strike="noStrike" cap="none">
                <a:solidFill>
                  <a:srgbClr val="434343"/>
                </a:solidFill>
                <a:latin typeface="PT Sans"/>
                <a:ea typeface="PT Sans"/>
                <a:cs typeface="PT Sans"/>
                <a:sym typeface="PT Sans"/>
              </a:endParaRPr>
            </a:p>
          </p:txBody>
        </p:sp>
        <p:grpSp>
          <p:nvGrpSpPr>
            <p:cNvPr id="1822" name="Google Shape;1822;g34e30f0bead_0_481"/>
            <p:cNvGrpSpPr/>
            <p:nvPr/>
          </p:nvGrpSpPr>
          <p:grpSpPr>
            <a:xfrm>
              <a:off x="3325913" y="2977849"/>
              <a:ext cx="4676301" cy="661800"/>
              <a:chOff x="3325913" y="2967040"/>
              <a:chExt cx="4676301" cy="661800"/>
            </a:xfrm>
          </p:grpSpPr>
          <p:sp>
            <p:nvSpPr>
              <p:cNvPr id="1823" name="Google Shape;1823;g34e30f0bead_0_481"/>
              <p:cNvSpPr txBox="1"/>
              <p:nvPr/>
            </p:nvSpPr>
            <p:spPr>
              <a:xfrm>
                <a:off x="3325913" y="3043840"/>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824" name="Google Shape;1824;g34e30f0bead_0_481"/>
              <p:cNvSpPr txBox="1"/>
              <p:nvPr/>
            </p:nvSpPr>
            <p:spPr>
              <a:xfrm>
                <a:off x="4526138" y="3105660"/>
                <a:ext cx="4755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t>
                </a:r>
                <a:endParaRPr sz="16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a:t>
                </a:r>
                <a:endParaRPr sz="1200" b="0" i="0" u="none" strike="noStrike" cap="none">
                  <a:solidFill>
                    <a:srgbClr val="434343"/>
                  </a:solidFill>
                  <a:latin typeface="PT Sans"/>
                  <a:ea typeface="PT Sans"/>
                  <a:cs typeface="PT Sans"/>
                  <a:sym typeface="PT Sans"/>
                </a:endParaRPr>
              </a:p>
            </p:txBody>
          </p:sp>
          <p:sp>
            <p:nvSpPr>
              <p:cNvPr id="1825" name="Google Shape;1825;g34e30f0bead_0_481"/>
              <p:cNvSpPr txBox="1"/>
              <p:nvPr/>
            </p:nvSpPr>
            <p:spPr>
              <a:xfrm>
                <a:off x="5126263" y="3043840"/>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826" name="Google Shape;1826;g34e30f0bead_0_481"/>
              <p:cNvSpPr txBox="1"/>
              <p:nvPr/>
            </p:nvSpPr>
            <p:spPr>
              <a:xfrm>
                <a:off x="5726363" y="3043840"/>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827" name="Google Shape;1827;g34e30f0bead_0_481"/>
              <p:cNvSpPr txBox="1"/>
              <p:nvPr/>
            </p:nvSpPr>
            <p:spPr>
              <a:xfrm>
                <a:off x="6326488" y="2967040"/>
                <a:ext cx="4755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fr-FR" sz="2500" b="0" i="0" u="none" strike="noStrike" cap="none">
                    <a:solidFill>
                      <a:srgbClr val="434343"/>
                    </a:solidFill>
                    <a:latin typeface="PT Sans"/>
                    <a:ea typeface="PT Sans"/>
                    <a:cs typeface="PT Sans"/>
                    <a:sym typeface="PT Sans"/>
                  </a:rPr>
                  <a:t>😡</a:t>
                </a:r>
                <a:endParaRPr sz="25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29%</a:t>
                </a:r>
                <a:endParaRPr sz="1200" b="0" i="0" u="none" strike="noStrike" cap="none">
                  <a:solidFill>
                    <a:srgbClr val="434343"/>
                  </a:solidFill>
                  <a:latin typeface="PT Sans"/>
                  <a:ea typeface="PT Sans"/>
                  <a:cs typeface="PT Sans"/>
                  <a:sym typeface="PT Sans"/>
                </a:endParaRPr>
              </a:p>
            </p:txBody>
          </p:sp>
          <p:sp>
            <p:nvSpPr>
              <p:cNvPr id="1828" name="Google Shape;1828;g34e30f0bead_0_481"/>
              <p:cNvSpPr txBox="1"/>
              <p:nvPr/>
            </p:nvSpPr>
            <p:spPr>
              <a:xfrm>
                <a:off x="6926588" y="3043840"/>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829" name="Google Shape;1829;g34e30f0bead_0_481"/>
              <p:cNvSpPr txBox="1"/>
              <p:nvPr/>
            </p:nvSpPr>
            <p:spPr>
              <a:xfrm>
                <a:off x="7526714" y="3136438"/>
                <a:ext cx="475500" cy="49240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a:t>
                </a:r>
                <a:endParaRPr sz="14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a:t>
                </a:r>
                <a:endParaRPr sz="1200" b="0" i="0" u="none" strike="noStrike" cap="none">
                  <a:solidFill>
                    <a:srgbClr val="434343"/>
                  </a:solidFill>
                  <a:latin typeface="PT Sans"/>
                  <a:ea typeface="PT Sans"/>
                  <a:cs typeface="PT Sans"/>
                  <a:sym typeface="PT Sans"/>
                </a:endParaRPr>
              </a:p>
            </p:txBody>
          </p:sp>
          <p:sp>
            <p:nvSpPr>
              <p:cNvPr id="1830" name="Google Shape;1830;g34e30f0bead_0_481"/>
              <p:cNvSpPr txBox="1"/>
              <p:nvPr/>
            </p:nvSpPr>
            <p:spPr>
              <a:xfrm>
                <a:off x="3926039" y="3074883"/>
                <a:ext cx="475500" cy="5539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434343"/>
                    </a:solidFill>
                    <a:latin typeface="PT Sans"/>
                    <a:ea typeface="PT Sans"/>
                    <a:cs typeface="PT Sans"/>
                    <a:sym typeface="PT Sans"/>
                  </a:rPr>
                  <a:t>😖</a:t>
                </a:r>
                <a:endParaRPr sz="18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a:t>
                </a:r>
                <a:endParaRPr sz="1200" b="0" i="0" u="none" strike="noStrike" cap="none">
                  <a:solidFill>
                    <a:srgbClr val="434343"/>
                  </a:solidFill>
                  <a:latin typeface="PT Sans"/>
                  <a:ea typeface="PT Sans"/>
                  <a:cs typeface="PT Sans"/>
                  <a:sym typeface="PT Sans"/>
                </a:endParaRPr>
              </a:p>
            </p:txBody>
          </p:sp>
        </p:grpSp>
      </p:grpSp>
      <p:grpSp>
        <p:nvGrpSpPr>
          <p:cNvPr id="1831" name="Google Shape;1831;g34e30f0bead_0_481"/>
          <p:cNvGrpSpPr/>
          <p:nvPr/>
        </p:nvGrpSpPr>
        <p:grpSpPr>
          <a:xfrm>
            <a:off x="595325" y="4239066"/>
            <a:ext cx="7406889" cy="661800"/>
            <a:chOff x="595325" y="4074465"/>
            <a:chExt cx="7406889" cy="661800"/>
          </a:xfrm>
        </p:grpSpPr>
        <p:sp>
          <p:nvSpPr>
            <p:cNvPr id="1832" name="Google Shape;1832;g34e30f0bead_0_481"/>
            <p:cNvSpPr txBox="1"/>
            <p:nvPr/>
          </p:nvSpPr>
          <p:spPr>
            <a:xfrm>
              <a:off x="595325" y="4112865"/>
              <a:ext cx="2579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Discrimination de genre vécue</a:t>
              </a:r>
              <a:endParaRPr sz="1600" b="0" i="0" u="none" strike="noStrike" cap="none">
                <a:solidFill>
                  <a:srgbClr val="434343"/>
                </a:solidFill>
                <a:latin typeface="PT Sans"/>
                <a:ea typeface="PT Sans"/>
                <a:cs typeface="PT Sans"/>
                <a:sym typeface="PT Sans"/>
              </a:endParaRPr>
            </a:p>
          </p:txBody>
        </p:sp>
        <p:grpSp>
          <p:nvGrpSpPr>
            <p:cNvPr id="1833" name="Google Shape;1833;g34e30f0bead_0_481"/>
            <p:cNvGrpSpPr/>
            <p:nvPr/>
          </p:nvGrpSpPr>
          <p:grpSpPr>
            <a:xfrm>
              <a:off x="3325913" y="4074465"/>
              <a:ext cx="4676301" cy="661800"/>
              <a:chOff x="3325913" y="4074465"/>
              <a:chExt cx="4676301" cy="661800"/>
            </a:xfrm>
          </p:grpSpPr>
          <p:sp>
            <p:nvSpPr>
              <p:cNvPr id="1834" name="Google Shape;1834;g34e30f0bead_0_481"/>
              <p:cNvSpPr txBox="1"/>
              <p:nvPr/>
            </p:nvSpPr>
            <p:spPr>
              <a:xfrm>
                <a:off x="3325913" y="4151265"/>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835" name="Google Shape;1835;g34e30f0bead_0_481"/>
              <p:cNvSpPr txBox="1"/>
              <p:nvPr/>
            </p:nvSpPr>
            <p:spPr>
              <a:xfrm>
                <a:off x="4526138" y="4213085"/>
                <a:ext cx="4755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t>
                </a:r>
                <a:endParaRPr sz="16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a:t>
                </a:r>
                <a:endParaRPr sz="1200" b="0" i="0" u="none" strike="noStrike" cap="none">
                  <a:solidFill>
                    <a:srgbClr val="434343"/>
                  </a:solidFill>
                  <a:latin typeface="PT Sans"/>
                  <a:ea typeface="PT Sans"/>
                  <a:cs typeface="PT Sans"/>
                  <a:sym typeface="PT Sans"/>
                </a:endParaRPr>
              </a:p>
            </p:txBody>
          </p:sp>
          <p:sp>
            <p:nvSpPr>
              <p:cNvPr id="1836" name="Google Shape;1836;g34e30f0bead_0_481"/>
              <p:cNvSpPr txBox="1"/>
              <p:nvPr/>
            </p:nvSpPr>
            <p:spPr>
              <a:xfrm>
                <a:off x="5126263" y="4151265"/>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837" name="Google Shape;1837;g34e30f0bead_0_481"/>
              <p:cNvSpPr txBox="1"/>
              <p:nvPr/>
            </p:nvSpPr>
            <p:spPr>
              <a:xfrm>
                <a:off x="5726363" y="4151265"/>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838" name="Google Shape;1838;g34e30f0bead_0_481"/>
              <p:cNvSpPr txBox="1"/>
              <p:nvPr/>
            </p:nvSpPr>
            <p:spPr>
              <a:xfrm>
                <a:off x="6326488" y="4074465"/>
                <a:ext cx="4755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fr-FR" sz="2500" b="0" i="0" u="none" strike="noStrike" cap="none">
                    <a:solidFill>
                      <a:srgbClr val="434343"/>
                    </a:solidFill>
                    <a:latin typeface="PT Sans"/>
                    <a:ea typeface="PT Sans"/>
                    <a:cs typeface="PT Sans"/>
                    <a:sym typeface="PT Sans"/>
                  </a:rPr>
                  <a:t>😡</a:t>
                </a:r>
                <a:endParaRPr sz="25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29%</a:t>
                </a:r>
                <a:endParaRPr sz="1200" b="0" i="0" u="none" strike="noStrike" cap="none">
                  <a:solidFill>
                    <a:srgbClr val="434343"/>
                  </a:solidFill>
                  <a:latin typeface="PT Sans"/>
                  <a:ea typeface="PT Sans"/>
                  <a:cs typeface="PT Sans"/>
                  <a:sym typeface="PT Sans"/>
                </a:endParaRPr>
              </a:p>
            </p:txBody>
          </p:sp>
          <p:sp>
            <p:nvSpPr>
              <p:cNvPr id="1839" name="Google Shape;1839;g34e30f0bead_0_481"/>
              <p:cNvSpPr txBox="1"/>
              <p:nvPr/>
            </p:nvSpPr>
            <p:spPr>
              <a:xfrm>
                <a:off x="6926588" y="4151265"/>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840" name="Google Shape;1840;g34e30f0bead_0_481"/>
              <p:cNvSpPr txBox="1"/>
              <p:nvPr/>
            </p:nvSpPr>
            <p:spPr>
              <a:xfrm>
                <a:off x="7526714" y="4243863"/>
                <a:ext cx="475500" cy="49240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a:t>
                </a:r>
                <a:endParaRPr sz="14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a:t>
                </a:r>
                <a:endParaRPr sz="1200" b="0" i="0" u="none" strike="noStrike" cap="none">
                  <a:solidFill>
                    <a:srgbClr val="434343"/>
                  </a:solidFill>
                  <a:latin typeface="PT Sans"/>
                  <a:ea typeface="PT Sans"/>
                  <a:cs typeface="PT Sans"/>
                  <a:sym typeface="PT Sans"/>
                </a:endParaRPr>
              </a:p>
            </p:txBody>
          </p:sp>
          <p:sp>
            <p:nvSpPr>
              <p:cNvPr id="1841" name="Google Shape;1841;g34e30f0bead_0_481"/>
              <p:cNvSpPr txBox="1"/>
              <p:nvPr/>
            </p:nvSpPr>
            <p:spPr>
              <a:xfrm>
                <a:off x="3926039" y="4182308"/>
                <a:ext cx="475500" cy="5539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434343"/>
                    </a:solidFill>
                    <a:latin typeface="PT Sans"/>
                    <a:ea typeface="PT Sans"/>
                    <a:cs typeface="PT Sans"/>
                    <a:sym typeface="PT Sans"/>
                  </a:rPr>
                  <a:t>😖</a:t>
                </a:r>
                <a:endParaRPr sz="18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a:t>
                </a:r>
                <a:endParaRPr sz="1200" b="0" i="0" u="none" strike="noStrike" cap="none">
                  <a:solidFill>
                    <a:srgbClr val="434343"/>
                  </a:solidFill>
                  <a:latin typeface="PT Sans"/>
                  <a:ea typeface="PT Sans"/>
                  <a:cs typeface="PT Sans"/>
                  <a:sym typeface="PT Sans"/>
                </a:endParaRPr>
              </a:p>
            </p:txBody>
          </p:sp>
        </p:grpSp>
      </p:grpSp>
      <p:grpSp>
        <p:nvGrpSpPr>
          <p:cNvPr id="1842" name="Google Shape;1842;g34e30f0bead_0_481"/>
          <p:cNvGrpSpPr/>
          <p:nvPr/>
        </p:nvGrpSpPr>
        <p:grpSpPr>
          <a:xfrm>
            <a:off x="595325" y="5340479"/>
            <a:ext cx="7406889" cy="661800"/>
            <a:chOff x="595325" y="5110491"/>
            <a:chExt cx="7406889" cy="661800"/>
          </a:xfrm>
        </p:grpSpPr>
        <p:sp>
          <p:nvSpPr>
            <p:cNvPr id="1843" name="Google Shape;1843;g34e30f0bead_0_481"/>
            <p:cNvSpPr txBox="1"/>
            <p:nvPr/>
          </p:nvSpPr>
          <p:spPr>
            <a:xfrm>
              <a:off x="595325" y="5148891"/>
              <a:ext cx="2579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Témoin de discrimination de genre</a:t>
              </a:r>
              <a:endParaRPr sz="1600" b="0" i="0" u="none" strike="noStrike" cap="none">
                <a:solidFill>
                  <a:srgbClr val="434343"/>
                </a:solidFill>
                <a:latin typeface="PT Sans"/>
                <a:ea typeface="PT Sans"/>
                <a:cs typeface="PT Sans"/>
                <a:sym typeface="PT Sans"/>
              </a:endParaRPr>
            </a:p>
          </p:txBody>
        </p:sp>
        <p:grpSp>
          <p:nvGrpSpPr>
            <p:cNvPr id="1844" name="Google Shape;1844;g34e30f0bead_0_481"/>
            <p:cNvGrpSpPr/>
            <p:nvPr/>
          </p:nvGrpSpPr>
          <p:grpSpPr>
            <a:xfrm>
              <a:off x="3325913" y="5110491"/>
              <a:ext cx="4676301" cy="661800"/>
              <a:chOff x="3325913" y="5074458"/>
              <a:chExt cx="4676301" cy="661800"/>
            </a:xfrm>
          </p:grpSpPr>
          <p:sp>
            <p:nvSpPr>
              <p:cNvPr id="1845" name="Google Shape;1845;g34e30f0bead_0_481"/>
              <p:cNvSpPr txBox="1"/>
              <p:nvPr/>
            </p:nvSpPr>
            <p:spPr>
              <a:xfrm>
                <a:off x="3325913" y="5151258"/>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846" name="Google Shape;1846;g34e30f0bead_0_481"/>
              <p:cNvSpPr txBox="1"/>
              <p:nvPr/>
            </p:nvSpPr>
            <p:spPr>
              <a:xfrm>
                <a:off x="4526138" y="5213078"/>
                <a:ext cx="4755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t>
                </a:r>
                <a:endParaRPr sz="16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a:t>
                </a:r>
                <a:endParaRPr sz="1200" b="0" i="0" u="none" strike="noStrike" cap="none">
                  <a:solidFill>
                    <a:srgbClr val="434343"/>
                  </a:solidFill>
                  <a:latin typeface="PT Sans"/>
                  <a:ea typeface="PT Sans"/>
                  <a:cs typeface="PT Sans"/>
                  <a:sym typeface="PT Sans"/>
                </a:endParaRPr>
              </a:p>
            </p:txBody>
          </p:sp>
          <p:sp>
            <p:nvSpPr>
              <p:cNvPr id="1847" name="Google Shape;1847;g34e30f0bead_0_481"/>
              <p:cNvSpPr txBox="1"/>
              <p:nvPr/>
            </p:nvSpPr>
            <p:spPr>
              <a:xfrm>
                <a:off x="5126263" y="5151258"/>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848" name="Google Shape;1848;g34e30f0bead_0_481"/>
              <p:cNvSpPr txBox="1"/>
              <p:nvPr/>
            </p:nvSpPr>
            <p:spPr>
              <a:xfrm>
                <a:off x="5726363" y="5151258"/>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849" name="Google Shape;1849;g34e30f0bead_0_481"/>
              <p:cNvSpPr txBox="1"/>
              <p:nvPr/>
            </p:nvSpPr>
            <p:spPr>
              <a:xfrm>
                <a:off x="6326488" y="5074458"/>
                <a:ext cx="4755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fr-FR" sz="2500" b="0" i="0" u="none" strike="noStrike" cap="none">
                    <a:solidFill>
                      <a:srgbClr val="434343"/>
                    </a:solidFill>
                    <a:latin typeface="PT Sans"/>
                    <a:ea typeface="PT Sans"/>
                    <a:cs typeface="PT Sans"/>
                    <a:sym typeface="PT Sans"/>
                  </a:rPr>
                  <a:t>😡</a:t>
                </a:r>
                <a:endParaRPr sz="25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29%</a:t>
                </a:r>
                <a:endParaRPr sz="1200" b="0" i="0" u="none" strike="noStrike" cap="none">
                  <a:solidFill>
                    <a:srgbClr val="434343"/>
                  </a:solidFill>
                  <a:latin typeface="PT Sans"/>
                  <a:ea typeface="PT Sans"/>
                  <a:cs typeface="PT Sans"/>
                  <a:sym typeface="PT Sans"/>
                </a:endParaRPr>
              </a:p>
            </p:txBody>
          </p:sp>
          <p:sp>
            <p:nvSpPr>
              <p:cNvPr id="1850" name="Google Shape;1850;g34e30f0bead_0_481"/>
              <p:cNvSpPr txBox="1"/>
              <p:nvPr/>
            </p:nvSpPr>
            <p:spPr>
              <a:xfrm>
                <a:off x="6926588" y="5151258"/>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851" name="Google Shape;1851;g34e30f0bead_0_481"/>
              <p:cNvSpPr txBox="1"/>
              <p:nvPr/>
            </p:nvSpPr>
            <p:spPr>
              <a:xfrm>
                <a:off x="7526714" y="5243856"/>
                <a:ext cx="475500" cy="49240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a:t>
                </a:r>
                <a:endParaRPr sz="14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a:t>
                </a:r>
                <a:endParaRPr sz="1200" b="0" i="0" u="none" strike="noStrike" cap="none">
                  <a:solidFill>
                    <a:srgbClr val="434343"/>
                  </a:solidFill>
                  <a:latin typeface="PT Sans"/>
                  <a:ea typeface="PT Sans"/>
                  <a:cs typeface="PT Sans"/>
                  <a:sym typeface="PT Sans"/>
                </a:endParaRPr>
              </a:p>
            </p:txBody>
          </p:sp>
          <p:sp>
            <p:nvSpPr>
              <p:cNvPr id="1852" name="Google Shape;1852;g34e30f0bead_0_481"/>
              <p:cNvSpPr txBox="1"/>
              <p:nvPr/>
            </p:nvSpPr>
            <p:spPr>
              <a:xfrm>
                <a:off x="3926039" y="5182301"/>
                <a:ext cx="475500" cy="55395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434343"/>
                    </a:solidFill>
                    <a:latin typeface="PT Sans"/>
                    <a:ea typeface="PT Sans"/>
                    <a:cs typeface="PT Sans"/>
                    <a:sym typeface="PT Sans"/>
                  </a:rPr>
                  <a:t>😖</a:t>
                </a:r>
                <a:endParaRPr sz="18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a:t>
                </a:r>
                <a:endParaRPr sz="1200" b="0" i="0" u="none" strike="noStrike" cap="none">
                  <a:solidFill>
                    <a:srgbClr val="434343"/>
                  </a:solidFill>
                  <a:latin typeface="PT Sans"/>
                  <a:ea typeface="PT Sans"/>
                  <a:cs typeface="PT Sans"/>
                  <a:sym typeface="PT Sans"/>
                </a:endParaRPr>
              </a:p>
            </p:txBody>
          </p:sp>
        </p:grpSp>
      </p:grpSp>
      <p:grpSp>
        <p:nvGrpSpPr>
          <p:cNvPr id="1853" name="Google Shape;1853;g34e30f0bead_0_481"/>
          <p:cNvGrpSpPr/>
          <p:nvPr/>
        </p:nvGrpSpPr>
        <p:grpSpPr>
          <a:xfrm>
            <a:off x="5395380" y="2841628"/>
            <a:ext cx="800972" cy="339782"/>
            <a:chOff x="6113687" y="2452686"/>
            <a:chExt cx="1387925" cy="540795"/>
          </a:xfrm>
        </p:grpSpPr>
        <p:sp>
          <p:nvSpPr>
            <p:cNvPr id="1854" name="Google Shape;1854;g34e30f0bead_0_481"/>
            <p:cNvSpPr/>
            <p:nvPr/>
          </p:nvSpPr>
          <p:spPr>
            <a:xfrm>
              <a:off x="6113687" y="2454381"/>
              <a:ext cx="1273290" cy="539100"/>
            </a:xfrm>
            <a:prstGeom prst="rect">
              <a:avLst/>
            </a:prstGeom>
            <a:solidFill>
              <a:srgbClr val="FFFDA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55" name="Google Shape;1855;g34e30f0bead_0_481"/>
            <p:cNvSpPr txBox="1"/>
            <p:nvPr/>
          </p:nvSpPr>
          <p:spPr>
            <a:xfrm>
              <a:off x="6136203" y="2452686"/>
              <a:ext cx="1365409" cy="477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Tristesse</a:t>
              </a:r>
              <a:endParaRPr sz="1100" b="0" i="0" u="none" strike="noStrike" cap="none">
                <a:solidFill>
                  <a:srgbClr val="434343"/>
                </a:solidFill>
                <a:latin typeface="PT Sans"/>
                <a:ea typeface="PT Sans"/>
                <a:cs typeface="PT Sans"/>
                <a:sym typeface="PT Sans"/>
              </a:endParaRPr>
            </a:p>
          </p:txBody>
        </p:sp>
      </p:grpSp>
      <p:pic>
        <p:nvPicPr>
          <p:cNvPr id="1856" name="Google Shape;1856;g34e30f0bead_0_481" descr="Cursor with solid fill"/>
          <p:cNvPicPr preferRelativeResize="0"/>
          <p:nvPr/>
        </p:nvPicPr>
        <p:blipFill rotWithShape="1">
          <a:blip r:embed="rId4">
            <a:alphaModFix/>
          </a:blip>
          <a:srcRect/>
          <a:stretch/>
        </p:blipFill>
        <p:spPr>
          <a:xfrm>
            <a:off x="5299664" y="3308212"/>
            <a:ext cx="516155" cy="516155"/>
          </a:xfrm>
          <a:prstGeom prst="rect">
            <a:avLst/>
          </a:prstGeom>
          <a:noFill/>
          <a:ln>
            <a:noFill/>
          </a:ln>
        </p:spPr>
      </p:pic>
      <p:grpSp>
        <p:nvGrpSpPr>
          <p:cNvPr id="1857" name="Google Shape;1857;g34e30f0bead_0_481"/>
          <p:cNvGrpSpPr/>
          <p:nvPr/>
        </p:nvGrpSpPr>
        <p:grpSpPr>
          <a:xfrm>
            <a:off x="6390046" y="462209"/>
            <a:ext cx="2508511" cy="395925"/>
            <a:chOff x="6390046" y="462209"/>
            <a:chExt cx="2508511" cy="395925"/>
          </a:xfrm>
        </p:grpSpPr>
        <p:grpSp>
          <p:nvGrpSpPr>
            <p:cNvPr id="1858" name="Google Shape;1858;g34e30f0bead_0_481"/>
            <p:cNvGrpSpPr/>
            <p:nvPr/>
          </p:nvGrpSpPr>
          <p:grpSpPr>
            <a:xfrm>
              <a:off x="6390046" y="462209"/>
              <a:ext cx="2508511" cy="395925"/>
              <a:chOff x="6368294" y="504470"/>
              <a:chExt cx="1505257" cy="336900"/>
            </a:xfrm>
          </p:grpSpPr>
          <p:sp>
            <p:nvSpPr>
              <p:cNvPr id="1859" name="Google Shape;1859;g34e30f0bead_0_481"/>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60" name="Google Shape;1860;g34e30f0bead_0_481"/>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61" name="Google Shape;1861;g34e30f0bead_0_481"/>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862" name="Google Shape;1862;g34e30f0bead_0_481"/>
            <p:cNvGrpSpPr/>
            <p:nvPr/>
          </p:nvGrpSpPr>
          <p:grpSpPr>
            <a:xfrm>
              <a:off x="6455390" y="516211"/>
              <a:ext cx="1157094" cy="288042"/>
              <a:chOff x="6368294" y="504470"/>
              <a:chExt cx="694326" cy="245100"/>
            </a:xfrm>
          </p:grpSpPr>
          <p:sp>
            <p:nvSpPr>
              <p:cNvPr id="1863" name="Google Shape;1863;g34e30f0bead_0_481"/>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64" name="Google Shape;1864;g34e30f0bead_0_481"/>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65" name="Google Shape;1865;g34e30f0bead_0_481"/>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66" name="Google Shape;1866;g34e30f0bead_0_481"/>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1867" name="Google Shape;1867;g34e30f0bead_0_481"/>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1868" name="Google Shape;1868;g34e30f0bead_0_481"/>
          <p:cNvGrpSpPr/>
          <p:nvPr/>
        </p:nvGrpSpPr>
        <p:grpSpPr>
          <a:xfrm>
            <a:off x="577797" y="1037470"/>
            <a:ext cx="7741573" cy="648869"/>
            <a:chOff x="577797" y="982843"/>
            <a:chExt cx="7741573" cy="648869"/>
          </a:xfrm>
        </p:grpSpPr>
        <p:grpSp>
          <p:nvGrpSpPr>
            <p:cNvPr id="1869" name="Google Shape;1869;g34e30f0bead_0_481"/>
            <p:cNvGrpSpPr/>
            <p:nvPr/>
          </p:nvGrpSpPr>
          <p:grpSpPr>
            <a:xfrm>
              <a:off x="6129676" y="1343712"/>
              <a:ext cx="1145919" cy="288000"/>
              <a:chOff x="11619040" y="1306912"/>
              <a:chExt cx="1145919" cy="288000"/>
            </a:xfrm>
          </p:grpSpPr>
          <p:sp>
            <p:nvSpPr>
              <p:cNvPr id="1870" name="Google Shape;1870;g34e30f0bead_0_481"/>
              <p:cNvSpPr/>
              <p:nvPr/>
            </p:nvSpPr>
            <p:spPr>
              <a:xfrm>
                <a:off x="11619040" y="1306912"/>
                <a:ext cx="1145919"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71" name="Google Shape;1871;g34e30f0bead_0_481"/>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2" name="Google Shape;1872;g34e30f0bead_0_481"/>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1873" name="Google Shape;1873;g34e30f0bead_0_481"/>
            <p:cNvGrpSpPr/>
            <p:nvPr/>
          </p:nvGrpSpPr>
          <p:grpSpPr>
            <a:xfrm>
              <a:off x="577797" y="1343712"/>
              <a:ext cx="3176171" cy="288000"/>
              <a:chOff x="577797" y="1343712"/>
              <a:chExt cx="3176171" cy="288000"/>
            </a:xfrm>
          </p:grpSpPr>
          <p:grpSp>
            <p:nvGrpSpPr>
              <p:cNvPr id="1874" name="Google Shape;1874;g34e30f0bead_0_481"/>
              <p:cNvGrpSpPr/>
              <p:nvPr/>
            </p:nvGrpSpPr>
            <p:grpSpPr>
              <a:xfrm>
                <a:off x="2099768" y="1343712"/>
                <a:ext cx="1654200" cy="288000"/>
                <a:chOff x="7569499" y="1312802"/>
                <a:chExt cx="1654200" cy="288000"/>
              </a:xfrm>
            </p:grpSpPr>
            <p:sp>
              <p:nvSpPr>
                <p:cNvPr id="1875" name="Google Shape;1875;g34e30f0bead_0_481"/>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76" name="Google Shape;1876;g34e30f0bead_0_481"/>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7" name="Google Shape;1877;g34e30f0bead_0_481"/>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1878" name="Google Shape;1878;g34e30f0bead_0_481"/>
              <p:cNvGrpSpPr/>
              <p:nvPr/>
            </p:nvGrpSpPr>
            <p:grpSpPr>
              <a:xfrm>
                <a:off x="577797" y="1343712"/>
                <a:ext cx="1445700" cy="288000"/>
                <a:chOff x="6016572" y="1312802"/>
                <a:chExt cx="1445700" cy="288000"/>
              </a:xfrm>
            </p:grpSpPr>
            <p:sp>
              <p:nvSpPr>
                <p:cNvPr id="1879" name="Google Shape;1879;g34e30f0bead_0_481"/>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80" name="Google Shape;1880;g34e30f0bead_0_481"/>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1" name="Google Shape;1881;g34e30f0bead_0_481"/>
                <p:cNvSpPr txBox="1"/>
                <p:nvPr/>
              </p:nvSpPr>
              <p:spPr>
                <a:xfrm>
                  <a:off x="6417783" y="1319134"/>
                  <a:ext cx="845371"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1882" name="Google Shape;1882;g34e30f0bead_0_481"/>
            <p:cNvGrpSpPr/>
            <p:nvPr/>
          </p:nvGrpSpPr>
          <p:grpSpPr>
            <a:xfrm>
              <a:off x="6129676" y="982843"/>
              <a:ext cx="2189694" cy="288000"/>
              <a:chOff x="6214071" y="982843"/>
              <a:chExt cx="2189694" cy="288000"/>
            </a:xfrm>
          </p:grpSpPr>
          <p:grpSp>
            <p:nvGrpSpPr>
              <p:cNvPr id="1883" name="Google Shape;1883;g34e30f0bead_0_481"/>
              <p:cNvGrpSpPr/>
              <p:nvPr/>
            </p:nvGrpSpPr>
            <p:grpSpPr>
              <a:xfrm>
                <a:off x="7266925" y="982843"/>
                <a:ext cx="1136840" cy="288000"/>
                <a:chOff x="10394731" y="1300562"/>
                <a:chExt cx="1136840" cy="288000"/>
              </a:xfrm>
            </p:grpSpPr>
            <p:sp>
              <p:nvSpPr>
                <p:cNvPr id="1884" name="Google Shape;1884;g34e30f0bead_0_481"/>
                <p:cNvSpPr/>
                <p:nvPr/>
              </p:nvSpPr>
              <p:spPr>
                <a:xfrm>
                  <a:off x="10394731" y="1300562"/>
                  <a:ext cx="113684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85" name="Google Shape;1885;g34e30f0bead_0_481"/>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6" name="Google Shape;1886;g34e30f0bead_0_481"/>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1887" name="Google Shape;1887;g34e30f0bead_0_481"/>
              <p:cNvGrpSpPr/>
              <p:nvPr/>
            </p:nvGrpSpPr>
            <p:grpSpPr>
              <a:xfrm>
                <a:off x="6214071" y="982843"/>
                <a:ext cx="976467" cy="288000"/>
                <a:chOff x="9310533" y="1300562"/>
                <a:chExt cx="976467" cy="288000"/>
              </a:xfrm>
            </p:grpSpPr>
            <p:sp>
              <p:nvSpPr>
                <p:cNvPr id="1888" name="Google Shape;1888;g34e30f0bead_0_481"/>
                <p:cNvSpPr/>
                <p:nvPr/>
              </p:nvSpPr>
              <p:spPr>
                <a:xfrm>
                  <a:off x="9310533" y="1300562"/>
                  <a:ext cx="976467"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89" name="Google Shape;1889;g34e30f0bead_0_481"/>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0" name="Google Shape;1890;g34e30f0bead_0_481"/>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1891" name="Google Shape;1891;g34e30f0bead_0_481"/>
            <p:cNvGrpSpPr/>
            <p:nvPr/>
          </p:nvGrpSpPr>
          <p:grpSpPr>
            <a:xfrm>
              <a:off x="577797" y="982843"/>
              <a:ext cx="5333985" cy="288000"/>
              <a:chOff x="577797" y="982843"/>
              <a:chExt cx="5333985" cy="288000"/>
            </a:xfrm>
          </p:grpSpPr>
          <p:grpSp>
            <p:nvGrpSpPr>
              <p:cNvPr id="1892" name="Google Shape;1892;g34e30f0bead_0_481"/>
              <p:cNvGrpSpPr/>
              <p:nvPr/>
            </p:nvGrpSpPr>
            <p:grpSpPr>
              <a:xfrm>
                <a:off x="3048385" y="982843"/>
                <a:ext cx="1445700" cy="288000"/>
                <a:chOff x="3044419" y="1312802"/>
                <a:chExt cx="1445700" cy="288000"/>
              </a:xfrm>
            </p:grpSpPr>
            <p:sp>
              <p:nvSpPr>
                <p:cNvPr id="1893" name="Google Shape;1893;g34e30f0bead_0_481"/>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4" name="Google Shape;1894;g34e30f0bead_0_481"/>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5" name="Google Shape;1895;g34e30f0bead_0_481"/>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1896" name="Google Shape;1896;g34e30f0bead_0_481"/>
              <p:cNvGrpSpPr/>
              <p:nvPr/>
            </p:nvGrpSpPr>
            <p:grpSpPr>
              <a:xfrm>
                <a:off x="4574964" y="982843"/>
                <a:ext cx="1336818" cy="288000"/>
                <a:chOff x="4576302" y="1312802"/>
                <a:chExt cx="1336818" cy="288000"/>
              </a:xfrm>
            </p:grpSpPr>
            <p:sp>
              <p:nvSpPr>
                <p:cNvPr id="1897" name="Google Shape;1897;g34e30f0bead_0_481"/>
                <p:cNvSpPr/>
                <p:nvPr/>
              </p:nvSpPr>
              <p:spPr>
                <a:xfrm>
                  <a:off x="4576302" y="1312802"/>
                  <a:ext cx="1336818"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8" name="Google Shape;1898;g34e30f0bead_0_481"/>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9" name="Google Shape;1899;g34e30f0bead_0_481"/>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1900" name="Google Shape;1900;g34e30f0bead_0_481"/>
              <p:cNvGrpSpPr/>
              <p:nvPr/>
            </p:nvGrpSpPr>
            <p:grpSpPr>
              <a:xfrm>
                <a:off x="1778166" y="982843"/>
                <a:ext cx="1189340" cy="288000"/>
                <a:chOff x="1789279" y="1312802"/>
                <a:chExt cx="1189340" cy="288000"/>
              </a:xfrm>
            </p:grpSpPr>
            <p:sp>
              <p:nvSpPr>
                <p:cNvPr id="1901" name="Google Shape;1901;g34e30f0bead_0_481"/>
                <p:cNvSpPr/>
                <p:nvPr/>
              </p:nvSpPr>
              <p:spPr>
                <a:xfrm>
                  <a:off x="1789279" y="1312802"/>
                  <a:ext cx="118934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02" name="Google Shape;1902;g34e30f0bead_0_481"/>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3" name="Google Shape;1903;g34e30f0bead_0_481"/>
                <p:cNvSpPr txBox="1"/>
                <p:nvPr/>
              </p:nvSpPr>
              <p:spPr>
                <a:xfrm>
                  <a:off x="2190491" y="1319134"/>
                  <a:ext cx="677003"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1904" name="Google Shape;1904;g34e30f0bead_0_481"/>
              <p:cNvGrpSpPr/>
              <p:nvPr/>
            </p:nvGrpSpPr>
            <p:grpSpPr>
              <a:xfrm>
                <a:off x="577797" y="982843"/>
                <a:ext cx="1119490" cy="288000"/>
                <a:chOff x="579135" y="1312802"/>
                <a:chExt cx="1119490" cy="288000"/>
              </a:xfrm>
            </p:grpSpPr>
            <p:sp>
              <p:nvSpPr>
                <p:cNvPr id="1905" name="Google Shape;1905;g34e30f0bead_0_481"/>
                <p:cNvSpPr/>
                <p:nvPr/>
              </p:nvSpPr>
              <p:spPr>
                <a:xfrm>
                  <a:off x="579135" y="1312802"/>
                  <a:ext cx="111949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06" name="Google Shape;1906;g34e30f0bead_0_481"/>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7" name="Google Shape;1907;g34e30f0bead_0_481"/>
                <p:cNvSpPr txBox="1"/>
                <p:nvPr/>
              </p:nvSpPr>
              <p:spPr>
                <a:xfrm>
                  <a:off x="980347" y="1319134"/>
                  <a:ext cx="654778"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pic>
        <p:nvPicPr>
          <p:cNvPr id="1912" name="Google Shape;1912;p11"/>
          <p:cNvPicPr preferRelativeResize="0"/>
          <p:nvPr/>
        </p:nvPicPr>
        <p:blipFill rotWithShape="1">
          <a:blip r:embed="rId3">
            <a:alphaModFix/>
          </a:blip>
          <a:srcRect/>
          <a:stretch/>
        </p:blipFill>
        <p:spPr>
          <a:xfrm>
            <a:off x="4982336" y="3589237"/>
            <a:ext cx="2830921" cy="1089241"/>
          </a:xfrm>
          <a:prstGeom prst="rect">
            <a:avLst/>
          </a:prstGeom>
          <a:noFill/>
          <a:ln>
            <a:noFill/>
          </a:ln>
        </p:spPr>
      </p:pic>
      <p:pic>
        <p:nvPicPr>
          <p:cNvPr id="1913" name="Google Shape;1913;p11"/>
          <p:cNvPicPr preferRelativeResize="0"/>
          <p:nvPr/>
        </p:nvPicPr>
        <p:blipFill rotWithShape="1">
          <a:blip r:embed="rId4">
            <a:alphaModFix/>
          </a:blip>
          <a:srcRect/>
          <a:stretch/>
        </p:blipFill>
        <p:spPr>
          <a:xfrm>
            <a:off x="4702722" y="404526"/>
            <a:ext cx="4876800" cy="1571625"/>
          </a:xfrm>
          <a:prstGeom prst="rect">
            <a:avLst/>
          </a:prstGeom>
          <a:noFill/>
          <a:ln>
            <a:noFill/>
          </a:ln>
        </p:spPr>
      </p:pic>
      <p:grpSp>
        <p:nvGrpSpPr>
          <p:cNvPr id="1915" name="Google Shape;1915;p11"/>
          <p:cNvGrpSpPr/>
          <p:nvPr/>
        </p:nvGrpSpPr>
        <p:grpSpPr>
          <a:xfrm>
            <a:off x="7018566" y="5693072"/>
            <a:ext cx="997334" cy="184737"/>
            <a:chOff x="9392843" y="2251704"/>
            <a:chExt cx="997334" cy="184737"/>
          </a:xfrm>
        </p:grpSpPr>
        <p:sp>
          <p:nvSpPr>
            <p:cNvPr id="1916" name="Google Shape;1916;p11"/>
            <p:cNvSpPr/>
            <p:nvPr/>
          </p:nvSpPr>
          <p:spPr>
            <a:xfrm>
              <a:off x="9863101" y="2251704"/>
              <a:ext cx="527076" cy="184737"/>
            </a:xfrm>
            <a:prstGeom prst="rect">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17" name="Google Shape;1917;p11"/>
            <p:cNvSpPr/>
            <p:nvPr/>
          </p:nvSpPr>
          <p:spPr>
            <a:xfrm>
              <a:off x="9392843" y="2251704"/>
              <a:ext cx="235129" cy="184737"/>
            </a:xfrm>
            <a:prstGeom prst="rect">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18" name="Google Shape;1918;p11"/>
            <p:cNvSpPr/>
            <p:nvPr/>
          </p:nvSpPr>
          <p:spPr>
            <a:xfrm>
              <a:off x="9627971" y="2251704"/>
              <a:ext cx="235130" cy="184737"/>
            </a:xfrm>
            <a:prstGeom prst="rect">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919" name="Google Shape;1919;p11"/>
          <p:cNvGrpSpPr/>
          <p:nvPr/>
        </p:nvGrpSpPr>
        <p:grpSpPr>
          <a:xfrm>
            <a:off x="5235927" y="5693072"/>
            <a:ext cx="995765" cy="184737"/>
            <a:chOff x="7610204" y="2251704"/>
            <a:chExt cx="995765" cy="184737"/>
          </a:xfrm>
        </p:grpSpPr>
        <p:sp>
          <p:nvSpPr>
            <p:cNvPr id="1920" name="Google Shape;1920;p11"/>
            <p:cNvSpPr/>
            <p:nvPr/>
          </p:nvSpPr>
          <p:spPr>
            <a:xfrm>
              <a:off x="7610204" y="2251704"/>
              <a:ext cx="527076" cy="184737"/>
            </a:xfrm>
            <a:prstGeom prst="rect">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21" name="Google Shape;1921;p11"/>
            <p:cNvSpPr/>
            <p:nvPr/>
          </p:nvSpPr>
          <p:spPr>
            <a:xfrm>
              <a:off x="8135713" y="2251704"/>
              <a:ext cx="235128" cy="184737"/>
            </a:xfrm>
            <a:prstGeom prst="rect">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22" name="Google Shape;1922;p11"/>
            <p:cNvSpPr/>
            <p:nvPr/>
          </p:nvSpPr>
          <p:spPr>
            <a:xfrm>
              <a:off x="8370841" y="2251704"/>
              <a:ext cx="235128" cy="184737"/>
            </a:xfrm>
            <a:prstGeom prst="rect">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cxnSp>
        <p:nvCxnSpPr>
          <p:cNvPr id="1923" name="Google Shape;1923;p11"/>
          <p:cNvCxnSpPr/>
          <p:nvPr/>
        </p:nvCxnSpPr>
        <p:spPr>
          <a:xfrm rot="10800000">
            <a:off x="5235927" y="5877809"/>
            <a:ext cx="2779973" cy="0"/>
          </a:xfrm>
          <a:prstGeom prst="straightConnector1">
            <a:avLst/>
          </a:prstGeom>
          <a:noFill/>
          <a:ln w="9525" cap="flat" cmpd="sng">
            <a:solidFill>
              <a:srgbClr val="434343"/>
            </a:solidFill>
            <a:prstDash val="solid"/>
            <a:miter lim="800000"/>
            <a:headEnd type="none" w="sm" len="sm"/>
            <a:tailEnd type="none" w="sm" len="sm"/>
          </a:ln>
        </p:spPr>
      </p:cxnSp>
      <p:cxnSp>
        <p:nvCxnSpPr>
          <p:cNvPr id="1924" name="Google Shape;1924;p11"/>
          <p:cNvCxnSpPr/>
          <p:nvPr/>
        </p:nvCxnSpPr>
        <p:spPr>
          <a:xfrm>
            <a:off x="5235927" y="5879559"/>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925" name="Google Shape;1925;p11"/>
          <p:cNvCxnSpPr/>
          <p:nvPr/>
        </p:nvCxnSpPr>
        <p:spPr>
          <a:xfrm>
            <a:off x="6623261" y="5879559"/>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926" name="Google Shape;1926;p11"/>
          <p:cNvCxnSpPr/>
          <p:nvPr/>
        </p:nvCxnSpPr>
        <p:spPr>
          <a:xfrm>
            <a:off x="8015900" y="5879559"/>
            <a:ext cx="0" cy="75325"/>
          </a:xfrm>
          <a:prstGeom prst="straightConnector1">
            <a:avLst/>
          </a:prstGeom>
          <a:noFill/>
          <a:ln w="9525" cap="flat" cmpd="sng">
            <a:solidFill>
              <a:srgbClr val="434343"/>
            </a:solidFill>
            <a:prstDash val="solid"/>
            <a:miter lim="800000"/>
            <a:headEnd type="none" w="sm" len="sm"/>
            <a:tailEnd type="none" w="sm" len="sm"/>
          </a:ln>
        </p:spPr>
      </p:cxnSp>
      <p:sp>
        <p:nvSpPr>
          <p:cNvPr id="1927" name="Google Shape;1927;p11"/>
          <p:cNvSpPr txBox="1"/>
          <p:nvPr/>
        </p:nvSpPr>
        <p:spPr>
          <a:xfrm>
            <a:off x="5146072" y="6474988"/>
            <a:ext cx="18525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dirty="0">
                <a:solidFill>
                  <a:srgbClr val="434343"/>
                </a:solidFill>
                <a:latin typeface="Arial"/>
                <a:ea typeface="Arial"/>
                <a:cs typeface="Arial"/>
                <a:sym typeface="Arial"/>
              </a:rPr>
              <a:t>0%</a:t>
            </a:r>
            <a:endParaRPr sz="500" b="0" i="0" u="none" strike="noStrike" cap="none" dirty="0">
              <a:solidFill>
                <a:srgbClr val="434343"/>
              </a:solidFill>
              <a:latin typeface="Arial"/>
              <a:ea typeface="Arial"/>
              <a:cs typeface="Arial"/>
              <a:sym typeface="Arial"/>
            </a:endParaRPr>
          </a:p>
        </p:txBody>
      </p:sp>
      <p:sp>
        <p:nvSpPr>
          <p:cNvPr id="1928" name="Google Shape;1928;p11"/>
          <p:cNvSpPr txBox="1"/>
          <p:nvPr/>
        </p:nvSpPr>
        <p:spPr>
          <a:xfrm>
            <a:off x="6478890" y="6474988"/>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50%</a:t>
            </a:r>
            <a:endParaRPr sz="500" b="0" i="0" u="none" strike="noStrike" cap="none">
              <a:solidFill>
                <a:srgbClr val="434343"/>
              </a:solidFill>
              <a:latin typeface="Arial"/>
              <a:ea typeface="Arial"/>
              <a:cs typeface="Arial"/>
              <a:sym typeface="Arial"/>
            </a:endParaRPr>
          </a:p>
        </p:txBody>
      </p:sp>
      <p:sp>
        <p:nvSpPr>
          <p:cNvPr id="1929" name="Google Shape;1929;p11"/>
          <p:cNvSpPr txBox="1"/>
          <p:nvPr/>
        </p:nvSpPr>
        <p:spPr>
          <a:xfrm>
            <a:off x="7849392" y="6474988"/>
            <a:ext cx="338554"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100%</a:t>
            </a:r>
            <a:endParaRPr sz="500" b="0" i="0" u="none" strike="noStrike" cap="none">
              <a:solidFill>
                <a:srgbClr val="434343"/>
              </a:solidFill>
              <a:latin typeface="Arial"/>
              <a:ea typeface="Arial"/>
              <a:cs typeface="Arial"/>
              <a:sym typeface="Arial"/>
            </a:endParaRPr>
          </a:p>
        </p:txBody>
      </p:sp>
      <p:cxnSp>
        <p:nvCxnSpPr>
          <p:cNvPr id="1930" name="Google Shape;1930;p11"/>
          <p:cNvCxnSpPr/>
          <p:nvPr/>
        </p:nvCxnSpPr>
        <p:spPr>
          <a:xfrm>
            <a:off x="6232736" y="5879559"/>
            <a:ext cx="0" cy="75325"/>
          </a:xfrm>
          <a:prstGeom prst="straightConnector1">
            <a:avLst/>
          </a:prstGeom>
          <a:noFill/>
          <a:ln w="9525" cap="flat" cmpd="sng">
            <a:solidFill>
              <a:srgbClr val="434343"/>
            </a:solidFill>
            <a:prstDash val="solid"/>
            <a:miter lim="800000"/>
            <a:headEnd type="none" w="sm" len="sm"/>
            <a:tailEnd type="none" w="sm" len="sm"/>
          </a:ln>
        </p:spPr>
      </p:cxnSp>
      <p:cxnSp>
        <p:nvCxnSpPr>
          <p:cNvPr id="1931" name="Google Shape;1931;p11"/>
          <p:cNvCxnSpPr/>
          <p:nvPr/>
        </p:nvCxnSpPr>
        <p:spPr>
          <a:xfrm>
            <a:off x="7013786" y="5879559"/>
            <a:ext cx="0" cy="75325"/>
          </a:xfrm>
          <a:prstGeom prst="straightConnector1">
            <a:avLst/>
          </a:prstGeom>
          <a:noFill/>
          <a:ln w="9525" cap="flat" cmpd="sng">
            <a:solidFill>
              <a:srgbClr val="434343"/>
            </a:solidFill>
            <a:prstDash val="solid"/>
            <a:miter lim="800000"/>
            <a:headEnd type="none" w="sm" len="sm"/>
            <a:tailEnd type="none" w="sm" len="sm"/>
          </a:ln>
        </p:spPr>
      </p:cxnSp>
      <p:sp>
        <p:nvSpPr>
          <p:cNvPr id="1932" name="Google Shape;1932;p11"/>
          <p:cNvSpPr txBox="1"/>
          <p:nvPr/>
        </p:nvSpPr>
        <p:spPr>
          <a:xfrm>
            <a:off x="6092835" y="6474988"/>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35%</a:t>
            </a:r>
            <a:endParaRPr sz="500" b="0" i="0" u="none" strike="noStrike" cap="none">
              <a:solidFill>
                <a:srgbClr val="434343"/>
              </a:solidFill>
              <a:latin typeface="Arial"/>
              <a:ea typeface="Arial"/>
              <a:cs typeface="Arial"/>
              <a:sym typeface="Arial"/>
            </a:endParaRPr>
          </a:p>
        </p:txBody>
      </p:sp>
      <p:sp>
        <p:nvSpPr>
          <p:cNvPr id="1933" name="Google Shape;1933;p11"/>
          <p:cNvSpPr txBox="1"/>
          <p:nvPr/>
        </p:nvSpPr>
        <p:spPr>
          <a:xfrm>
            <a:off x="6873659" y="6474988"/>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65%</a:t>
            </a:r>
            <a:endParaRPr sz="500" b="0" i="0" u="none" strike="noStrike" cap="none">
              <a:solidFill>
                <a:srgbClr val="434343"/>
              </a:solidFill>
              <a:latin typeface="Arial"/>
              <a:ea typeface="Arial"/>
              <a:cs typeface="Arial"/>
              <a:sym typeface="Arial"/>
            </a:endParaRPr>
          </a:p>
        </p:txBody>
      </p:sp>
      <p:cxnSp>
        <p:nvCxnSpPr>
          <p:cNvPr id="1934" name="Google Shape;1934;p11"/>
          <p:cNvCxnSpPr/>
          <p:nvPr/>
        </p:nvCxnSpPr>
        <p:spPr>
          <a:xfrm>
            <a:off x="5756486" y="5623371"/>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935" name="Google Shape;1935;p11"/>
          <p:cNvCxnSpPr/>
          <p:nvPr/>
        </p:nvCxnSpPr>
        <p:spPr>
          <a:xfrm>
            <a:off x="7493211" y="5623371"/>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936" name="Google Shape;1936;p11"/>
          <p:cNvCxnSpPr/>
          <p:nvPr/>
        </p:nvCxnSpPr>
        <p:spPr>
          <a:xfrm>
            <a:off x="7016168" y="5623371"/>
            <a:ext cx="0" cy="314651"/>
          </a:xfrm>
          <a:prstGeom prst="straightConnector1">
            <a:avLst/>
          </a:prstGeom>
          <a:noFill/>
          <a:ln w="12700" cap="flat" cmpd="sng">
            <a:solidFill>
              <a:srgbClr val="434343"/>
            </a:solidFill>
            <a:prstDash val="dash"/>
            <a:miter lim="800000"/>
            <a:headEnd type="none" w="sm" len="sm"/>
            <a:tailEnd type="none" w="sm" len="sm"/>
          </a:ln>
        </p:spPr>
      </p:cxnSp>
      <p:cxnSp>
        <p:nvCxnSpPr>
          <p:cNvPr id="1937" name="Google Shape;1937;p11"/>
          <p:cNvCxnSpPr/>
          <p:nvPr/>
        </p:nvCxnSpPr>
        <p:spPr>
          <a:xfrm>
            <a:off x="6230355" y="5623371"/>
            <a:ext cx="0" cy="314651"/>
          </a:xfrm>
          <a:prstGeom prst="straightConnector1">
            <a:avLst/>
          </a:prstGeom>
          <a:noFill/>
          <a:ln w="12700" cap="flat" cmpd="sng">
            <a:solidFill>
              <a:srgbClr val="434343"/>
            </a:solidFill>
            <a:prstDash val="dash"/>
            <a:miter lim="800000"/>
            <a:headEnd type="none" w="sm" len="sm"/>
            <a:tailEnd type="none" w="sm" len="sm"/>
          </a:ln>
        </p:spPr>
      </p:cxnSp>
      <p:sp>
        <p:nvSpPr>
          <p:cNvPr id="1938" name="Google Shape;1938;p11"/>
          <p:cNvSpPr txBox="1"/>
          <p:nvPr/>
        </p:nvSpPr>
        <p:spPr>
          <a:xfrm>
            <a:off x="5492667" y="5341912"/>
            <a:ext cx="521297" cy="184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dirty="0">
                <a:solidFill>
                  <a:srgbClr val="434343"/>
                </a:solidFill>
                <a:latin typeface="Arial"/>
                <a:ea typeface="Arial"/>
                <a:cs typeface="Arial"/>
                <a:sym typeface="Arial"/>
              </a:rPr>
              <a:t>Best Case</a:t>
            </a:r>
            <a:endParaRPr sz="600" b="0" i="0" u="none" strike="noStrike" cap="none" dirty="0">
              <a:solidFill>
                <a:srgbClr val="434343"/>
              </a:solidFill>
              <a:latin typeface="Arial"/>
              <a:ea typeface="Arial"/>
              <a:cs typeface="Arial"/>
              <a:sym typeface="Arial"/>
            </a:endParaRPr>
          </a:p>
        </p:txBody>
      </p:sp>
      <p:sp>
        <p:nvSpPr>
          <p:cNvPr id="1939" name="Google Shape;1939;p11"/>
          <p:cNvSpPr txBox="1"/>
          <p:nvPr/>
        </p:nvSpPr>
        <p:spPr>
          <a:xfrm>
            <a:off x="5914257" y="5344623"/>
            <a:ext cx="61717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dirty="0" err="1">
                <a:solidFill>
                  <a:srgbClr val="434343"/>
                </a:solidFill>
                <a:latin typeface="Arial"/>
                <a:ea typeface="Arial"/>
                <a:cs typeface="Arial"/>
                <a:sym typeface="Arial"/>
              </a:rPr>
              <a:t>Actionnably</a:t>
            </a:r>
            <a:endParaRPr sz="600" b="0" i="0" u="none" strike="noStrike" cap="none" dirty="0">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fr-FR" sz="600" b="0" i="0" u="none" strike="noStrike" cap="none" dirty="0">
                <a:solidFill>
                  <a:srgbClr val="434343"/>
                </a:solidFill>
                <a:latin typeface="Arial"/>
                <a:ea typeface="Arial"/>
                <a:cs typeface="Arial"/>
                <a:sym typeface="Arial"/>
              </a:rPr>
              <a:t>Good</a:t>
            </a:r>
            <a:endParaRPr sz="600" b="0" i="0" u="none" strike="noStrike" cap="none" dirty="0">
              <a:solidFill>
                <a:srgbClr val="434343"/>
              </a:solidFill>
              <a:latin typeface="Arial"/>
              <a:ea typeface="Arial"/>
              <a:cs typeface="Arial"/>
              <a:sym typeface="Arial"/>
            </a:endParaRPr>
          </a:p>
        </p:txBody>
      </p:sp>
      <p:sp>
        <p:nvSpPr>
          <p:cNvPr id="1940" name="Google Shape;1940;p11"/>
          <p:cNvSpPr txBox="1"/>
          <p:nvPr/>
        </p:nvSpPr>
        <p:spPr>
          <a:xfrm>
            <a:off x="6690512" y="5341912"/>
            <a:ext cx="63514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Actionnably</a:t>
            </a:r>
            <a:endParaRPr sz="6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bad</a:t>
            </a:r>
            <a:endParaRPr sz="600" b="0" i="0" u="none" strike="noStrike" cap="none">
              <a:solidFill>
                <a:srgbClr val="434343"/>
              </a:solidFill>
              <a:latin typeface="Arial"/>
              <a:ea typeface="Arial"/>
              <a:cs typeface="Arial"/>
              <a:sym typeface="Arial"/>
            </a:endParaRPr>
          </a:p>
        </p:txBody>
      </p:sp>
      <p:sp>
        <p:nvSpPr>
          <p:cNvPr id="1941" name="Google Shape;1941;p11"/>
          <p:cNvSpPr txBox="1"/>
          <p:nvPr/>
        </p:nvSpPr>
        <p:spPr>
          <a:xfrm>
            <a:off x="7288491" y="5360367"/>
            <a:ext cx="409440" cy="184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dirty="0">
                <a:solidFill>
                  <a:srgbClr val="434343"/>
                </a:solidFill>
                <a:latin typeface="Arial"/>
                <a:ea typeface="Arial"/>
                <a:cs typeface="Arial"/>
                <a:sym typeface="Arial"/>
              </a:rPr>
              <a:t>Crisis</a:t>
            </a:r>
            <a:endParaRPr sz="600" b="0" i="0" u="none" strike="noStrike" cap="none" dirty="0">
              <a:solidFill>
                <a:srgbClr val="434343"/>
              </a:solidFill>
              <a:latin typeface="Arial"/>
              <a:ea typeface="Arial"/>
              <a:cs typeface="Arial"/>
              <a:sym typeface="Arial"/>
            </a:endParaRPr>
          </a:p>
        </p:txBody>
      </p:sp>
      <p:sp>
        <p:nvSpPr>
          <p:cNvPr id="2" name="Google Shape;1056;p14">
            <a:extLst>
              <a:ext uri="{FF2B5EF4-FFF2-40B4-BE49-F238E27FC236}">
                <a16:creationId xmlns:a16="http://schemas.microsoft.com/office/drawing/2014/main" id="{B4455A06-CEE0-C823-2ADA-8966BBBB1297}"/>
              </a:ext>
            </a:extLst>
          </p:cNvPr>
          <p:cNvSpPr/>
          <p:nvPr/>
        </p:nvSpPr>
        <p:spPr>
          <a:xfrm>
            <a:off x="1930554" y="-152101"/>
            <a:ext cx="527076" cy="527076"/>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 name="Google Shape;1057;p14">
            <a:extLst>
              <a:ext uri="{FF2B5EF4-FFF2-40B4-BE49-F238E27FC236}">
                <a16:creationId xmlns:a16="http://schemas.microsoft.com/office/drawing/2014/main" id="{D5A22411-CE6D-7DE5-A1F9-E94399496488}"/>
              </a:ext>
            </a:extLst>
          </p:cNvPr>
          <p:cNvSpPr txBox="1"/>
          <p:nvPr/>
        </p:nvSpPr>
        <p:spPr>
          <a:xfrm>
            <a:off x="1805279" y="37497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3B3F66"/>
              </a:buClr>
              <a:buSzPts val="1000"/>
              <a:buFont typeface="Arial"/>
              <a:buNone/>
            </a:pPr>
            <a:r>
              <a:rPr lang="fr-FR" sz="1000" b="0" i="0" u="none" strike="noStrike" cap="none">
                <a:solidFill>
                  <a:srgbClr val="3B3F66"/>
                </a:solidFill>
                <a:latin typeface="Arial"/>
                <a:ea typeface="Arial"/>
                <a:cs typeface="Arial"/>
                <a:sym typeface="Arial"/>
              </a:rPr>
              <a:t>#efefef</a:t>
            </a:r>
            <a:endParaRPr sz="1000" b="0" i="0" u="none" strike="noStrike" cap="none">
              <a:solidFill>
                <a:srgbClr val="3B3F66"/>
              </a:solidFill>
              <a:latin typeface="Arial"/>
              <a:ea typeface="Arial"/>
              <a:cs typeface="Arial"/>
              <a:sym typeface="Arial"/>
            </a:endParaRPr>
          </a:p>
        </p:txBody>
      </p:sp>
      <p:sp>
        <p:nvSpPr>
          <p:cNvPr id="4" name="Google Shape;1058;p14">
            <a:extLst>
              <a:ext uri="{FF2B5EF4-FFF2-40B4-BE49-F238E27FC236}">
                <a16:creationId xmlns:a16="http://schemas.microsoft.com/office/drawing/2014/main" id="{86DADA9B-9614-D004-9D4E-B8E754BD3058}"/>
              </a:ext>
            </a:extLst>
          </p:cNvPr>
          <p:cNvSpPr/>
          <p:nvPr/>
        </p:nvSpPr>
        <p:spPr>
          <a:xfrm>
            <a:off x="1930554" y="815075"/>
            <a:ext cx="527076" cy="527076"/>
          </a:xfrm>
          <a:prstGeom prst="rect">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 name="Google Shape;1059;p14">
            <a:extLst>
              <a:ext uri="{FF2B5EF4-FFF2-40B4-BE49-F238E27FC236}">
                <a16:creationId xmlns:a16="http://schemas.microsoft.com/office/drawing/2014/main" id="{B55BC702-D5A0-9EF8-4B23-A16665D1225C}"/>
              </a:ext>
            </a:extLst>
          </p:cNvPr>
          <p:cNvSpPr txBox="1"/>
          <p:nvPr/>
        </p:nvSpPr>
        <p:spPr>
          <a:xfrm>
            <a:off x="1805279" y="1354127"/>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#6b63ff</a:t>
            </a:r>
            <a:endParaRPr sz="1400" b="0" i="0" u="none" strike="noStrike" cap="none">
              <a:solidFill>
                <a:srgbClr val="000000"/>
              </a:solidFill>
              <a:latin typeface="Arial"/>
              <a:ea typeface="Arial"/>
              <a:cs typeface="Arial"/>
              <a:sym typeface="Arial"/>
            </a:endParaRPr>
          </a:p>
        </p:txBody>
      </p:sp>
      <p:sp>
        <p:nvSpPr>
          <p:cNvPr id="6" name="Google Shape;1060;p14">
            <a:extLst>
              <a:ext uri="{FF2B5EF4-FFF2-40B4-BE49-F238E27FC236}">
                <a16:creationId xmlns:a16="http://schemas.microsoft.com/office/drawing/2014/main" id="{20EFF3C5-29D2-76C1-69DE-DF3A35AC1971}"/>
              </a:ext>
            </a:extLst>
          </p:cNvPr>
          <p:cNvSpPr/>
          <p:nvPr/>
        </p:nvSpPr>
        <p:spPr>
          <a:xfrm>
            <a:off x="1930554" y="1806203"/>
            <a:ext cx="527076" cy="527076"/>
          </a:xfrm>
          <a:prstGeom prst="rect">
            <a:avLst/>
          </a:prstGeom>
          <a:solidFill>
            <a:srgbClr val="26E3C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 name="Google Shape;1061;p14">
            <a:extLst>
              <a:ext uri="{FF2B5EF4-FFF2-40B4-BE49-F238E27FC236}">
                <a16:creationId xmlns:a16="http://schemas.microsoft.com/office/drawing/2014/main" id="{F047884E-3AF0-4894-7C46-2DE057CBB64F}"/>
              </a:ext>
            </a:extLst>
          </p:cNvPr>
          <p:cNvSpPr txBox="1"/>
          <p:nvPr/>
        </p:nvSpPr>
        <p:spPr>
          <a:xfrm>
            <a:off x="1805279" y="234525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#26e3c5</a:t>
            </a:r>
            <a:endParaRPr sz="1400" b="0" i="0" u="none" strike="noStrike" cap="none">
              <a:solidFill>
                <a:srgbClr val="000000"/>
              </a:solidFill>
              <a:latin typeface="Arial"/>
              <a:ea typeface="Arial"/>
              <a:cs typeface="Arial"/>
              <a:sym typeface="Arial"/>
            </a:endParaRPr>
          </a:p>
        </p:txBody>
      </p:sp>
      <p:sp>
        <p:nvSpPr>
          <p:cNvPr id="8" name="Google Shape;1062;p14">
            <a:extLst>
              <a:ext uri="{FF2B5EF4-FFF2-40B4-BE49-F238E27FC236}">
                <a16:creationId xmlns:a16="http://schemas.microsoft.com/office/drawing/2014/main" id="{112D624F-7D8A-68B7-FA90-B065E94A10E6}"/>
              </a:ext>
            </a:extLst>
          </p:cNvPr>
          <p:cNvSpPr/>
          <p:nvPr/>
        </p:nvSpPr>
        <p:spPr>
          <a:xfrm>
            <a:off x="1930554" y="2797331"/>
            <a:ext cx="527076" cy="527076"/>
          </a:xfrm>
          <a:prstGeom prst="rect">
            <a:avLst/>
          </a:prstGeom>
          <a:solidFill>
            <a:srgbClr val="FFF8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 name="Google Shape;1063;p14">
            <a:extLst>
              <a:ext uri="{FF2B5EF4-FFF2-40B4-BE49-F238E27FC236}">
                <a16:creationId xmlns:a16="http://schemas.microsoft.com/office/drawing/2014/main" id="{4E81BD2F-EC90-5D94-8975-F63B22C96E95}"/>
              </a:ext>
            </a:extLst>
          </p:cNvPr>
          <p:cNvSpPr txBox="1"/>
          <p:nvPr/>
        </p:nvSpPr>
        <p:spPr>
          <a:xfrm>
            <a:off x="1805279" y="3336383"/>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SzPts val="1000"/>
              <a:buFont typeface="Arial"/>
              <a:buNone/>
            </a:pPr>
            <a:r>
              <a:rPr lang="fr-FR" sz="1000" b="0" i="0" u="none" strike="noStrike" cap="none">
                <a:solidFill>
                  <a:srgbClr val="434343"/>
                </a:solidFill>
                <a:latin typeface="Arial"/>
                <a:ea typeface="Arial"/>
                <a:cs typeface="Arial"/>
                <a:sym typeface="Arial"/>
              </a:rPr>
              <a:t>#fff88c</a:t>
            </a:r>
            <a:endParaRPr sz="1400" b="0" i="0" u="none" strike="noStrike" cap="none">
              <a:solidFill>
                <a:srgbClr val="000000"/>
              </a:solidFill>
              <a:latin typeface="Arial"/>
              <a:ea typeface="Arial"/>
              <a:cs typeface="Arial"/>
              <a:sym typeface="Arial"/>
            </a:endParaRPr>
          </a:p>
        </p:txBody>
      </p:sp>
      <p:sp>
        <p:nvSpPr>
          <p:cNvPr id="10" name="Google Shape;1064;p14">
            <a:extLst>
              <a:ext uri="{FF2B5EF4-FFF2-40B4-BE49-F238E27FC236}">
                <a16:creationId xmlns:a16="http://schemas.microsoft.com/office/drawing/2014/main" id="{5C290968-ADD8-D59E-92F9-B021BB825A7A}"/>
              </a:ext>
            </a:extLst>
          </p:cNvPr>
          <p:cNvSpPr/>
          <p:nvPr/>
        </p:nvSpPr>
        <p:spPr>
          <a:xfrm>
            <a:off x="1930554" y="3776483"/>
            <a:ext cx="527076" cy="527076"/>
          </a:xfrm>
          <a:prstGeom prst="rect">
            <a:avLst/>
          </a:prstGeom>
          <a:solidFill>
            <a:srgbClr val="F36B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1065;p14">
            <a:extLst>
              <a:ext uri="{FF2B5EF4-FFF2-40B4-BE49-F238E27FC236}">
                <a16:creationId xmlns:a16="http://schemas.microsoft.com/office/drawing/2014/main" id="{07BEE014-E4F0-9C4D-17D4-FE7FC27459A9}"/>
              </a:ext>
            </a:extLst>
          </p:cNvPr>
          <p:cNvSpPr txBox="1"/>
          <p:nvPr/>
        </p:nvSpPr>
        <p:spPr>
          <a:xfrm>
            <a:off x="1805279" y="431553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#f36b6a</a:t>
            </a:r>
            <a:endParaRPr sz="1400" b="0" i="0" u="none" strike="noStrike" cap="none">
              <a:solidFill>
                <a:srgbClr val="000000"/>
              </a:solidFill>
              <a:latin typeface="Arial"/>
              <a:ea typeface="Arial"/>
              <a:cs typeface="Arial"/>
              <a:sym typeface="Arial"/>
            </a:endParaRPr>
          </a:p>
        </p:txBody>
      </p:sp>
      <p:sp>
        <p:nvSpPr>
          <p:cNvPr id="12" name="Google Shape;1066;p14">
            <a:extLst>
              <a:ext uri="{FF2B5EF4-FFF2-40B4-BE49-F238E27FC236}">
                <a16:creationId xmlns:a16="http://schemas.microsoft.com/office/drawing/2014/main" id="{3FB81097-D56B-B563-6BA8-2EFA2CD803D2}"/>
              </a:ext>
            </a:extLst>
          </p:cNvPr>
          <p:cNvSpPr/>
          <p:nvPr/>
        </p:nvSpPr>
        <p:spPr>
          <a:xfrm>
            <a:off x="1930554" y="4721571"/>
            <a:ext cx="527076" cy="527076"/>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067;p14">
            <a:extLst>
              <a:ext uri="{FF2B5EF4-FFF2-40B4-BE49-F238E27FC236}">
                <a16:creationId xmlns:a16="http://schemas.microsoft.com/office/drawing/2014/main" id="{1E0388BB-3AC0-2A31-C3DB-9E2311698556}"/>
              </a:ext>
            </a:extLst>
          </p:cNvPr>
          <p:cNvSpPr txBox="1"/>
          <p:nvPr/>
        </p:nvSpPr>
        <p:spPr>
          <a:xfrm>
            <a:off x="1805279" y="5260623"/>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dirty="0">
                <a:solidFill>
                  <a:schemeClr val="dk1"/>
                </a:solidFill>
                <a:latin typeface="Arial"/>
                <a:ea typeface="Arial"/>
                <a:cs typeface="Arial"/>
                <a:sym typeface="Arial"/>
              </a:rPr>
              <a:t>#434343</a:t>
            </a:r>
            <a:endParaRPr sz="1400" b="0" i="0" u="none" strike="noStrike" cap="none" dirty="0">
              <a:solidFill>
                <a:srgbClr val="000000"/>
              </a:solidFill>
              <a:latin typeface="Arial"/>
              <a:ea typeface="Arial"/>
              <a:cs typeface="Arial"/>
              <a:sym typeface="Arial"/>
            </a:endParaRPr>
          </a:p>
        </p:txBody>
      </p:sp>
      <p:sp>
        <p:nvSpPr>
          <p:cNvPr id="14" name="Google Shape;1073;p14">
            <a:extLst>
              <a:ext uri="{FF2B5EF4-FFF2-40B4-BE49-F238E27FC236}">
                <a16:creationId xmlns:a16="http://schemas.microsoft.com/office/drawing/2014/main" id="{E172C3CB-8C3A-2CE3-A0C9-227AE1610F65}"/>
              </a:ext>
            </a:extLst>
          </p:cNvPr>
          <p:cNvSpPr/>
          <p:nvPr/>
        </p:nvSpPr>
        <p:spPr>
          <a:xfrm>
            <a:off x="3433801" y="3776483"/>
            <a:ext cx="527076" cy="527076"/>
          </a:xfrm>
          <a:prstGeom prst="rect">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 name="Google Shape;1074;p14">
            <a:extLst>
              <a:ext uri="{FF2B5EF4-FFF2-40B4-BE49-F238E27FC236}">
                <a16:creationId xmlns:a16="http://schemas.microsoft.com/office/drawing/2014/main" id="{052CE96F-807B-ADDF-BAA1-C434C7D14BD2}"/>
              </a:ext>
            </a:extLst>
          </p:cNvPr>
          <p:cNvSpPr txBox="1"/>
          <p:nvPr/>
        </p:nvSpPr>
        <p:spPr>
          <a:xfrm>
            <a:off x="3301639" y="431553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#A3504D</a:t>
            </a:r>
            <a:endParaRPr sz="1400" b="0" i="0" u="none" strike="noStrike" cap="none">
              <a:solidFill>
                <a:srgbClr val="000000"/>
              </a:solidFill>
              <a:latin typeface="Arial"/>
              <a:ea typeface="Arial"/>
              <a:cs typeface="Arial"/>
              <a:sym typeface="Arial"/>
            </a:endParaRPr>
          </a:p>
        </p:txBody>
      </p:sp>
      <p:sp>
        <p:nvSpPr>
          <p:cNvPr id="16" name="Google Shape;1075;p14">
            <a:extLst>
              <a:ext uri="{FF2B5EF4-FFF2-40B4-BE49-F238E27FC236}">
                <a16:creationId xmlns:a16="http://schemas.microsoft.com/office/drawing/2014/main" id="{DC8F985D-6AAF-2786-EA8B-0E719D3BDA59}"/>
              </a:ext>
            </a:extLst>
          </p:cNvPr>
          <p:cNvSpPr/>
          <p:nvPr/>
        </p:nvSpPr>
        <p:spPr>
          <a:xfrm>
            <a:off x="2672086" y="3776483"/>
            <a:ext cx="527076" cy="527076"/>
          </a:xfrm>
          <a:prstGeom prst="rect">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 name="Google Shape;1076;p14">
            <a:extLst>
              <a:ext uri="{FF2B5EF4-FFF2-40B4-BE49-F238E27FC236}">
                <a16:creationId xmlns:a16="http://schemas.microsoft.com/office/drawing/2014/main" id="{08FDE071-0C63-62FE-0501-7FA34C8BF771}"/>
              </a:ext>
            </a:extLst>
          </p:cNvPr>
          <p:cNvSpPr txBox="1"/>
          <p:nvPr/>
        </p:nvSpPr>
        <p:spPr>
          <a:xfrm>
            <a:off x="2558698" y="431553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#E3736E</a:t>
            </a:r>
            <a:endParaRPr sz="1400" b="0" i="0" u="none" strike="noStrike" cap="none">
              <a:solidFill>
                <a:srgbClr val="000000"/>
              </a:solidFill>
              <a:latin typeface="Arial"/>
              <a:ea typeface="Arial"/>
              <a:cs typeface="Arial"/>
              <a:sym typeface="Arial"/>
            </a:endParaRPr>
          </a:p>
        </p:txBody>
      </p:sp>
      <p:sp>
        <p:nvSpPr>
          <p:cNvPr id="18" name="Google Shape;1077;p14">
            <a:extLst>
              <a:ext uri="{FF2B5EF4-FFF2-40B4-BE49-F238E27FC236}">
                <a16:creationId xmlns:a16="http://schemas.microsoft.com/office/drawing/2014/main" id="{DE0F5C38-01C1-A882-C1BE-644926E3D8FF}"/>
              </a:ext>
            </a:extLst>
          </p:cNvPr>
          <p:cNvSpPr/>
          <p:nvPr/>
        </p:nvSpPr>
        <p:spPr>
          <a:xfrm>
            <a:off x="1130273" y="3776483"/>
            <a:ext cx="527076" cy="527076"/>
          </a:xfrm>
          <a:prstGeom prst="rect">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078;p14">
            <a:extLst>
              <a:ext uri="{FF2B5EF4-FFF2-40B4-BE49-F238E27FC236}">
                <a16:creationId xmlns:a16="http://schemas.microsoft.com/office/drawing/2014/main" id="{0613B5D2-7417-F3E3-4691-D01221A2D2CB}"/>
              </a:ext>
            </a:extLst>
          </p:cNvPr>
          <p:cNvSpPr txBox="1"/>
          <p:nvPr/>
        </p:nvSpPr>
        <p:spPr>
          <a:xfrm>
            <a:off x="1004998" y="431553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a:solidFill>
                  <a:schemeClr val="dk1"/>
                </a:solidFill>
                <a:latin typeface="Arial"/>
                <a:ea typeface="Arial"/>
                <a:cs typeface="Arial"/>
                <a:sym typeface="Arial"/>
              </a:rPr>
              <a:t>#FFA7A3</a:t>
            </a:r>
            <a:endParaRPr sz="1400" b="0" i="0" u="none" strike="noStrike" cap="none">
              <a:solidFill>
                <a:srgbClr val="000000"/>
              </a:solidFill>
              <a:latin typeface="Arial"/>
              <a:ea typeface="Arial"/>
              <a:cs typeface="Arial"/>
              <a:sym typeface="Arial"/>
            </a:endParaRPr>
          </a:p>
        </p:txBody>
      </p:sp>
      <p:sp>
        <p:nvSpPr>
          <p:cNvPr id="20" name="Google Shape;1079;p14">
            <a:extLst>
              <a:ext uri="{FF2B5EF4-FFF2-40B4-BE49-F238E27FC236}">
                <a16:creationId xmlns:a16="http://schemas.microsoft.com/office/drawing/2014/main" id="{5774D169-BE54-2EFA-E39A-F18D5AC6AC47}"/>
              </a:ext>
            </a:extLst>
          </p:cNvPr>
          <p:cNvSpPr/>
          <p:nvPr/>
        </p:nvSpPr>
        <p:spPr>
          <a:xfrm>
            <a:off x="2699685" y="2797331"/>
            <a:ext cx="527076" cy="527076"/>
          </a:xfrm>
          <a:prstGeom prst="rect">
            <a:avLst/>
          </a:prstGeom>
          <a:solidFill>
            <a:srgbClr val="BAB5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 name="Google Shape;1080;p14">
            <a:extLst>
              <a:ext uri="{FF2B5EF4-FFF2-40B4-BE49-F238E27FC236}">
                <a16:creationId xmlns:a16="http://schemas.microsoft.com/office/drawing/2014/main" id="{9E5F2E4A-5263-35DD-F9CC-C1BF66489797}"/>
              </a:ext>
            </a:extLst>
          </p:cNvPr>
          <p:cNvSpPr txBox="1"/>
          <p:nvPr/>
        </p:nvSpPr>
        <p:spPr>
          <a:xfrm>
            <a:off x="2574410" y="3336383"/>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SzPts val="1000"/>
              <a:buFont typeface="Arial"/>
              <a:buNone/>
            </a:pPr>
            <a:r>
              <a:rPr lang="fr-FR" sz="1000" b="0" i="0" u="none" strike="noStrike" cap="none">
                <a:solidFill>
                  <a:srgbClr val="434343"/>
                </a:solidFill>
                <a:latin typeface="Arial"/>
                <a:ea typeface="Arial"/>
                <a:cs typeface="Arial"/>
                <a:sym typeface="Arial"/>
              </a:rPr>
              <a:t>#BAB546</a:t>
            </a:r>
            <a:endParaRPr sz="1400" b="0" i="0" u="none" strike="noStrike" cap="none">
              <a:solidFill>
                <a:srgbClr val="000000"/>
              </a:solidFill>
              <a:latin typeface="Arial"/>
              <a:ea typeface="Arial"/>
              <a:cs typeface="Arial"/>
              <a:sym typeface="Arial"/>
            </a:endParaRPr>
          </a:p>
        </p:txBody>
      </p:sp>
      <p:sp>
        <p:nvSpPr>
          <p:cNvPr id="22" name="Google Shape;1081;p14">
            <a:extLst>
              <a:ext uri="{FF2B5EF4-FFF2-40B4-BE49-F238E27FC236}">
                <a16:creationId xmlns:a16="http://schemas.microsoft.com/office/drawing/2014/main" id="{B405FDE2-B43D-6B16-DD5D-D5EB27BF6B50}"/>
              </a:ext>
            </a:extLst>
          </p:cNvPr>
          <p:cNvSpPr/>
          <p:nvPr/>
        </p:nvSpPr>
        <p:spPr>
          <a:xfrm>
            <a:off x="1140047" y="2797331"/>
            <a:ext cx="527076" cy="527076"/>
          </a:xfrm>
          <a:prstGeom prst="rect">
            <a:avLst/>
          </a:prstGeom>
          <a:solidFill>
            <a:srgbClr val="FBF79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1082;p14">
            <a:extLst>
              <a:ext uri="{FF2B5EF4-FFF2-40B4-BE49-F238E27FC236}">
                <a16:creationId xmlns:a16="http://schemas.microsoft.com/office/drawing/2014/main" id="{FA1CA8BD-A26D-F61B-B8C3-762AF385C3D0}"/>
              </a:ext>
            </a:extLst>
          </p:cNvPr>
          <p:cNvSpPr txBox="1"/>
          <p:nvPr/>
        </p:nvSpPr>
        <p:spPr>
          <a:xfrm>
            <a:off x="1014772" y="3336383"/>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SzPts val="1000"/>
              <a:buFont typeface="Arial"/>
              <a:buNone/>
            </a:pPr>
            <a:r>
              <a:rPr lang="fr-FR" sz="1000" b="0" i="0" u="none" strike="noStrike" cap="none">
                <a:solidFill>
                  <a:srgbClr val="434343"/>
                </a:solidFill>
                <a:latin typeface="Arial"/>
                <a:ea typeface="Arial"/>
                <a:cs typeface="Arial"/>
                <a:sym typeface="Arial"/>
              </a:rPr>
              <a:t>#FBF79A</a:t>
            </a:r>
            <a:endParaRPr sz="1400" b="0" i="0" u="none" strike="noStrike" cap="none">
              <a:solidFill>
                <a:srgbClr val="000000"/>
              </a:solidFill>
              <a:latin typeface="Arial"/>
              <a:ea typeface="Arial"/>
              <a:cs typeface="Arial"/>
              <a:sym typeface="Arial"/>
            </a:endParaRPr>
          </a:p>
        </p:txBody>
      </p:sp>
      <p:sp>
        <p:nvSpPr>
          <p:cNvPr id="24" name="Google Shape;1083;p14">
            <a:extLst>
              <a:ext uri="{FF2B5EF4-FFF2-40B4-BE49-F238E27FC236}">
                <a16:creationId xmlns:a16="http://schemas.microsoft.com/office/drawing/2014/main" id="{21C35525-0671-3F50-97BD-E1876C8B3A92}"/>
              </a:ext>
            </a:extLst>
          </p:cNvPr>
          <p:cNvSpPr/>
          <p:nvPr/>
        </p:nvSpPr>
        <p:spPr>
          <a:xfrm>
            <a:off x="436549" y="2797331"/>
            <a:ext cx="527076" cy="527076"/>
          </a:xfrm>
          <a:prstGeom prst="rect">
            <a:avLst/>
          </a:prstGeom>
          <a:solidFill>
            <a:srgbClr val="FFFDA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 name="Google Shape;1084;p14">
            <a:extLst>
              <a:ext uri="{FF2B5EF4-FFF2-40B4-BE49-F238E27FC236}">
                <a16:creationId xmlns:a16="http://schemas.microsoft.com/office/drawing/2014/main" id="{C8A72F07-6DC4-472F-BAE9-2D2EE05F303E}"/>
              </a:ext>
            </a:extLst>
          </p:cNvPr>
          <p:cNvSpPr txBox="1"/>
          <p:nvPr/>
        </p:nvSpPr>
        <p:spPr>
          <a:xfrm>
            <a:off x="311274" y="3336383"/>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434343"/>
              </a:buClr>
              <a:buSzPts val="1000"/>
              <a:buFont typeface="Arial"/>
              <a:buNone/>
            </a:pPr>
            <a:r>
              <a:rPr lang="fr-FR" sz="1000" b="0" i="0" u="none" strike="noStrike" cap="none">
                <a:solidFill>
                  <a:srgbClr val="434343"/>
                </a:solidFill>
                <a:latin typeface="Arial"/>
                <a:ea typeface="Arial"/>
                <a:cs typeface="Arial"/>
                <a:sym typeface="Arial"/>
              </a:rPr>
              <a:t>#FFFDAF</a:t>
            </a:r>
            <a:endParaRPr sz="1400" b="0" i="0" u="none" strike="noStrike" cap="none">
              <a:solidFill>
                <a:srgbClr val="000000"/>
              </a:solidFill>
              <a:latin typeface="Arial"/>
              <a:ea typeface="Arial"/>
              <a:cs typeface="Arial"/>
              <a:sym typeface="Arial"/>
            </a:endParaRPr>
          </a:p>
        </p:txBody>
      </p:sp>
      <p:sp>
        <p:nvSpPr>
          <p:cNvPr id="26" name="Google Shape;1085;p14">
            <a:extLst>
              <a:ext uri="{FF2B5EF4-FFF2-40B4-BE49-F238E27FC236}">
                <a16:creationId xmlns:a16="http://schemas.microsoft.com/office/drawing/2014/main" id="{4CAF6056-1549-3F6C-7123-0FE5A58421D8}"/>
              </a:ext>
            </a:extLst>
          </p:cNvPr>
          <p:cNvSpPr/>
          <p:nvPr/>
        </p:nvSpPr>
        <p:spPr>
          <a:xfrm>
            <a:off x="3496024" y="1806203"/>
            <a:ext cx="527076" cy="527076"/>
          </a:xfrm>
          <a:prstGeom prst="rect">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1086;p14">
            <a:extLst>
              <a:ext uri="{FF2B5EF4-FFF2-40B4-BE49-F238E27FC236}">
                <a16:creationId xmlns:a16="http://schemas.microsoft.com/office/drawing/2014/main" id="{262B2D64-29F3-7137-0EEB-65ABF3CECC8C}"/>
              </a:ext>
            </a:extLst>
          </p:cNvPr>
          <p:cNvSpPr txBox="1"/>
          <p:nvPr/>
        </p:nvSpPr>
        <p:spPr>
          <a:xfrm>
            <a:off x="5013018" y="6258975"/>
            <a:ext cx="540538" cy="18664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600" b="0" i="0" u="none" strike="noStrike" cap="none" dirty="0">
                <a:solidFill>
                  <a:schemeClr val="dk1"/>
                </a:solidFill>
                <a:latin typeface="Arial"/>
                <a:ea typeface="Arial"/>
                <a:cs typeface="Arial"/>
                <a:sym typeface="Arial"/>
              </a:rPr>
              <a:t>#149E7B</a:t>
            </a:r>
            <a:endParaRPr sz="1000" b="0" i="0" u="none" strike="noStrike" cap="none" dirty="0">
              <a:solidFill>
                <a:srgbClr val="000000"/>
              </a:solidFill>
              <a:latin typeface="Arial"/>
              <a:ea typeface="Arial"/>
              <a:cs typeface="Arial"/>
              <a:sym typeface="Arial"/>
            </a:endParaRPr>
          </a:p>
        </p:txBody>
      </p:sp>
      <p:sp>
        <p:nvSpPr>
          <p:cNvPr id="28" name="Google Shape;1087;p14">
            <a:extLst>
              <a:ext uri="{FF2B5EF4-FFF2-40B4-BE49-F238E27FC236}">
                <a16:creationId xmlns:a16="http://schemas.microsoft.com/office/drawing/2014/main" id="{038EFA49-70BE-03C0-D734-F4C295DF0994}"/>
              </a:ext>
            </a:extLst>
          </p:cNvPr>
          <p:cNvSpPr/>
          <p:nvPr/>
        </p:nvSpPr>
        <p:spPr>
          <a:xfrm>
            <a:off x="2741005" y="1806203"/>
            <a:ext cx="527076" cy="527076"/>
          </a:xfrm>
          <a:prstGeom prst="rect">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 name="Google Shape;1088;p14">
            <a:extLst>
              <a:ext uri="{FF2B5EF4-FFF2-40B4-BE49-F238E27FC236}">
                <a16:creationId xmlns:a16="http://schemas.microsoft.com/office/drawing/2014/main" id="{2BC5635E-41BC-12B7-904A-96DBD9A9DDB5}"/>
              </a:ext>
            </a:extLst>
          </p:cNvPr>
          <p:cNvSpPr txBox="1"/>
          <p:nvPr/>
        </p:nvSpPr>
        <p:spPr>
          <a:xfrm>
            <a:off x="2615730" y="234525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dirty="0">
                <a:solidFill>
                  <a:schemeClr val="dk1"/>
                </a:solidFill>
                <a:latin typeface="Arial"/>
                <a:ea typeface="Arial"/>
                <a:cs typeface="Arial"/>
                <a:sym typeface="Arial"/>
              </a:rPr>
              <a:t>#07C191</a:t>
            </a:r>
            <a:endParaRPr sz="1400" b="0" i="0" u="none" strike="noStrike" cap="none" dirty="0">
              <a:solidFill>
                <a:srgbClr val="000000"/>
              </a:solidFill>
              <a:latin typeface="Arial"/>
              <a:ea typeface="Arial"/>
              <a:cs typeface="Arial"/>
              <a:sym typeface="Arial"/>
            </a:endParaRPr>
          </a:p>
        </p:txBody>
      </p:sp>
      <p:sp>
        <p:nvSpPr>
          <p:cNvPr id="30" name="Google Shape;1089;p14">
            <a:extLst>
              <a:ext uri="{FF2B5EF4-FFF2-40B4-BE49-F238E27FC236}">
                <a16:creationId xmlns:a16="http://schemas.microsoft.com/office/drawing/2014/main" id="{8B5FAB4F-574C-5AA6-3B84-E02D216880AA}"/>
              </a:ext>
            </a:extLst>
          </p:cNvPr>
          <p:cNvSpPr/>
          <p:nvPr/>
        </p:nvSpPr>
        <p:spPr>
          <a:xfrm>
            <a:off x="1175535" y="1806203"/>
            <a:ext cx="527076" cy="527076"/>
          </a:xfrm>
          <a:prstGeom prst="rect">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 name="Google Shape;1090;p14">
            <a:extLst>
              <a:ext uri="{FF2B5EF4-FFF2-40B4-BE49-F238E27FC236}">
                <a16:creationId xmlns:a16="http://schemas.microsoft.com/office/drawing/2014/main" id="{40B15B44-F182-D0EA-EE6D-64BA63465AC5}"/>
              </a:ext>
            </a:extLst>
          </p:cNvPr>
          <p:cNvSpPr txBox="1"/>
          <p:nvPr/>
        </p:nvSpPr>
        <p:spPr>
          <a:xfrm>
            <a:off x="1050260" y="234525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dirty="0">
                <a:solidFill>
                  <a:schemeClr val="dk1"/>
                </a:solidFill>
                <a:latin typeface="Arial"/>
                <a:ea typeface="Arial"/>
                <a:cs typeface="Arial"/>
                <a:sym typeface="Arial"/>
              </a:rPr>
              <a:t>#67D7BA</a:t>
            </a:r>
            <a:endParaRPr sz="1400" b="0" i="0" u="none" strike="noStrike" cap="none" dirty="0">
              <a:solidFill>
                <a:srgbClr val="000000"/>
              </a:solidFill>
              <a:latin typeface="Arial"/>
              <a:ea typeface="Arial"/>
              <a:cs typeface="Arial"/>
              <a:sym typeface="Arial"/>
            </a:endParaRPr>
          </a:p>
        </p:txBody>
      </p:sp>
      <p:sp>
        <p:nvSpPr>
          <p:cNvPr id="32" name="Google Shape;1091;p14">
            <a:extLst>
              <a:ext uri="{FF2B5EF4-FFF2-40B4-BE49-F238E27FC236}">
                <a16:creationId xmlns:a16="http://schemas.microsoft.com/office/drawing/2014/main" id="{D9F3BBBE-5C8E-5551-39FC-B558D206D337}"/>
              </a:ext>
            </a:extLst>
          </p:cNvPr>
          <p:cNvSpPr/>
          <p:nvPr/>
        </p:nvSpPr>
        <p:spPr>
          <a:xfrm>
            <a:off x="2741005" y="815075"/>
            <a:ext cx="527076" cy="527076"/>
          </a:xfrm>
          <a:prstGeom prst="rect">
            <a:avLst/>
          </a:prstGeom>
          <a:solidFill>
            <a:srgbClr val="6967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1092;p14">
            <a:extLst>
              <a:ext uri="{FF2B5EF4-FFF2-40B4-BE49-F238E27FC236}">
                <a16:creationId xmlns:a16="http://schemas.microsoft.com/office/drawing/2014/main" id="{FF6EA8F4-DF34-2EFA-745D-1AA7670D7D49}"/>
              </a:ext>
            </a:extLst>
          </p:cNvPr>
          <p:cNvSpPr txBox="1"/>
          <p:nvPr/>
        </p:nvSpPr>
        <p:spPr>
          <a:xfrm>
            <a:off x="2615730" y="1354127"/>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#6967F6</a:t>
            </a:r>
            <a:endParaRPr sz="1400" b="0" i="0" u="none" strike="noStrike" cap="none">
              <a:solidFill>
                <a:srgbClr val="000000"/>
              </a:solidFill>
              <a:latin typeface="Arial"/>
              <a:ea typeface="Arial"/>
              <a:cs typeface="Arial"/>
              <a:sym typeface="Arial"/>
            </a:endParaRPr>
          </a:p>
        </p:txBody>
      </p:sp>
      <p:sp>
        <p:nvSpPr>
          <p:cNvPr id="34" name="Google Shape;1093;p14">
            <a:extLst>
              <a:ext uri="{FF2B5EF4-FFF2-40B4-BE49-F238E27FC236}">
                <a16:creationId xmlns:a16="http://schemas.microsoft.com/office/drawing/2014/main" id="{DA1BB410-8FA5-1D89-A52F-D7ED9468D38A}"/>
              </a:ext>
            </a:extLst>
          </p:cNvPr>
          <p:cNvSpPr/>
          <p:nvPr/>
        </p:nvSpPr>
        <p:spPr>
          <a:xfrm>
            <a:off x="1215399" y="815075"/>
            <a:ext cx="527076" cy="527076"/>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1094;p14">
            <a:extLst>
              <a:ext uri="{FF2B5EF4-FFF2-40B4-BE49-F238E27FC236}">
                <a16:creationId xmlns:a16="http://schemas.microsoft.com/office/drawing/2014/main" id="{275A3435-A75C-A2A5-8200-BC4DFD3834FB}"/>
              </a:ext>
            </a:extLst>
          </p:cNvPr>
          <p:cNvSpPr txBox="1"/>
          <p:nvPr/>
        </p:nvSpPr>
        <p:spPr>
          <a:xfrm>
            <a:off x="1090124" y="1354127"/>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#C6C4FF</a:t>
            </a:r>
            <a:endParaRPr sz="1400" b="0" i="0" u="none" strike="noStrike" cap="none">
              <a:solidFill>
                <a:srgbClr val="000000"/>
              </a:solidFill>
              <a:latin typeface="Arial"/>
              <a:ea typeface="Arial"/>
              <a:cs typeface="Arial"/>
              <a:sym typeface="Arial"/>
            </a:endParaRPr>
          </a:p>
        </p:txBody>
      </p:sp>
      <p:sp>
        <p:nvSpPr>
          <p:cNvPr id="36" name="Google Shape;1095;p14">
            <a:extLst>
              <a:ext uri="{FF2B5EF4-FFF2-40B4-BE49-F238E27FC236}">
                <a16:creationId xmlns:a16="http://schemas.microsoft.com/office/drawing/2014/main" id="{C628F01B-6B2A-B52F-B39D-6797FBF9C9E9}"/>
              </a:ext>
            </a:extLst>
          </p:cNvPr>
          <p:cNvSpPr/>
          <p:nvPr/>
        </p:nvSpPr>
        <p:spPr>
          <a:xfrm>
            <a:off x="3493142" y="815075"/>
            <a:ext cx="527076" cy="527076"/>
          </a:xfrm>
          <a:prstGeom prst="rect">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1096;p14">
            <a:extLst>
              <a:ext uri="{FF2B5EF4-FFF2-40B4-BE49-F238E27FC236}">
                <a16:creationId xmlns:a16="http://schemas.microsoft.com/office/drawing/2014/main" id="{83364C95-C904-DB9B-95F6-8D0F7DB0DD0D}"/>
              </a:ext>
            </a:extLst>
          </p:cNvPr>
          <p:cNvSpPr txBox="1"/>
          <p:nvPr/>
        </p:nvSpPr>
        <p:spPr>
          <a:xfrm>
            <a:off x="3367867" y="1354127"/>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000" b="0" i="0" u="none" strike="noStrike" cap="none">
                <a:solidFill>
                  <a:schemeClr val="dk1"/>
                </a:solidFill>
                <a:latin typeface="Arial"/>
                <a:ea typeface="Arial"/>
                <a:cs typeface="Arial"/>
                <a:sym typeface="Arial"/>
              </a:rPr>
              <a:t>#4B4AA5</a:t>
            </a:r>
            <a:endParaRPr sz="1400" b="0" i="0" u="none" strike="noStrike" cap="none">
              <a:solidFill>
                <a:srgbClr val="000000"/>
              </a:solidFill>
              <a:latin typeface="Arial"/>
              <a:ea typeface="Arial"/>
              <a:cs typeface="Arial"/>
              <a:sym typeface="Arial"/>
            </a:endParaRPr>
          </a:p>
        </p:txBody>
      </p:sp>
      <p:sp>
        <p:nvSpPr>
          <p:cNvPr id="38" name="Google Shape;1097;p14">
            <a:extLst>
              <a:ext uri="{FF2B5EF4-FFF2-40B4-BE49-F238E27FC236}">
                <a16:creationId xmlns:a16="http://schemas.microsoft.com/office/drawing/2014/main" id="{2372532F-40A9-E7F2-7D4D-338351F98145}"/>
              </a:ext>
            </a:extLst>
          </p:cNvPr>
          <p:cNvSpPr/>
          <p:nvPr/>
        </p:nvSpPr>
        <p:spPr>
          <a:xfrm>
            <a:off x="415362" y="815075"/>
            <a:ext cx="527076" cy="527076"/>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1090;p14">
            <a:extLst>
              <a:ext uri="{FF2B5EF4-FFF2-40B4-BE49-F238E27FC236}">
                <a16:creationId xmlns:a16="http://schemas.microsoft.com/office/drawing/2014/main" id="{ED692F5D-B0A0-CBD9-6135-AFF507E3A3BF}"/>
              </a:ext>
            </a:extLst>
          </p:cNvPr>
          <p:cNvSpPr txBox="1"/>
          <p:nvPr/>
        </p:nvSpPr>
        <p:spPr>
          <a:xfrm>
            <a:off x="5911198" y="6258975"/>
            <a:ext cx="540538" cy="18664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600" b="0" i="0" u="none" strike="noStrike" cap="none" dirty="0">
                <a:solidFill>
                  <a:schemeClr val="dk1"/>
                </a:solidFill>
                <a:latin typeface="Arial"/>
                <a:ea typeface="Arial"/>
                <a:cs typeface="Arial"/>
                <a:sym typeface="Arial"/>
              </a:rPr>
              <a:t>#67D7BA</a:t>
            </a:r>
            <a:endParaRPr sz="1000" b="0" i="0" u="none" strike="noStrike" cap="none" dirty="0">
              <a:solidFill>
                <a:srgbClr val="000000"/>
              </a:solidFill>
              <a:latin typeface="Arial"/>
              <a:ea typeface="Arial"/>
              <a:cs typeface="Arial"/>
              <a:sym typeface="Arial"/>
            </a:endParaRPr>
          </a:p>
        </p:txBody>
      </p:sp>
      <p:sp>
        <p:nvSpPr>
          <p:cNvPr id="42" name="Google Shape;1088;p14">
            <a:extLst>
              <a:ext uri="{FF2B5EF4-FFF2-40B4-BE49-F238E27FC236}">
                <a16:creationId xmlns:a16="http://schemas.microsoft.com/office/drawing/2014/main" id="{559C088E-4FB7-7055-ED4B-BA611CA4867B}"/>
              </a:ext>
            </a:extLst>
          </p:cNvPr>
          <p:cNvSpPr txBox="1"/>
          <p:nvPr/>
        </p:nvSpPr>
        <p:spPr>
          <a:xfrm>
            <a:off x="5462108" y="6258975"/>
            <a:ext cx="540538" cy="18664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600" b="0" i="0" u="none" strike="noStrike" cap="none" dirty="0">
                <a:solidFill>
                  <a:schemeClr val="dk1"/>
                </a:solidFill>
                <a:latin typeface="Arial"/>
                <a:ea typeface="Arial"/>
                <a:cs typeface="Arial"/>
                <a:sym typeface="Arial"/>
              </a:rPr>
              <a:t>#07C191</a:t>
            </a:r>
            <a:endParaRPr sz="1000" b="0" i="0" u="none" strike="noStrike" cap="none" dirty="0">
              <a:solidFill>
                <a:srgbClr val="000000"/>
              </a:solidFill>
              <a:latin typeface="Arial"/>
              <a:ea typeface="Arial"/>
              <a:cs typeface="Arial"/>
              <a:sym typeface="Arial"/>
            </a:endParaRPr>
          </a:p>
        </p:txBody>
      </p:sp>
      <p:sp>
        <p:nvSpPr>
          <p:cNvPr id="44" name="Google Shape;1074;p14">
            <a:extLst>
              <a:ext uri="{FF2B5EF4-FFF2-40B4-BE49-F238E27FC236}">
                <a16:creationId xmlns:a16="http://schemas.microsoft.com/office/drawing/2014/main" id="{42BF89BF-7790-4EC4-1F01-7C9CE9610B62}"/>
              </a:ext>
            </a:extLst>
          </p:cNvPr>
          <p:cNvSpPr txBox="1"/>
          <p:nvPr/>
        </p:nvSpPr>
        <p:spPr>
          <a:xfrm>
            <a:off x="7579123" y="6258974"/>
            <a:ext cx="540537" cy="18664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600" b="0" i="0" u="none" strike="noStrike" cap="none" dirty="0">
                <a:solidFill>
                  <a:schemeClr val="dk1"/>
                </a:solidFill>
                <a:latin typeface="Arial"/>
                <a:ea typeface="Arial"/>
                <a:cs typeface="Arial"/>
                <a:sym typeface="Arial"/>
              </a:rPr>
              <a:t>#A3504D</a:t>
            </a:r>
            <a:endParaRPr sz="1000" b="0" i="0" u="none" strike="noStrike" cap="none" dirty="0">
              <a:solidFill>
                <a:srgbClr val="000000"/>
              </a:solidFill>
              <a:latin typeface="Arial"/>
              <a:ea typeface="Arial"/>
              <a:cs typeface="Arial"/>
              <a:sym typeface="Arial"/>
            </a:endParaRPr>
          </a:p>
        </p:txBody>
      </p:sp>
      <p:sp>
        <p:nvSpPr>
          <p:cNvPr id="46" name="Google Shape;1076;p14">
            <a:extLst>
              <a:ext uri="{FF2B5EF4-FFF2-40B4-BE49-F238E27FC236}">
                <a16:creationId xmlns:a16="http://schemas.microsoft.com/office/drawing/2014/main" id="{C9EA34AB-B322-F1DF-1E5C-9FCF6CFE4C7C}"/>
              </a:ext>
            </a:extLst>
          </p:cNvPr>
          <p:cNvSpPr txBox="1"/>
          <p:nvPr/>
        </p:nvSpPr>
        <p:spPr>
          <a:xfrm>
            <a:off x="7211825" y="6250703"/>
            <a:ext cx="540537" cy="18664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600" b="0" i="0" u="none" strike="noStrike" cap="none" dirty="0">
                <a:solidFill>
                  <a:schemeClr val="dk1"/>
                </a:solidFill>
                <a:latin typeface="Arial"/>
                <a:ea typeface="Arial"/>
                <a:cs typeface="Arial"/>
                <a:sym typeface="Arial"/>
              </a:rPr>
              <a:t>#E3736E</a:t>
            </a:r>
            <a:endParaRPr sz="1000" b="0" i="0" u="none" strike="noStrike" cap="none" dirty="0">
              <a:solidFill>
                <a:srgbClr val="000000"/>
              </a:solidFill>
              <a:latin typeface="Arial"/>
              <a:ea typeface="Arial"/>
              <a:cs typeface="Arial"/>
              <a:sym typeface="Arial"/>
            </a:endParaRPr>
          </a:p>
        </p:txBody>
      </p:sp>
      <p:sp>
        <p:nvSpPr>
          <p:cNvPr id="48" name="Google Shape;1078;p14">
            <a:extLst>
              <a:ext uri="{FF2B5EF4-FFF2-40B4-BE49-F238E27FC236}">
                <a16:creationId xmlns:a16="http://schemas.microsoft.com/office/drawing/2014/main" id="{DFC1CAA1-60BA-1359-3D94-71D97470B50A}"/>
              </a:ext>
            </a:extLst>
          </p:cNvPr>
          <p:cNvSpPr txBox="1"/>
          <p:nvPr/>
        </p:nvSpPr>
        <p:spPr>
          <a:xfrm>
            <a:off x="6745161" y="6250703"/>
            <a:ext cx="540537" cy="18664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600" b="0" i="0" u="none" strike="noStrike" cap="none" dirty="0">
                <a:solidFill>
                  <a:schemeClr val="dk1"/>
                </a:solidFill>
                <a:latin typeface="Arial"/>
                <a:ea typeface="Arial"/>
                <a:cs typeface="Arial"/>
                <a:sym typeface="Arial"/>
              </a:rPr>
              <a:t>#FFA7A3</a:t>
            </a:r>
            <a:endParaRPr sz="1000" b="0" i="0" u="none" strike="noStrike" cap="none" dirty="0">
              <a:solidFill>
                <a:srgbClr val="000000"/>
              </a:solidFill>
              <a:latin typeface="Arial"/>
              <a:ea typeface="Arial"/>
              <a:cs typeface="Arial"/>
              <a:sym typeface="Arial"/>
            </a:endParaRPr>
          </a:p>
        </p:txBody>
      </p:sp>
      <p:sp>
        <p:nvSpPr>
          <p:cNvPr id="49" name="Google Shape;1086;p14">
            <a:extLst>
              <a:ext uri="{FF2B5EF4-FFF2-40B4-BE49-F238E27FC236}">
                <a16:creationId xmlns:a16="http://schemas.microsoft.com/office/drawing/2014/main" id="{59EF5625-CA0F-C5EC-336B-95E4A85542B2}"/>
              </a:ext>
            </a:extLst>
          </p:cNvPr>
          <p:cNvSpPr txBox="1"/>
          <p:nvPr/>
        </p:nvSpPr>
        <p:spPr>
          <a:xfrm>
            <a:off x="3407130" y="2382755"/>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fr-FR" sz="1000" b="0" i="0" u="none" strike="noStrike" cap="none" dirty="0">
                <a:solidFill>
                  <a:schemeClr val="dk1"/>
                </a:solidFill>
                <a:latin typeface="Arial"/>
                <a:ea typeface="Arial"/>
                <a:cs typeface="Arial"/>
                <a:sym typeface="Arial"/>
              </a:rPr>
              <a:t>#149E7B</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6"/>
        <p:cNvGrpSpPr/>
        <p:nvPr/>
      </p:nvGrpSpPr>
      <p:grpSpPr>
        <a:xfrm>
          <a:off x="0" y="0"/>
          <a:ext cx="0" cy="0"/>
          <a:chOff x="0" y="0"/>
          <a:chExt cx="0" cy="0"/>
        </a:xfrm>
      </p:grpSpPr>
      <p:pic>
        <p:nvPicPr>
          <p:cNvPr id="1947" name="Google Shape;1947;p12"/>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1948" name="Google Shape;1948;p12"/>
          <p:cNvSpPr txBox="1"/>
          <p:nvPr/>
        </p:nvSpPr>
        <p:spPr>
          <a:xfrm>
            <a:off x="493726" y="260486"/>
            <a:ext cx="5568628" cy="7540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Pratiques et Profils</a:t>
            </a:r>
            <a:endParaRPr sz="2400" b="1" i="0" u="none" strike="noStrike" cap="none">
              <a:solidFill>
                <a:srgbClr val="434343"/>
              </a:solidFill>
              <a:latin typeface="PT Sans"/>
              <a:ea typeface="PT Sans"/>
              <a:cs typeface="PT Sans"/>
              <a:sym typeface="PT Sans"/>
            </a:endParaRPr>
          </a:p>
        </p:txBody>
      </p:sp>
      <p:sp>
        <p:nvSpPr>
          <p:cNvPr id="1949" name="Google Shape;1949;p12"/>
          <p:cNvSpPr/>
          <p:nvPr/>
        </p:nvSpPr>
        <p:spPr>
          <a:xfrm>
            <a:off x="595326" y="1121742"/>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0" name="Google Shape;1950;p12"/>
          <p:cNvSpPr/>
          <p:nvPr/>
        </p:nvSpPr>
        <p:spPr>
          <a:xfrm rot="5400000">
            <a:off x="726917" y="1287895"/>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51" name="Google Shape;1951;p12"/>
          <p:cNvSpPr/>
          <p:nvPr/>
        </p:nvSpPr>
        <p:spPr>
          <a:xfrm>
            <a:off x="2192193" y="1121742"/>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2" name="Google Shape;1952;p12"/>
          <p:cNvSpPr/>
          <p:nvPr/>
        </p:nvSpPr>
        <p:spPr>
          <a:xfrm rot="5400000">
            <a:off x="2323784" y="1287895"/>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53" name="Google Shape;1953;p12"/>
          <p:cNvSpPr/>
          <p:nvPr/>
        </p:nvSpPr>
        <p:spPr>
          <a:xfrm>
            <a:off x="3789060" y="1121742"/>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4" name="Google Shape;1954;p12"/>
          <p:cNvSpPr/>
          <p:nvPr/>
        </p:nvSpPr>
        <p:spPr>
          <a:xfrm rot="5400000">
            <a:off x="3920651" y="1287895"/>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55" name="Google Shape;1955;p12"/>
          <p:cNvSpPr/>
          <p:nvPr/>
        </p:nvSpPr>
        <p:spPr>
          <a:xfrm>
            <a:off x="5385927" y="1121742"/>
            <a:ext cx="1445550"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6" name="Google Shape;1956;p12"/>
          <p:cNvSpPr/>
          <p:nvPr/>
        </p:nvSpPr>
        <p:spPr>
          <a:xfrm rot="5400000">
            <a:off x="5517518" y="1287895"/>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57" name="Google Shape;1957;p12"/>
          <p:cNvSpPr/>
          <p:nvPr/>
        </p:nvSpPr>
        <p:spPr>
          <a:xfrm>
            <a:off x="6982794" y="1121742"/>
            <a:ext cx="1654318" cy="466507"/>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8" name="Google Shape;1958;p12"/>
          <p:cNvSpPr/>
          <p:nvPr/>
        </p:nvSpPr>
        <p:spPr>
          <a:xfrm rot="5400000">
            <a:off x="7114385" y="1287895"/>
            <a:ext cx="126500" cy="134201"/>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959" name="Google Shape;1959;p12"/>
          <p:cNvGrpSpPr/>
          <p:nvPr/>
        </p:nvGrpSpPr>
        <p:grpSpPr>
          <a:xfrm>
            <a:off x="8068371" y="2655722"/>
            <a:ext cx="3075616" cy="2958527"/>
            <a:chOff x="7580304" y="2615479"/>
            <a:chExt cx="3075616" cy="2958527"/>
          </a:xfrm>
        </p:grpSpPr>
        <p:sp>
          <p:nvSpPr>
            <p:cNvPr id="1960" name="Google Shape;1960;p12"/>
            <p:cNvSpPr txBox="1"/>
            <p:nvPr/>
          </p:nvSpPr>
          <p:spPr>
            <a:xfrm>
              <a:off x="7580304" y="2615479"/>
              <a:ext cx="3075616"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chemeClr val="lt1"/>
                  </a:solidFill>
                  <a:latin typeface="PT Sans"/>
                  <a:ea typeface="PT Sans"/>
                  <a:cs typeface="PT Sans"/>
                  <a:sym typeface="PT Sans"/>
                </a:rPr>
                <a:t>75%</a:t>
              </a:r>
              <a:r>
                <a:rPr lang="fr-FR" sz="2400" b="1" i="0" u="none" strike="noStrike" cap="none">
                  <a:solidFill>
                    <a:schemeClr val="lt1"/>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sont au moins sur 1 réseau social. (</a:t>
              </a:r>
              <a:r>
                <a:rPr lang="fr-FR" sz="2400" b="0" i="0" u="sng" strike="noStrike" cap="none">
                  <a:solidFill>
                    <a:srgbClr val="434343"/>
                  </a:solidFill>
                  <a:latin typeface="PT Sans"/>
                  <a:ea typeface="PT Sans"/>
                  <a:cs typeface="PT Sans"/>
                  <a:sym typeface="PT Sans"/>
                </a:rPr>
                <a:t>détail</a:t>
              </a:r>
              <a:r>
                <a:rPr lang="fr-FR" sz="2400" b="1" i="0" u="none" strike="noStrike" cap="none">
                  <a:solidFill>
                    <a:srgbClr val="434343"/>
                  </a:solidFill>
                  <a:latin typeface="PT Sans"/>
                  <a:ea typeface="PT Sans"/>
                  <a:cs typeface="PT Sans"/>
                  <a:sym typeface="PT Sans"/>
                </a:rPr>
                <a:t>)</a:t>
              </a:r>
              <a:endParaRPr sz="1400" b="0" i="0" u="none" strike="noStrike" cap="none">
                <a:solidFill>
                  <a:srgbClr val="000000"/>
                </a:solidFill>
                <a:latin typeface="Arial"/>
                <a:ea typeface="Arial"/>
                <a:cs typeface="Arial"/>
                <a:sym typeface="Arial"/>
              </a:endParaRPr>
            </a:p>
          </p:txBody>
        </p:sp>
        <p:sp>
          <p:nvSpPr>
            <p:cNvPr id="1961" name="Google Shape;1961;p12"/>
            <p:cNvSpPr txBox="1"/>
            <p:nvPr/>
          </p:nvSpPr>
          <p:spPr>
            <a:xfrm>
              <a:off x="7580304" y="4250567"/>
              <a:ext cx="3075616"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chemeClr val="lt1"/>
                  </a:solidFill>
                  <a:latin typeface="PT Sans"/>
                  <a:ea typeface="PT Sans"/>
                  <a:cs typeface="PT Sans"/>
                  <a:sym typeface="PT Sans"/>
                </a:rPr>
                <a:t>60%</a:t>
              </a:r>
              <a:r>
                <a:rPr lang="fr-FR" sz="2400" b="1" i="0" u="none" strike="noStrike" cap="none">
                  <a:solidFill>
                    <a:schemeClr val="lt1"/>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sont sur 2 réseaux sociaux ou plus. (</a:t>
              </a:r>
              <a:r>
                <a:rPr lang="fr-FR" sz="2400" b="0" i="0" u="sng" strike="noStrike" cap="none">
                  <a:solidFill>
                    <a:srgbClr val="434343"/>
                  </a:solidFill>
                  <a:latin typeface="PT Sans"/>
                  <a:ea typeface="PT Sans"/>
                  <a:cs typeface="PT Sans"/>
                  <a:sym typeface="PT Sans"/>
                </a:rPr>
                <a:t>détail</a:t>
              </a:r>
              <a:r>
                <a:rPr lang="fr-FR" sz="2400" b="1" i="0" u="none" strike="noStrike" cap="none">
                  <a:solidFill>
                    <a:srgbClr val="434343"/>
                  </a:solidFill>
                  <a:latin typeface="PT Sans"/>
                  <a:ea typeface="PT Sans"/>
                  <a:cs typeface="PT Sans"/>
                  <a:sym typeface="PT Sans"/>
                </a:rPr>
                <a:t>)</a:t>
              </a:r>
              <a:endParaRPr sz="1400" b="0" i="0" u="none" strike="noStrike" cap="none">
                <a:solidFill>
                  <a:srgbClr val="000000"/>
                </a:solidFill>
                <a:latin typeface="Arial"/>
                <a:ea typeface="Arial"/>
                <a:cs typeface="Arial"/>
                <a:sym typeface="Arial"/>
              </a:endParaRPr>
            </a:p>
          </p:txBody>
        </p:sp>
      </p:grpSp>
      <p:pic>
        <p:nvPicPr>
          <p:cNvPr id="1962" name="Google Shape;1962;p12"/>
          <p:cNvPicPr preferRelativeResize="0"/>
          <p:nvPr/>
        </p:nvPicPr>
        <p:blipFill rotWithShape="1">
          <a:blip r:embed="rId4">
            <a:alphaModFix/>
          </a:blip>
          <a:srcRect/>
          <a:stretch/>
        </p:blipFill>
        <p:spPr>
          <a:xfrm>
            <a:off x="12678536" y="3144737"/>
            <a:ext cx="2830921" cy="1089241"/>
          </a:xfrm>
          <a:prstGeom prst="rect">
            <a:avLst/>
          </a:prstGeom>
          <a:noFill/>
          <a:ln>
            <a:noFill/>
          </a:ln>
        </p:spPr>
      </p:pic>
      <p:pic>
        <p:nvPicPr>
          <p:cNvPr id="1963" name="Google Shape;1963;p12"/>
          <p:cNvPicPr preferRelativeResize="0"/>
          <p:nvPr/>
        </p:nvPicPr>
        <p:blipFill rotWithShape="1">
          <a:blip r:embed="rId5">
            <a:alphaModFix/>
          </a:blip>
          <a:srcRect/>
          <a:stretch/>
        </p:blipFill>
        <p:spPr>
          <a:xfrm>
            <a:off x="12398922" y="-39974"/>
            <a:ext cx="4876800" cy="1571625"/>
          </a:xfrm>
          <a:prstGeom prst="rect">
            <a:avLst/>
          </a:prstGeom>
          <a:noFill/>
          <a:ln>
            <a:noFill/>
          </a:ln>
        </p:spPr>
      </p:pic>
      <p:grpSp>
        <p:nvGrpSpPr>
          <p:cNvPr id="1964" name="Google Shape;1964;p12"/>
          <p:cNvGrpSpPr/>
          <p:nvPr/>
        </p:nvGrpSpPr>
        <p:grpSpPr>
          <a:xfrm>
            <a:off x="12842272" y="4897412"/>
            <a:ext cx="3041874" cy="783513"/>
            <a:chOff x="7520349" y="1900544"/>
            <a:chExt cx="3041874" cy="783513"/>
          </a:xfrm>
        </p:grpSpPr>
        <p:grpSp>
          <p:nvGrpSpPr>
            <p:cNvPr id="1965" name="Google Shape;1965;p12"/>
            <p:cNvGrpSpPr/>
            <p:nvPr/>
          </p:nvGrpSpPr>
          <p:grpSpPr>
            <a:xfrm>
              <a:off x="9392843" y="2251704"/>
              <a:ext cx="997334" cy="184737"/>
              <a:chOff x="9392843" y="2251704"/>
              <a:chExt cx="997334" cy="184737"/>
            </a:xfrm>
          </p:grpSpPr>
          <p:sp>
            <p:nvSpPr>
              <p:cNvPr id="1966" name="Google Shape;1966;p12"/>
              <p:cNvSpPr/>
              <p:nvPr/>
            </p:nvSpPr>
            <p:spPr>
              <a:xfrm>
                <a:off x="9863101" y="2251704"/>
                <a:ext cx="527076" cy="184737"/>
              </a:xfrm>
              <a:prstGeom prst="rect">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7" name="Google Shape;1967;p12"/>
              <p:cNvSpPr/>
              <p:nvPr/>
            </p:nvSpPr>
            <p:spPr>
              <a:xfrm>
                <a:off x="9392843" y="2251704"/>
                <a:ext cx="235129" cy="184737"/>
              </a:xfrm>
              <a:prstGeom prst="rect">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8" name="Google Shape;1968;p12"/>
              <p:cNvSpPr/>
              <p:nvPr/>
            </p:nvSpPr>
            <p:spPr>
              <a:xfrm>
                <a:off x="9627971" y="2251704"/>
                <a:ext cx="235130" cy="184737"/>
              </a:xfrm>
              <a:prstGeom prst="rect">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969" name="Google Shape;1969;p12"/>
            <p:cNvGrpSpPr/>
            <p:nvPr/>
          </p:nvGrpSpPr>
          <p:grpSpPr>
            <a:xfrm>
              <a:off x="7610204" y="2251704"/>
              <a:ext cx="995765" cy="184737"/>
              <a:chOff x="7610204" y="2251704"/>
              <a:chExt cx="995765" cy="184737"/>
            </a:xfrm>
          </p:grpSpPr>
          <p:sp>
            <p:nvSpPr>
              <p:cNvPr id="1970" name="Google Shape;1970;p12"/>
              <p:cNvSpPr/>
              <p:nvPr/>
            </p:nvSpPr>
            <p:spPr>
              <a:xfrm>
                <a:off x="7610204" y="2251704"/>
                <a:ext cx="527076" cy="184737"/>
              </a:xfrm>
              <a:prstGeom prst="rect">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1" name="Google Shape;1971;p12"/>
              <p:cNvSpPr/>
              <p:nvPr/>
            </p:nvSpPr>
            <p:spPr>
              <a:xfrm>
                <a:off x="8135713" y="2251704"/>
                <a:ext cx="235128" cy="184737"/>
              </a:xfrm>
              <a:prstGeom prst="rect">
                <a:avLst/>
              </a:prstGeom>
              <a:solidFill>
                <a:srgbClr val="07C1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2" name="Google Shape;1972;p12"/>
              <p:cNvSpPr/>
              <p:nvPr/>
            </p:nvSpPr>
            <p:spPr>
              <a:xfrm>
                <a:off x="8370841" y="2251704"/>
                <a:ext cx="235128" cy="184737"/>
              </a:xfrm>
              <a:prstGeom prst="rect">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cxnSp>
          <p:nvCxnSpPr>
            <p:cNvPr id="1973" name="Google Shape;1973;p12"/>
            <p:cNvCxnSpPr/>
            <p:nvPr/>
          </p:nvCxnSpPr>
          <p:spPr>
            <a:xfrm rot="10800000">
              <a:off x="7610204" y="2436441"/>
              <a:ext cx="2779973" cy="0"/>
            </a:xfrm>
            <a:prstGeom prst="straightConnector1">
              <a:avLst/>
            </a:prstGeom>
            <a:noFill/>
            <a:ln w="9525" cap="flat" cmpd="sng">
              <a:solidFill>
                <a:srgbClr val="434343"/>
              </a:solidFill>
              <a:prstDash val="solid"/>
              <a:round/>
              <a:headEnd type="none" w="sm" len="sm"/>
              <a:tailEnd type="none" w="sm" len="sm"/>
            </a:ln>
            <a:effectLst>
              <a:outerShdw blurRad="40000" dist="20000" dir="5400000" rotWithShape="0">
                <a:srgbClr val="000000">
                  <a:alpha val="37254"/>
                </a:srgbClr>
              </a:outerShdw>
            </a:effectLst>
          </p:spPr>
        </p:cxnSp>
        <p:cxnSp>
          <p:nvCxnSpPr>
            <p:cNvPr id="1974" name="Google Shape;1974;p12"/>
            <p:cNvCxnSpPr/>
            <p:nvPr/>
          </p:nvCxnSpPr>
          <p:spPr>
            <a:xfrm>
              <a:off x="7610204" y="2438191"/>
              <a:ext cx="0" cy="75325"/>
            </a:xfrm>
            <a:prstGeom prst="straightConnector1">
              <a:avLst/>
            </a:prstGeom>
            <a:noFill/>
            <a:ln w="9525" cap="flat" cmpd="sng">
              <a:solidFill>
                <a:srgbClr val="434343"/>
              </a:solidFill>
              <a:prstDash val="solid"/>
              <a:round/>
              <a:headEnd type="none" w="sm" len="sm"/>
              <a:tailEnd type="none" w="sm" len="sm"/>
            </a:ln>
            <a:effectLst>
              <a:outerShdw blurRad="40000" dist="20000" dir="5400000" rotWithShape="0">
                <a:srgbClr val="000000">
                  <a:alpha val="37254"/>
                </a:srgbClr>
              </a:outerShdw>
            </a:effectLst>
          </p:spPr>
        </p:cxnSp>
        <p:cxnSp>
          <p:nvCxnSpPr>
            <p:cNvPr id="1975" name="Google Shape;1975;p12"/>
            <p:cNvCxnSpPr/>
            <p:nvPr/>
          </p:nvCxnSpPr>
          <p:spPr>
            <a:xfrm>
              <a:off x="8997538" y="2438191"/>
              <a:ext cx="0" cy="75325"/>
            </a:xfrm>
            <a:prstGeom prst="straightConnector1">
              <a:avLst/>
            </a:prstGeom>
            <a:noFill/>
            <a:ln w="9525" cap="flat" cmpd="sng">
              <a:solidFill>
                <a:srgbClr val="434343"/>
              </a:solidFill>
              <a:prstDash val="solid"/>
              <a:round/>
              <a:headEnd type="none" w="sm" len="sm"/>
              <a:tailEnd type="none" w="sm" len="sm"/>
            </a:ln>
            <a:effectLst>
              <a:outerShdw blurRad="40000" dist="20000" dir="5400000" rotWithShape="0">
                <a:srgbClr val="000000">
                  <a:alpha val="37254"/>
                </a:srgbClr>
              </a:outerShdw>
            </a:effectLst>
          </p:spPr>
        </p:cxnSp>
        <p:cxnSp>
          <p:nvCxnSpPr>
            <p:cNvPr id="1976" name="Google Shape;1976;p12"/>
            <p:cNvCxnSpPr/>
            <p:nvPr/>
          </p:nvCxnSpPr>
          <p:spPr>
            <a:xfrm>
              <a:off x="10390177" y="2438191"/>
              <a:ext cx="0" cy="75325"/>
            </a:xfrm>
            <a:prstGeom prst="straightConnector1">
              <a:avLst/>
            </a:prstGeom>
            <a:noFill/>
            <a:ln w="9525" cap="flat" cmpd="sng">
              <a:solidFill>
                <a:srgbClr val="434343"/>
              </a:solidFill>
              <a:prstDash val="solid"/>
              <a:round/>
              <a:headEnd type="none" w="sm" len="sm"/>
              <a:tailEnd type="none" w="sm" len="sm"/>
            </a:ln>
            <a:effectLst>
              <a:outerShdw blurRad="40000" dist="20000" dir="5400000" rotWithShape="0">
                <a:srgbClr val="000000">
                  <a:alpha val="37254"/>
                </a:srgbClr>
              </a:outerShdw>
            </a:effectLst>
          </p:spPr>
        </p:cxnSp>
        <p:sp>
          <p:nvSpPr>
            <p:cNvPr id="1977" name="Google Shape;1977;p12"/>
            <p:cNvSpPr txBox="1"/>
            <p:nvPr/>
          </p:nvSpPr>
          <p:spPr>
            <a:xfrm>
              <a:off x="7520349" y="2514780"/>
              <a:ext cx="18525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0%</a:t>
              </a:r>
              <a:endParaRPr sz="500" b="0" i="0" u="none" strike="noStrike" cap="none">
                <a:solidFill>
                  <a:srgbClr val="434343"/>
                </a:solidFill>
                <a:latin typeface="Arial"/>
                <a:ea typeface="Arial"/>
                <a:cs typeface="Arial"/>
                <a:sym typeface="Arial"/>
              </a:endParaRPr>
            </a:p>
          </p:txBody>
        </p:sp>
        <p:sp>
          <p:nvSpPr>
            <p:cNvPr id="1978" name="Google Shape;1978;p12"/>
            <p:cNvSpPr txBox="1"/>
            <p:nvPr/>
          </p:nvSpPr>
          <p:spPr>
            <a:xfrm>
              <a:off x="8853167"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50%</a:t>
              </a:r>
              <a:endParaRPr sz="500" b="0" i="0" u="none" strike="noStrike" cap="none">
                <a:solidFill>
                  <a:srgbClr val="434343"/>
                </a:solidFill>
                <a:latin typeface="Arial"/>
                <a:ea typeface="Arial"/>
                <a:cs typeface="Arial"/>
                <a:sym typeface="Arial"/>
              </a:endParaRPr>
            </a:p>
          </p:txBody>
        </p:sp>
        <p:sp>
          <p:nvSpPr>
            <p:cNvPr id="1979" name="Google Shape;1979;p12"/>
            <p:cNvSpPr txBox="1"/>
            <p:nvPr/>
          </p:nvSpPr>
          <p:spPr>
            <a:xfrm>
              <a:off x="10223669" y="2514780"/>
              <a:ext cx="338554"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100%</a:t>
              </a:r>
              <a:endParaRPr sz="500" b="0" i="0" u="none" strike="noStrike" cap="none">
                <a:solidFill>
                  <a:srgbClr val="434343"/>
                </a:solidFill>
                <a:latin typeface="Arial"/>
                <a:ea typeface="Arial"/>
                <a:cs typeface="Arial"/>
                <a:sym typeface="Arial"/>
              </a:endParaRPr>
            </a:p>
          </p:txBody>
        </p:sp>
        <p:cxnSp>
          <p:nvCxnSpPr>
            <p:cNvPr id="1980" name="Google Shape;1980;p12"/>
            <p:cNvCxnSpPr/>
            <p:nvPr/>
          </p:nvCxnSpPr>
          <p:spPr>
            <a:xfrm>
              <a:off x="8604632" y="2438191"/>
              <a:ext cx="0" cy="75325"/>
            </a:xfrm>
            <a:prstGeom prst="straightConnector1">
              <a:avLst/>
            </a:prstGeom>
            <a:noFill/>
            <a:ln w="9525" cap="flat" cmpd="sng">
              <a:solidFill>
                <a:srgbClr val="434343"/>
              </a:solidFill>
              <a:prstDash val="solid"/>
              <a:round/>
              <a:headEnd type="none" w="sm" len="sm"/>
              <a:tailEnd type="none" w="sm" len="sm"/>
            </a:ln>
            <a:effectLst>
              <a:outerShdw blurRad="40000" dist="20000" dir="5400000" rotWithShape="0">
                <a:srgbClr val="000000">
                  <a:alpha val="37254"/>
                </a:srgbClr>
              </a:outerShdw>
            </a:effectLst>
          </p:spPr>
        </p:cxnSp>
        <p:cxnSp>
          <p:nvCxnSpPr>
            <p:cNvPr id="1981" name="Google Shape;1981;p12"/>
            <p:cNvCxnSpPr/>
            <p:nvPr/>
          </p:nvCxnSpPr>
          <p:spPr>
            <a:xfrm>
              <a:off x="9388063" y="2438191"/>
              <a:ext cx="0" cy="75325"/>
            </a:xfrm>
            <a:prstGeom prst="straightConnector1">
              <a:avLst/>
            </a:prstGeom>
            <a:noFill/>
            <a:ln w="9525" cap="flat" cmpd="sng">
              <a:solidFill>
                <a:srgbClr val="434343"/>
              </a:solidFill>
              <a:prstDash val="solid"/>
              <a:round/>
              <a:headEnd type="none" w="sm" len="sm"/>
              <a:tailEnd type="none" w="sm" len="sm"/>
            </a:ln>
            <a:effectLst>
              <a:outerShdw blurRad="40000" dist="20000" dir="5400000" rotWithShape="0">
                <a:srgbClr val="000000">
                  <a:alpha val="37254"/>
                </a:srgbClr>
              </a:outerShdw>
            </a:effectLst>
          </p:spPr>
        </p:cxnSp>
        <p:sp>
          <p:nvSpPr>
            <p:cNvPr id="1982" name="Google Shape;1982;p12"/>
            <p:cNvSpPr txBox="1"/>
            <p:nvPr/>
          </p:nvSpPr>
          <p:spPr>
            <a:xfrm>
              <a:off x="8467112"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35%</a:t>
              </a:r>
              <a:endParaRPr sz="500" b="0" i="0" u="none" strike="noStrike" cap="none">
                <a:solidFill>
                  <a:srgbClr val="434343"/>
                </a:solidFill>
                <a:latin typeface="Arial"/>
                <a:ea typeface="Arial"/>
                <a:cs typeface="Arial"/>
                <a:sym typeface="Arial"/>
              </a:endParaRPr>
            </a:p>
          </p:txBody>
        </p:sp>
        <p:sp>
          <p:nvSpPr>
            <p:cNvPr id="1983" name="Google Shape;1983;p12"/>
            <p:cNvSpPr txBox="1"/>
            <p:nvPr/>
          </p:nvSpPr>
          <p:spPr>
            <a:xfrm>
              <a:off x="9247936" y="2514780"/>
              <a:ext cx="304892" cy="1692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fr-FR" sz="500" b="0" i="0" u="none" strike="noStrike" cap="none">
                  <a:solidFill>
                    <a:srgbClr val="434343"/>
                  </a:solidFill>
                  <a:latin typeface="Arial"/>
                  <a:ea typeface="Arial"/>
                  <a:cs typeface="Arial"/>
                  <a:sym typeface="Arial"/>
                </a:rPr>
                <a:t>65%</a:t>
              </a:r>
              <a:endParaRPr sz="500" b="0" i="0" u="none" strike="noStrike" cap="none">
                <a:solidFill>
                  <a:srgbClr val="434343"/>
                </a:solidFill>
                <a:latin typeface="Arial"/>
                <a:ea typeface="Arial"/>
                <a:cs typeface="Arial"/>
                <a:sym typeface="Arial"/>
              </a:endParaRPr>
            </a:p>
          </p:txBody>
        </p:sp>
        <p:cxnSp>
          <p:nvCxnSpPr>
            <p:cNvPr id="1984" name="Google Shape;1984;p12"/>
            <p:cNvCxnSpPr/>
            <p:nvPr/>
          </p:nvCxnSpPr>
          <p:spPr>
            <a:xfrm>
              <a:off x="8130763" y="2182003"/>
              <a:ext cx="0" cy="314651"/>
            </a:xfrm>
            <a:prstGeom prst="straightConnector1">
              <a:avLst/>
            </a:prstGeom>
            <a:noFill/>
            <a:ln w="12700" cap="flat" cmpd="sng">
              <a:solidFill>
                <a:srgbClr val="434343"/>
              </a:solidFill>
              <a:prstDash val="dash"/>
              <a:round/>
              <a:headEnd type="none" w="sm" len="sm"/>
              <a:tailEnd type="none" w="sm" len="sm"/>
            </a:ln>
            <a:effectLst>
              <a:outerShdw blurRad="40000" dist="20000" dir="5400000" rotWithShape="0">
                <a:srgbClr val="000000">
                  <a:alpha val="37254"/>
                </a:srgbClr>
              </a:outerShdw>
            </a:effectLst>
          </p:spPr>
        </p:cxnSp>
        <p:cxnSp>
          <p:nvCxnSpPr>
            <p:cNvPr id="1985" name="Google Shape;1985;p12"/>
            <p:cNvCxnSpPr/>
            <p:nvPr/>
          </p:nvCxnSpPr>
          <p:spPr>
            <a:xfrm>
              <a:off x="9867488" y="2182003"/>
              <a:ext cx="0" cy="314651"/>
            </a:xfrm>
            <a:prstGeom prst="straightConnector1">
              <a:avLst/>
            </a:prstGeom>
            <a:noFill/>
            <a:ln w="12700" cap="flat" cmpd="sng">
              <a:solidFill>
                <a:srgbClr val="434343"/>
              </a:solidFill>
              <a:prstDash val="dash"/>
              <a:round/>
              <a:headEnd type="none" w="sm" len="sm"/>
              <a:tailEnd type="none" w="sm" len="sm"/>
            </a:ln>
            <a:effectLst>
              <a:outerShdw blurRad="40000" dist="20000" dir="5400000" rotWithShape="0">
                <a:srgbClr val="000000">
                  <a:alpha val="37254"/>
                </a:srgbClr>
              </a:outerShdw>
            </a:effectLst>
          </p:spPr>
        </p:cxnSp>
        <p:cxnSp>
          <p:nvCxnSpPr>
            <p:cNvPr id="1986" name="Google Shape;1986;p12"/>
            <p:cNvCxnSpPr/>
            <p:nvPr/>
          </p:nvCxnSpPr>
          <p:spPr>
            <a:xfrm>
              <a:off x="9390445" y="2182003"/>
              <a:ext cx="0" cy="314651"/>
            </a:xfrm>
            <a:prstGeom prst="straightConnector1">
              <a:avLst/>
            </a:prstGeom>
            <a:noFill/>
            <a:ln w="12700" cap="flat" cmpd="sng">
              <a:solidFill>
                <a:srgbClr val="434343"/>
              </a:solidFill>
              <a:prstDash val="dash"/>
              <a:round/>
              <a:headEnd type="none" w="sm" len="sm"/>
              <a:tailEnd type="none" w="sm" len="sm"/>
            </a:ln>
            <a:effectLst>
              <a:outerShdw blurRad="40000" dist="20000" dir="5400000" rotWithShape="0">
                <a:srgbClr val="000000">
                  <a:alpha val="37254"/>
                </a:srgbClr>
              </a:outerShdw>
            </a:effectLst>
          </p:spPr>
        </p:cxnSp>
        <p:cxnSp>
          <p:nvCxnSpPr>
            <p:cNvPr id="1987" name="Google Shape;1987;p12"/>
            <p:cNvCxnSpPr/>
            <p:nvPr/>
          </p:nvCxnSpPr>
          <p:spPr>
            <a:xfrm>
              <a:off x="8604632" y="2182003"/>
              <a:ext cx="0" cy="314651"/>
            </a:xfrm>
            <a:prstGeom prst="straightConnector1">
              <a:avLst/>
            </a:prstGeom>
            <a:noFill/>
            <a:ln w="12700" cap="flat" cmpd="sng">
              <a:solidFill>
                <a:srgbClr val="434343"/>
              </a:solidFill>
              <a:prstDash val="dash"/>
              <a:round/>
              <a:headEnd type="none" w="sm" len="sm"/>
              <a:tailEnd type="none" w="sm" len="sm"/>
            </a:ln>
            <a:effectLst>
              <a:outerShdw blurRad="40000" dist="20000" dir="5400000" rotWithShape="0">
                <a:srgbClr val="000000">
                  <a:alpha val="37254"/>
                </a:srgbClr>
              </a:outerShdw>
            </a:effectLst>
          </p:spPr>
        </p:cxnSp>
        <p:sp>
          <p:nvSpPr>
            <p:cNvPr id="1988" name="Google Shape;1988;p12"/>
            <p:cNvSpPr txBox="1"/>
            <p:nvPr/>
          </p:nvSpPr>
          <p:spPr>
            <a:xfrm>
              <a:off x="7866944" y="2010977"/>
              <a:ext cx="521297" cy="184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Best Case</a:t>
              </a:r>
              <a:endParaRPr sz="600" b="0" i="0" u="none" strike="noStrike" cap="none">
                <a:solidFill>
                  <a:srgbClr val="434343"/>
                </a:solidFill>
                <a:latin typeface="Arial"/>
                <a:ea typeface="Arial"/>
                <a:cs typeface="Arial"/>
                <a:sym typeface="Arial"/>
              </a:endParaRPr>
            </a:p>
          </p:txBody>
        </p:sp>
        <p:sp>
          <p:nvSpPr>
            <p:cNvPr id="1989" name="Google Shape;1989;p12"/>
            <p:cNvSpPr txBox="1"/>
            <p:nvPr/>
          </p:nvSpPr>
          <p:spPr>
            <a:xfrm>
              <a:off x="8298061" y="1903255"/>
              <a:ext cx="57740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Actionnably</a:t>
              </a:r>
              <a:endParaRPr sz="6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Good</a:t>
              </a:r>
              <a:endParaRPr sz="600" b="0" i="0" u="none" strike="noStrike" cap="none">
                <a:solidFill>
                  <a:srgbClr val="434343"/>
                </a:solidFill>
                <a:latin typeface="Arial"/>
                <a:ea typeface="Arial"/>
                <a:cs typeface="Arial"/>
                <a:sym typeface="Arial"/>
              </a:endParaRPr>
            </a:p>
          </p:txBody>
        </p:sp>
        <p:sp>
          <p:nvSpPr>
            <p:cNvPr id="1990" name="Google Shape;1990;p12"/>
            <p:cNvSpPr txBox="1"/>
            <p:nvPr/>
          </p:nvSpPr>
          <p:spPr>
            <a:xfrm>
              <a:off x="9093659" y="1900544"/>
              <a:ext cx="577402"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Actionnably</a:t>
              </a:r>
              <a:endParaRPr sz="600" b="0" i="0" u="none" strike="noStrike" cap="none">
                <a:solidFill>
                  <a:srgbClr val="43434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bad</a:t>
              </a:r>
              <a:endParaRPr sz="600" b="0" i="0" u="none" strike="noStrike" cap="none">
                <a:solidFill>
                  <a:srgbClr val="434343"/>
                </a:solidFill>
                <a:latin typeface="Arial"/>
                <a:ea typeface="Arial"/>
                <a:cs typeface="Arial"/>
                <a:sym typeface="Arial"/>
              </a:endParaRPr>
            </a:p>
          </p:txBody>
        </p:sp>
        <p:sp>
          <p:nvSpPr>
            <p:cNvPr id="1991" name="Google Shape;1991;p12"/>
            <p:cNvSpPr txBox="1"/>
            <p:nvPr/>
          </p:nvSpPr>
          <p:spPr>
            <a:xfrm>
              <a:off x="9681379" y="1992877"/>
              <a:ext cx="372218" cy="184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
                <a:buFont typeface="Arial"/>
                <a:buNone/>
              </a:pPr>
              <a:r>
                <a:rPr lang="fr-FR" sz="600" b="0" i="0" u="none" strike="noStrike" cap="none">
                  <a:solidFill>
                    <a:srgbClr val="434343"/>
                  </a:solidFill>
                  <a:latin typeface="Arial"/>
                  <a:ea typeface="Arial"/>
                  <a:cs typeface="Arial"/>
                  <a:sym typeface="Arial"/>
                </a:rPr>
                <a:t>Crisis</a:t>
              </a:r>
              <a:endParaRPr sz="600" b="0" i="0" u="none" strike="noStrike" cap="none">
                <a:solidFill>
                  <a:srgbClr val="434343"/>
                </a:solidFill>
                <a:latin typeface="Arial"/>
                <a:ea typeface="Arial"/>
                <a:cs typeface="Arial"/>
                <a:sym typeface="Arial"/>
              </a:endParaRPr>
            </a:p>
          </p:txBody>
        </p:sp>
      </p:grpSp>
      <p:pic>
        <p:nvPicPr>
          <p:cNvPr id="1992" name="Google Shape;1992;p12" descr="Badge Follow outline"/>
          <p:cNvPicPr preferRelativeResize="0"/>
          <p:nvPr/>
        </p:nvPicPr>
        <p:blipFill rotWithShape="1">
          <a:blip r:embed="rId6">
            <a:alphaModFix/>
          </a:blip>
          <a:srcRect/>
          <a:stretch/>
        </p:blipFill>
        <p:spPr>
          <a:xfrm>
            <a:off x="7367299" y="2158100"/>
            <a:ext cx="338554" cy="338554"/>
          </a:xfrm>
          <a:prstGeom prst="rect">
            <a:avLst/>
          </a:prstGeom>
          <a:noFill/>
          <a:ln>
            <a:noFill/>
          </a:ln>
        </p:spPr>
      </p:pic>
      <p:pic>
        <p:nvPicPr>
          <p:cNvPr id="1993" name="Google Shape;1993;p12" descr="Badge Follow outline"/>
          <p:cNvPicPr preferRelativeResize="0"/>
          <p:nvPr/>
        </p:nvPicPr>
        <p:blipFill rotWithShape="1">
          <a:blip r:embed="rId6">
            <a:alphaModFix/>
          </a:blip>
          <a:srcRect/>
          <a:stretch/>
        </p:blipFill>
        <p:spPr>
          <a:xfrm>
            <a:off x="7367299" y="3000024"/>
            <a:ext cx="338554" cy="338554"/>
          </a:xfrm>
          <a:prstGeom prst="rect">
            <a:avLst/>
          </a:prstGeom>
          <a:noFill/>
          <a:ln>
            <a:noFill/>
          </a:ln>
        </p:spPr>
      </p:pic>
      <p:pic>
        <p:nvPicPr>
          <p:cNvPr id="1994" name="Google Shape;1994;p12" descr="Badge Follow outline"/>
          <p:cNvPicPr preferRelativeResize="0"/>
          <p:nvPr/>
        </p:nvPicPr>
        <p:blipFill rotWithShape="1">
          <a:blip r:embed="rId6">
            <a:alphaModFix/>
          </a:blip>
          <a:srcRect/>
          <a:stretch/>
        </p:blipFill>
        <p:spPr>
          <a:xfrm>
            <a:off x="7367299" y="3806070"/>
            <a:ext cx="338554" cy="338554"/>
          </a:xfrm>
          <a:prstGeom prst="rect">
            <a:avLst/>
          </a:prstGeom>
          <a:noFill/>
          <a:ln>
            <a:noFill/>
          </a:ln>
        </p:spPr>
      </p:pic>
      <p:pic>
        <p:nvPicPr>
          <p:cNvPr id="1995" name="Google Shape;1995;p12" descr="Badge Follow outline"/>
          <p:cNvPicPr preferRelativeResize="0"/>
          <p:nvPr/>
        </p:nvPicPr>
        <p:blipFill rotWithShape="1">
          <a:blip r:embed="rId6">
            <a:alphaModFix/>
          </a:blip>
          <a:srcRect/>
          <a:stretch/>
        </p:blipFill>
        <p:spPr>
          <a:xfrm>
            <a:off x="7367299" y="4651191"/>
            <a:ext cx="338554" cy="338554"/>
          </a:xfrm>
          <a:prstGeom prst="rect">
            <a:avLst/>
          </a:prstGeom>
          <a:noFill/>
          <a:ln>
            <a:noFill/>
          </a:ln>
        </p:spPr>
      </p:pic>
      <p:pic>
        <p:nvPicPr>
          <p:cNvPr id="1996" name="Google Shape;1996;p12" descr="Badge Follow outline"/>
          <p:cNvPicPr preferRelativeResize="0"/>
          <p:nvPr/>
        </p:nvPicPr>
        <p:blipFill rotWithShape="1">
          <a:blip r:embed="rId6">
            <a:alphaModFix/>
          </a:blip>
          <a:srcRect/>
          <a:stretch/>
        </p:blipFill>
        <p:spPr>
          <a:xfrm>
            <a:off x="7367299" y="5517552"/>
            <a:ext cx="338554" cy="338554"/>
          </a:xfrm>
          <a:prstGeom prst="rect">
            <a:avLst/>
          </a:prstGeom>
          <a:noFill/>
          <a:ln>
            <a:noFill/>
          </a:ln>
        </p:spPr>
      </p:pic>
      <p:sp>
        <p:nvSpPr>
          <p:cNvPr id="1997" name="Google Shape;1997;p12"/>
          <p:cNvSpPr/>
          <p:nvPr/>
        </p:nvSpPr>
        <p:spPr>
          <a:xfrm>
            <a:off x="3285731" y="3086074"/>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8" name="Google Shape;1998;p12"/>
          <p:cNvSpPr txBox="1"/>
          <p:nvPr/>
        </p:nvSpPr>
        <p:spPr>
          <a:xfrm>
            <a:off x="595326" y="2945041"/>
            <a:ext cx="164179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Contenu partagé</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1999" name="Google Shape;1999;p12"/>
          <p:cNvSpPr/>
          <p:nvPr/>
        </p:nvSpPr>
        <p:spPr>
          <a:xfrm>
            <a:off x="3285731" y="3921439"/>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0" name="Google Shape;2000;p12"/>
          <p:cNvSpPr txBox="1"/>
          <p:nvPr/>
        </p:nvSpPr>
        <p:spPr>
          <a:xfrm>
            <a:off x="595326" y="3780405"/>
            <a:ext cx="247856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Protection vs Accessibilité</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2001" name="Google Shape;2001;p12"/>
          <p:cNvSpPr/>
          <p:nvPr/>
        </p:nvSpPr>
        <p:spPr>
          <a:xfrm>
            <a:off x="3285731" y="4756803"/>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2" name="Google Shape;2002;p12"/>
          <p:cNvSpPr txBox="1"/>
          <p:nvPr/>
        </p:nvSpPr>
        <p:spPr>
          <a:xfrm>
            <a:off x="595326" y="4615769"/>
            <a:ext cx="160653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saines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2003" name="Google Shape;2003;p12"/>
          <p:cNvSpPr/>
          <p:nvPr/>
        </p:nvSpPr>
        <p:spPr>
          <a:xfrm>
            <a:off x="3285731" y="5592167"/>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4" name="Google Shape;2004;p12"/>
          <p:cNvSpPr txBox="1"/>
          <p:nvPr/>
        </p:nvSpPr>
        <p:spPr>
          <a:xfrm>
            <a:off x="595326" y="5451133"/>
            <a:ext cx="1840568"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à risques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2005" name="Google Shape;2005;p12"/>
          <p:cNvSpPr/>
          <p:nvPr/>
        </p:nvSpPr>
        <p:spPr>
          <a:xfrm>
            <a:off x="3285731" y="2250711"/>
            <a:ext cx="2337718" cy="189643"/>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6" name="Google Shape;2006;p12"/>
          <p:cNvSpPr txBox="1"/>
          <p:nvPr/>
        </p:nvSpPr>
        <p:spPr>
          <a:xfrm>
            <a:off x="595326" y="2109677"/>
            <a:ext cx="206659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Socialisation en ligne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 de risque</a:t>
            </a:r>
            <a:endParaRPr sz="1600" b="0" i="0" u="none" strike="noStrike" cap="none">
              <a:solidFill>
                <a:srgbClr val="434343"/>
              </a:solidFill>
              <a:latin typeface="PT Sans"/>
              <a:ea typeface="PT Sans"/>
              <a:cs typeface="PT Sans"/>
              <a:sym typeface="PT Sans"/>
            </a:endParaRPr>
          </a:p>
        </p:txBody>
      </p:sp>
      <p:sp>
        <p:nvSpPr>
          <p:cNvPr id="2007" name="Google Shape;2007;p12"/>
          <p:cNvSpPr/>
          <p:nvPr/>
        </p:nvSpPr>
        <p:spPr>
          <a:xfrm rot="-1468661">
            <a:off x="-2670338" y="-382753"/>
            <a:ext cx="3392905" cy="560248"/>
          </a:xfrm>
          <a:prstGeom prst="rect">
            <a:avLst/>
          </a:prstGeom>
          <a:solidFill>
            <a:schemeClr val="accent1"/>
          </a:solidFill>
          <a:ln w="25400" cap="flat" cmpd="sng">
            <a:solidFill>
              <a:srgbClr val="0828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chemeClr val="lt1"/>
                </a:solidFill>
                <a:latin typeface="Arial"/>
                <a:ea typeface="Arial"/>
                <a:cs typeface="Arial"/>
                <a:sym typeface="Arial"/>
              </a:rPr>
              <a:t>Essais w action dot</a:t>
            </a:r>
            <a:endParaRPr sz="1400" b="0" i="0" u="none" strike="noStrike" cap="none">
              <a:solidFill>
                <a:schemeClr val="lt1"/>
              </a:solidFill>
              <a:latin typeface="Arial"/>
              <a:ea typeface="Arial"/>
              <a:cs typeface="Arial"/>
              <a:sym typeface="Arial"/>
            </a:endParaRPr>
          </a:p>
        </p:txBody>
      </p:sp>
      <p:sp>
        <p:nvSpPr>
          <p:cNvPr id="2008" name="Google Shape;2008;p12"/>
          <p:cNvSpPr/>
          <p:nvPr/>
        </p:nvSpPr>
        <p:spPr>
          <a:xfrm>
            <a:off x="0" y="0"/>
            <a:ext cx="419100" cy="4599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9" name="Google Shape;2009;p12"/>
          <p:cNvSpPr/>
          <p:nvPr/>
        </p:nvSpPr>
        <p:spPr>
          <a:xfrm>
            <a:off x="0" y="6398093"/>
            <a:ext cx="419100" cy="4599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10" name="Google Shape;2010;p12"/>
          <p:cNvSpPr/>
          <p:nvPr/>
        </p:nvSpPr>
        <p:spPr>
          <a:xfrm>
            <a:off x="11772900" y="6398093"/>
            <a:ext cx="419100" cy="4599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11" name="Google Shape;2011;p12"/>
          <p:cNvSpPr/>
          <p:nvPr/>
        </p:nvSpPr>
        <p:spPr>
          <a:xfrm>
            <a:off x="11772900" y="0"/>
            <a:ext cx="419100" cy="4599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a:extLst>
            <a:ext uri="{FF2B5EF4-FFF2-40B4-BE49-F238E27FC236}">
              <a16:creationId xmlns:a16="http://schemas.microsoft.com/office/drawing/2014/main" id="{11E5F2B5-E039-5175-3A3E-FA180A8D4B08}"/>
            </a:ext>
          </a:extLst>
        </p:cNvPr>
        <p:cNvGrpSpPr/>
        <p:nvPr/>
      </p:nvGrpSpPr>
      <p:grpSpPr>
        <a:xfrm>
          <a:off x="0" y="0"/>
          <a:ext cx="0" cy="0"/>
          <a:chOff x="0" y="0"/>
          <a:chExt cx="0" cy="0"/>
        </a:xfrm>
      </p:grpSpPr>
      <p:pic>
        <p:nvPicPr>
          <p:cNvPr id="291" name="Google Shape;291;g34e6a128754_6_185">
            <a:extLst>
              <a:ext uri="{FF2B5EF4-FFF2-40B4-BE49-F238E27FC236}">
                <a16:creationId xmlns:a16="http://schemas.microsoft.com/office/drawing/2014/main" id="{E7502F7D-244F-0358-E917-2FCE7EA1E9E5}"/>
              </a:ext>
            </a:extLst>
          </p:cNvPr>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292" name="Google Shape;292;g34e6a128754_6_185">
            <a:extLst>
              <a:ext uri="{FF2B5EF4-FFF2-40B4-BE49-F238E27FC236}">
                <a16:creationId xmlns:a16="http://schemas.microsoft.com/office/drawing/2014/main" id="{19A0D3E5-9207-1E42-F46C-8B9C3AE62BB0}"/>
              </a:ext>
            </a:extLst>
          </p:cNvPr>
          <p:cNvSpPr txBox="1"/>
          <p:nvPr/>
        </p:nvSpPr>
        <p:spPr>
          <a:xfrm>
            <a:off x="493726" y="260486"/>
            <a:ext cx="5071558"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dirty="0">
                <a:solidFill>
                  <a:srgbClr val="434343"/>
                </a:solidFill>
                <a:latin typeface="PT Sans"/>
                <a:ea typeface="PT Sans"/>
                <a:cs typeface="PT Sans"/>
                <a:sym typeface="PT Sans"/>
              </a:rPr>
              <a:t>Pratiques et profils</a:t>
            </a:r>
            <a:endParaRPr sz="2400" b="1" i="0" u="none" strike="noStrike" cap="none" dirty="0">
              <a:solidFill>
                <a:srgbClr val="434343"/>
              </a:solidFill>
              <a:latin typeface="PT Sans"/>
              <a:ea typeface="PT Sans"/>
              <a:cs typeface="PT Sans"/>
              <a:sym typeface="PT Sans"/>
            </a:endParaRPr>
          </a:p>
        </p:txBody>
      </p:sp>
      <p:grpSp>
        <p:nvGrpSpPr>
          <p:cNvPr id="293" name="Google Shape;293;g34e6a128754_6_185">
            <a:extLst>
              <a:ext uri="{FF2B5EF4-FFF2-40B4-BE49-F238E27FC236}">
                <a16:creationId xmlns:a16="http://schemas.microsoft.com/office/drawing/2014/main" id="{41486840-DBC7-8991-5143-B280B774ED19}"/>
              </a:ext>
            </a:extLst>
          </p:cNvPr>
          <p:cNvGrpSpPr/>
          <p:nvPr/>
        </p:nvGrpSpPr>
        <p:grpSpPr>
          <a:xfrm>
            <a:off x="6390045" y="462209"/>
            <a:ext cx="2508511" cy="395925"/>
            <a:chOff x="6390045" y="462209"/>
            <a:chExt cx="2508511" cy="395925"/>
          </a:xfrm>
        </p:grpSpPr>
        <p:grpSp>
          <p:nvGrpSpPr>
            <p:cNvPr id="294" name="Google Shape;294;g34e6a128754_6_185">
              <a:extLst>
                <a:ext uri="{FF2B5EF4-FFF2-40B4-BE49-F238E27FC236}">
                  <a16:creationId xmlns:a16="http://schemas.microsoft.com/office/drawing/2014/main" id="{DC2F74FC-4E44-41A5-EA41-B8E4FA5F4122}"/>
                </a:ext>
              </a:extLst>
            </p:cNvPr>
            <p:cNvGrpSpPr/>
            <p:nvPr/>
          </p:nvGrpSpPr>
          <p:grpSpPr>
            <a:xfrm>
              <a:off x="6390045" y="462209"/>
              <a:ext cx="2508511" cy="395925"/>
              <a:chOff x="6368294" y="504470"/>
              <a:chExt cx="1505257" cy="336900"/>
            </a:xfrm>
          </p:grpSpPr>
          <p:sp>
            <p:nvSpPr>
              <p:cNvPr id="295" name="Google Shape;295;g34e6a128754_6_185">
                <a:extLst>
                  <a:ext uri="{FF2B5EF4-FFF2-40B4-BE49-F238E27FC236}">
                    <a16:creationId xmlns:a16="http://schemas.microsoft.com/office/drawing/2014/main" id="{449460AF-6546-8D20-E00D-C6E4A7AAABCA}"/>
                  </a:ext>
                </a:extLst>
              </p:cNvPr>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6" name="Google Shape;296;g34e6a128754_6_185">
                <a:extLst>
                  <a:ext uri="{FF2B5EF4-FFF2-40B4-BE49-F238E27FC236}">
                    <a16:creationId xmlns:a16="http://schemas.microsoft.com/office/drawing/2014/main" id="{EFBFB082-E618-C334-5196-A54AEBD563C7}"/>
                  </a:ext>
                </a:extLst>
              </p:cNvPr>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7" name="Google Shape;297;g34e6a128754_6_185">
                <a:extLst>
                  <a:ext uri="{FF2B5EF4-FFF2-40B4-BE49-F238E27FC236}">
                    <a16:creationId xmlns:a16="http://schemas.microsoft.com/office/drawing/2014/main" id="{57879DB2-9153-CFBA-9876-41D8EC856DAC}"/>
                  </a:ext>
                </a:extLst>
              </p:cNvPr>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98" name="Google Shape;298;g34e6a128754_6_185">
              <a:extLst>
                <a:ext uri="{FF2B5EF4-FFF2-40B4-BE49-F238E27FC236}">
                  <a16:creationId xmlns:a16="http://schemas.microsoft.com/office/drawing/2014/main" id="{EA2C04BB-59E9-3E3E-0DDE-A2956C57B2C6}"/>
                </a:ext>
              </a:extLst>
            </p:cNvPr>
            <p:cNvGrpSpPr/>
            <p:nvPr/>
          </p:nvGrpSpPr>
          <p:grpSpPr>
            <a:xfrm>
              <a:off x="6455393" y="516210"/>
              <a:ext cx="1157094" cy="288042"/>
              <a:chOff x="6368294" y="504470"/>
              <a:chExt cx="694326" cy="245100"/>
            </a:xfrm>
          </p:grpSpPr>
          <p:sp>
            <p:nvSpPr>
              <p:cNvPr id="299" name="Google Shape;299;g34e6a128754_6_185">
                <a:extLst>
                  <a:ext uri="{FF2B5EF4-FFF2-40B4-BE49-F238E27FC236}">
                    <a16:creationId xmlns:a16="http://schemas.microsoft.com/office/drawing/2014/main" id="{2BD2BB25-174F-C5FC-BB5F-C4F0E9DFF4B6}"/>
                  </a:ext>
                </a:extLst>
              </p:cNvPr>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Google Shape;300;g34e6a128754_6_185">
                <a:extLst>
                  <a:ext uri="{FF2B5EF4-FFF2-40B4-BE49-F238E27FC236}">
                    <a16:creationId xmlns:a16="http://schemas.microsoft.com/office/drawing/2014/main" id="{C5394BCA-65BE-DBA3-A402-C3843CDA0AC3}"/>
                  </a:ext>
                </a:extLst>
              </p:cNvPr>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1" name="Google Shape;301;g34e6a128754_6_185">
                <a:extLst>
                  <a:ext uri="{FF2B5EF4-FFF2-40B4-BE49-F238E27FC236}">
                    <a16:creationId xmlns:a16="http://schemas.microsoft.com/office/drawing/2014/main" id="{D4BF7F8F-D8DE-5461-A906-6F08C4F7C5E6}"/>
                  </a:ext>
                </a:extLst>
              </p:cNvPr>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02" name="Google Shape;302;g34e6a128754_6_185">
              <a:extLst>
                <a:ext uri="{FF2B5EF4-FFF2-40B4-BE49-F238E27FC236}">
                  <a16:creationId xmlns:a16="http://schemas.microsoft.com/office/drawing/2014/main" id="{9BD77E74-3BC7-B676-128D-2655AB8BB383}"/>
                </a:ext>
              </a:extLst>
            </p:cNvPr>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303" name="Google Shape;303;g34e6a128754_6_185">
              <a:extLst>
                <a:ext uri="{FF2B5EF4-FFF2-40B4-BE49-F238E27FC236}">
                  <a16:creationId xmlns:a16="http://schemas.microsoft.com/office/drawing/2014/main" id="{E4DA36D0-B64B-D705-981E-91CBEBBEF767}"/>
                </a:ext>
              </a:extLst>
            </p:cNvPr>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6" name="Group 5">
            <a:extLst>
              <a:ext uri="{FF2B5EF4-FFF2-40B4-BE49-F238E27FC236}">
                <a16:creationId xmlns:a16="http://schemas.microsoft.com/office/drawing/2014/main" id="{0FA1846F-C8A1-551A-F91D-9033A142477D}"/>
              </a:ext>
            </a:extLst>
          </p:cNvPr>
          <p:cNvGrpSpPr/>
          <p:nvPr/>
        </p:nvGrpSpPr>
        <p:grpSpPr>
          <a:xfrm>
            <a:off x="595326" y="2313883"/>
            <a:ext cx="9600872" cy="524474"/>
            <a:chOff x="595326" y="2313883"/>
            <a:chExt cx="9600872" cy="524474"/>
          </a:xfrm>
        </p:grpSpPr>
        <p:pic>
          <p:nvPicPr>
            <p:cNvPr id="345" name="Google Shape;345;g34e6a128754_6_185" descr="Information outline">
              <a:extLst>
                <a:ext uri="{FF2B5EF4-FFF2-40B4-BE49-F238E27FC236}">
                  <a16:creationId xmlns:a16="http://schemas.microsoft.com/office/drawing/2014/main" id="{2A1E90B1-3289-A9A0-0983-317562143F4F}"/>
                </a:ext>
              </a:extLst>
            </p:cNvPr>
            <p:cNvPicPr preferRelativeResize="0"/>
            <p:nvPr/>
          </p:nvPicPr>
          <p:blipFill rotWithShape="1">
            <a:blip r:embed="rId4">
              <a:alphaModFix/>
            </a:blip>
            <a:srcRect/>
            <a:stretch/>
          </p:blipFill>
          <p:spPr>
            <a:xfrm>
              <a:off x="2559887" y="2420547"/>
              <a:ext cx="243725" cy="243725"/>
            </a:xfrm>
            <a:prstGeom prst="rect">
              <a:avLst/>
            </a:prstGeom>
            <a:noFill/>
            <a:ln>
              <a:noFill/>
            </a:ln>
          </p:spPr>
        </p:pic>
        <p:sp>
          <p:nvSpPr>
            <p:cNvPr id="346" name="Google Shape;346;g34e6a128754_6_185">
              <a:extLst>
                <a:ext uri="{FF2B5EF4-FFF2-40B4-BE49-F238E27FC236}">
                  <a16:creationId xmlns:a16="http://schemas.microsoft.com/office/drawing/2014/main" id="{231CF6A2-8B37-90DC-28D4-FC658F814F77}"/>
                </a:ext>
              </a:extLst>
            </p:cNvPr>
            <p:cNvSpPr/>
            <p:nvPr/>
          </p:nvSpPr>
          <p:spPr>
            <a:xfrm>
              <a:off x="3285731" y="2574207"/>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8" name="Google Shape;348;g34e6a128754_6_185">
              <a:extLst>
                <a:ext uri="{FF2B5EF4-FFF2-40B4-BE49-F238E27FC236}">
                  <a16:creationId xmlns:a16="http://schemas.microsoft.com/office/drawing/2014/main" id="{95DC3AB8-4FFE-F78F-79CD-AC021F8F3FB0}"/>
                </a:ext>
              </a:extLst>
            </p:cNvPr>
            <p:cNvSpPr txBox="1"/>
            <p:nvPr/>
          </p:nvSpPr>
          <p:spPr>
            <a:xfrm>
              <a:off x="595326" y="2499657"/>
              <a:ext cx="213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dirty="0">
                  <a:solidFill>
                    <a:srgbClr val="434343"/>
                  </a:solidFill>
                  <a:latin typeface="PT Sans"/>
                  <a:ea typeface="PT Sans"/>
                  <a:cs typeface="PT Sans"/>
                  <a:sym typeface="PT Sans"/>
                </a:rPr>
                <a:t>Socialisation en ligne</a:t>
              </a:r>
              <a:endParaRPr sz="1400" b="0" i="0" u="none" strike="noStrike" cap="none" dirty="0">
                <a:solidFill>
                  <a:srgbClr val="000000"/>
                </a:solidFill>
                <a:latin typeface="Arial"/>
                <a:ea typeface="Arial"/>
                <a:cs typeface="Arial"/>
                <a:sym typeface="Arial"/>
              </a:endParaRPr>
            </a:p>
          </p:txBody>
        </p:sp>
        <p:sp>
          <p:nvSpPr>
            <p:cNvPr id="350" name="Google Shape;350;g34e6a128754_6_185">
              <a:extLst>
                <a:ext uri="{FF2B5EF4-FFF2-40B4-BE49-F238E27FC236}">
                  <a16:creationId xmlns:a16="http://schemas.microsoft.com/office/drawing/2014/main" id="{190FFBFA-E0BA-392E-6A99-B0C6EEFB38C9}"/>
                </a:ext>
              </a:extLst>
            </p:cNvPr>
            <p:cNvSpPr/>
            <p:nvPr/>
          </p:nvSpPr>
          <p:spPr>
            <a:xfrm>
              <a:off x="5260371" y="2561007"/>
              <a:ext cx="216000" cy="21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3" name="Google Shape;353;g34e6a128754_6_185">
              <a:extLst>
                <a:ext uri="{FF2B5EF4-FFF2-40B4-BE49-F238E27FC236}">
                  <a16:creationId xmlns:a16="http://schemas.microsoft.com/office/drawing/2014/main" id="{669F6F87-0A5D-6FD5-42B1-B88F8327E8EF}"/>
                </a:ext>
              </a:extLst>
            </p:cNvPr>
            <p:cNvSpPr/>
            <p:nvPr/>
          </p:nvSpPr>
          <p:spPr>
            <a:xfrm>
              <a:off x="8907098" y="2574207"/>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5" name="Google Shape;355;g34e6a128754_6_185">
              <a:extLst>
                <a:ext uri="{FF2B5EF4-FFF2-40B4-BE49-F238E27FC236}">
                  <a16:creationId xmlns:a16="http://schemas.microsoft.com/office/drawing/2014/main" id="{68A1692F-583C-E371-C92F-B2C1ABF9973C}"/>
                </a:ext>
              </a:extLst>
            </p:cNvPr>
            <p:cNvSpPr txBox="1"/>
            <p:nvPr/>
          </p:nvSpPr>
          <p:spPr>
            <a:xfrm>
              <a:off x="6216692" y="2499657"/>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Protection vs Accessibilité</a:t>
              </a:r>
              <a:endParaRPr sz="1400" b="0" i="0" u="none" strike="noStrike" cap="none">
                <a:solidFill>
                  <a:srgbClr val="000000"/>
                </a:solidFill>
                <a:latin typeface="Arial"/>
                <a:ea typeface="Arial"/>
                <a:cs typeface="Arial"/>
                <a:sym typeface="Arial"/>
              </a:endParaRPr>
            </a:p>
          </p:txBody>
        </p:sp>
        <p:pic>
          <p:nvPicPr>
            <p:cNvPr id="359" name="Google Shape;359;g34e6a128754_6_185" descr="Information outline">
              <a:extLst>
                <a:ext uri="{FF2B5EF4-FFF2-40B4-BE49-F238E27FC236}">
                  <a16:creationId xmlns:a16="http://schemas.microsoft.com/office/drawing/2014/main" id="{438217C0-016B-D471-211F-DA8F6FCE114C}"/>
                </a:ext>
              </a:extLst>
            </p:cNvPr>
            <p:cNvPicPr preferRelativeResize="0"/>
            <p:nvPr/>
          </p:nvPicPr>
          <p:blipFill rotWithShape="1">
            <a:blip r:embed="rId4">
              <a:alphaModFix/>
            </a:blip>
            <a:srcRect/>
            <a:stretch/>
          </p:blipFill>
          <p:spPr>
            <a:xfrm>
              <a:off x="8528451" y="2313883"/>
              <a:ext cx="243725" cy="243725"/>
            </a:xfrm>
            <a:prstGeom prst="rect">
              <a:avLst/>
            </a:prstGeom>
            <a:noFill/>
            <a:ln>
              <a:noFill/>
            </a:ln>
          </p:spPr>
        </p:pic>
      </p:grpSp>
      <p:grpSp>
        <p:nvGrpSpPr>
          <p:cNvPr id="7" name="Group 6">
            <a:extLst>
              <a:ext uri="{FF2B5EF4-FFF2-40B4-BE49-F238E27FC236}">
                <a16:creationId xmlns:a16="http://schemas.microsoft.com/office/drawing/2014/main" id="{371EA3B8-D779-7870-45EC-3C196AE4B9DB}"/>
              </a:ext>
            </a:extLst>
          </p:cNvPr>
          <p:cNvGrpSpPr/>
          <p:nvPr/>
        </p:nvGrpSpPr>
        <p:grpSpPr>
          <a:xfrm>
            <a:off x="577801" y="3751262"/>
            <a:ext cx="9618397" cy="494298"/>
            <a:chOff x="577801" y="3751262"/>
            <a:chExt cx="9618397" cy="494298"/>
          </a:xfrm>
        </p:grpSpPr>
        <p:sp>
          <p:nvSpPr>
            <p:cNvPr id="362" name="Google Shape;362;g34e6a128754_6_185">
              <a:extLst>
                <a:ext uri="{FF2B5EF4-FFF2-40B4-BE49-F238E27FC236}">
                  <a16:creationId xmlns:a16="http://schemas.microsoft.com/office/drawing/2014/main" id="{F13BBAF9-2AB2-92B4-9FE5-83EE961D2C23}"/>
                </a:ext>
              </a:extLst>
            </p:cNvPr>
            <p:cNvSpPr/>
            <p:nvPr/>
          </p:nvSpPr>
          <p:spPr>
            <a:xfrm>
              <a:off x="3268206" y="3981410"/>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4" name="Google Shape;364;g34e6a128754_6_185">
              <a:extLst>
                <a:ext uri="{FF2B5EF4-FFF2-40B4-BE49-F238E27FC236}">
                  <a16:creationId xmlns:a16="http://schemas.microsoft.com/office/drawing/2014/main" id="{9550EA41-5043-9EE5-FACA-26E872A70DA1}"/>
                </a:ext>
              </a:extLst>
            </p:cNvPr>
            <p:cNvSpPr txBox="1"/>
            <p:nvPr/>
          </p:nvSpPr>
          <p:spPr>
            <a:xfrm>
              <a:off x="577801" y="3906860"/>
              <a:ext cx="25428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fr-FR" sz="1600" b="0" i="0" u="none" strike="noStrike" cap="none">
                  <a:solidFill>
                    <a:srgbClr val="434343"/>
                  </a:solidFill>
                  <a:latin typeface="PT Sans"/>
                  <a:ea typeface="PT Sans"/>
                  <a:cs typeface="PT Sans"/>
                  <a:sym typeface="PT Sans"/>
                </a:rPr>
                <a:t>Contenu partagé</a:t>
              </a:r>
              <a:endParaRPr sz="1600" b="0" i="0" u="none" strike="noStrike" cap="none">
                <a:solidFill>
                  <a:srgbClr val="434343"/>
                </a:solidFill>
                <a:latin typeface="PT Sans"/>
                <a:ea typeface="PT Sans"/>
                <a:cs typeface="PT Sans"/>
                <a:sym typeface="PT Sans"/>
              </a:endParaRPr>
            </a:p>
          </p:txBody>
        </p:sp>
        <p:pic>
          <p:nvPicPr>
            <p:cNvPr id="368" name="Google Shape;368;g34e6a128754_6_185" descr="Information outline">
              <a:extLst>
                <a:ext uri="{FF2B5EF4-FFF2-40B4-BE49-F238E27FC236}">
                  <a16:creationId xmlns:a16="http://schemas.microsoft.com/office/drawing/2014/main" id="{E39F1AC2-55E6-E3FE-1B02-34A3B09BB17A}"/>
                </a:ext>
              </a:extLst>
            </p:cNvPr>
            <p:cNvPicPr preferRelativeResize="0"/>
            <p:nvPr/>
          </p:nvPicPr>
          <p:blipFill rotWithShape="1">
            <a:blip r:embed="rId4">
              <a:alphaModFix/>
            </a:blip>
            <a:srcRect/>
            <a:stretch/>
          </p:blipFill>
          <p:spPr>
            <a:xfrm>
              <a:off x="2092786" y="3751262"/>
              <a:ext cx="243725" cy="243725"/>
            </a:xfrm>
            <a:prstGeom prst="rect">
              <a:avLst/>
            </a:prstGeom>
            <a:noFill/>
            <a:ln>
              <a:noFill/>
            </a:ln>
          </p:spPr>
        </p:pic>
        <p:sp>
          <p:nvSpPr>
            <p:cNvPr id="371" name="Google Shape;371;g34e6a128754_6_185">
              <a:extLst>
                <a:ext uri="{FF2B5EF4-FFF2-40B4-BE49-F238E27FC236}">
                  <a16:creationId xmlns:a16="http://schemas.microsoft.com/office/drawing/2014/main" id="{5AC1F3D1-467F-2E34-91D3-BD7CCC822C41}"/>
                </a:ext>
              </a:extLst>
            </p:cNvPr>
            <p:cNvSpPr/>
            <p:nvPr/>
          </p:nvSpPr>
          <p:spPr>
            <a:xfrm>
              <a:off x="8907098" y="3981410"/>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3" name="Google Shape;373;g34e6a128754_6_185">
              <a:extLst>
                <a:ext uri="{FF2B5EF4-FFF2-40B4-BE49-F238E27FC236}">
                  <a16:creationId xmlns:a16="http://schemas.microsoft.com/office/drawing/2014/main" id="{0239F80B-7A9E-8912-4A16-F445DF4701C4}"/>
                </a:ext>
              </a:extLst>
            </p:cNvPr>
            <p:cNvSpPr txBox="1"/>
            <p:nvPr/>
          </p:nvSpPr>
          <p:spPr>
            <a:xfrm>
              <a:off x="6216692" y="3906859"/>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saines</a:t>
              </a:r>
              <a:endParaRPr sz="1400" b="0" i="0" u="none" strike="noStrike" cap="none">
                <a:solidFill>
                  <a:srgbClr val="000000"/>
                </a:solidFill>
                <a:latin typeface="Arial"/>
                <a:ea typeface="Arial"/>
                <a:cs typeface="Arial"/>
                <a:sym typeface="Arial"/>
              </a:endParaRPr>
            </a:p>
          </p:txBody>
        </p:sp>
        <p:pic>
          <p:nvPicPr>
            <p:cNvPr id="377" name="Google Shape;377;g34e6a128754_6_185" descr="Information outline">
              <a:extLst>
                <a:ext uri="{FF2B5EF4-FFF2-40B4-BE49-F238E27FC236}">
                  <a16:creationId xmlns:a16="http://schemas.microsoft.com/office/drawing/2014/main" id="{7B5F6EA2-7DA9-6018-9C37-6C388174CA57}"/>
                </a:ext>
              </a:extLst>
            </p:cNvPr>
            <p:cNvPicPr preferRelativeResize="0"/>
            <p:nvPr/>
          </p:nvPicPr>
          <p:blipFill rotWithShape="1">
            <a:blip r:embed="rId4">
              <a:alphaModFix/>
            </a:blip>
            <a:srcRect/>
            <a:stretch/>
          </p:blipFill>
          <p:spPr>
            <a:xfrm>
              <a:off x="7722555" y="3778687"/>
              <a:ext cx="243725" cy="243725"/>
            </a:xfrm>
            <a:prstGeom prst="rect">
              <a:avLst/>
            </a:prstGeom>
            <a:noFill/>
            <a:ln>
              <a:noFill/>
            </a:ln>
          </p:spPr>
        </p:pic>
      </p:grpSp>
      <p:grpSp>
        <p:nvGrpSpPr>
          <p:cNvPr id="8" name="Group 7">
            <a:extLst>
              <a:ext uri="{FF2B5EF4-FFF2-40B4-BE49-F238E27FC236}">
                <a16:creationId xmlns:a16="http://schemas.microsoft.com/office/drawing/2014/main" id="{018B2587-1E2F-A80F-8A8D-67D7DBFBFBF4}"/>
              </a:ext>
            </a:extLst>
          </p:cNvPr>
          <p:cNvGrpSpPr/>
          <p:nvPr/>
        </p:nvGrpSpPr>
        <p:grpSpPr>
          <a:xfrm>
            <a:off x="595325" y="5158464"/>
            <a:ext cx="9600873" cy="692768"/>
            <a:chOff x="595325" y="5158464"/>
            <a:chExt cx="9600873" cy="692768"/>
          </a:xfrm>
        </p:grpSpPr>
        <p:pic>
          <p:nvPicPr>
            <p:cNvPr id="379" name="Google Shape;379;g34e6a128754_6_185" descr="Information outline">
              <a:extLst>
                <a:ext uri="{FF2B5EF4-FFF2-40B4-BE49-F238E27FC236}">
                  <a16:creationId xmlns:a16="http://schemas.microsoft.com/office/drawing/2014/main" id="{543159F6-3C41-039D-AB1D-C39CBB9491F4}"/>
                </a:ext>
              </a:extLst>
            </p:cNvPr>
            <p:cNvPicPr preferRelativeResize="0"/>
            <p:nvPr/>
          </p:nvPicPr>
          <p:blipFill rotWithShape="1">
            <a:blip r:embed="rId4">
              <a:alphaModFix/>
            </a:blip>
            <a:srcRect/>
            <a:stretch/>
          </p:blipFill>
          <p:spPr>
            <a:xfrm>
              <a:off x="2055761" y="5158464"/>
              <a:ext cx="243725" cy="243725"/>
            </a:xfrm>
            <a:prstGeom prst="rect">
              <a:avLst/>
            </a:prstGeom>
            <a:noFill/>
            <a:ln>
              <a:noFill/>
            </a:ln>
          </p:spPr>
        </p:pic>
        <p:sp>
          <p:nvSpPr>
            <p:cNvPr id="380" name="Google Shape;380;g34e6a128754_6_185">
              <a:extLst>
                <a:ext uri="{FF2B5EF4-FFF2-40B4-BE49-F238E27FC236}">
                  <a16:creationId xmlns:a16="http://schemas.microsoft.com/office/drawing/2014/main" id="{22E6EA17-88C1-ABFF-B028-9B022A2EE4A7}"/>
                </a:ext>
              </a:extLst>
            </p:cNvPr>
            <p:cNvSpPr/>
            <p:nvPr/>
          </p:nvSpPr>
          <p:spPr>
            <a:xfrm>
              <a:off x="3285731" y="5463932"/>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2" name="Google Shape;382;g34e6a128754_6_185">
              <a:extLst>
                <a:ext uri="{FF2B5EF4-FFF2-40B4-BE49-F238E27FC236}">
                  <a16:creationId xmlns:a16="http://schemas.microsoft.com/office/drawing/2014/main" id="{3BE65DAE-100E-F281-ED4B-EE666916469C}"/>
                </a:ext>
              </a:extLst>
            </p:cNvPr>
            <p:cNvSpPr txBox="1"/>
            <p:nvPr/>
          </p:nvSpPr>
          <p:spPr>
            <a:xfrm>
              <a:off x="595325" y="5266232"/>
              <a:ext cx="1654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Présen</a:t>
              </a:r>
              <a:r>
                <a:rPr lang="fr-FR" sz="1600">
                  <a:solidFill>
                    <a:srgbClr val="434343"/>
                  </a:solidFill>
                  <a:latin typeface="PT Sans"/>
                  <a:ea typeface="PT Sans"/>
                  <a:cs typeface="PT Sans"/>
                  <a:sym typeface="PT Sans"/>
                </a:rPr>
                <a:t>ce</a:t>
              </a:r>
              <a:r>
                <a:rPr lang="fr-FR" sz="1600" b="0" i="0" u="none" strike="noStrike" cap="none">
                  <a:solidFill>
                    <a:srgbClr val="434343"/>
                  </a:solidFill>
                  <a:latin typeface="PT Sans"/>
                  <a:ea typeface="PT Sans"/>
                  <a:cs typeface="PT Sans"/>
                  <a:sym typeface="PT Sans"/>
                </a:rPr>
                <a:t> sur les réseaux sociaux</a:t>
              </a:r>
              <a:endParaRPr sz="1400" b="0" i="0" u="none" strike="noStrike" cap="none">
                <a:solidFill>
                  <a:srgbClr val="000000"/>
                </a:solidFill>
                <a:latin typeface="Arial"/>
                <a:ea typeface="Arial"/>
                <a:cs typeface="Arial"/>
                <a:sym typeface="Arial"/>
              </a:endParaRPr>
            </a:p>
          </p:txBody>
        </p:sp>
        <p:pic>
          <p:nvPicPr>
            <p:cNvPr id="387" name="Google Shape;387;g34e6a128754_6_185" descr="Information outline">
              <a:extLst>
                <a:ext uri="{FF2B5EF4-FFF2-40B4-BE49-F238E27FC236}">
                  <a16:creationId xmlns:a16="http://schemas.microsoft.com/office/drawing/2014/main" id="{B3E2CA28-634F-B242-62D3-441A373CB66F}"/>
                </a:ext>
              </a:extLst>
            </p:cNvPr>
            <p:cNvPicPr preferRelativeResize="0"/>
            <p:nvPr/>
          </p:nvPicPr>
          <p:blipFill rotWithShape="1">
            <a:blip r:embed="rId4">
              <a:alphaModFix/>
            </a:blip>
            <a:srcRect/>
            <a:stretch/>
          </p:blipFill>
          <p:spPr>
            <a:xfrm>
              <a:off x="7925442" y="5266258"/>
              <a:ext cx="243725" cy="243725"/>
            </a:xfrm>
            <a:prstGeom prst="rect">
              <a:avLst/>
            </a:prstGeom>
            <a:noFill/>
            <a:ln>
              <a:noFill/>
            </a:ln>
          </p:spPr>
        </p:pic>
        <p:sp>
          <p:nvSpPr>
            <p:cNvPr id="388" name="Google Shape;388;g34e6a128754_6_185">
              <a:extLst>
                <a:ext uri="{FF2B5EF4-FFF2-40B4-BE49-F238E27FC236}">
                  <a16:creationId xmlns:a16="http://schemas.microsoft.com/office/drawing/2014/main" id="{24A714C9-C9A7-5F9C-F159-1ADC2334F434}"/>
                </a:ext>
              </a:extLst>
            </p:cNvPr>
            <p:cNvSpPr/>
            <p:nvPr/>
          </p:nvSpPr>
          <p:spPr>
            <a:xfrm>
              <a:off x="8907098" y="5463932"/>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0" name="Google Shape;390;g34e6a128754_6_185">
              <a:extLst>
                <a:ext uri="{FF2B5EF4-FFF2-40B4-BE49-F238E27FC236}">
                  <a16:creationId xmlns:a16="http://schemas.microsoft.com/office/drawing/2014/main" id="{0F87DDB9-E096-8A96-FD25-091FEDC5F7CB}"/>
                </a:ext>
              </a:extLst>
            </p:cNvPr>
            <p:cNvSpPr txBox="1"/>
            <p:nvPr/>
          </p:nvSpPr>
          <p:spPr>
            <a:xfrm>
              <a:off x="6216692" y="5389382"/>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à risque</a:t>
              </a:r>
              <a:endParaRPr sz="1400" b="0" i="0" u="none" strike="noStrike" cap="none">
                <a:solidFill>
                  <a:srgbClr val="000000"/>
                </a:solidFill>
                <a:latin typeface="Arial"/>
                <a:ea typeface="Arial"/>
                <a:cs typeface="Arial"/>
                <a:sym typeface="Arial"/>
              </a:endParaRPr>
            </a:p>
          </p:txBody>
        </p:sp>
        <p:pic>
          <p:nvPicPr>
            <p:cNvPr id="394" name="Google Shape;394;g34e6a128754_6_185" descr="Badge Follow outline">
              <a:extLst>
                <a:ext uri="{FF2B5EF4-FFF2-40B4-BE49-F238E27FC236}">
                  <a16:creationId xmlns:a16="http://schemas.microsoft.com/office/drawing/2014/main" id="{306074FD-EECD-A743-C729-DE6EABC2B0CC}"/>
                </a:ext>
              </a:extLst>
            </p:cNvPr>
            <p:cNvPicPr preferRelativeResize="0"/>
            <p:nvPr/>
          </p:nvPicPr>
          <p:blipFill rotWithShape="1">
            <a:blip r:embed="rId5">
              <a:alphaModFix/>
            </a:blip>
            <a:srcRect/>
            <a:stretch/>
          </p:blipFill>
          <p:spPr>
            <a:xfrm>
              <a:off x="5723774" y="5389457"/>
              <a:ext cx="338554" cy="338554"/>
            </a:xfrm>
            <a:prstGeom prst="rect">
              <a:avLst/>
            </a:prstGeom>
            <a:noFill/>
            <a:ln>
              <a:noFill/>
            </a:ln>
          </p:spPr>
        </p:pic>
      </p:grpSp>
      <p:sp>
        <p:nvSpPr>
          <p:cNvPr id="2" name="Rectangle 1">
            <a:extLst>
              <a:ext uri="{FF2B5EF4-FFF2-40B4-BE49-F238E27FC236}">
                <a16:creationId xmlns:a16="http://schemas.microsoft.com/office/drawing/2014/main" id="{CEED3EEF-BDD6-780B-CE67-6299562E561D}"/>
              </a:ext>
            </a:extLst>
          </p:cNvPr>
          <p:cNvSpPr/>
          <p:nvPr/>
        </p:nvSpPr>
        <p:spPr>
          <a:xfrm>
            <a:off x="0" y="0"/>
            <a:ext cx="493726" cy="2604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936C7C3-04E1-B32D-0C3F-961864297782}"/>
              </a:ext>
            </a:extLst>
          </p:cNvPr>
          <p:cNvSpPr/>
          <p:nvPr/>
        </p:nvSpPr>
        <p:spPr>
          <a:xfrm>
            <a:off x="0" y="6597514"/>
            <a:ext cx="493726" cy="2604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D5A3A1B-1DF1-4630-1283-3F4DE5A8AAB4}"/>
              </a:ext>
            </a:extLst>
          </p:cNvPr>
          <p:cNvSpPr/>
          <p:nvPr/>
        </p:nvSpPr>
        <p:spPr>
          <a:xfrm>
            <a:off x="11694017" y="6603566"/>
            <a:ext cx="493726" cy="2604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92E719-BD07-9702-0C47-22468D146C75}"/>
              </a:ext>
            </a:extLst>
          </p:cNvPr>
          <p:cNvSpPr/>
          <p:nvPr/>
        </p:nvSpPr>
        <p:spPr>
          <a:xfrm>
            <a:off x="11697796" y="1681"/>
            <a:ext cx="493726" cy="2604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3" name="Group 262">
            <a:extLst>
              <a:ext uri="{FF2B5EF4-FFF2-40B4-BE49-F238E27FC236}">
                <a16:creationId xmlns:a16="http://schemas.microsoft.com/office/drawing/2014/main" id="{89B58453-36B3-73EE-7282-D56611E9BE9D}"/>
              </a:ext>
            </a:extLst>
          </p:cNvPr>
          <p:cNvGrpSpPr/>
          <p:nvPr/>
        </p:nvGrpSpPr>
        <p:grpSpPr>
          <a:xfrm>
            <a:off x="576709" y="1037470"/>
            <a:ext cx="7742521" cy="648869"/>
            <a:chOff x="576709" y="1037470"/>
            <a:chExt cx="7742521" cy="648869"/>
          </a:xfrm>
        </p:grpSpPr>
        <p:grpSp>
          <p:nvGrpSpPr>
            <p:cNvPr id="262" name="Group 261">
              <a:extLst>
                <a:ext uri="{FF2B5EF4-FFF2-40B4-BE49-F238E27FC236}">
                  <a16:creationId xmlns:a16="http://schemas.microsoft.com/office/drawing/2014/main" id="{B2390294-C970-8124-6111-049A737B0FE8}"/>
                </a:ext>
              </a:extLst>
            </p:cNvPr>
            <p:cNvGrpSpPr/>
            <p:nvPr/>
          </p:nvGrpSpPr>
          <p:grpSpPr>
            <a:xfrm>
              <a:off x="6129676" y="1037470"/>
              <a:ext cx="2189554" cy="648869"/>
              <a:chOff x="6129676" y="1037470"/>
              <a:chExt cx="2189554" cy="648869"/>
            </a:xfrm>
          </p:grpSpPr>
          <p:grpSp>
            <p:nvGrpSpPr>
              <p:cNvPr id="258" name="Group 257">
                <a:extLst>
                  <a:ext uri="{FF2B5EF4-FFF2-40B4-BE49-F238E27FC236}">
                    <a16:creationId xmlns:a16="http://schemas.microsoft.com/office/drawing/2014/main" id="{8EB9D318-9DBB-3695-6154-CB7D5CFC4DB1}"/>
                  </a:ext>
                </a:extLst>
              </p:cNvPr>
              <p:cNvGrpSpPr/>
              <p:nvPr/>
            </p:nvGrpSpPr>
            <p:grpSpPr>
              <a:xfrm>
                <a:off x="6129676" y="1398339"/>
                <a:ext cx="1146000" cy="288000"/>
                <a:chOff x="6129676" y="1398339"/>
                <a:chExt cx="1146000" cy="288000"/>
              </a:xfrm>
            </p:grpSpPr>
            <p:sp>
              <p:nvSpPr>
                <p:cNvPr id="57" name="Google Shape;306;g34e6a128754_6_185">
                  <a:extLst>
                    <a:ext uri="{FF2B5EF4-FFF2-40B4-BE49-F238E27FC236}">
                      <a16:creationId xmlns:a16="http://schemas.microsoft.com/office/drawing/2014/main" id="{FCBECA03-836B-81EC-E8D1-3CFBB2EB73D8}"/>
                    </a:ext>
                  </a:extLst>
                </p:cNvPr>
                <p:cNvSpPr/>
                <p:nvPr/>
              </p:nvSpPr>
              <p:spPr>
                <a:xfrm>
                  <a:off x="6129676" y="1398339"/>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308;g34e6a128754_6_185">
                  <a:extLst>
                    <a:ext uri="{FF2B5EF4-FFF2-40B4-BE49-F238E27FC236}">
                      <a16:creationId xmlns:a16="http://schemas.microsoft.com/office/drawing/2014/main" id="{EEC45F64-1024-C1BC-95D3-543519AE59D0}"/>
                    </a:ext>
                  </a:extLst>
                </p:cNvPr>
                <p:cNvSpPr txBox="1"/>
                <p:nvPr/>
              </p:nvSpPr>
              <p:spPr>
                <a:xfrm>
                  <a:off x="6142805" y="1404671"/>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err="1">
                      <a:solidFill>
                        <a:srgbClr val="434343"/>
                      </a:solidFill>
                      <a:latin typeface="PT Sans"/>
                      <a:ea typeface="PT Sans"/>
                      <a:cs typeface="PT Sans"/>
                      <a:sym typeface="PT Sans"/>
                    </a:rPr>
                    <a:t>Niv</a:t>
                  </a:r>
                  <a:r>
                    <a:rPr lang="fr-FR" sz="1200" b="0" i="0" u="none" strike="noStrike" cap="none" dirty="0">
                      <a:solidFill>
                        <a:srgbClr val="434343"/>
                      </a:solidFill>
                      <a:latin typeface="PT Sans"/>
                      <a:ea typeface="PT Sans"/>
                      <a:cs typeface="PT Sans"/>
                      <a:sym typeface="PT Sans"/>
                    </a:rPr>
                    <a:t>.</a:t>
                  </a:r>
                  <a:endParaRPr sz="1400" b="0" i="0" u="none" strike="noStrike" cap="none" dirty="0">
                    <a:solidFill>
                      <a:srgbClr val="000000"/>
                    </a:solidFill>
                    <a:latin typeface="Arial"/>
                    <a:ea typeface="Arial"/>
                    <a:cs typeface="Arial"/>
                    <a:sym typeface="Arial"/>
                  </a:endParaRPr>
                </a:p>
              </p:txBody>
            </p:sp>
          </p:grpSp>
          <p:grpSp>
            <p:nvGrpSpPr>
              <p:cNvPr id="259" name="Group 258">
                <a:extLst>
                  <a:ext uri="{FF2B5EF4-FFF2-40B4-BE49-F238E27FC236}">
                    <a16:creationId xmlns:a16="http://schemas.microsoft.com/office/drawing/2014/main" id="{61836EA3-6330-DF4F-ACBB-E01E48215B68}"/>
                  </a:ext>
                </a:extLst>
              </p:cNvPr>
              <p:cNvGrpSpPr/>
              <p:nvPr/>
            </p:nvGrpSpPr>
            <p:grpSpPr>
              <a:xfrm>
                <a:off x="7182530" y="1037470"/>
                <a:ext cx="1136700" cy="288000"/>
                <a:chOff x="7182530" y="1037470"/>
                <a:chExt cx="1136700" cy="288000"/>
              </a:xfrm>
            </p:grpSpPr>
            <p:sp>
              <p:nvSpPr>
                <p:cNvPr id="46" name="Google Shape;320;g34e6a128754_6_185">
                  <a:extLst>
                    <a:ext uri="{FF2B5EF4-FFF2-40B4-BE49-F238E27FC236}">
                      <a16:creationId xmlns:a16="http://schemas.microsoft.com/office/drawing/2014/main" id="{A64AAADE-0EDA-ABF9-5EE3-F44279CB41FB}"/>
                    </a:ext>
                  </a:extLst>
                </p:cNvPr>
                <p:cNvSpPr/>
                <p:nvPr/>
              </p:nvSpPr>
              <p:spPr>
                <a:xfrm>
                  <a:off x="7182530" y="1037470"/>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 name="Google Shape;322;g34e6a128754_6_185">
                  <a:extLst>
                    <a:ext uri="{FF2B5EF4-FFF2-40B4-BE49-F238E27FC236}">
                      <a16:creationId xmlns:a16="http://schemas.microsoft.com/office/drawing/2014/main" id="{DE28D93D-79C2-787A-0603-A40721E833B3}"/>
                    </a:ext>
                  </a:extLst>
                </p:cNvPr>
                <p:cNvSpPr txBox="1"/>
                <p:nvPr/>
              </p:nvSpPr>
              <p:spPr>
                <a:xfrm>
                  <a:off x="7201449" y="1043802"/>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Sexe</a:t>
                  </a:r>
                  <a:endParaRPr sz="1400" b="0" i="0" u="none" strike="noStrike" cap="none" dirty="0">
                    <a:solidFill>
                      <a:srgbClr val="000000"/>
                    </a:solidFill>
                    <a:latin typeface="Arial"/>
                    <a:ea typeface="Arial"/>
                    <a:cs typeface="Arial"/>
                    <a:sym typeface="Arial"/>
                  </a:endParaRPr>
                </a:p>
              </p:txBody>
            </p:sp>
          </p:grpSp>
          <p:grpSp>
            <p:nvGrpSpPr>
              <p:cNvPr id="260" name="Group 259">
                <a:extLst>
                  <a:ext uri="{FF2B5EF4-FFF2-40B4-BE49-F238E27FC236}">
                    <a16:creationId xmlns:a16="http://schemas.microsoft.com/office/drawing/2014/main" id="{F2388545-E907-E3B8-2BA8-A144943D387E}"/>
                  </a:ext>
                </a:extLst>
              </p:cNvPr>
              <p:cNvGrpSpPr/>
              <p:nvPr/>
            </p:nvGrpSpPr>
            <p:grpSpPr>
              <a:xfrm>
                <a:off x="6129676" y="1037470"/>
                <a:ext cx="976500" cy="288000"/>
                <a:chOff x="6129676" y="1037470"/>
                <a:chExt cx="976500" cy="288000"/>
              </a:xfrm>
            </p:grpSpPr>
            <p:sp>
              <p:nvSpPr>
                <p:cNvPr id="43" name="Google Shape;324;g34e6a128754_6_185">
                  <a:extLst>
                    <a:ext uri="{FF2B5EF4-FFF2-40B4-BE49-F238E27FC236}">
                      <a16:creationId xmlns:a16="http://schemas.microsoft.com/office/drawing/2014/main" id="{B3D5459F-9615-8BEF-BFC9-6295764676BD}"/>
                    </a:ext>
                  </a:extLst>
                </p:cNvPr>
                <p:cNvSpPr/>
                <p:nvPr/>
              </p:nvSpPr>
              <p:spPr>
                <a:xfrm>
                  <a:off x="6129676" y="1037470"/>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326;g34e6a128754_6_185">
                  <a:extLst>
                    <a:ext uri="{FF2B5EF4-FFF2-40B4-BE49-F238E27FC236}">
                      <a16:creationId xmlns:a16="http://schemas.microsoft.com/office/drawing/2014/main" id="{FB34610D-A125-50E7-3652-1B459191C1B7}"/>
                    </a:ext>
                  </a:extLst>
                </p:cNvPr>
                <p:cNvSpPr txBox="1"/>
                <p:nvPr/>
              </p:nvSpPr>
              <p:spPr>
                <a:xfrm>
                  <a:off x="6163462" y="1043802"/>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Age</a:t>
                  </a:r>
                  <a:endParaRPr sz="1400" b="0" i="0" u="none" strike="noStrike" cap="none" dirty="0">
                    <a:solidFill>
                      <a:srgbClr val="000000"/>
                    </a:solidFill>
                    <a:latin typeface="Arial"/>
                    <a:ea typeface="Arial"/>
                    <a:cs typeface="Arial"/>
                    <a:sym typeface="Arial"/>
                  </a:endParaRPr>
                </a:p>
              </p:txBody>
            </p:sp>
          </p:grpSp>
        </p:grpSp>
        <p:grpSp>
          <p:nvGrpSpPr>
            <p:cNvPr id="261" name="Group 260">
              <a:extLst>
                <a:ext uri="{FF2B5EF4-FFF2-40B4-BE49-F238E27FC236}">
                  <a16:creationId xmlns:a16="http://schemas.microsoft.com/office/drawing/2014/main" id="{A8E82D39-41EE-BB46-D95D-5AB42D02D4BD}"/>
                </a:ext>
              </a:extLst>
            </p:cNvPr>
            <p:cNvGrpSpPr/>
            <p:nvPr/>
          </p:nvGrpSpPr>
          <p:grpSpPr>
            <a:xfrm>
              <a:off x="576709" y="1037470"/>
              <a:ext cx="5335055" cy="648869"/>
              <a:chOff x="576709" y="1037470"/>
              <a:chExt cx="5335055" cy="648869"/>
            </a:xfrm>
          </p:grpSpPr>
          <p:grpSp>
            <p:nvGrpSpPr>
              <p:cNvPr id="61" name="Group 60">
                <a:extLst>
                  <a:ext uri="{FF2B5EF4-FFF2-40B4-BE49-F238E27FC236}">
                    <a16:creationId xmlns:a16="http://schemas.microsoft.com/office/drawing/2014/main" id="{771DC057-90CC-45F1-DB7F-1C6FF4008C75}"/>
                  </a:ext>
                </a:extLst>
              </p:cNvPr>
              <p:cNvGrpSpPr/>
              <p:nvPr/>
            </p:nvGrpSpPr>
            <p:grpSpPr>
              <a:xfrm>
                <a:off x="2099768" y="1398339"/>
                <a:ext cx="1654200" cy="288000"/>
                <a:chOff x="2099768" y="1398339"/>
                <a:chExt cx="1654200" cy="288000"/>
              </a:xfrm>
            </p:grpSpPr>
            <p:sp>
              <p:nvSpPr>
                <p:cNvPr id="54" name="Google Shape;311;g34e6a128754_6_185">
                  <a:extLst>
                    <a:ext uri="{FF2B5EF4-FFF2-40B4-BE49-F238E27FC236}">
                      <a16:creationId xmlns:a16="http://schemas.microsoft.com/office/drawing/2014/main" id="{62CFED92-CD88-AF05-7FFE-172006ECF6F0}"/>
                    </a:ext>
                  </a:extLst>
                </p:cNvPr>
                <p:cNvSpPr/>
                <p:nvPr/>
              </p:nvSpPr>
              <p:spPr>
                <a:xfrm>
                  <a:off x="2099768" y="1398339"/>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 name="Google Shape;313;g34e6a128754_6_185">
                  <a:extLst>
                    <a:ext uri="{FF2B5EF4-FFF2-40B4-BE49-F238E27FC236}">
                      <a16:creationId xmlns:a16="http://schemas.microsoft.com/office/drawing/2014/main" id="{89529D31-7CCC-8CCB-8759-831764472379}"/>
                    </a:ext>
                  </a:extLst>
                </p:cNvPr>
                <p:cNvSpPr txBox="1"/>
                <p:nvPr/>
              </p:nvSpPr>
              <p:spPr>
                <a:xfrm>
                  <a:off x="2105603" y="1404671"/>
                  <a:ext cx="607279"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err="1">
                      <a:solidFill>
                        <a:srgbClr val="434343"/>
                      </a:solidFill>
                      <a:latin typeface="PT Sans"/>
                      <a:ea typeface="PT Sans"/>
                      <a:cs typeface="PT Sans"/>
                      <a:sym typeface="PT Sans"/>
                    </a:rPr>
                    <a:t>Etabl</a:t>
                  </a:r>
                  <a:r>
                    <a:rPr lang="fr-FR" sz="1200" b="0" i="0" u="none" strike="noStrike" cap="none" dirty="0">
                      <a:solidFill>
                        <a:srgbClr val="434343"/>
                      </a:solidFill>
                      <a:latin typeface="PT Sans"/>
                      <a:ea typeface="PT Sans"/>
                      <a:cs typeface="PT Sans"/>
                      <a:sym typeface="PT Sans"/>
                    </a:rPr>
                    <a:t>.</a:t>
                  </a:r>
                  <a:endParaRPr sz="1400" b="0" i="0" u="none" strike="noStrike" cap="none" dirty="0">
                    <a:solidFill>
                      <a:srgbClr val="000000"/>
                    </a:solidFill>
                    <a:latin typeface="Arial"/>
                    <a:ea typeface="Arial"/>
                    <a:cs typeface="Arial"/>
                    <a:sym typeface="Arial"/>
                  </a:endParaRPr>
                </a:p>
              </p:txBody>
            </p:sp>
          </p:grpSp>
          <p:grpSp>
            <p:nvGrpSpPr>
              <p:cNvPr id="62" name="Group 61">
                <a:extLst>
                  <a:ext uri="{FF2B5EF4-FFF2-40B4-BE49-F238E27FC236}">
                    <a16:creationId xmlns:a16="http://schemas.microsoft.com/office/drawing/2014/main" id="{D601486A-5F92-C3D5-6214-1678812AD252}"/>
                  </a:ext>
                </a:extLst>
              </p:cNvPr>
              <p:cNvGrpSpPr/>
              <p:nvPr/>
            </p:nvGrpSpPr>
            <p:grpSpPr>
              <a:xfrm>
                <a:off x="577797" y="1398339"/>
                <a:ext cx="1445700" cy="288000"/>
                <a:chOff x="577797" y="1398339"/>
                <a:chExt cx="1445700" cy="288000"/>
              </a:xfrm>
            </p:grpSpPr>
            <p:sp>
              <p:nvSpPr>
                <p:cNvPr id="51" name="Google Shape;315;g34e6a128754_6_185">
                  <a:extLst>
                    <a:ext uri="{FF2B5EF4-FFF2-40B4-BE49-F238E27FC236}">
                      <a16:creationId xmlns:a16="http://schemas.microsoft.com/office/drawing/2014/main" id="{4FC3E8F1-F4F2-9035-A5D9-C77A2398C94B}"/>
                    </a:ext>
                  </a:extLst>
                </p:cNvPr>
                <p:cNvSpPr/>
                <p:nvPr/>
              </p:nvSpPr>
              <p:spPr>
                <a:xfrm>
                  <a:off x="577797" y="1398339"/>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 name="Google Shape;317;g34e6a128754_6_185">
                  <a:extLst>
                    <a:ext uri="{FF2B5EF4-FFF2-40B4-BE49-F238E27FC236}">
                      <a16:creationId xmlns:a16="http://schemas.microsoft.com/office/drawing/2014/main" id="{793D2755-DA2E-066F-A699-37CD22F8D49B}"/>
                    </a:ext>
                  </a:extLst>
                </p:cNvPr>
                <p:cNvSpPr txBox="1"/>
                <p:nvPr/>
              </p:nvSpPr>
              <p:spPr>
                <a:xfrm>
                  <a:off x="577797" y="1404671"/>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Aca.</a:t>
                  </a:r>
                  <a:endParaRPr sz="1400" b="0" i="0" u="none" strike="noStrike" cap="none" dirty="0">
                    <a:solidFill>
                      <a:srgbClr val="000000"/>
                    </a:solidFill>
                    <a:latin typeface="Arial"/>
                    <a:ea typeface="Arial"/>
                    <a:cs typeface="Arial"/>
                    <a:sym typeface="Arial"/>
                  </a:endParaRPr>
                </a:p>
              </p:txBody>
            </p:sp>
          </p:grpSp>
          <p:grpSp>
            <p:nvGrpSpPr>
              <p:cNvPr id="256" name="Group 255">
                <a:extLst>
                  <a:ext uri="{FF2B5EF4-FFF2-40B4-BE49-F238E27FC236}">
                    <a16:creationId xmlns:a16="http://schemas.microsoft.com/office/drawing/2014/main" id="{BCFC8625-9A6B-B6BD-F088-AA45005F91C4}"/>
                  </a:ext>
                </a:extLst>
              </p:cNvPr>
              <p:cNvGrpSpPr/>
              <p:nvPr/>
            </p:nvGrpSpPr>
            <p:grpSpPr>
              <a:xfrm>
                <a:off x="3048385" y="1037470"/>
                <a:ext cx="1445700" cy="288000"/>
                <a:chOff x="3048385" y="1037470"/>
                <a:chExt cx="1445700" cy="288000"/>
              </a:xfrm>
            </p:grpSpPr>
            <p:sp>
              <p:nvSpPr>
                <p:cNvPr id="38" name="Google Shape;329;g34e6a128754_6_185">
                  <a:extLst>
                    <a:ext uri="{FF2B5EF4-FFF2-40B4-BE49-F238E27FC236}">
                      <a16:creationId xmlns:a16="http://schemas.microsoft.com/office/drawing/2014/main" id="{1DAF0D0E-70E3-F522-0AED-5E42753A0C26}"/>
                    </a:ext>
                  </a:extLst>
                </p:cNvPr>
                <p:cNvSpPr/>
                <p:nvPr/>
              </p:nvSpPr>
              <p:spPr>
                <a:xfrm>
                  <a:off x="3048385" y="1037470"/>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331;g34e6a128754_6_185">
                  <a:extLst>
                    <a:ext uri="{FF2B5EF4-FFF2-40B4-BE49-F238E27FC236}">
                      <a16:creationId xmlns:a16="http://schemas.microsoft.com/office/drawing/2014/main" id="{9063B809-27CD-01C3-797C-BCC5E6C367FE}"/>
                    </a:ext>
                  </a:extLst>
                </p:cNvPr>
                <p:cNvSpPr txBox="1"/>
                <p:nvPr/>
              </p:nvSpPr>
              <p:spPr>
                <a:xfrm>
                  <a:off x="3064438" y="1043802"/>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Dpt</a:t>
                  </a:r>
                  <a:endParaRPr sz="1400" b="0" i="0" u="none" strike="noStrike" cap="none" dirty="0">
                    <a:solidFill>
                      <a:srgbClr val="000000"/>
                    </a:solidFill>
                    <a:latin typeface="Arial"/>
                    <a:ea typeface="Arial"/>
                    <a:cs typeface="Arial"/>
                    <a:sym typeface="Arial"/>
                  </a:endParaRPr>
                </a:p>
              </p:txBody>
            </p:sp>
          </p:grpSp>
          <p:grpSp>
            <p:nvGrpSpPr>
              <p:cNvPr id="257" name="Group 256">
                <a:extLst>
                  <a:ext uri="{FF2B5EF4-FFF2-40B4-BE49-F238E27FC236}">
                    <a16:creationId xmlns:a16="http://schemas.microsoft.com/office/drawing/2014/main" id="{3F285EA4-9709-6ECB-538B-C9E0B1166C87}"/>
                  </a:ext>
                </a:extLst>
              </p:cNvPr>
              <p:cNvGrpSpPr/>
              <p:nvPr/>
            </p:nvGrpSpPr>
            <p:grpSpPr>
              <a:xfrm>
                <a:off x="4574964" y="1037470"/>
                <a:ext cx="1336800" cy="288000"/>
                <a:chOff x="4574964" y="1037470"/>
                <a:chExt cx="1336800" cy="288000"/>
              </a:xfrm>
            </p:grpSpPr>
            <p:sp>
              <p:nvSpPr>
                <p:cNvPr id="35" name="Google Shape;333;g34e6a128754_6_185">
                  <a:extLst>
                    <a:ext uri="{FF2B5EF4-FFF2-40B4-BE49-F238E27FC236}">
                      <a16:creationId xmlns:a16="http://schemas.microsoft.com/office/drawing/2014/main" id="{F24B95EA-E283-EE7D-208B-B00F6EBFADF6}"/>
                    </a:ext>
                  </a:extLst>
                </p:cNvPr>
                <p:cNvSpPr/>
                <p:nvPr/>
              </p:nvSpPr>
              <p:spPr>
                <a:xfrm>
                  <a:off x="4574964" y="1037470"/>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35;g34e6a128754_6_185">
                  <a:extLst>
                    <a:ext uri="{FF2B5EF4-FFF2-40B4-BE49-F238E27FC236}">
                      <a16:creationId xmlns:a16="http://schemas.microsoft.com/office/drawing/2014/main" id="{83E5BB7F-A2E0-B288-7D0F-A6CE4F9CE648}"/>
                    </a:ext>
                  </a:extLst>
                </p:cNvPr>
                <p:cNvSpPr txBox="1"/>
                <p:nvPr/>
              </p:nvSpPr>
              <p:spPr>
                <a:xfrm>
                  <a:off x="4588423" y="1043802"/>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Ville</a:t>
                  </a:r>
                  <a:endParaRPr sz="1400" b="0" i="0" u="none" strike="noStrike" cap="none" dirty="0">
                    <a:solidFill>
                      <a:srgbClr val="000000"/>
                    </a:solidFill>
                    <a:latin typeface="Arial"/>
                    <a:ea typeface="Arial"/>
                    <a:cs typeface="Arial"/>
                    <a:sym typeface="Arial"/>
                  </a:endParaRPr>
                </a:p>
              </p:txBody>
            </p:sp>
          </p:grpSp>
          <p:grpSp>
            <p:nvGrpSpPr>
              <p:cNvPr id="63" name="Group 62">
                <a:extLst>
                  <a:ext uri="{FF2B5EF4-FFF2-40B4-BE49-F238E27FC236}">
                    <a16:creationId xmlns:a16="http://schemas.microsoft.com/office/drawing/2014/main" id="{4F882BBF-DA3A-F5B1-5B2E-E95636EEC7F0}"/>
                  </a:ext>
                </a:extLst>
              </p:cNvPr>
              <p:cNvGrpSpPr/>
              <p:nvPr/>
            </p:nvGrpSpPr>
            <p:grpSpPr>
              <a:xfrm>
                <a:off x="1773751" y="1037470"/>
                <a:ext cx="1193615" cy="288000"/>
                <a:chOff x="1773751" y="1037470"/>
                <a:chExt cx="1193615" cy="288000"/>
              </a:xfrm>
            </p:grpSpPr>
            <p:sp>
              <p:nvSpPr>
                <p:cNvPr id="32" name="Google Shape;337;g34e6a128754_6_185">
                  <a:extLst>
                    <a:ext uri="{FF2B5EF4-FFF2-40B4-BE49-F238E27FC236}">
                      <a16:creationId xmlns:a16="http://schemas.microsoft.com/office/drawing/2014/main" id="{01952524-544D-1999-E7A0-CA26CC7E1C38}"/>
                    </a:ext>
                  </a:extLst>
                </p:cNvPr>
                <p:cNvSpPr/>
                <p:nvPr/>
              </p:nvSpPr>
              <p:spPr>
                <a:xfrm>
                  <a:off x="1778166" y="1037470"/>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39;g34e6a128754_6_185">
                  <a:extLst>
                    <a:ext uri="{FF2B5EF4-FFF2-40B4-BE49-F238E27FC236}">
                      <a16:creationId xmlns:a16="http://schemas.microsoft.com/office/drawing/2014/main" id="{C48035AC-3480-82BF-3C86-991D7893D227}"/>
                    </a:ext>
                  </a:extLst>
                </p:cNvPr>
                <p:cNvSpPr txBox="1"/>
                <p:nvPr/>
              </p:nvSpPr>
              <p:spPr>
                <a:xfrm>
                  <a:off x="1773751" y="1043802"/>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Rég.</a:t>
                  </a:r>
                  <a:endParaRPr sz="1400" b="0" i="0" u="none" strike="noStrike" cap="none" dirty="0">
                    <a:solidFill>
                      <a:srgbClr val="000000"/>
                    </a:solidFill>
                    <a:latin typeface="Arial"/>
                    <a:ea typeface="Arial"/>
                    <a:cs typeface="Arial"/>
                    <a:sym typeface="Arial"/>
                  </a:endParaRPr>
                </a:p>
              </p:txBody>
            </p:sp>
          </p:grpSp>
          <p:grpSp>
            <p:nvGrpSpPr>
              <p:cNvPr id="60" name="Group 59">
                <a:extLst>
                  <a:ext uri="{FF2B5EF4-FFF2-40B4-BE49-F238E27FC236}">
                    <a16:creationId xmlns:a16="http://schemas.microsoft.com/office/drawing/2014/main" id="{382AD765-9626-6494-ADB7-EF5C2163859A}"/>
                  </a:ext>
                </a:extLst>
              </p:cNvPr>
              <p:cNvGrpSpPr/>
              <p:nvPr/>
            </p:nvGrpSpPr>
            <p:grpSpPr>
              <a:xfrm>
                <a:off x="576709" y="1037470"/>
                <a:ext cx="1120688" cy="288000"/>
                <a:chOff x="576709" y="1037470"/>
                <a:chExt cx="1120688" cy="288000"/>
              </a:xfrm>
            </p:grpSpPr>
            <p:sp>
              <p:nvSpPr>
                <p:cNvPr id="29" name="Google Shape;341;g34e6a128754_6_185">
                  <a:extLst>
                    <a:ext uri="{FF2B5EF4-FFF2-40B4-BE49-F238E27FC236}">
                      <a16:creationId xmlns:a16="http://schemas.microsoft.com/office/drawing/2014/main" id="{61643D17-0236-7301-BE43-F29A9867948E}"/>
                    </a:ext>
                  </a:extLst>
                </p:cNvPr>
                <p:cNvSpPr/>
                <p:nvPr/>
              </p:nvSpPr>
              <p:spPr>
                <a:xfrm>
                  <a:off x="577797" y="1037470"/>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 name="Google Shape;343;g34e6a128754_6_185">
                  <a:extLst>
                    <a:ext uri="{FF2B5EF4-FFF2-40B4-BE49-F238E27FC236}">
                      <a16:creationId xmlns:a16="http://schemas.microsoft.com/office/drawing/2014/main" id="{CB2A055B-72C1-39D4-D3C5-390104226AFB}"/>
                    </a:ext>
                  </a:extLst>
                </p:cNvPr>
                <p:cNvSpPr txBox="1"/>
                <p:nvPr/>
              </p:nvSpPr>
              <p:spPr>
                <a:xfrm>
                  <a:off x="576709" y="1043802"/>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dirty="0">
                      <a:solidFill>
                        <a:srgbClr val="434343"/>
                      </a:solidFill>
                      <a:latin typeface="PT Sans"/>
                      <a:ea typeface="PT Sans"/>
                      <a:cs typeface="PT Sans"/>
                      <a:sym typeface="PT Sans"/>
                    </a:rPr>
                    <a:t>Pays</a:t>
                  </a:r>
                  <a:endParaRPr sz="1400" b="0" i="0" u="none" strike="noStrike" cap="none" dirty="0">
                    <a:solidFill>
                      <a:srgbClr val="000000"/>
                    </a:solidFill>
                    <a:latin typeface="Arial"/>
                    <a:ea typeface="Arial"/>
                    <a:cs typeface="Arial"/>
                    <a:sym typeface="Arial"/>
                  </a:endParaRPr>
                </a:p>
              </p:txBody>
            </p:sp>
          </p:grpSp>
        </p:grpSp>
      </p:grpSp>
    </p:spTree>
    <p:extLst>
      <p:ext uri="{BB962C8B-B14F-4D97-AF65-F5344CB8AC3E}">
        <p14:creationId xmlns:p14="http://schemas.microsoft.com/office/powerpoint/2010/main" val="298565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g34e6a128754_7_123"/>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401" name="Google Shape;401;g34e6a128754_7_123"/>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Pratiques et profils</a:t>
            </a:r>
            <a:endParaRPr sz="2400" b="1" i="0" u="none" strike="noStrike" cap="none">
              <a:solidFill>
                <a:srgbClr val="434343"/>
              </a:solidFill>
              <a:latin typeface="PT Sans"/>
              <a:ea typeface="PT Sans"/>
              <a:cs typeface="PT Sans"/>
              <a:sym typeface="PT Sans"/>
            </a:endParaRPr>
          </a:p>
        </p:txBody>
      </p:sp>
      <p:grpSp>
        <p:nvGrpSpPr>
          <p:cNvPr id="402" name="Google Shape;402;g34e6a128754_7_123"/>
          <p:cNvGrpSpPr/>
          <p:nvPr/>
        </p:nvGrpSpPr>
        <p:grpSpPr>
          <a:xfrm>
            <a:off x="6390044" y="462209"/>
            <a:ext cx="2508511" cy="395925"/>
            <a:chOff x="6390044" y="462209"/>
            <a:chExt cx="2508511" cy="395925"/>
          </a:xfrm>
        </p:grpSpPr>
        <p:grpSp>
          <p:nvGrpSpPr>
            <p:cNvPr id="403" name="Google Shape;403;g34e6a128754_7_123"/>
            <p:cNvGrpSpPr/>
            <p:nvPr/>
          </p:nvGrpSpPr>
          <p:grpSpPr>
            <a:xfrm>
              <a:off x="6390044" y="462209"/>
              <a:ext cx="2508511" cy="395925"/>
              <a:chOff x="6368294" y="504470"/>
              <a:chExt cx="1505257" cy="336900"/>
            </a:xfrm>
          </p:grpSpPr>
          <p:sp>
            <p:nvSpPr>
              <p:cNvPr id="404" name="Google Shape;404;g34e6a128754_7_123"/>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5" name="Google Shape;405;g34e6a128754_7_123"/>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Google Shape;406;g34e6a128754_7_123"/>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407" name="Google Shape;407;g34e6a128754_7_123"/>
            <p:cNvGrpSpPr/>
            <p:nvPr/>
          </p:nvGrpSpPr>
          <p:grpSpPr>
            <a:xfrm>
              <a:off x="6455396" y="516209"/>
              <a:ext cx="1157094" cy="288042"/>
              <a:chOff x="6368294" y="504470"/>
              <a:chExt cx="694326" cy="245100"/>
            </a:xfrm>
          </p:grpSpPr>
          <p:sp>
            <p:nvSpPr>
              <p:cNvPr id="408" name="Google Shape;408;g34e6a128754_7_123"/>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9" name="Google Shape;409;g34e6a128754_7_123"/>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0" name="Google Shape;410;g34e6a128754_7_123"/>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11" name="Google Shape;411;g34e6a128754_7_123"/>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412" name="Google Shape;412;g34e6a128754_7_123"/>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413" name="Google Shape;413;g34e6a128754_7_123"/>
          <p:cNvGrpSpPr/>
          <p:nvPr/>
        </p:nvGrpSpPr>
        <p:grpSpPr>
          <a:xfrm>
            <a:off x="577797" y="1037470"/>
            <a:ext cx="7741433" cy="648869"/>
            <a:chOff x="577797" y="982843"/>
            <a:chExt cx="7741433" cy="648869"/>
          </a:xfrm>
        </p:grpSpPr>
        <p:grpSp>
          <p:nvGrpSpPr>
            <p:cNvPr id="414" name="Google Shape;414;g34e6a128754_7_123"/>
            <p:cNvGrpSpPr/>
            <p:nvPr/>
          </p:nvGrpSpPr>
          <p:grpSpPr>
            <a:xfrm>
              <a:off x="6129676" y="1343712"/>
              <a:ext cx="1146000" cy="288000"/>
              <a:chOff x="11619040" y="1306912"/>
              <a:chExt cx="1146000" cy="288000"/>
            </a:xfrm>
          </p:grpSpPr>
          <p:sp>
            <p:nvSpPr>
              <p:cNvPr id="415" name="Google Shape;415;g34e6a128754_7_123"/>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6" name="Google Shape;416;g34e6a128754_7_123"/>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 name="Google Shape;417;g34e6a128754_7_123"/>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418" name="Google Shape;418;g34e6a128754_7_123"/>
            <p:cNvGrpSpPr/>
            <p:nvPr/>
          </p:nvGrpSpPr>
          <p:grpSpPr>
            <a:xfrm>
              <a:off x="577797" y="1343712"/>
              <a:ext cx="3176171" cy="288000"/>
              <a:chOff x="577797" y="1343712"/>
              <a:chExt cx="3176171" cy="288000"/>
            </a:xfrm>
          </p:grpSpPr>
          <p:grpSp>
            <p:nvGrpSpPr>
              <p:cNvPr id="419" name="Google Shape;419;g34e6a128754_7_123"/>
              <p:cNvGrpSpPr/>
              <p:nvPr/>
            </p:nvGrpSpPr>
            <p:grpSpPr>
              <a:xfrm>
                <a:off x="2099768" y="1343712"/>
                <a:ext cx="1654200" cy="288000"/>
                <a:chOff x="7569499" y="1312802"/>
                <a:chExt cx="1654200" cy="288000"/>
              </a:xfrm>
            </p:grpSpPr>
            <p:sp>
              <p:nvSpPr>
                <p:cNvPr id="420" name="Google Shape;420;g34e6a128754_7_123"/>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1" name="Google Shape;421;g34e6a128754_7_123"/>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 name="Google Shape;422;g34e6a128754_7_123"/>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423" name="Google Shape;423;g34e6a128754_7_123"/>
              <p:cNvGrpSpPr/>
              <p:nvPr/>
            </p:nvGrpSpPr>
            <p:grpSpPr>
              <a:xfrm>
                <a:off x="577797" y="1343712"/>
                <a:ext cx="1445700" cy="288000"/>
                <a:chOff x="6016572" y="1312802"/>
                <a:chExt cx="1445700" cy="288000"/>
              </a:xfrm>
            </p:grpSpPr>
            <p:sp>
              <p:nvSpPr>
                <p:cNvPr id="424" name="Google Shape;424;g34e6a128754_7_123"/>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5" name="Google Shape;425;g34e6a128754_7_123"/>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 name="Google Shape;426;g34e6a128754_7_123"/>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427" name="Google Shape;427;g34e6a128754_7_123"/>
            <p:cNvGrpSpPr/>
            <p:nvPr/>
          </p:nvGrpSpPr>
          <p:grpSpPr>
            <a:xfrm>
              <a:off x="6129676" y="982843"/>
              <a:ext cx="2189554" cy="288000"/>
              <a:chOff x="6214071" y="982843"/>
              <a:chExt cx="2189554" cy="288000"/>
            </a:xfrm>
          </p:grpSpPr>
          <p:grpSp>
            <p:nvGrpSpPr>
              <p:cNvPr id="428" name="Google Shape;428;g34e6a128754_7_123"/>
              <p:cNvGrpSpPr/>
              <p:nvPr/>
            </p:nvGrpSpPr>
            <p:grpSpPr>
              <a:xfrm>
                <a:off x="7266925" y="982843"/>
                <a:ext cx="1136700" cy="288000"/>
                <a:chOff x="10394731" y="1300562"/>
                <a:chExt cx="1136700" cy="288000"/>
              </a:xfrm>
            </p:grpSpPr>
            <p:sp>
              <p:nvSpPr>
                <p:cNvPr id="429" name="Google Shape;429;g34e6a128754_7_123"/>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0" name="Google Shape;430;g34e6a128754_7_123"/>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 name="Google Shape;431;g34e6a128754_7_123"/>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432" name="Google Shape;432;g34e6a128754_7_123"/>
              <p:cNvGrpSpPr/>
              <p:nvPr/>
            </p:nvGrpSpPr>
            <p:grpSpPr>
              <a:xfrm>
                <a:off x="6214071" y="982843"/>
                <a:ext cx="976500" cy="288000"/>
                <a:chOff x="9310533" y="1300562"/>
                <a:chExt cx="976500" cy="288000"/>
              </a:xfrm>
            </p:grpSpPr>
            <p:sp>
              <p:nvSpPr>
                <p:cNvPr id="433" name="Google Shape;433;g34e6a128754_7_123"/>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4" name="Google Shape;434;g34e6a128754_7_123"/>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 name="Google Shape;435;g34e6a128754_7_123"/>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436" name="Google Shape;436;g34e6a128754_7_123"/>
            <p:cNvGrpSpPr/>
            <p:nvPr/>
          </p:nvGrpSpPr>
          <p:grpSpPr>
            <a:xfrm>
              <a:off x="577797" y="982843"/>
              <a:ext cx="5333967" cy="288000"/>
              <a:chOff x="577797" y="982843"/>
              <a:chExt cx="5333967" cy="288000"/>
            </a:xfrm>
          </p:grpSpPr>
          <p:grpSp>
            <p:nvGrpSpPr>
              <p:cNvPr id="437" name="Google Shape;437;g34e6a128754_7_123"/>
              <p:cNvGrpSpPr/>
              <p:nvPr/>
            </p:nvGrpSpPr>
            <p:grpSpPr>
              <a:xfrm>
                <a:off x="3048385" y="982843"/>
                <a:ext cx="1445700" cy="288000"/>
                <a:chOff x="3044419" y="1312802"/>
                <a:chExt cx="1445700" cy="288000"/>
              </a:xfrm>
            </p:grpSpPr>
            <p:sp>
              <p:nvSpPr>
                <p:cNvPr id="438" name="Google Shape;438;g34e6a128754_7_123"/>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9" name="Google Shape;439;g34e6a128754_7_123"/>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 name="Google Shape;440;g34e6a128754_7_123"/>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441" name="Google Shape;441;g34e6a128754_7_123"/>
              <p:cNvGrpSpPr/>
              <p:nvPr/>
            </p:nvGrpSpPr>
            <p:grpSpPr>
              <a:xfrm>
                <a:off x="4574964" y="982843"/>
                <a:ext cx="1336800" cy="288000"/>
                <a:chOff x="4576302" y="1312802"/>
                <a:chExt cx="1336800" cy="288000"/>
              </a:xfrm>
            </p:grpSpPr>
            <p:sp>
              <p:nvSpPr>
                <p:cNvPr id="442" name="Google Shape;442;g34e6a128754_7_123"/>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3" name="Google Shape;443;g34e6a128754_7_123"/>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 name="Google Shape;444;g34e6a128754_7_123"/>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445" name="Google Shape;445;g34e6a128754_7_123"/>
              <p:cNvGrpSpPr/>
              <p:nvPr/>
            </p:nvGrpSpPr>
            <p:grpSpPr>
              <a:xfrm>
                <a:off x="1778166" y="982843"/>
                <a:ext cx="1189200" cy="288000"/>
                <a:chOff x="1789279" y="1312802"/>
                <a:chExt cx="1189200" cy="288000"/>
              </a:xfrm>
            </p:grpSpPr>
            <p:sp>
              <p:nvSpPr>
                <p:cNvPr id="446" name="Google Shape;446;g34e6a128754_7_123"/>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7" name="Google Shape;447;g34e6a128754_7_123"/>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 name="Google Shape;448;g34e6a128754_7_123"/>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449" name="Google Shape;449;g34e6a128754_7_123"/>
              <p:cNvGrpSpPr/>
              <p:nvPr/>
            </p:nvGrpSpPr>
            <p:grpSpPr>
              <a:xfrm>
                <a:off x="577797" y="982843"/>
                <a:ext cx="1119600" cy="288000"/>
                <a:chOff x="579135" y="1312802"/>
                <a:chExt cx="1119600" cy="288000"/>
              </a:xfrm>
            </p:grpSpPr>
            <p:sp>
              <p:nvSpPr>
                <p:cNvPr id="450" name="Google Shape;450;g34e6a128754_7_123"/>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1" name="Google Shape;451;g34e6a128754_7_123"/>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 name="Google Shape;452;g34e6a128754_7_123"/>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pic>
        <p:nvPicPr>
          <p:cNvPr id="453" name="Google Shape;453;g34e6a128754_7_123" descr="Information outline"/>
          <p:cNvPicPr preferRelativeResize="0"/>
          <p:nvPr/>
        </p:nvPicPr>
        <p:blipFill rotWithShape="1">
          <a:blip r:embed="rId4">
            <a:alphaModFix/>
          </a:blip>
          <a:srcRect/>
          <a:stretch/>
        </p:blipFill>
        <p:spPr>
          <a:xfrm>
            <a:off x="2559887" y="2165615"/>
            <a:ext cx="243725" cy="243725"/>
          </a:xfrm>
          <a:prstGeom prst="rect">
            <a:avLst/>
          </a:prstGeom>
          <a:noFill/>
          <a:ln>
            <a:noFill/>
          </a:ln>
        </p:spPr>
      </p:pic>
      <p:sp>
        <p:nvSpPr>
          <p:cNvPr id="454" name="Google Shape;454;g34e6a128754_7_123"/>
          <p:cNvSpPr/>
          <p:nvPr/>
        </p:nvSpPr>
        <p:spPr>
          <a:xfrm>
            <a:off x="3285731" y="2319275"/>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5" name="Google Shape;455;g34e6a128754_7_123"/>
          <p:cNvSpPr/>
          <p:nvPr/>
        </p:nvSpPr>
        <p:spPr>
          <a:xfrm>
            <a:off x="3285732" y="2319275"/>
            <a:ext cx="850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6" name="Google Shape;456;g34e6a128754_7_123"/>
          <p:cNvSpPr txBox="1"/>
          <p:nvPr/>
        </p:nvSpPr>
        <p:spPr>
          <a:xfrm>
            <a:off x="595326" y="2244725"/>
            <a:ext cx="213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Socialisation en ligne</a:t>
            </a:r>
            <a:endParaRPr sz="1400" b="0" i="0" u="none" strike="noStrike" cap="none">
              <a:solidFill>
                <a:srgbClr val="000000"/>
              </a:solidFill>
              <a:latin typeface="Arial"/>
              <a:ea typeface="Arial"/>
              <a:cs typeface="Arial"/>
              <a:sym typeface="Arial"/>
            </a:endParaRPr>
          </a:p>
        </p:txBody>
      </p:sp>
      <p:sp>
        <p:nvSpPr>
          <p:cNvPr id="457" name="Google Shape;457;g34e6a128754_7_123"/>
          <p:cNvSpPr txBox="1"/>
          <p:nvPr/>
        </p:nvSpPr>
        <p:spPr>
          <a:xfrm>
            <a:off x="4687712" y="224472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458" name="Google Shape;458;g34e6a128754_7_123"/>
          <p:cNvSpPr/>
          <p:nvPr/>
        </p:nvSpPr>
        <p:spPr>
          <a:xfrm>
            <a:off x="5260371" y="2306075"/>
            <a:ext cx="216000" cy="21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9" name="Google Shape;459;g34e6a128754_7_123"/>
          <p:cNvSpPr/>
          <p:nvPr/>
        </p:nvSpPr>
        <p:spPr>
          <a:xfrm>
            <a:off x="5489902" y="2306075"/>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60" name="Google Shape;460;g34e6a128754_7_123"/>
          <p:cNvGrpSpPr/>
          <p:nvPr/>
        </p:nvGrpSpPr>
        <p:grpSpPr>
          <a:xfrm>
            <a:off x="577801" y="3850463"/>
            <a:ext cx="5110576" cy="338700"/>
            <a:chOff x="577801" y="3244948"/>
            <a:chExt cx="5110576" cy="338700"/>
          </a:xfrm>
        </p:grpSpPr>
        <p:sp>
          <p:nvSpPr>
            <p:cNvPr id="461" name="Google Shape;461;g34e6a128754_7_123"/>
            <p:cNvSpPr/>
            <p:nvPr/>
          </p:nvSpPr>
          <p:spPr>
            <a:xfrm>
              <a:off x="3268206" y="3319498"/>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2" name="Google Shape;462;g34e6a128754_7_123"/>
            <p:cNvSpPr/>
            <p:nvPr/>
          </p:nvSpPr>
          <p:spPr>
            <a:xfrm>
              <a:off x="3268207" y="3319498"/>
              <a:ext cx="10101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3" name="Google Shape;463;g34e6a128754_7_123"/>
            <p:cNvSpPr txBox="1"/>
            <p:nvPr/>
          </p:nvSpPr>
          <p:spPr>
            <a:xfrm>
              <a:off x="577801" y="3244948"/>
              <a:ext cx="25428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fr-FR" sz="1600" b="0" i="0" u="none" strike="noStrike" cap="none">
                  <a:solidFill>
                    <a:srgbClr val="434343"/>
                  </a:solidFill>
                  <a:latin typeface="PT Sans"/>
                  <a:ea typeface="PT Sans"/>
                  <a:cs typeface="PT Sans"/>
                  <a:sym typeface="PT Sans"/>
                </a:rPr>
                <a:t>Contenu partagé</a:t>
              </a:r>
              <a:endParaRPr sz="1600" b="0" i="0" u="none" strike="noStrike" cap="none">
                <a:solidFill>
                  <a:srgbClr val="434343"/>
                </a:solidFill>
                <a:latin typeface="PT Sans"/>
                <a:ea typeface="PT Sans"/>
                <a:cs typeface="PT Sans"/>
                <a:sym typeface="PT Sans"/>
              </a:endParaRPr>
            </a:p>
          </p:txBody>
        </p:sp>
        <p:sp>
          <p:nvSpPr>
            <p:cNvPr id="464" name="Google Shape;464;g34e6a128754_7_123"/>
            <p:cNvSpPr txBox="1"/>
            <p:nvPr/>
          </p:nvSpPr>
          <p:spPr>
            <a:xfrm>
              <a:off x="4670187" y="3244948"/>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sp>
          <p:nvSpPr>
            <p:cNvPr id="465" name="Google Shape;465;g34e6a128754_7_123"/>
            <p:cNvSpPr/>
            <p:nvPr/>
          </p:nvSpPr>
          <p:spPr>
            <a:xfrm>
              <a:off x="5242846" y="3306298"/>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6" name="Google Shape;466;g34e6a128754_7_123"/>
            <p:cNvSpPr/>
            <p:nvPr/>
          </p:nvSpPr>
          <p:spPr>
            <a:xfrm>
              <a:off x="5472377" y="3306298"/>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467" name="Google Shape;467;g34e6a128754_7_123" descr="Information outline"/>
          <p:cNvPicPr preferRelativeResize="0"/>
          <p:nvPr/>
        </p:nvPicPr>
        <p:blipFill rotWithShape="1">
          <a:blip r:embed="rId4">
            <a:alphaModFix/>
          </a:blip>
          <a:srcRect/>
          <a:stretch/>
        </p:blipFill>
        <p:spPr>
          <a:xfrm>
            <a:off x="2092786" y="3694865"/>
            <a:ext cx="243725" cy="243725"/>
          </a:xfrm>
          <a:prstGeom prst="rect">
            <a:avLst/>
          </a:prstGeom>
          <a:noFill/>
          <a:ln>
            <a:noFill/>
          </a:ln>
        </p:spPr>
      </p:pic>
      <p:pic>
        <p:nvPicPr>
          <p:cNvPr id="468" name="Google Shape;468;g34e6a128754_7_123" descr="Information outline"/>
          <p:cNvPicPr preferRelativeResize="0"/>
          <p:nvPr/>
        </p:nvPicPr>
        <p:blipFill rotWithShape="1">
          <a:blip r:embed="rId4">
            <a:alphaModFix/>
          </a:blip>
          <a:srcRect/>
          <a:stretch/>
        </p:blipFill>
        <p:spPr>
          <a:xfrm>
            <a:off x="2055761" y="5348432"/>
            <a:ext cx="243725" cy="243725"/>
          </a:xfrm>
          <a:prstGeom prst="rect">
            <a:avLst/>
          </a:prstGeom>
          <a:noFill/>
          <a:ln>
            <a:noFill/>
          </a:ln>
        </p:spPr>
      </p:pic>
      <p:grpSp>
        <p:nvGrpSpPr>
          <p:cNvPr id="469" name="Google Shape;469;g34e6a128754_7_123"/>
          <p:cNvGrpSpPr/>
          <p:nvPr/>
        </p:nvGrpSpPr>
        <p:grpSpPr>
          <a:xfrm>
            <a:off x="6216692" y="2058951"/>
            <a:ext cx="5110577" cy="524474"/>
            <a:chOff x="6257517" y="2058951"/>
            <a:chExt cx="5110577" cy="524474"/>
          </a:xfrm>
        </p:grpSpPr>
        <p:sp>
          <p:nvSpPr>
            <p:cNvPr id="470" name="Google Shape;470;g34e6a128754_7_123"/>
            <p:cNvSpPr/>
            <p:nvPr/>
          </p:nvSpPr>
          <p:spPr>
            <a:xfrm>
              <a:off x="8947923" y="2319275"/>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1" name="Google Shape;471;g34e6a128754_7_123"/>
            <p:cNvSpPr/>
            <p:nvPr/>
          </p:nvSpPr>
          <p:spPr>
            <a:xfrm>
              <a:off x="8947924" y="2319275"/>
              <a:ext cx="3399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2" name="Google Shape;472;g34e6a128754_7_123"/>
            <p:cNvSpPr txBox="1"/>
            <p:nvPr/>
          </p:nvSpPr>
          <p:spPr>
            <a:xfrm>
              <a:off x="6257517" y="2244725"/>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Protection vs Accessibilité</a:t>
              </a:r>
              <a:endParaRPr sz="1400" b="0" i="0" u="none" strike="noStrike" cap="none">
                <a:solidFill>
                  <a:srgbClr val="000000"/>
                </a:solidFill>
                <a:latin typeface="Arial"/>
                <a:ea typeface="Arial"/>
                <a:cs typeface="Arial"/>
                <a:sym typeface="Arial"/>
              </a:endParaRPr>
            </a:p>
          </p:txBody>
        </p:sp>
        <p:sp>
          <p:nvSpPr>
            <p:cNvPr id="473" name="Google Shape;473;g34e6a128754_7_123"/>
            <p:cNvSpPr txBox="1"/>
            <p:nvPr/>
          </p:nvSpPr>
          <p:spPr>
            <a:xfrm>
              <a:off x="10349904" y="224472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sp>
          <p:nvSpPr>
            <p:cNvPr id="474" name="Google Shape;474;g34e6a128754_7_123"/>
            <p:cNvSpPr/>
            <p:nvPr/>
          </p:nvSpPr>
          <p:spPr>
            <a:xfrm>
              <a:off x="10922563" y="2306075"/>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5" name="Google Shape;475;g34e6a128754_7_123"/>
            <p:cNvSpPr/>
            <p:nvPr/>
          </p:nvSpPr>
          <p:spPr>
            <a:xfrm>
              <a:off x="11152094" y="2306075"/>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76" name="Google Shape;476;g34e6a128754_7_123" descr="Information outline"/>
            <p:cNvPicPr preferRelativeResize="0"/>
            <p:nvPr/>
          </p:nvPicPr>
          <p:blipFill rotWithShape="1">
            <a:blip r:embed="rId4">
              <a:alphaModFix/>
            </a:blip>
            <a:srcRect/>
            <a:stretch/>
          </p:blipFill>
          <p:spPr>
            <a:xfrm>
              <a:off x="8569276" y="2058951"/>
              <a:ext cx="243725" cy="243725"/>
            </a:xfrm>
            <a:prstGeom prst="rect">
              <a:avLst/>
            </a:prstGeom>
            <a:noFill/>
            <a:ln>
              <a:noFill/>
            </a:ln>
          </p:spPr>
        </p:pic>
      </p:grpSp>
      <p:grpSp>
        <p:nvGrpSpPr>
          <p:cNvPr id="477" name="Google Shape;477;g34e6a128754_7_123"/>
          <p:cNvGrpSpPr/>
          <p:nvPr/>
        </p:nvGrpSpPr>
        <p:grpSpPr>
          <a:xfrm>
            <a:off x="6216692" y="3722290"/>
            <a:ext cx="5110577" cy="466872"/>
            <a:chOff x="6216692" y="3722290"/>
            <a:chExt cx="5110577" cy="466872"/>
          </a:xfrm>
        </p:grpSpPr>
        <p:grpSp>
          <p:nvGrpSpPr>
            <p:cNvPr id="478" name="Google Shape;478;g34e6a128754_7_123"/>
            <p:cNvGrpSpPr/>
            <p:nvPr/>
          </p:nvGrpSpPr>
          <p:grpSpPr>
            <a:xfrm>
              <a:off x="6216692" y="3850463"/>
              <a:ext cx="5110577" cy="338700"/>
              <a:chOff x="6239992" y="3182436"/>
              <a:chExt cx="5110577" cy="338700"/>
            </a:xfrm>
          </p:grpSpPr>
          <p:sp>
            <p:nvSpPr>
              <p:cNvPr id="479" name="Google Shape;479;g34e6a128754_7_123"/>
              <p:cNvSpPr/>
              <p:nvPr/>
            </p:nvSpPr>
            <p:spPr>
              <a:xfrm>
                <a:off x="8930398" y="3256986"/>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0" name="Google Shape;480;g34e6a128754_7_123"/>
              <p:cNvSpPr/>
              <p:nvPr/>
            </p:nvSpPr>
            <p:spPr>
              <a:xfrm>
                <a:off x="8930399" y="3256986"/>
                <a:ext cx="8310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1" name="Google Shape;481;g34e6a128754_7_123"/>
              <p:cNvSpPr txBox="1"/>
              <p:nvPr/>
            </p:nvSpPr>
            <p:spPr>
              <a:xfrm>
                <a:off x="6239992" y="3182435"/>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saines</a:t>
                </a:r>
                <a:endParaRPr sz="1400" b="0" i="0" u="none" strike="noStrike" cap="none">
                  <a:solidFill>
                    <a:srgbClr val="000000"/>
                  </a:solidFill>
                  <a:latin typeface="Arial"/>
                  <a:ea typeface="Arial"/>
                  <a:cs typeface="Arial"/>
                  <a:sym typeface="Arial"/>
                </a:endParaRPr>
              </a:p>
            </p:txBody>
          </p:sp>
          <p:sp>
            <p:nvSpPr>
              <p:cNvPr id="482" name="Google Shape;482;g34e6a128754_7_123"/>
              <p:cNvSpPr txBox="1"/>
              <p:nvPr/>
            </p:nvSpPr>
            <p:spPr>
              <a:xfrm>
                <a:off x="10332379" y="318243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66%</a:t>
                </a:r>
                <a:endParaRPr sz="1600" b="0" i="0" u="none" strike="noStrike" cap="none">
                  <a:solidFill>
                    <a:srgbClr val="434343"/>
                  </a:solidFill>
                  <a:latin typeface="PT Sans"/>
                  <a:ea typeface="PT Sans"/>
                  <a:cs typeface="PT Sans"/>
                  <a:sym typeface="PT Sans"/>
                </a:endParaRPr>
              </a:p>
            </p:txBody>
          </p:sp>
          <p:sp>
            <p:nvSpPr>
              <p:cNvPr id="483" name="Google Shape;483;g34e6a128754_7_123"/>
              <p:cNvSpPr/>
              <p:nvPr/>
            </p:nvSpPr>
            <p:spPr>
              <a:xfrm>
                <a:off x="10905038" y="3243785"/>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4" name="Google Shape;484;g34e6a128754_7_123"/>
              <p:cNvSpPr/>
              <p:nvPr/>
            </p:nvSpPr>
            <p:spPr>
              <a:xfrm>
                <a:off x="11134569" y="3243785"/>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485" name="Google Shape;485;g34e6a128754_7_123" descr="Information outline"/>
            <p:cNvPicPr preferRelativeResize="0"/>
            <p:nvPr/>
          </p:nvPicPr>
          <p:blipFill rotWithShape="1">
            <a:blip r:embed="rId4">
              <a:alphaModFix/>
            </a:blip>
            <a:srcRect/>
            <a:stretch/>
          </p:blipFill>
          <p:spPr>
            <a:xfrm>
              <a:off x="7722555" y="3722290"/>
              <a:ext cx="243725" cy="243725"/>
            </a:xfrm>
            <a:prstGeom prst="rect">
              <a:avLst/>
            </a:prstGeom>
            <a:noFill/>
            <a:ln>
              <a:noFill/>
            </a:ln>
          </p:spPr>
        </p:pic>
      </p:grpSp>
      <p:sp>
        <p:nvSpPr>
          <p:cNvPr id="486" name="Google Shape;486;g34e6a128754_7_123"/>
          <p:cNvSpPr/>
          <p:nvPr/>
        </p:nvSpPr>
        <p:spPr>
          <a:xfrm>
            <a:off x="3285731" y="5653900"/>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7" name="Google Shape;487;g34e6a128754_7_123"/>
          <p:cNvSpPr/>
          <p:nvPr/>
        </p:nvSpPr>
        <p:spPr>
          <a:xfrm>
            <a:off x="3285732" y="5653900"/>
            <a:ext cx="850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8" name="Google Shape;488;g34e6a128754_7_123"/>
          <p:cNvSpPr txBox="1"/>
          <p:nvPr/>
        </p:nvSpPr>
        <p:spPr>
          <a:xfrm>
            <a:off x="595325" y="5456200"/>
            <a:ext cx="1654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Présen</a:t>
            </a:r>
            <a:r>
              <a:rPr lang="fr-FR" sz="1600">
                <a:solidFill>
                  <a:srgbClr val="434343"/>
                </a:solidFill>
                <a:latin typeface="PT Sans"/>
                <a:ea typeface="PT Sans"/>
                <a:cs typeface="PT Sans"/>
                <a:sym typeface="PT Sans"/>
              </a:rPr>
              <a:t>ce</a:t>
            </a:r>
            <a:r>
              <a:rPr lang="fr-FR" sz="1600" b="0" i="0" u="none" strike="noStrike" cap="none">
                <a:solidFill>
                  <a:srgbClr val="434343"/>
                </a:solidFill>
                <a:latin typeface="PT Sans"/>
                <a:ea typeface="PT Sans"/>
                <a:cs typeface="PT Sans"/>
                <a:sym typeface="PT Sans"/>
              </a:rPr>
              <a:t> sur les réseaux sociaux</a:t>
            </a:r>
            <a:endParaRPr sz="1400" b="0" i="0" u="none" strike="noStrike" cap="none">
              <a:solidFill>
                <a:srgbClr val="000000"/>
              </a:solidFill>
              <a:latin typeface="Arial"/>
              <a:ea typeface="Arial"/>
              <a:cs typeface="Arial"/>
              <a:sym typeface="Arial"/>
            </a:endParaRPr>
          </a:p>
        </p:txBody>
      </p:sp>
      <p:sp>
        <p:nvSpPr>
          <p:cNvPr id="489" name="Google Shape;489;g34e6a128754_7_123"/>
          <p:cNvSpPr txBox="1"/>
          <p:nvPr/>
        </p:nvSpPr>
        <p:spPr>
          <a:xfrm>
            <a:off x="4687712" y="557935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490" name="Google Shape;490;g34e6a128754_7_123"/>
          <p:cNvSpPr/>
          <p:nvPr/>
        </p:nvSpPr>
        <p:spPr>
          <a:xfrm>
            <a:off x="5260371" y="5640700"/>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1" name="Google Shape;491;g34e6a128754_7_123"/>
          <p:cNvSpPr/>
          <p:nvPr/>
        </p:nvSpPr>
        <p:spPr>
          <a:xfrm>
            <a:off x="5489902" y="5640700"/>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2" name="Google Shape;492;g34e6a128754_7_123"/>
          <p:cNvGrpSpPr/>
          <p:nvPr/>
        </p:nvGrpSpPr>
        <p:grpSpPr>
          <a:xfrm>
            <a:off x="6216692" y="5456226"/>
            <a:ext cx="5110577" cy="461824"/>
            <a:chOff x="6257517" y="5456226"/>
            <a:chExt cx="5110577" cy="461824"/>
          </a:xfrm>
        </p:grpSpPr>
        <p:pic>
          <p:nvPicPr>
            <p:cNvPr id="493" name="Google Shape;493;g34e6a128754_7_123" descr="Information outline"/>
            <p:cNvPicPr preferRelativeResize="0"/>
            <p:nvPr/>
          </p:nvPicPr>
          <p:blipFill rotWithShape="1">
            <a:blip r:embed="rId4">
              <a:alphaModFix/>
            </a:blip>
            <a:srcRect/>
            <a:stretch/>
          </p:blipFill>
          <p:spPr>
            <a:xfrm>
              <a:off x="7966267" y="5456226"/>
              <a:ext cx="243725" cy="243725"/>
            </a:xfrm>
            <a:prstGeom prst="rect">
              <a:avLst/>
            </a:prstGeom>
            <a:noFill/>
            <a:ln>
              <a:noFill/>
            </a:ln>
          </p:spPr>
        </p:pic>
        <p:sp>
          <p:nvSpPr>
            <p:cNvPr id="494" name="Google Shape;494;g34e6a128754_7_123"/>
            <p:cNvSpPr/>
            <p:nvPr/>
          </p:nvSpPr>
          <p:spPr>
            <a:xfrm>
              <a:off x="8947923" y="5653900"/>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5" name="Google Shape;495;g34e6a128754_7_123"/>
            <p:cNvSpPr/>
            <p:nvPr/>
          </p:nvSpPr>
          <p:spPr>
            <a:xfrm>
              <a:off x="8947924" y="5653900"/>
              <a:ext cx="3399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6" name="Google Shape;496;g34e6a128754_7_123"/>
            <p:cNvSpPr txBox="1"/>
            <p:nvPr/>
          </p:nvSpPr>
          <p:spPr>
            <a:xfrm>
              <a:off x="6257517" y="5579350"/>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à risque</a:t>
              </a:r>
              <a:endParaRPr sz="1400" b="0" i="0" u="none" strike="noStrike" cap="none">
                <a:solidFill>
                  <a:srgbClr val="000000"/>
                </a:solidFill>
                <a:latin typeface="Arial"/>
                <a:ea typeface="Arial"/>
                <a:cs typeface="Arial"/>
                <a:sym typeface="Arial"/>
              </a:endParaRPr>
            </a:p>
          </p:txBody>
        </p:sp>
        <p:sp>
          <p:nvSpPr>
            <p:cNvPr id="497" name="Google Shape;497;g34e6a128754_7_123"/>
            <p:cNvSpPr txBox="1"/>
            <p:nvPr/>
          </p:nvSpPr>
          <p:spPr>
            <a:xfrm>
              <a:off x="10349904" y="557935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sp>
          <p:nvSpPr>
            <p:cNvPr id="498" name="Google Shape;498;g34e6a128754_7_123"/>
            <p:cNvSpPr/>
            <p:nvPr/>
          </p:nvSpPr>
          <p:spPr>
            <a:xfrm>
              <a:off x="10922563" y="5640700"/>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9" name="Google Shape;499;g34e6a128754_7_123"/>
            <p:cNvSpPr/>
            <p:nvPr/>
          </p:nvSpPr>
          <p:spPr>
            <a:xfrm>
              <a:off x="11152094" y="5640700"/>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500" name="Google Shape;500;g34e6a128754_7_123" descr="Badge Follow outline"/>
          <p:cNvPicPr preferRelativeResize="0"/>
          <p:nvPr/>
        </p:nvPicPr>
        <p:blipFill rotWithShape="1">
          <a:blip r:embed="rId5">
            <a:alphaModFix/>
          </a:blip>
          <a:srcRect/>
          <a:stretch/>
        </p:blipFill>
        <p:spPr>
          <a:xfrm>
            <a:off x="5723774" y="5579425"/>
            <a:ext cx="338554" cy="338554"/>
          </a:xfrm>
          <a:prstGeom prst="rect">
            <a:avLst/>
          </a:prstGeom>
          <a:noFill/>
          <a:ln>
            <a:noFill/>
          </a:ln>
        </p:spPr>
      </p:pic>
      <p:pic>
        <p:nvPicPr>
          <p:cNvPr id="501" name="Google Shape;501;g34e6a128754_7_123" descr="Cursor with solid fill"/>
          <p:cNvPicPr preferRelativeResize="0"/>
          <p:nvPr/>
        </p:nvPicPr>
        <p:blipFill rotWithShape="1">
          <a:blip r:embed="rId6">
            <a:alphaModFix/>
          </a:blip>
          <a:srcRect/>
          <a:stretch/>
        </p:blipFill>
        <p:spPr>
          <a:xfrm>
            <a:off x="2651517" y="2183052"/>
            <a:ext cx="516155" cy="516155"/>
          </a:xfrm>
          <a:prstGeom prst="rect">
            <a:avLst/>
          </a:prstGeom>
          <a:noFill/>
          <a:ln>
            <a:noFill/>
          </a:ln>
        </p:spPr>
      </p:pic>
      <p:grpSp>
        <p:nvGrpSpPr>
          <p:cNvPr id="502" name="Google Shape;502;g34e6a128754_7_123"/>
          <p:cNvGrpSpPr/>
          <p:nvPr/>
        </p:nvGrpSpPr>
        <p:grpSpPr>
          <a:xfrm>
            <a:off x="2771803" y="1037466"/>
            <a:ext cx="3473700" cy="1114800"/>
            <a:chOff x="2783940" y="949241"/>
            <a:chExt cx="3473700" cy="1114800"/>
          </a:xfrm>
        </p:grpSpPr>
        <p:sp>
          <p:nvSpPr>
            <p:cNvPr id="503" name="Google Shape;503;g34e6a128754_7_123"/>
            <p:cNvSpPr/>
            <p:nvPr/>
          </p:nvSpPr>
          <p:spPr>
            <a:xfrm>
              <a:off x="2783940" y="949241"/>
              <a:ext cx="3473700" cy="1114800"/>
            </a:xfrm>
            <a:prstGeom prst="rect">
              <a:avLst/>
            </a:prstGeom>
            <a:solidFill>
              <a:srgbClr val="FFFDA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4" name="Google Shape;504;g34e6a128754_7_123"/>
            <p:cNvSpPr txBox="1"/>
            <p:nvPr/>
          </p:nvSpPr>
          <p:spPr>
            <a:xfrm>
              <a:off x="2789817" y="967438"/>
              <a:ext cx="2877300" cy="109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fr-FR" sz="1100" b="0" i="0" u="sng" strike="noStrike" cap="none">
                  <a:solidFill>
                    <a:srgbClr val="434343"/>
                  </a:solidFill>
                  <a:latin typeface="PT Sans"/>
                  <a:ea typeface="PT Sans"/>
                  <a:cs typeface="PT Sans"/>
                  <a:sym typeface="PT Sans"/>
                </a:rPr>
                <a:t>Calcul du niveau de risque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Aucun ami en ligne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Ami en ligne identique aux amis hors ligne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Quelques amis uniquement en ligne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30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Amis uniquement en ligne</a:t>
              </a:r>
              <a:endParaRPr sz="1100" b="0" i="0" u="none" strike="noStrike" cap="none">
                <a:solidFill>
                  <a:srgbClr val="434343"/>
                </a:solidFill>
                <a:latin typeface="PT Sans"/>
                <a:ea typeface="PT Sans"/>
                <a:cs typeface="PT Sans"/>
                <a:sym typeface="PT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g34e6a128754_7_233"/>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511" name="Google Shape;511;g34e6a128754_7_233"/>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Pratiques et profils</a:t>
            </a:r>
            <a:endParaRPr sz="2400" b="1" i="0" u="none" strike="noStrike" cap="none">
              <a:solidFill>
                <a:srgbClr val="434343"/>
              </a:solidFill>
              <a:latin typeface="PT Sans"/>
              <a:ea typeface="PT Sans"/>
              <a:cs typeface="PT Sans"/>
              <a:sym typeface="PT Sans"/>
            </a:endParaRPr>
          </a:p>
        </p:txBody>
      </p:sp>
      <p:grpSp>
        <p:nvGrpSpPr>
          <p:cNvPr id="512" name="Google Shape;512;g34e6a128754_7_233"/>
          <p:cNvGrpSpPr/>
          <p:nvPr/>
        </p:nvGrpSpPr>
        <p:grpSpPr>
          <a:xfrm>
            <a:off x="6390044" y="462209"/>
            <a:ext cx="2508511" cy="395925"/>
            <a:chOff x="6390044" y="462209"/>
            <a:chExt cx="2508511" cy="395925"/>
          </a:xfrm>
        </p:grpSpPr>
        <p:grpSp>
          <p:nvGrpSpPr>
            <p:cNvPr id="513" name="Google Shape;513;g34e6a128754_7_233"/>
            <p:cNvGrpSpPr/>
            <p:nvPr/>
          </p:nvGrpSpPr>
          <p:grpSpPr>
            <a:xfrm>
              <a:off x="6390044" y="462209"/>
              <a:ext cx="2508511" cy="395925"/>
              <a:chOff x="6368294" y="504470"/>
              <a:chExt cx="1505257" cy="336900"/>
            </a:xfrm>
          </p:grpSpPr>
          <p:sp>
            <p:nvSpPr>
              <p:cNvPr id="514" name="Google Shape;514;g34e6a128754_7_233"/>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5" name="Google Shape;515;g34e6a128754_7_233"/>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6" name="Google Shape;516;g34e6a128754_7_233"/>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17" name="Google Shape;517;g34e6a128754_7_233"/>
            <p:cNvGrpSpPr/>
            <p:nvPr/>
          </p:nvGrpSpPr>
          <p:grpSpPr>
            <a:xfrm>
              <a:off x="6455396" y="516209"/>
              <a:ext cx="1157094" cy="288042"/>
              <a:chOff x="6368294" y="504470"/>
              <a:chExt cx="694326" cy="245100"/>
            </a:xfrm>
          </p:grpSpPr>
          <p:sp>
            <p:nvSpPr>
              <p:cNvPr id="518" name="Google Shape;518;g34e6a128754_7_233"/>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9" name="Google Shape;519;g34e6a128754_7_233"/>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0" name="Google Shape;520;g34e6a128754_7_233"/>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21" name="Google Shape;521;g34e6a128754_7_233"/>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522" name="Google Shape;522;g34e6a128754_7_233"/>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523" name="Google Shape;523;g34e6a128754_7_233"/>
          <p:cNvGrpSpPr/>
          <p:nvPr/>
        </p:nvGrpSpPr>
        <p:grpSpPr>
          <a:xfrm>
            <a:off x="577797" y="1037470"/>
            <a:ext cx="7741433" cy="648869"/>
            <a:chOff x="577797" y="982843"/>
            <a:chExt cx="7741433" cy="648869"/>
          </a:xfrm>
        </p:grpSpPr>
        <p:grpSp>
          <p:nvGrpSpPr>
            <p:cNvPr id="524" name="Google Shape;524;g34e6a128754_7_233"/>
            <p:cNvGrpSpPr/>
            <p:nvPr/>
          </p:nvGrpSpPr>
          <p:grpSpPr>
            <a:xfrm>
              <a:off x="6129676" y="1343712"/>
              <a:ext cx="1146000" cy="288000"/>
              <a:chOff x="11619040" y="1306912"/>
              <a:chExt cx="1146000" cy="288000"/>
            </a:xfrm>
          </p:grpSpPr>
          <p:sp>
            <p:nvSpPr>
              <p:cNvPr id="525" name="Google Shape;525;g34e6a128754_7_233"/>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6" name="Google Shape;526;g34e6a128754_7_233"/>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Google Shape;527;g34e6a128754_7_233"/>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528" name="Google Shape;528;g34e6a128754_7_233"/>
            <p:cNvGrpSpPr/>
            <p:nvPr/>
          </p:nvGrpSpPr>
          <p:grpSpPr>
            <a:xfrm>
              <a:off x="577797" y="1343712"/>
              <a:ext cx="3176171" cy="288000"/>
              <a:chOff x="577797" y="1343712"/>
              <a:chExt cx="3176171" cy="288000"/>
            </a:xfrm>
          </p:grpSpPr>
          <p:grpSp>
            <p:nvGrpSpPr>
              <p:cNvPr id="529" name="Google Shape;529;g34e6a128754_7_233"/>
              <p:cNvGrpSpPr/>
              <p:nvPr/>
            </p:nvGrpSpPr>
            <p:grpSpPr>
              <a:xfrm>
                <a:off x="2099768" y="1343712"/>
                <a:ext cx="1654200" cy="288000"/>
                <a:chOff x="7569499" y="1312802"/>
                <a:chExt cx="1654200" cy="288000"/>
              </a:xfrm>
            </p:grpSpPr>
            <p:sp>
              <p:nvSpPr>
                <p:cNvPr id="530" name="Google Shape;530;g34e6a128754_7_233"/>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1" name="Google Shape;531;g34e6a128754_7_233"/>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Google Shape;532;g34e6a128754_7_233"/>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533" name="Google Shape;533;g34e6a128754_7_233"/>
              <p:cNvGrpSpPr/>
              <p:nvPr/>
            </p:nvGrpSpPr>
            <p:grpSpPr>
              <a:xfrm>
                <a:off x="577797" y="1343712"/>
                <a:ext cx="1445700" cy="288000"/>
                <a:chOff x="6016572" y="1312802"/>
                <a:chExt cx="1445700" cy="288000"/>
              </a:xfrm>
            </p:grpSpPr>
            <p:sp>
              <p:nvSpPr>
                <p:cNvPr id="534" name="Google Shape;534;g34e6a128754_7_233"/>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5" name="Google Shape;535;g34e6a128754_7_233"/>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6" name="Google Shape;536;g34e6a128754_7_233"/>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537" name="Google Shape;537;g34e6a128754_7_233"/>
            <p:cNvGrpSpPr/>
            <p:nvPr/>
          </p:nvGrpSpPr>
          <p:grpSpPr>
            <a:xfrm>
              <a:off x="6129676" y="982843"/>
              <a:ext cx="2189554" cy="288000"/>
              <a:chOff x="6214071" y="982843"/>
              <a:chExt cx="2189554" cy="288000"/>
            </a:xfrm>
          </p:grpSpPr>
          <p:grpSp>
            <p:nvGrpSpPr>
              <p:cNvPr id="538" name="Google Shape;538;g34e6a128754_7_233"/>
              <p:cNvGrpSpPr/>
              <p:nvPr/>
            </p:nvGrpSpPr>
            <p:grpSpPr>
              <a:xfrm>
                <a:off x="7266925" y="982843"/>
                <a:ext cx="1136700" cy="288000"/>
                <a:chOff x="10394731" y="1300562"/>
                <a:chExt cx="1136700" cy="288000"/>
              </a:xfrm>
            </p:grpSpPr>
            <p:sp>
              <p:nvSpPr>
                <p:cNvPr id="539" name="Google Shape;539;g34e6a128754_7_233"/>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0" name="Google Shape;540;g34e6a128754_7_233"/>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1" name="Google Shape;541;g34e6a128754_7_233"/>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542" name="Google Shape;542;g34e6a128754_7_233"/>
              <p:cNvGrpSpPr/>
              <p:nvPr/>
            </p:nvGrpSpPr>
            <p:grpSpPr>
              <a:xfrm>
                <a:off x="6214071" y="982843"/>
                <a:ext cx="976500" cy="288000"/>
                <a:chOff x="9310533" y="1300562"/>
                <a:chExt cx="976500" cy="288000"/>
              </a:xfrm>
            </p:grpSpPr>
            <p:sp>
              <p:nvSpPr>
                <p:cNvPr id="543" name="Google Shape;543;g34e6a128754_7_233"/>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4" name="Google Shape;544;g34e6a128754_7_233"/>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5" name="Google Shape;545;g34e6a128754_7_233"/>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546" name="Google Shape;546;g34e6a128754_7_233"/>
            <p:cNvGrpSpPr/>
            <p:nvPr/>
          </p:nvGrpSpPr>
          <p:grpSpPr>
            <a:xfrm>
              <a:off x="577797" y="982843"/>
              <a:ext cx="5333967" cy="288000"/>
              <a:chOff x="577797" y="982843"/>
              <a:chExt cx="5333967" cy="288000"/>
            </a:xfrm>
          </p:grpSpPr>
          <p:grpSp>
            <p:nvGrpSpPr>
              <p:cNvPr id="547" name="Google Shape;547;g34e6a128754_7_233"/>
              <p:cNvGrpSpPr/>
              <p:nvPr/>
            </p:nvGrpSpPr>
            <p:grpSpPr>
              <a:xfrm>
                <a:off x="3048385" y="982843"/>
                <a:ext cx="1445700" cy="288000"/>
                <a:chOff x="3044419" y="1312802"/>
                <a:chExt cx="1445700" cy="288000"/>
              </a:xfrm>
            </p:grpSpPr>
            <p:sp>
              <p:nvSpPr>
                <p:cNvPr id="548" name="Google Shape;548;g34e6a128754_7_233"/>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9" name="Google Shape;549;g34e6a128754_7_233"/>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0" name="Google Shape;550;g34e6a128754_7_233"/>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551" name="Google Shape;551;g34e6a128754_7_233"/>
              <p:cNvGrpSpPr/>
              <p:nvPr/>
            </p:nvGrpSpPr>
            <p:grpSpPr>
              <a:xfrm>
                <a:off x="4574964" y="982843"/>
                <a:ext cx="1336800" cy="288000"/>
                <a:chOff x="4576302" y="1312802"/>
                <a:chExt cx="1336800" cy="288000"/>
              </a:xfrm>
            </p:grpSpPr>
            <p:sp>
              <p:nvSpPr>
                <p:cNvPr id="552" name="Google Shape;552;g34e6a128754_7_233"/>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3" name="Google Shape;553;g34e6a128754_7_233"/>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4" name="Google Shape;554;g34e6a128754_7_233"/>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555" name="Google Shape;555;g34e6a128754_7_233"/>
              <p:cNvGrpSpPr/>
              <p:nvPr/>
            </p:nvGrpSpPr>
            <p:grpSpPr>
              <a:xfrm>
                <a:off x="1778166" y="982843"/>
                <a:ext cx="1189200" cy="288000"/>
                <a:chOff x="1789279" y="1312802"/>
                <a:chExt cx="1189200" cy="288000"/>
              </a:xfrm>
            </p:grpSpPr>
            <p:sp>
              <p:nvSpPr>
                <p:cNvPr id="556" name="Google Shape;556;g34e6a128754_7_233"/>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7" name="Google Shape;557;g34e6a128754_7_233"/>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8" name="Google Shape;558;g34e6a128754_7_233"/>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559" name="Google Shape;559;g34e6a128754_7_233"/>
              <p:cNvGrpSpPr/>
              <p:nvPr/>
            </p:nvGrpSpPr>
            <p:grpSpPr>
              <a:xfrm>
                <a:off x="577797" y="982843"/>
                <a:ext cx="1119600" cy="288000"/>
                <a:chOff x="579135" y="1312802"/>
                <a:chExt cx="1119600" cy="288000"/>
              </a:xfrm>
            </p:grpSpPr>
            <p:sp>
              <p:nvSpPr>
                <p:cNvPr id="560" name="Google Shape;560;g34e6a128754_7_233"/>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1" name="Google Shape;561;g34e6a128754_7_233"/>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2" name="Google Shape;562;g34e6a128754_7_233"/>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pic>
        <p:nvPicPr>
          <p:cNvPr id="563" name="Google Shape;563;g34e6a128754_7_233" descr="Information outline"/>
          <p:cNvPicPr preferRelativeResize="0"/>
          <p:nvPr/>
        </p:nvPicPr>
        <p:blipFill rotWithShape="1">
          <a:blip r:embed="rId4">
            <a:alphaModFix/>
          </a:blip>
          <a:srcRect/>
          <a:stretch/>
        </p:blipFill>
        <p:spPr>
          <a:xfrm>
            <a:off x="2559887" y="2165615"/>
            <a:ext cx="243725" cy="243725"/>
          </a:xfrm>
          <a:prstGeom prst="rect">
            <a:avLst/>
          </a:prstGeom>
          <a:noFill/>
          <a:ln>
            <a:noFill/>
          </a:ln>
        </p:spPr>
      </p:pic>
      <p:sp>
        <p:nvSpPr>
          <p:cNvPr id="564" name="Google Shape;564;g34e6a128754_7_233"/>
          <p:cNvSpPr/>
          <p:nvPr/>
        </p:nvSpPr>
        <p:spPr>
          <a:xfrm>
            <a:off x="3285731" y="2319275"/>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5" name="Google Shape;565;g34e6a128754_7_233"/>
          <p:cNvSpPr/>
          <p:nvPr/>
        </p:nvSpPr>
        <p:spPr>
          <a:xfrm>
            <a:off x="3285732" y="2319275"/>
            <a:ext cx="850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6" name="Google Shape;566;g34e6a128754_7_233"/>
          <p:cNvSpPr txBox="1"/>
          <p:nvPr/>
        </p:nvSpPr>
        <p:spPr>
          <a:xfrm>
            <a:off x="595326" y="2244725"/>
            <a:ext cx="2138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Socialisation en ligne</a:t>
            </a:r>
            <a:endParaRPr sz="1400" b="0" i="0" u="none" strike="noStrike" cap="none">
              <a:solidFill>
                <a:srgbClr val="000000"/>
              </a:solidFill>
              <a:latin typeface="Arial"/>
              <a:ea typeface="Arial"/>
              <a:cs typeface="Arial"/>
              <a:sym typeface="Arial"/>
            </a:endParaRPr>
          </a:p>
        </p:txBody>
      </p:sp>
      <p:sp>
        <p:nvSpPr>
          <p:cNvPr id="567" name="Google Shape;567;g34e6a128754_7_233"/>
          <p:cNvSpPr txBox="1"/>
          <p:nvPr/>
        </p:nvSpPr>
        <p:spPr>
          <a:xfrm>
            <a:off x="4687712" y="224472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568" name="Google Shape;568;g34e6a128754_7_233"/>
          <p:cNvSpPr/>
          <p:nvPr/>
        </p:nvSpPr>
        <p:spPr>
          <a:xfrm>
            <a:off x="5260371" y="2306075"/>
            <a:ext cx="216000" cy="216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9" name="Google Shape;569;g34e6a128754_7_233"/>
          <p:cNvSpPr/>
          <p:nvPr/>
        </p:nvSpPr>
        <p:spPr>
          <a:xfrm>
            <a:off x="5489902" y="2306075"/>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70" name="Google Shape;570;g34e6a128754_7_233"/>
          <p:cNvGrpSpPr/>
          <p:nvPr/>
        </p:nvGrpSpPr>
        <p:grpSpPr>
          <a:xfrm>
            <a:off x="577801" y="3850463"/>
            <a:ext cx="5110576" cy="338700"/>
            <a:chOff x="577801" y="3244948"/>
            <a:chExt cx="5110576" cy="338700"/>
          </a:xfrm>
        </p:grpSpPr>
        <p:sp>
          <p:nvSpPr>
            <p:cNvPr id="571" name="Google Shape;571;g34e6a128754_7_233"/>
            <p:cNvSpPr/>
            <p:nvPr/>
          </p:nvSpPr>
          <p:spPr>
            <a:xfrm>
              <a:off x="3268206" y="3319498"/>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2" name="Google Shape;572;g34e6a128754_7_233"/>
            <p:cNvSpPr/>
            <p:nvPr/>
          </p:nvSpPr>
          <p:spPr>
            <a:xfrm>
              <a:off x="3268207" y="3319498"/>
              <a:ext cx="10101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3" name="Google Shape;573;g34e6a128754_7_233"/>
            <p:cNvSpPr txBox="1"/>
            <p:nvPr/>
          </p:nvSpPr>
          <p:spPr>
            <a:xfrm>
              <a:off x="577801" y="3244948"/>
              <a:ext cx="25428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fr-FR" sz="1600" b="0" i="0" u="none" strike="noStrike" cap="none">
                  <a:solidFill>
                    <a:srgbClr val="434343"/>
                  </a:solidFill>
                  <a:latin typeface="PT Sans"/>
                  <a:ea typeface="PT Sans"/>
                  <a:cs typeface="PT Sans"/>
                  <a:sym typeface="PT Sans"/>
                </a:rPr>
                <a:t>Contenu partagé</a:t>
              </a:r>
              <a:endParaRPr sz="1600" b="0" i="0" u="none" strike="noStrike" cap="none">
                <a:solidFill>
                  <a:srgbClr val="434343"/>
                </a:solidFill>
                <a:latin typeface="PT Sans"/>
                <a:ea typeface="PT Sans"/>
                <a:cs typeface="PT Sans"/>
                <a:sym typeface="PT Sans"/>
              </a:endParaRPr>
            </a:p>
          </p:txBody>
        </p:sp>
        <p:sp>
          <p:nvSpPr>
            <p:cNvPr id="574" name="Google Shape;574;g34e6a128754_7_233"/>
            <p:cNvSpPr txBox="1"/>
            <p:nvPr/>
          </p:nvSpPr>
          <p:spPr>
            <a:xfrm>
              <a:off x="4670187" y="3244948"/>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sp>
          <p:nvSpPr>
            <p:cNvPr id="575" name="Google Shape;575;g34e6a128754_7_233"/>
            <p:cNvSpPr/>
            <p:nvPr/>
          </p:nvSpPr>
          <p:spPr>
            <a:xfrm>
              <a:off x="5242846" y="3306298"/>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6" name="Google Shape;576;g34e6a128754_7_233"/>
            <p:cNvSpPr/>
            <p:nvPr/>
          </p:nvSpPr>
          <p:spPr>
            <a:xfrm>
              <a:off x="5472377" y="3306298"/>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577" name="Google Shape;577;g34e6a128754_7_233" descr="Information outline"/>
          <p:cNvPicPr preferRelativeResize="0"/>
          <p:nvPr/>
        </p:nvPicPr>
        <p:blipFill rotWithShape="1">
          <a:blip r:embed="rId4">
            <a:alphaModFix/>
          </a:blip>
          <a:srcRect/>
          <a:stretch/>
        </p:blipFill>
        <p:spPr>
          <a:xfrm>
            <a:off x="2092786" y="3694865"/>
            <a:ext cx="243725" cy="243725"/>
          </a:xfrm>
          <a:prstGeom prst="rect">
            <a:avLst/>
          </a:prstGeom>
          <a:noFill/>
          <a:ln>
            <a:noFill/>
          </a:ln>
        </p:spPr>
      </p:pic>
      <p:pic>
        <p:nvPicPr>
          <p:cNvPr id="578" name="Google Shape;578;g34e6a128754_7_233" descr="Information outline"/>
          <p:cNvPicPr preferRelativeResize="0"/>
          <p:nvPr/>
        </p:nvPicPr>
        <p:blipFill rotWithShape="1">
          <a:blip r:embed="rId4">
            <a:alphaModFix/>
          </a:blip>
          <a:srcRect/>
          <a:stretch/>
        </p:blipFill>
        <p:spPr>
          <a:xfrm>
            <a:off x="2055761" y="5348432"/>
            <a:ext cx="243725" cy="243725"/>
          </a:xfrm>
          <a:prstGeom prst="rect">
            <a:avLst/>
          </a:prstGeom>
          <a:noFill/>
          <a:ln>
            <a:noFill/>
          </a:ln>
        </p:spPr>
      </p:pic>
      <p:grpSp>
        <p:nvGrpSpPr>
          <p:cNvPr id="579" name="Google Shape;579;g34e6a128754_7_233"/>
          <p:cNvGrpSpPr/>
          <p:nvPr/>
        </p:nvGrpSpPr>
        <p:grpSpPr>
          <a:xfrm>
            <a:off x="6216692" y="2058951"/>
            <a:ext cx="5110577" cy="524474"/>
            <a:chOff x="6257517" y="2058951"/>
            <a:chExt cx="5110577" cy="524474"/>
          </a:xfrm>
        </p:grpSpPr>
        <p:sp>
          <p:nvSpPr>
            <p:cNvPr id="580" name="Google Shape;580;g34e6a128754_7_233"/>
            <p:cNvSpPr/>
            <p:nvPr/>
          </p:nvSpPr>
          <p:spPr>
            <a:xfrm>
              <a:off x="8947923" y="2319275"/>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1" name="Google Shape;581;g34e6a128754_7_233"/>
            <p:cNvSpPr/>
            <p:nvPr/>
          </p:nvSpPr>
          <p:spPr>
            <a:xfrm>
              <a:off x="8947924" y="2319275"/>
              <a:ext cx="3399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2" name="Google Shape;582;g34e6a128754_7_233"/>
            <p:cNvSpPr txBox="1"/>
            <p:nvPr/>
          </p:nvSpPr>
          <p:spPr>
            <a:xfrm>
              <a:off x="6257517" y="2244725"/>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Protection vs Accessibilité</a:t>
              </a:r>
              <a:endParaRPr sz="1400" b="0" i="0" u="none" strike="noStrike" cap="none">
                <a:solidFill>
                  <a:srgbClr val="000000"/>
                </a:solidFill>
                <a:latin typeface="Arial"/>
                <a:ea typeface="Arial"/>
                <a:cs typeface="Arial"/>
                <a:sym typeface="Arial"/>
              </a:endParaRPr>
            </a:p>
          </p:txBody>
        </p:sp>
        <p:sp>
          <p:nvSpPr>
            <p:cNvPr id="583" name="Google Shape;583;g34e6a128754_7_233"/>
            <p:cNvSpPr txBox="1"/>
            <p:nvPr/>
          </p:nvSpPr>
          <p:spPr>
            <a:xfrm>
              <a:off x="10349904" y="224472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sp>
          <p:nvSpPr>
            <p:cNvPr id="584" name="Google Shape;584;g34e6a128754_7_233"/>
            <p:cNvSpPr/>
            <p:nvPr/>
          </p:nvSpPr>
          <p:spPr>
            <a:xfrm>
              <a:off x="10922563" y="2306075"/>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5" name="Google Shape;585;g34e6a128754_7_233"/>
            <p:cNvSpPr/>
            <p:nvPr/>
          </p:nvSpPr>
          <p:spPr>
            <a:xfrm>
              <a:off x="11152094" y="2306075"/>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586" name="Google Shape;586;g34e6a128754_7_233" descr="Information outline"/>
            <p:cNvPicPr preferRelativeResize="0"/>
            <p:nvPr/>
          </p:nvPicPr>
          <p:blipFill rotWithShape="1">
            <a:blip r:embed="rId4">
              <a:alphaModFix/>
            </a:blip>
            <a:srcRect/>
            <a:stretch/>
          </p:blipFill>
          <p:spPr>
            <a:xfrm>
              <a:off x="8569276" y="2058951"/>
              <a:ext cx="243725" cy="243725"/>
            </a:xfrm>
            <a:prstGeom prst="rect">
              <a:avLst/>
            </a:prstGeom>
            <a:noFill/>
            <a:ln>
              <a:noFill/>
            </a:ln>
          </p:spPr>
        </p:pic>
      </p:grpSp>
      <p:grpSp>
        <p:nvGrpSpPr>
          <p:cNvPr id="587" name="Google Shape;587;g34e6a128754_7_233"/>
          <p:cNvGrpSpPr/>
          <p:nvPr/>
        </p:nvGrpSpPr>
        <p:grpSpPr>
          <a:xfrm>
            <a:off x="6216692" y="3722290"/>
            <a:ext cx="5110577" cy="466872"/>
            <a:chOff x="6216692" y="3722290"/>
            <a:chExt cx="5110577" cy="466872"/>
          </a:xfrm>
        </p:grpSpPr>
        <p:grpSp>
          <p:nvGrpSpPr>
            <p:cNvPr id="588" name="Google Shape;588;g34e6a128754_7_233"/>
            <p:cNvGrpSpPr/>
            <p:nvPr/>
          </p:nvGrpSpPr>
          <p:grpSpPr>
            <a:xfrm>
              <a:off x="6216692" y="3850463"/>
              <a:ext cx="5110577" cy="338700"/>
              <a:chOff x="6239992" y="3182436"/>
              <a:chExt cx="5110577" cy="338700"/>
            </a:xfrm>
          </p:grpSpPr>
          <p:sp>
            <p:nvSpPr>
              <p:cNvPr id="589" name="Google Shape;589;g34e6a128754_7_233"/>
              <p:cNvSpPr/>
              <p:nvPr/>
            </p:nvSpPr>
            <p:spPr>
              <a:xfrm>
                <a:off x="8930398" y="3256986"/>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0" name="Google Shape;590;g34e6a128754_7_233"/>
              <p:cNvSpPr/>
              <p:nvPr/>
            </p:nvSpPr>
            <p:spPr>
              <a:xfrm>
                <a:off x="8930399" y="3256986"/>
                <a:ext cx="8310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Google Shape;591;g34e6a128754_7_233"/>
              <p:cNvSpPr txBox="1"/>
              <p:nvPr/>
            </p:nvSpPr>
            <p:spPr>
              <a:xfrm>
                <a:off x="6239992" y="3182435"/>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saines</a:t>
                </a:r>
                <a:endParaRPr sz="1400" b="0" i="0" u="none" strike="noStrike" cap="none">
                  <a:solidFill>
                    <a:srgbClr val="000000"/>
                  </a:solidFill>
                  <a:latin typeface="Arial"/>
                  <a:ea typeface="Arial"/>
                  <a:cs typeface="Arial"/>
                  <a:sym typeface="Arial"/>
                </a:endParaRPr>
              </a:p>
            </p:txBody>
          </p:sp>
          <p:sp>
            <p:nvSpPr>
              <p:cNvPr id="592" name="Google Shape;592;g34e6a128754_7_233"/>
              <p:cNvSpPr txBox="1"/>
              <p:nvPr/>
            </p:nvSpPr>
            <p:spPr>
              <a:xfrm>
                <a:off x="10332379" y="318243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66%</a:t>
                </a:r>
                <a:endParaRPr sz="1600" b="0" i="0" u="none" strike="noStrike" cap="none">
                  <a:solidFill>
                    <a:srgbClr val="434343"/>
                  </a:solidFill>
                  <a:latin typeface="PT Sans"/>
                  <a:ea typeface="PT Sans"/>
                  <a:cs typeface="PT Sans"/>
                  <a:sym typeface="PT Sans"/>
                </a:endParaRPr>
              </a:p>
            </p:txBody>
          </p:sp>
          <p:sp>
            <p:nvSpPr>
              <p:cNvPr id="593" name="Google Shape;593;g34e6a128754_7_233"/>
              <p:cNvSpPr/>
              <p:nvPr/>
            </p:nvSpPr>
            <p:spPr>
              <a:xfrm>
                <a:off x="10905038" y="3243785"/>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Google Shape;594;g34e6a128754_7_233"/>
              <p:cNvSpPr/>
              <p:nvPr/>
            </p:nvSpPr>
            <p:spPr>
              <a:xfrm>
                <a:off x="11134569" y="3243785"/>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595" name="Google Shape;595;g34e6a128754_7_233" descr="Information outline"/>
            <p:cNvPicPr preferRelativeResize="0"/>
            <p:nvPr/>
          </p:nvPicPr>
          <p:blipFill rotWithShape="1">
            <a:blip r:embed="rId4">
              <a:alphaModFix/>
            </a:blip>
            <a:srcRect/>
            <a:stretch/>
          </p:blipFill>
          <p:spPr>
            <a:xfrm>
              <a:off x="7722555" y="3722290"/>
              <a:ext cx="243725" cy="243725"/>
            </a:xfrm>
            <a:prstGeom prst="rect">
              <a:avLst/>
            </a:prstGeom>
            <a:noFill/>
            <a:ln>
              <a:noFill/>
            </a:ln>
          </p:spPr>
        </p:pic>
      </p:grpSp>
      <p:sp>
        <p:nvSpPr>
          <p:cNvPr id="596" name="Google Shape;596;g34e6a128754_7_233"/>
          <p:cNvSpPr/>
          <p:nvPr/>
        </p:nvSpPr>
        <p:spPr>
          <a:xfrm>
            <a:off x="3285731" y="5653900"/>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Google Shape;597;g34e6a128754_7_233"/>
          <p:cNvSpPr/>
          <p:nvPr/>
        </p:nvSpPr>
        <p:spPr>
          <a:xfrm>
            <a:off x="3285732" y="5653900"/>
            <a:ext cx="850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8" name="Google Shape;598;g34e6a128754_7_233"/>
          <p:cNvSpPr txBox="1"/>
          <p:nvPr/>
        </p:nvSpPr>
        <p:spPr>
          <a:xfrm>
            <a:off x="595325" y="5456200"/>
            <a:ext cx="1654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Présen</a:t>
            </a:r>
            <a:r>
              <a:rPr lang="fr-FR" sz="1600">
                <a:solidFill>
                  <a:srgbClr val="434343"/>
                </a:solidFill>
                <a:latin typeface="PT Sans"/>
                <a:ea typeface="PT Sans"/>
                <a:cs typeface="PT Sans"/>
                <a:sym typeface="PT Sans"/>
              </a:rPr>
              <a:t>ce</a:t>
            </a:r>
            <a:r>
              <a:rPr lang="fr-FR" sz="1600" b="0" i="0" u="none" strike="noStrike" cap="none">
                <a:solidFill>
                  <a:srgbClr val="434343"/>
                </a:solidFill>
                <a:latin typeface="PT Sans"/>
                <a:ea typeface="PT Sans"/>
                <a:cs typeface="PT Sans"/>
                <a:sym typeface="PT Sans"/>
              </a:rPr>
              <a:t> sur les réseaux sociaux</a:t>
            </a:r>
            <a:endParaRPr sz="1400" b="0" i="0" u="none" strike="noStrike" cap="none">
              <a:solidFill>
                <a:srgbClr val="000000"/>
              </a:solidFill>
              <a:latin typeface="Arial"/>
              <a:ea typeface="Arial"/>
              <a:cs typeface="Arial"/>
              <a:sym typeface="Arial"/>
            </a:endParaRPr>
          </a:p>
        </p:txBody>
      </p:sp>
      <p:sp>
        <p:nvSpPr>
          <p:cNvPr id="599" name="Google Shape;599;g34e6a128754_7_233"/>
          <p:cNvSpPr txBox="1"/>
          <p:nvPr/>
        </p:nvSpPr>
        <p:spPr>
          <a:xfrm>
            <a:off x="4687712" y="557935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600" name="Google Shape;600;g34e6a128754_7_233"/>
          <p:cNvSpPr/>
          <p:nvPr/>
        </p:nvSpPr>
        <p:spPr>
          <a:xfrm>
            <a:off x="5260371" y="5640700"/>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1" name="Google Shape;601;g34e6a128754_7_233"/>
          <p:cNvSpPr/>
          <p:nvPr/>
        </p:nvSpPr>
        <p:spPr>
          <a:xfrm>
            <a:off x="5489902" y="5640700"/>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02" name="Google Shape;602;g34e6a128754_7_233"/>
          <p:cNvGrpSpPr/>
          <p:nvPr/>
        </p:nvGrpSpPr>
        <p:grpSpPr>
          <a:xfrm>
            <a:off x="6216692" y="5456226"/>
            <a:ext cx="5110577" cy="461824"/>
            <a:chOff x="6257517" y="5456226"/>
            <a:chExt cx="5110577" cy="461824"/>
          </a:xfrm>
        </p:grpSpPr>
        <p:pic>
          <p:nvPicPr>
            <p:cNvPr id="603" name="Google Shape;603;g34e6a128754_7_233" descr="Information outline"/>
            <p:cNvPicPr preferRelativeResize="0"/>
            <p:nvPr/>
          </p:nvPicPr>
          <p:blipFill rotWithShape="1">
            <a:blip r:embed="rId4">
              <a:alphaModFix/>
            </a:blip>
            <a:srcRect/>
            <a:stretch/>
          </p:blipFill>
          <p:spPr>
            <a:xfrm>
              <a:off x="7966267" y="5456226"/>
              <a:ext cx="243725" cy="243725"/>
            </a:xfrm>
            <a:prstGeom prst="rect">
              <a:avLst/>
            </a:prstGeom>
            <a:noFill/>
            <a:ln>
              <a:noFill/>
            </a:ln>
          </p:spPr>
        </p:pic>
        <p:sp>
          <p:nvSpPr>
            <p:cNvPr id="604" name="Google Shape;604;g34e6a128754_7_233"/>
            <p:cNvSpPr/>
            <p:nvPr/>
          </p:nvSpPr>
          <p:spPr>
            <a:xfrm>
              <a:off x="8947923" y="5653900"/>
              <a:ext cx="12891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5" name="Google Shape;605;g34e6a128754_7_233"/>
            <p:cNvSpPr/>
            <p:nvPr/>
          </p:nvSpPr>
          <p:spPr>
            <a:xfrm>
              <a:off x="8947924" y="5653900"/>
              <a:ext cx="3399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6" name="Google Shape;606;g34e6a128754_7_233"/>
            <p:cNvSpPr txBox="1"/>
            <p:nvPr/>
          </p:nvSpPr>
          <p:spPr>
            <a:xfrm>
              <a:off x="6257517" y="5579350"/>
              <a:ext cx="247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Pratiques à risque</a:t>
              </a:r>
              <a:endParaRPr sz="1400" b="0" i="0" u="none" strike="noStrike" cap="none">
                <a:solidFill>
                  <a:srgbClr val="000000"/>
                </a:solidFill>
                <a:latin typeface="Arial"/>
                <a:ea typeface="Arial"/>
                <a:cs typeface="Arial"/>
                <a:sym typeface="Arial"/>
              </a:endParaRPr>
            </a:p>
          </p:txBody>
        </p:sp>
        <p:sp>
          <p:nvSpPr>
            <p:cNvPr id="607" name="Google Shape;607;g34e6a128754_7_233"/>
            <p:cNvSpPr txBox="1"/>
            <p:nvPr/>
          </p:nvSpPr>
          <p:spPr>
            <a:xfrm>
              <a:off x="10349904" y="557935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sp>
          <p:nvSpPr>
            <p:cNvPr id="608" name="Google Shape;608;g34e6a128754_7_233"/>
            <p:cNvSpPr/>
            <p:nvPr/>
          </p:nvSpPr>
          <p:spPr>
            <a:xfrm>
              <a:off x="10922563" y="5640700"/>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9" name="Google Shape;609;g34e6a128754_7_233"/>
            <p:cNvSpPr/>
            <p:nvPr/>
          </p:nvSpPr>
          <p:spPr>
            <a:xfrm>
              <a:off x="11152094" y="5640700"/>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610" name="Google Shape;610;g34e6a128754_7_233" descr="Badge Follow outline"/>
          <p:cNvPicPr preferRelativeResize="0"/>
          <p:nvPr/>
        </p:nvPicPr>
        <p:blipFill rotWithShape="1">
          <a:blip r:embed="rId5">
            <a:alphaModFix/>
          </a:blip>
          <a:srcRect/>
          <a:stretch/>
        </p:blipFill>
        <p:spPr>
          <a:xfrm>
            <a:off x="5723774" y="5579425"/>
            <a:ext cx="338554" cy="338554"/>
          </a:xfrm>
          <a:prstGeom prst="rect">
            <a:avLst/>
          </a:prstGeom>
          <a:noFill/>
          <a:ln>
            <a:noFill/>
          </a:ln>
        </p:spPr>
      </p:pic>
      <p:grpSp>
        <p:nvGrpSpPr>
          <p:cNvPr id="611" name="Google Shape;611;g34e6a128754_7_233"/>
          <p:cNvGrpSpPr/>
          <p:nvPr/>
        </p:nvGrpSpPr>
        <p:grpSpPr>
          <a:xfrm>
            <a:off x="5363460" y="3311603"/>
            <a:ext cx="2004900" cy="539100"/>
            <a:chOff x="6113687" y="2454381"/>
            <a:chExt cx="2004900" cy="539100"/>
          </a:xfrm>
        </p:grpSpPr>
        <p:sp>
          <p:nvSpPr>
            <p:cNvPr id="612" name="Google Shape;612;g34e6a128754_7_233"/>
            <p:cNvSpPr/>
            <p:nvPr/>
          </p:nvSpPr>
          <p:spPr>
            <a:xfrm>
              <a:off x="6113687" y="2454381"/>
              <a:ext cx="2004900" cy="539100"/>
            </a:xfrm>
            <a:prstGeom prst="rect">
              <a:avLst/>
            </a:prstGeom>
            <a:solidFill>
              <a:srgbClr val="FFFDA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Google Shape;613;g34e6a128754_7_233"/>
            <p:cNvSpPr txBox="1"/>
            <p:nvPr/>
          </p:nvSpPr>
          <p:spPr>
            <a:xfrm>
              <a:off x="6136202" y="2499814"/>
              <a:ext cx="1205700" cy="4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Vs. Moy. Nat.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Vs. Année Prec. : </a:t>
              </a:r>
              <a:endParaRPr sz="1100" b="0" i="0" u="none" strike="noStrike" cap="none">
                <a:solidFill>
                  <a:srgbClr val="434343"/>
                </a:solidFill>
                <a:latin typeface="PT Sans"/>
                <a:ea typeface="PT Sans"/>
                <a:cs typeface="PT Sans"/>
                <a:sym typeface="PT Sans"/>
              </a:endParaRPr>
            </a:p>
          </p:txBody>
        </p:sp>
        <p:sp>
          <p:nvSpPr>
            <p:cNvPr id="614" name="Google Shape;614;g34e6a128754_7_233"/>
            <p:cNvSpPr/>
            <p:nvPr/>
          </p:nvSpPr>
          <p:spPr>
            <a:xfrm>
              <a:off x="7804015" y="2514400"/>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5" name="Google Shape;615;g34e6a128754_7_233"/>
            <p:cNvSpPr/>
            <p:nvPr/>
          </p:nvSpPr>
          <p:spPr>
            <a:xfrm>
              <a:off x="7804015" y="273818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6" name="Google Shape;616;g34e6a128754_7_233"/>
            <p:cNvSpPr txBox="1"/>
            <p:nvPr/>
          </p:nvSpPr>
          <p:spPr>
            <a:xfrm>
              <a:off x="7336663" y="2487723"/>
              <a:ext cx="5373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434343"/>
                  </a:solidFill>
                  <a:latin typeface="PT Sans"/>
                  <a:ea typeface="PT Sans"/>
                  <a:cs typeface="PT Sans"/>
                  <a:sym typeface="PT Sans"/>
                </a:rPr>
                <a:t>+10%</a:t>
              </a:r>
              <a:endParaRPr sz="1100" b="1" i="0" u="none" strike="noStrike" cap="none">
                <a:solidFill>
                  <a:srgbClr val="434343"/>
                </a:solidFill>
                <a:latin typeface="PT Sans"/>
                <a:ea typeface="PT Sans"/>
                <a:cs typeface="PT Sans"/>
                <a:sym typeface="PT Sans"/>
              </a:endParaRPr>
            </a:p>
          </p:txBody>
        </p:sp>
        <p:sp>
          <p:nvSpPr>
            <p:cNvPr id="617" name="Google Shape;617;g34e6a128754_7_233"/>
            <p:cNvSpPr txBox="1"/>
            <p:nvPr/>
          </p:nvSpPr>
          <p:spPr>
            <a:xfrm>
              <a:off x="7336662" y="2700651"/>
              <a:ext cx="5373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fr-FR" sz="1100" b="1" i="0" u="none" strike="noStrike" cap="none">
                  <a:solidFill>
                    <a:srgbClr val="434343"/>
                  </a:solidFill>
                  <a:latin typeface="PT Sans"/>
                  <a:ea typeface="PT Sans"/>
                  <a:cs typeface="PT Sans"/>
                  <a:sym typeface="PT Sans"/>
                </a:rPr>
                <a:t>+15%</a:t>
              </a:r>
              <a:endParaRPr sz="1100" b="1" i="0" u="none" strike="noStrike" cap="none">
                <a:solidFill>
                  <a:srgbClr val="434343"/>
                </a:solidFill>
                <a:latin typeface="PT Sans"/>
                <a:ea typeface="PT Sans"/>
                <a:cs typeface="PT Sans"/>
                <a:sym typeface="PT Sans"/>
              </a:endParaRPr>
            </a:p>
          </p:txBody>
        </p:sp>
      </p:grpSp>
      <p:pic>
        <p:nvPicPr>
          <p:cNvPr id="618" name="Google Shape;618;g34e6a128754_7_233" descr="Cursor with solid fill"/>
          <p:cNvPicPr preferRelativeResize="0"/>
          <p:nvPr/>
        </p:nvPicPr>
        <p:blipFill rotWithShape="1">
          <a:blip r:embed="rId6">
            <a:alphaModFix/>
          </a:blip>
          <a:srcRect/>
          <a:stretch/>
        </p:blipFill>
        <p:spPr>
          <a:xfrm>
            <a:off x="5303556" y="3903936"/>
            <a:ext cx="516155" cy="5161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p9"/>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625" name="Google Shape;625;p9"/>
          <p:cNvSpPr txBox="1"/>
          <p:nvPr/>
        </p:nvSpPr>
        <p:spPr>
          <a:xfrm>
            <a:off x="493726" y="260486"/>
            <a:ext cx="5568628" cy="7540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Cybervictimisation</a:t>
            </a:r>
            <a:endParaRPr sz="2400" b="1" i="0" u="none" strike="noStrike" cap="none">
              <a:solidFill>
                <a:srgbClr val="434343"/>
              </a:solidFill>
              <a:latin typeface="PT Sans"/>
              <a:ea typeface="PT Sans"/>
              <a:cs typeface="PT Sans"/>
              <a:sym typeface="PT Sans"/>
            </a:endParaRPr>
          </a:p>
        </p:txBody>
      </p:sp>
      <p:grpSp>
        <p:nvGrpSpPr>
          <p:cNvPr id="626" name="Google Shape;626;p9"/>
          <p:cNvGrpSpPr/>
          <p:nvPr/>
        </p:nvGrpSpPr>
        <p:grpSpPr>
          <a:xfrm>
            <a:off x="569977" y="2830890"/>
            <a:ext cx="7110527" cy="338773"/>
            <a:chOff x="595326" y="2975226"/>
            <a:chExt cx="7110527" cy="338773"/>
          </a:xfrm>
        </p:grpSpPr>
        <p:sp>
          <p:nvSpPr>
            <p:cNvPr id="627" name="Google Shape;627;p9"/>
            <p:cNvSpPr/>
            <p:nvPr/>
          </p:nvSpPr>
          <p:spPr>
            <a:xfrm>
              <a:off x="3285731" y="3049754"/>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8" name="Google Shape;628;p9"/>
            <p:cNvSpPr/>
            <p:nvPr/>
          </p:nvSpPr>
          <p:spPr>
            <a:xfrm>
              <a:off x="3285731" y="3049754"/>
              <a:ext cx="1831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9" name="Google Shape;629;p9"/>
            <p:cNvSpPr txBox="1"/>
            <p:nvPr/>
          </p:nvSpPr>
          <p:spPr>
            <a:xfrm>
              <a:off x="595326" y="2975225"/>
              <a:ext cx="1848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Victimisation subie</a:t>
              </a:r>
              <a:endParaRPr sz="1600" b="0" i="0" u="none" strike="noStrike" cap="none">
                <a:solidFill>
                  <a:srgbClr val="434343"/>
                </a:solidFill>
                <a:latin typeface="PT Sans"/>
                <a:ea typeface="PT Sans"/>
                <a:cs typeface="PT Sans"/>
                <a:sym typeface="PT Sans"/>
              </a:endParaRPr>
            </a:p>
          </p:txBody>
        </p:sp>
        <p:sp>
          <p:nvSpPr>
            <p:cNvPr id="630" name="Google Shape;630;p9"/>
            <p:cNvSpPr txBox="1"/>
            <p:nvPr/>
          </p:nvSpPr>
          <p:spPr>
            <a:xfrm>
              <a:off x="5809556" y="2975299"/>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pic>
          <p:nvPicPr>
            <p:cNvPr id="631" name="Google Shape;631;p9" descr="Badge Follow outline"/>
            <p:cNvPicPr preferRelativeResize="0"/>
            <p:nvPr/>
          </p:nvPicPr>
          <p:blipFill rotWithShape="1">
            <a:blip r:embed="rId4">
              <a:alphaModFix/>
            </a:blip>
            <a:srcRect/>
            <a:stretch/>
          </p:blipFill>
          <p:spPr>
            <a:xfrm>
              <a:off x="7367299" y="2975299"/>
              <a:ext cx="338554" cy="338554"/>
            </a:xfrm>
            <a:prstGeom prst="rect">
              <a:avLst/>
            </a:prstGeom>
            <a:noFill/>
            <a:ln>
              <a:noFill/>
            </a:ln>
          </p:spPr>
        </p:pic>
        <p:sp>
          <p:nvSpPr>
            <p:cNvPr id="632" name="Google Shape;632;p9"/>
            <p:cNvSpPr/>
            <p:nvPr/>
          </p:nvSpPr>
          <p:spPr>
            <a:xfrm>
              <a:off x="6382215" y="3036576"/>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3" name="Google Shape;633;p9"/>
            <p:cNvSpPr/>
            <p:nvPr/>
          </p:nvSpPr>
          <p:spPr>
            <a:xfrm>
              <a:off x="6611746" y="3036576"/>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634" name="Google Shape;634;p9"/>
          <p:cNvGrpSpPr/>
          <p:nvPr/>
        </p:nvGrpSpPr>
        <p:grpSpPr>
          <a:xfrm>
            <a:off x="569977" y="4224966"/>
            <a:ext cx="7110527" cy="338700"/>
            <a:chOff x="595326" y="4572663"/>
            <a:chExt cx="7110527" cy="338700"/>
          </a:xfrm>
        </p:grpSpPr>
        <p:sp>
          <p:nvSpPr>
            <p:cNvPr id="635" name="Google Shape;635;p9"/>
            <p:cNvSpPr/>
            <p:nvPr/>
          </p:nvSpPr>
          <p:spPr>
            <a:xfrm>
              <a:off x="3285731" y="4647213"/>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6" name="Google Shape;636;p9"/>
            <p:cNvSpPr/>
            <p:nvPr/>
          </p:nvSpPr>
          <p:spPr>
            <a:xfrm>
              <a:off x="3285730" y="4647213"/>
              <a:ext cx="522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7" name="Google Shape;637;p9"/>
            <p:cNvSpPr txBox="1"/>
            <p:nvPr/>
          </p:nvSpPr>
          <p:spPr>
            <a:xfrm>
              <a:off x="595326" y="4572663"/>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Tentative d’arnaque</a:t>
              </a:r>
              <a:endParaRPr sz="1600" b="0" i="0" u="none" strike="noStrike" cap="none">
                <a:solidFill>
                  <a:srgbClr val="434343"/>
                </a:solidFill>
                <a:latin typeface="PT Sans"/>
                <a:ea typeface="PT Sans"/>
                <a:cs typeface="PT Sans"/>
                <a:sym typeface="PT Sans"/>
              </a:endParaRPr>
            </a:p>
          </p:txBody>
        </p:sp>
        <p:sp>
          <p:nvSpPr>
            <p:cNvPr id="638" name="Google Shape;638;p9"/>
            <p:cNvSpPr txBox="1"/>
            <p:nvPr/>
          </p:nvSpPr>
          <p:spPr>
            <a:xfrm>
              <a:off x="5809556" y="4572663"/>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pic>
          <p:nvPicPr>
            <p:cNvPr id="639" name="Google Shape;639;p9" descr="Badge Follow outline"/>
            <p:cNvPicPr preferRelativeResize="0"/>
            <p:nvPr/>
          </p:nvPicPr>
          <p:blipFill rotWithShape="1">
            <a:blip r:embed="rId4">
              <a:alphaModFix/>
            </a:blip>
            <a:srcRect/>
            <a:stretch/>
          </p:blipFill>
          <p:spPr>
            <a:xfrm>
              <a:off x="7367299" y="4572736"/>
              <a:ext cx="338554" cy="338554"/>
            </a:xfrm>
            <a:prstGeom prst="rect">
              <a:avLst/>
            </a:prstGeom>
            <a:noFill/>
            <a:ln>
              <a:noFill/>
            </a:ln>
          </p:spPr>
        </p:pic>
        <p:sp>
          <p:nvSpPr>
            <p:cNvPr id="640" name="Google Shape;640;p9"/>
            <p:cNvSpPr/>
            <p:nvPr/>
          </p:nvSpPr>
          <p:spPr>
            <a:xfrm>
              <a:off x="6382215" y="4634013"/>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1" name="Google Shape;641;p9"/>
            <p:cNvSpPr/>
            <p:nvPr/>
          </p:nvSpPr>
          <p:spPr>
            <a:xfrm>
              <a:off x="6611746" y="4634013"/>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642" name="Google Shape;642;p9"/>
          <p:cNvGrpSpPr/>
          <p:nvPr/>
        </p:nvGrpSpPr>
        <p:grpSpPr>
          <a:xfrm>
            <a:off x="569977" y="4921968"/>
            <a:ext cx="7110526" cy="585000"/>
            <a:chOff x="595327" y="5243913"/>
            <a:chExt cx="7110526" cy="585000"/>
          </a:xfrm>
        </p:grpSpPr>
        <p:sp>
          <p:nvSpPr>
            <p:cNvPr id="643" name="Google Shape;643;p9"/>
            <p:cNvSpPr/>
            <p:nvPr/>
          </p:nvSpPr>
          <p:spPr>
            <a:xfrm>
              <a:off x="3285731" y="5441613"/>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4" name="Google Shape;644;p9"/>
            <p:cNvSpPr/>
            <p:nvPr/>
          </p:nvSpPr>
          <p:spPr>
            <a:xfrm>
              <a:off x="3285730" y="5441613"/>
              <a:ext cx="1606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5" name="Google Shape;645;p9"/>
            <p:cNvSpPr txBox="1"/>
            <p:nvPr/>
          </p:nvSpPr>
          <p:spPr>
            <a:xfrm>
              <a:off x="595327" y="5243913"/>
              <a:ext cx="2328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Exposition à du contenus choquants</a:t>
              </a:r>
              <a:endParaRPr sz="1600" b="0" i="0" u="none" strike="noStrike" cap="none">
                <a:solidFill>
                  <a:srgbClr val="434343"/>
                </a:solidFill>
                <a:latin typeface="PT Sans"/>
                <a:ea typeface="PT Sans"/>
                <a:cs typeface="PT Sans"/>
                <a:sym typeface="PT Sans"/>
              </a:endParaRPr>
            </a:p>
          </p:txBody>
        </p:sp>
        <p:sp>
          <p:nvSpPr>
            <p:cNvPr id="646" name="Google Shape;646;p9"/>
            <p:cNvSpPr txBox="1"/>
            <p:nvPr/>
          </p:nvSpPr>
          <p:spPr>
            <a:xfrm>
              <a:off x="5809556" y="5367063"/>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66%</a:t>
              </a:r>
              <a:endParaRPr sz="1600" b="0" i="0" u="none" strike="noStrike" cap="none">
                <a:solidFill>
                  <a:srgbClr val="434343"/>
                </a:solidFill>
                <a:latin typeface="PT Sans"/>
                <a:ea typeface="PT Sans"/>
                <a:cs typeface="PT Sans"/>
                <a:sym typeface="PT Sans"/>
              </a:endParaRPr>
            </a:p>
          </p:txBody>
        </p:sp>
        <p:pic>
          <p:nvPicPr>
            <p:cNvPr id="647" name="Google Shape;647;p9" descr="Badge Follow outline"/>
            <p:cNvPicPr preferRelativeResize="0"/>
            <p:nvPr/>
          </p:nvPicPr>
          <p:blipFill rotWithShape="1">
            <a:blip r:embed="rId4">
              <a:alphaModFix/>
            </a:blip>
            <a:srcRect/>
            <a:stretch/>
          </p:blipFill>
          <p:spPr>
            <a:xfrm>
              <a:off x="7367299" y="5367136"/>
              <a:ext cx="338554" cy="338554"/>
            </a:xfrm>
            <a:prstGeom prst="rect">
              <a:avLst/>
            </a:prstGeom>
            <a:noFill/>
            <a:ln>
              <a:noFill/>
            </a:ln>
          </p:spPr>
        </p:pic>
        <p:sp>
          <p:nvSpPr>
            <p:cNvPr id="648" name="Google Shape;648;p9"/>
            <p:cNvSpPr/>
            <p:nvPr/>
          </p:nvSpPr>
          <p:spPr>
            <a:xfrm>
              <a:off x="6382215" y="5428413"/>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9" name="Google Shape;649;p9"/>
            <p:cNvSpPr/>
            <p:nvPr/>
          </p:nvSpPr>
          <p:spPr>
            <a:xfrm>
              <a:off x="6611746" y="5428413"/>
              <a:ext cx="216000" cy="216000"/>
            </a:xfrm>
            <a:prstGeom prst="ellipse">
              <a:avLst/>
            </a:prstGeom>
            <a:solidFill>
              <a:srgbClr val="67D7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650" name="Google Shape;650;p9"/>
          <p:cNvGrpSpPr/>
          <p:nvPr/>
        </p:nvGrpSpPr>
        <p:grpSpPr>
          <a:xfrm>
            <a:off x="569977" y="5865270"/>
            <a:ext cx="7110527" cy="338700"/>
            <a:chOff x="595326" y="6246270"/>
            <a:chExt cx="7110527" cy="338700"/>
          </a:xfrm>
        </p:grpSpPr>
        <p:sp>
          <p:nvSpPr>
            <p:cNvPr id="651" name="Google Shape;651;p9"/>
            <p:cNvSpPr/>
            <p:nvPr/>
          </p:nvSpPr>
          <p:spPr>
            <a:xfrm>
              <a:off x="3285731" y="6320820"/>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2" name="Google Shape;652;p9"/>
            <p:cNvSpPr/>
            <p:nvPr/>
          </p:nvSpPr>
          <p:spPr>
            <a:xfrm>
              <a:off x="3285730" y="6320820"/>
              <a:ext cx="2166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3" name="Google Shape;653;p9"/>
            <p:cNvSpPr txBox="1"/>
            <p:nvPr/>
          </p:nvSpPr>
          <p:spPr>
            <a:xfrm>
              <a:off x="595326" y="6246269"/>
              <a:ext cx="19335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Agissement agressif</a:t>
              </a:r>
              <a:endParaRPr sz="1600" b="0" i="0" u="none" strike="noStrike" cap="none">
                <a:solidFill>
                  <a:srgbClr val="434343"/>
                </a:solidFill>
                <a:latin typeface="PT Sans"/>
                <a:ea typeface="PT Sans"/>
                <a:cs typeface="PT Sans"/>
                <a:sym typeface="PT Sans"/>
              </a:endParaRPr>
            </a:p>
          </p:txBody>
        </p:sp>
        <p:sp>
          <p:nvSpPr>
            <p:cNvPr id="654" name="Google Shape;654;p9"/>
            <p:cNvSpPr txBox="1"/>
            <p:nvPr/>
          </p:nvSpPr>
          <p:spPr>
            <a:xfrm>
              <a:off x="5809556" y="6246269"/>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90%</a:t>
              </a:r>
              <a:endParaRPr sz="1600" b="0" i="0" u="none" strike="noStrike" cap="none">
                <a:solidFill>
                  <a:srgbClr val="434343"/>
                </a:solidFill>
                <a:latin typeface="PT Sans"/>
                <a:ea typeface="PT Sans"/>
                <a:cs typeface="PT Sans"/>
                <a:sym typeface="PT Sans"/>
              </a:endParaRPr>
            </a:p>
          </p:txBody>
        </p:sp>
        <p:pic>
          <p:nvPicPr>
            <p:cNvPr id="655" name="Google Shape;655;p9" descr="Badge Follow outline"/>
            <p:cNvPicPr preferRelativeResize="0"/>
            <p:nvPr/>
          </p:nvPicPr>
          <p:blipFill rotWithShape="1">
            <a:blip r:embed="rId4">
              <a:alphaModFix/>
            </a:blip>
            <a:srcRect/>
            <a:stretch/>
          </p:blipFill>
          <p:spPr>
            <a:xfrm>
              <a:off x="7367299" y="6246342"/>
              <a:ext cx="338554" cy="338554"/>
            </a:xfrm>
            <a:prstGeom prst="rect">
              <a:avLst/>
            </a:prstGeom>
            <a:noFill/>
            <a:ln>
              <a:noFill/>
            </a:ln>
          </p:spPr>
        </p:pic>
        <p:sp>
          <p:nvSpPr>
            <p:cNvPr id="656" name="Google Shape;656;p9"/>
            <p:cNvSpPr/>
            <p:nvPr/>
          </p:nvSpPr>
          <p:spPr>
            <a:xfrm>
              <a:off x="6382215" y="630762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7" name="Google Shape;657;p9"/>
            <p:cNvSpPr/>
            <p:nvPr/>
          </p:nvSpPr>
          <p:spPr>
            <a:xfrm>
              <a:off x="6611746" y="630762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658" name="Google Shape;658;p9"/>
          <p:cNvGrpSpPr/>
          <p:nvPr/>
        </p:nvGrpSpPr>
        <p:grpSpPr>
          <a:xfrm>
            <a:off x="569977" y="2133816"/>
            <a:ext cx="7110528" cy="338773"/>
            <a:chOff x="595325" y="2133816"/>
            <a:chExt cx="7110528" cy="338773"/>
          </a:xfrm>
        </p:grpSpPr>
        <p:sp>
          <p:nvSpPr>
            <p:cNvPr id="659" name="Google Shape;659;p9"/>
            <p:cNvSpPr/>
            <p:nvPr/>
          </p:nvSpPr>
          <p:spPr>
            <a:xfrm>
              <a:off x="3285731" y="2208344"/>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60" name="Google Shape;660;p9"/>
            <p:cNvSpPr/>
            <p:nvPr/>
          </p:nvSpPr>
          <p:spPr>
            <a:xfrm>
              <a:off x="3285731" y="2208344"/>
              <a:ext cx="1414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61" name="Google Shape;661;p9"/>
            <p:cNvSpPr txBox="1"/>
            <p:nvPr/>
          </p:nvSpPr>
          <p:spPr>
            <a:xfrm>
              <a:off x="595325" y="2133816"/>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Situation à risque</a:t>
              </a:r>
              <a:endParaRPr sz="1600" b="0" i="0" u="none" strike="noStrike" cap="none">
                <a:solidFill>
                  <a:srgbClr val="434343"/>
                </a:solidFill>
                <a:latin typeface="PT Sans"/>
                <a:ea typeface="PT Sans"/>
                <a:cs typeface="PT Sans"/>
                <a:sym typeface="PT Sans"/>
              </a:endParaRPr>
            </a:p>
          </p:txBody>
        </p:sp>
        <p:sp>
          <p:nvSpPr>
            <p:cNvPr id="662" name="Google Shape;662;p9"/>
            <p:cNvSpPr txBox="1"/>
            <p:nvPr/>
          </p:nvSpPr>
          <p:spPr>
            <a:xfrm>
              <a:off x="5809556" y="2133889"/>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pic>
          <p:nvPicPr>
            <p:cNvPr id="663" name="Google Shape;663;p9" descr="Badge Follow outline"/>
            <p:cNvPicPr preferRelativeResize="0"/>
            <p:nvPr/>
          </p:nvPicPr>
          <p:blipFill rotWithShape="1">
            <a:blip r:embed="rId4">
              <a:alphaModFix/>
            </a:blip>
            <a:srcRect/>
            <a:stretch/>
          </p:blipFill>
          <p:spPr>
            <a:xfrm>
              <a:off x="7367299" y="2133889"/>
              <a:ext cx="338554" cy="338554"/>
            </a:xfrm>
            <a:prstGeom prst="rect">
              <a:avLst/>
            </a:prstGeom>
            <a:noFill/>
            <a:ln>
              <a:noFill/>
            </a:ln>
          </p:spPr>
        </p:pic>
        <p:sp>
          <p:nvSpPr>
            <p:cNvPr id="664" name="Google Shape;664;p9"/>
            <p:cNvSpPr/>
            <p:nvPr/>
          </p:nvSpPr>
          <p:spPr>
            <a:xfrm>
              <a:off x="6611746" y="2195166"/>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665" name="Google Shape;665;p9"/>
          <p:cNvSpPr txBox="1"/>
          <p:nvPr/>
        </p:nvSpPr>
        <p:spPr>
          <a:xfrm>
            <a:off x="8342049" y="2496654"/>
            <a:ext cx="3075616" cy="13233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35%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ont vécu au moins un acte de cyberviolence</a:t>
            </a:r>
            <a:endParaRPr sz="1400" b="0" i="0" u="none" strike="noStrike" cap="none">
              <a:solidFill>
                <a:srgbClr val="000000"/>
              </a:solidFill>
              <a:latin typeface="Arial"/>
              <a:ea typeface="Arial"/>
              <a:cs typeface="Arial"/>
              <a:sym typeface="Arial"/>
            </a:endParaRPr>
          </a:p>
        </p:txBody>
      </p:sp>
      <p:sp>
        <p:nvSpPr>
          <p:cNvPr id="666" name="Google Shape;666;p9"/>
          <p:cNvSpPr txBox="1"/>
          <p:nvPr/>
        </p:nvSpPr>
        <p:spPr>
          <a:xfrm>
            <a:off x="8342049" y="4010197"/>
            <a:ext cx="30756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15%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ont vécu plus d’un acte de cyberviolences</a:t>
            </a:r>
            <a:endParaRPr sz="1400" b="0" i="0" u="none" strike="noStrike" cap="none">
              <a:solidFill>
                <a:srgbClr val="000000"/>
              </a:solidFill>
              <a:latin typeface="Arial"/>
              <a:ea typeface="Arial"/>
              <a:cs typeface="Arial"/>
              <a:sym typeface="Arial"/>
            </a:endParaRPr>
          </a:p>
        </p:txBody>
      </p:sp>
      <p:grpSp>
        <p:nvGrpSpPr>
          <p:cNvPr id="667" name="Google Shape;667;p9"/>
          <p:cNvGrpSpPr/>
          <p:nvPr/>
        </p:nvGrpSpPr>
        <p:grpSpPr>
          <a:xfrm>
            <a:off x="6390046" y="462209"/>
            <a:ext cx="2508511" cy="395925"/>
            <a:chOff x="6390046" y="462209"/>
            <a:chExt cx="2508511" cy="395925"/>
          </a:xfrm>
        </p:grpSpPr>
        <p:grpSp>
          <p:nvGrpSpPr>
            <p:cNvPr id="668" name="Google Shape;668;p9"/>
            <p:cNvGrpSpPr/>
            <p:nvPr/>
          </p:nvGrpSpPr>
          <p:grpSpPr>
            <a:xfrm>
              <a:off x="6390046" y="462209"/>
              <a:ext cx="2508511" cy="395925"/>
              <a:chOff x="6368294" y="504470"/>
              <a:chExt cx="1505257" cy="336900"/>
            </a:xfrm>
          </p:grpSpPr>
          <p:sp>
            <p:nvSpPr>
              <p:cNvPr id="669" name="Google Shape;669;p9"/>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0" name="Google Shape;670;p9"/>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1" name="Google Shape;671;p9"/>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672" name="Google Shape;672;p9"/>
            <p:cNvGrpSpPr/>
            <p:nvPr/>
          </p:nvGrpSpPr>
          <p:grpSpPr>
            <a:xfrm>
              <a:off x="6455390" y="516211"/>
              <a:ext cx="1157094" cy="288042"/>
              <a:chOff x="6368294" y="504470"/>
              <a:chExt cx="694326" cy="245100"/>
            </a:xfrm>
          </p:grpSpPr>
          <p:sp>
            <p:nvSpPr>
              <p:cNvPr id="673" name="Google Shape;673;p9"/>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4" name="Google Shape;674;p9"/>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75" name="Google Shape;675;p9"/>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676" name="Google Shape;676;p9"/>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677" name="Google Shape;677;p9"/>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678" name="Google Shape;678;p9"/>
          <p:cNvGrpSpPr/>
          <p:nvPr/>
        </p:nvGrpSpPr>
        <p:grpSpPr>
          <a:xfrm>
            <a:off x="577797" y="1037470"/>
            <a:ext cx="7741573" cy="648869"/>
            <a:chOff x="577797" y="982843"/>
            <a:chExt cx="7741573" cy="648869"/>
          </a:xfrm>
        </p:grpSpPr>
        <p:grpSp>
          <p:nvGrpSpPr>
            <p:cNvPr id="679" name="Google Shape;679;p9"/>
            <p:cNvGrpSpPr/>
            <p:nvPr/>
          </p:nvGrpSpPr>
          <p:grpSpPr>
            <a:xfrm>
              <a:off x="6129676" y="1343712"/>
              <a:ext cx="1145919" cy="288000"/>
              <a:chOff x="11619040" y="1306912"/>
              <a:chExt cx="1145919" cy="288000"/>
            </a:xfrm>
          </p:grpSpPr>
          <p:sp>
            <p:nvSpPr>
              <p:cNvPr id="680" name="Google Shape;680;p9"/>
              <p:cNvSpPr/>
              <p:nvPr/>
            </p:nvSpPr>
            <p:spPr>
              <a:xfrm>
                <a:off x="11619040" y="1306912"/>
                <a:ext cx="1145919"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81" name="Google Shape;681;p9"/>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2" name="Google Shape;682;p9"/>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683" name="Google Shape;683;p9"/>
            <p:cNvGrpSpPr/>
            <p:nvPr/>
          </p:nvGrpSpPr>
          <p:grpSpPr>
            <a:xfrm>
              <a:off x="577797" y="1343712"/>
              <a:ext cx="3176171" cy="288000"/>
              <a:chOff x="577797" y="1343712"/>
              <a:chExt cx="3176171" cy="288000"/>
            </a:xfrm>
          </p:grpSpPr>
          <p:grpSp>
            <p:nvGrpSpPr>
              <p:cNvPr id="684" name="Google Shape;684;p9"/>
              <p:cNvGrpSpPr/>
              <p:nvPr/>
            </p:nvGrpSpPr>
            <p:grpSpPr>
              <a:xfrm>
                <a:off x="2099768" y="1343712"/>
                <a:ext cx="1654200" cy="288000"/>
                <a:chOff x="7569499" y="1312802"/>
                <a:chExt cx="1654200" cy="288000"/>
              </a:xfrm>
            </p:grpSpPr>
            <p:sp>
              <p:nvSpPr>
                <p:cNvPr id="685" name="Google Shape;685;p9"/>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86" name="Google Shape;686;p9"/>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7" name="Google Shape;687;p9"/>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688" name="Google Shape;688;p9"/>
              <p:cNvGrpSpPr/>
              <p:nvPr/>
            </p:nvGrpSpPr>
            <p:grpSpPr>
              <a:xfrm>
                <a:off x="577797" y="1343712"/>
                <a:ext cx="1445700" cy="288000"/>
                <a:chOff x="6016572" y="1312802"/>
                <a:chExt cx="1445700" cy="288000"/>
              </a:xfrm>
            </p:grpSpPr>
            <p:sp>
              <p:nvSpPr>
                <p:cNvPr id="689" name="Google Shape;689;p9"/>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0" name="Google Shape;690;p9"/>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1" name="Google Shape;691;p9"/>
                <p:cNvSpPr txBox="1"/>
                <p:nvPr/>
              </p:nvSpPr>
              <p:spPr>
                <a:xfrm>
                  <a:off x="6417783" y="1319134"/>
                  <a:ext cx="845371"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692" name="Google Shape;692;p9"/>
            <p:cNvGrpSpPr/>
            <p:nvPr/>
          </p:nvGrpSpPr>
          <p:grpSpPr>
            <a:xfrm>
              <a:off x="6129676" y="982843"/>
              <a:ext cx="2189694" cy="288000"/>
              <a:chOff x="6214071" y="982843"/>
              <a:chExt cx="2189694" cy="288000"/>
            </a:xfrm>
          </p:grpSpPr>
          <p:grpSp>
            <p:nvGrpSpPr>
              <p:cNvPr id="693" name="Google Shape;693;p9"/>
              <p:cNvGrpSpPr/>
              <p:nvPr/>
            </p:nvGrpSpPr>
            <p:grpSpPr>
              <a:xfrm>
                <a:off x="7266925" y="982843"/>
                <a:ext cx="1136840" cy="288000"/>
                <a:chOff x="10394731" y="1300562"/>
                <a:chExt cx="1136840" cy="288000"/>
              </a:xfrm>
            </p:grpSpPr>
            <p:sp>
              <p:nvSpPr>
                <p:cNvPr id="694" name="Google Shape;694;p9"/>
                <p:cNvSpPr/>
                <p:nvPr/>
              </p:nvSpPr>
              <p:spPr>
                <a:xfrm>
                  <a:off x="10394731" y="1300562"/>
                  <a:ext cx="113684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5" name="Google Shape;695;p9"/>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6" name="Google Shape;696;p9"/>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697" name="Google Shape;697;p9"/>
              <p:cNvGrpSpPr/>
              <p:nvPr/>
            </p:nvGrpSpPr>
            <p:grpSpPr>
              <a:xfrm>
                <a:off x="6214071" y="982843"/>
                <a:ext cx="976467" cy="288000"/>
                <a:chOff x="9310533" y="1300562"/>
                <a:chExt cx="976467" cy="288000"/>
              </a:xfrm>
            </p:grpSpPr>
            <p:sp>
              <p:nvSpPr>
                <p:cNvPr id="698" name="Google Shape;698;p9"/>
                <p:cNvSpPr/>
                <p:nvPr/>
              </p:nvSpPr>
              <p:spPr>
                <a:xfrm>
                  <a:off x="9310533" y="1300562"/>
                  <a:ext cx="976467"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9" name="Google Shape;699;p9"/>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0" name="Google Shape;700;p9"/>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701" name="Google Shape;701;p9"/>
            <p:cNvGrpSpPr/>
            <p:nvPr/>
          </p:nvGrpSpPr>
          <p:grpSpPr>
            <a:xfrm>
              <a:off x="577797" y="982843"/>
              <a:ext cx="5333985" cy="288000"/>
              <a:chOff x="577797" y="982843"/>
              <a:chExt cx="5333985" cy="288000"/>
            </a:xfrm>
          </p:grpSpPr>
          <p:grpSp>
            <p:nvGrpSpPr>
              <p:cNvPr id="702" name="Google Shape;702;p9"/>
              <p:cNvGrpSpPr/>
              <p:nvPr/>
            </p:nvGrpSpPr>
            <p:grpSpPr>
              <a:xfrm>
                <a:off x="3048385" y="982843"/>
                <a:ext cx="1445700" cy="288000"/>
                <a:chOff x="3044419" y="1312802"/>
                <a:chExt cx="1445700" cy="288000"/>
              </a:xfrm>
            </p:grpSpPr>
            <p:sp>
              <p:nvSpPr>
                <p:cNvPr id="703" name="Google Shape;703;p9"/>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04" name="Google Shape;704;p9"/>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5" name="Google Shape;705;p9"/>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706" name="Google Shape;706;p9"/>
              <p:cNvGrpSpPr/>
              <p:nvPr/>
            </p:nvGrpSpPr>
            <p:grpSpPr>
              <a:xfrm>
                <a:off x="4574964" y="982843"/>
                <a:ext cx="1336818" cy="288000"/>
                <a:chOff x="4576302" y="1312802"/>
                <a:chExt cx="1336818" cy="288000"/>
              </a:xfrm>
            </p:grpSpPr>
            <p:sp>
              <p:nvSpPr>
                <p:cNvPr id="707" name="Google Shape;707;p9"/>
                <p:cNvSpPr/>
                <p:nvPr/>
              </p:nvSpPr>
              <p:spPr>
                <a:xfrm>
                  <a:off x="4576302" y="1312802"/>
                  <a:ext cx="1336818"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08" name="Google Shape;708;p9"/>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9" name="Google Shape;709;p9"/>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710" name="Google Shape;710;p9"/>
              <p:cNvGrpSpPr/>
              <p:nvPr/>
            </p:nvGrpSpPr>
            <p:grpSpPr>
              <a:xfrm>
                <a:off x="1778166" y="982843"/>
                <a:ext cx="1189340" cy="288000"/>
                <a:chOff x="1789279" y="1312802"/>
                <a:chExt cx="1189340" cy="288000"/>
              </a:xfrm>
            </p:grpSpPr>
            <p:sp>
              <p:nvSpPr>
                <p:cNvPr id="711" name="Google Shape;711;p9"/>
                <p:cNvSpPr/>
                <p:nvPr/>
              </p:nvSpPr>
              <p:spPr>
                <a:xfrm>
                  <a:off x="1789279" y="1312802"/>
                  <a:ext cx="118934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2" name="Google Shape;712;p9"/>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3" name="Google Shape;713;p9"/>
                <p:cNvSpPr txBox="1"/>
                <p:nvPr/>
              </p:nvSpPr>
              <p:spPr>
                <a:xfrm>
                  <a:off x="2190491" y="1319134"/>
                  <a:ext cx="677003"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714" name="Google Shape;714;p9"/>
              <p:cNvGrpSpPr/>
              <p:nvPr/>
            </p:nvGrpSpPr>
            <p:grpSpPr>
              <a:xfrm>
                <a:off x="577797" y="982843"/>
                <a:ext cx="1119490" cy="288000"/>
                <a:chOff x="579135" y="1312802"/>
                <a:chExt cx="1119490" cy="288000"/>
              </a:xfrm>
            </p:grpSpPr>
            <p:sp>
              <p:nvSpPr>
                <p:cNvPr id="715" name="Google Shape;715;p9"/>
                <p:cNvSpPr/>
                <p:nvPr/>
              </p:nvSpPr>
              <p:spPr>
                <a:xfrm>
                  <a:off x="579135" y="1312802"/>
                  <a:ext cx="111949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6" name="Google Shape;716;p9"/>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7" name="Google Shape;717;p9"/>
                <p:cNvSpPr txBox="1"/>
                <p:nvPr/>
              </p:nvSpPr>
              <p:spPr>
                <a:xfrm>
                  <a:off x="980347" y="1319134"/>
                  <a:ext cx="654778"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sp>
        <p:nvSpPr>
          <p:cNvPr id="718" name="Google Shape;718;p9"/>
          <p:cNvSpPr/>
          <p:nvPr/>
        </p:nvSpPr>
        <p:spPr>
          <a:xfrm>
            <a:off x="10966490" y="3453626"/>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9" name="Google Shape;719;p9"/>
          <p:cNvSpPr/>
          <p:nvPr/>
        </p:nvSpPr>
        <p:spPr>
          <a:xfrm>
            <a:off x="11196021" y="3453626"/>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20" name="Google Shape;720;p9" descr="Information outline"/>
          <p:cNvPicPr preferRelativeResize="0"/>
          <p:nvPr/>
        </p:nvPicPr>
        <p:blipFill rotWithShape="1">
          <a:blip r:embed="rId5">
            <a:alphaModFix/>
          </a:blip>
          <a:srcRect/>
          <a:stretch/>
        </p:blipFill>
        <p:spPr>
          <a:xfrm>
            <a:off x="10707301" y="3439764"/>
            <a:ext cx="243725" cy="243725"/>
          </a:xfrm>
          <a:prstGeom prst="rect">
            <a:avLst/>
          </a:prstGeom>
          <a:noFill/>
          <a:ln>
            <a:noFill/>
          </a:ln>
        </p:spPr>
      </p:pic>
      <p:grpSp>
        <p:nvGrpSpPr>
          <p:cNvPr id="721" name="Google Shape;721;p9"/>
          <p:cNvGrpSpPr/>
          <p:nvPr/>
        </p:nvGrpSpPr>
        <p:grpSpPr>
          <a:xfrm>
            <a:off x="569977" y="3527965"/>
            <a:ext cx="7110513" cy="338700"/>
            <a:chOff x="569977" y="3777135"/>
            <a:chExt cx="7110513" cy="338700"/>
          </a:xfrm>
        </p:grpSpPr>
        <p:sp>
          <p:nvSpPr>
            <p:cNvPr id="722" name="Google Shape;722;p9"/>
            <p:cNvSpPr/>
            <p:nvPr/>
          </p:nvSpPr>
          <p:spPr>
            <a:xfrm>
              <a:off x="3260368" y="3851685"/>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3" name="Google Shape;723;p9"/>
            <p:cNvSpPr/>
            <p:nvPr/>
          </p:nvSpPr>
          <p:spPr>
            <a:xfrm>
              <a:off x="3260368" y="3851685"/>
              <a:ext cx="1831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4" name="Google Shape;724;p9"/>
            <p:cNvSpPr txBox="1"/>
            <p:nvPr/>
          </p:nvSpPr>
          <p:spPr>
            <a:xfrm>
              <a:off x="569977" y="3777135"/>
              <a:ext cx="21666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Motif de victimisation</a:t>
              </a:r>
              <a:endParaRPr sz="1600" b="0" i="0" u="none" strike="noStrike" cap="none">
                <a:solidFill>
                  <a:srgbClr val="434343"/>
                </a:solidFill>
                <a:latin typeface="PT Sans"/>
                <a:ea typeface="PT Sans"/>
                <a:cs typeface="PT Sans"/>
                <a:sym typeface="PT Sans"/>
              </a:endParaRPr>
            </a:p>
          </p:txBody>
        </p:sp>
        <p:sp>
          <p:nvSpPr>
            <p:cNvPr id="725" name="Google Shape;725;p9"/>
            <p:cNvSpPr txBox="1"/>
            <p:nvPr/>
          </p:nvSpPr>
          <p:spPr>
            <a:xfrm>
              <a:off x="5784194" y="3777135"/>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pic>
          <p:nvPicPr>
            <p:cNvPr id="726" name="Google Shape;726;p9" descr="Badge Follow outline"/>
            <p:cNvPicPr preferRelativeResize="0"/>
            <p:nvPr/>
          </p:nvPicPr>
          <p:blipFill rotWithShape="1">
            <a:blip r:embed="rId4">
              <a:alphaModFix/>
            </a:blip>
            <a:srcRect/>
            <a:stretch/>
          </p:blipFill>
          <p:spPr>
            <a:xfrm>
              <a:off x="7341936" y="3777208"/>
              <a:ext cx="338554" cy="338554"/>
            </a:xfrm>
            <a:prstGeom prst="rect">
              <a:avLst/>
            </a:prstGeom>
            <a:noFill/>
            <a:ln>
              <a:noFill/>
            </a:ln>
          </p:spPr>
        </p:pic>
        <p:sp>
          <p:nvSpPr>
            <p:cNvPr id="727" name="Google Shape;727;p9"/>
            <p:cNvSpPr/>
            <p:nvPr/>
          </p:nvSpPr>
          <p:spPr>
            <a:xfrm>
              <a:off x="6356853" y="3838485"/>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8" name="Google Shape;728;p9"/>
            <p:cNvSpPr/>
            <p:nvPr/>
          </p:nvSpPr>
          <p:spPr>
            <a:xfrm>
              <a:off x="6586384" y="3838485"/>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729" name="Google Shape;729;p9"/>
          <p:cNvSpPr/>
          <p:nvPr/>
        </p:nvSpPr>
        <p:spPr>
          <a:xfrm>
            <a:off x="11010890" y="5014051"/>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30" name="Google Shape;730;p9"/>
          <p:cNvSpPr/>
          <p:nvPr/>
        </p:nvSpPr>
        <p:spPr>
          <a:xfrm>
            <a:off x="11240421" y="5014051"/>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31" name="Google Shape;731;p9" descr="Information outline"/>
          <p:cNvPicPr preferRelativeResize="0"/>
          <p:nvPr/>
        </p:nvPicPr>
        <p:blipFill rotWithShape="1">
          <a:blip r:embed="rId5">
            <a:alphaModFix/>
          </a:blip>
          <a:srcRect/>
          <a:stretch/>
        </p:blipFill>
        <p:spPr>
          <a:xfrm>
            <a:off x="10751701" y="5000189"/>
            <a:ext cx="243725" cy="24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g34e6a128754_6_696"/>
          <p:cNvSpPr/>
          <p:nvPr/>
        </p:nvSpPr>
        <p:spPr>
          <a:xfrm>
            <a:off x="462035" y="1974949"/>
            <a:ext cx="7456500" cy="754200"/>
          </a:xfrm>
          <a:prstGeom prst="roundRect">
            <a:avLst>
              <a:gd name="adj" fmla="val 7888"/>
            </a:avLst>
          </a:prstGeom>
          <a:solidFill>
            <a:srgbClr val="EFEFEF"/>
          </a:solidFill>
          <a:ln w="19050" cap="flat" cmpd="sng">
            <a:solidFill>
              <a:srgbClr val="434343"/>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38" name="Google Shape;738;g34e6a128754_6_696"/>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739" name="Google Shape;739;g34e6a128754_6_696"/>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300"/>
              <a:buFont typeface="Arial"/>
              <a:buNone/>
            </a:pPr>
            <a:r>
              <a:rPr lang="fr-FR" sz="4300" b="1" i="0" u="none" strike="noStrike" cap="none">
                <a:solidFill>
                  <a:srgbClr val="434343"/>
                </a:solidFill>
                <a:latin typeface="PT Sans"/>
                <a:ea typeface="PT Sans"/>
                <a:cs typeface="PT Sans"/>
                <a:sym typeface="PT Sans"/>
              </a:rPr>
              <a:t>Cybervictimisation</a:t>
            </a:r>
            <a:endParaRPr sz="2400" b="1" i="0" u="none" strike="noStrike" cap="none">
              <a:solidFill>
                <a:srgbClr val="434343"/>
              </a:solidFill>
              <a:latin typeface="PT Sans"/>
              <a:ea typeface="PT Sans"/>
              <a:cs typeface="PT Sans"/>
              <a:sym typeface="PT Sans"/>
            </a:endParaRPr>
          </a:p>
        </p:txBody>
      </p:sp>
      <p:grpSp>
        <p:nvGrpSpPr>
          <p:cNvPr id="740" name="Google Shape;740;g34e6a128754_6_696"/>
          <p:cNvGrpSpPr/>
          <p:nvPr/>
        </p:nvGrpSpPr>
        <p:grpSpPr>
          <a:xfrm>
            <a:off x="595326" y="2070947"/>
            <a:ext cx="6232420" cy="585000"/>
            <a:chOff x="595326" y="2070947"/>
            <a:chExt cx="6232420" cy="585000"/>
          </a:xfrm>
        </p:grpSpPr>
        <p:sp>
          <p:nvSpPr>
            <p:cNvPr id="741" name="Google Shape;741;g34e6a128754_6_696"/>
            <p:cNvSpPr/>
            <p:nvPr/>
          </p:nvSpPr>
          <p:spPr>
            <a:xfrm>
              <a:off x="3285731" y="2250711"/>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42" name="Google Shape;742;g34e6a128754_6_696"/>
            <p:cNvSpPr/>
            <p:nvPr/>
          </p:nvSpPr>
          <p:spPr>
            <a:xfrm>
              <a:off x="3285731" y="2250711"/>
              <a:ext cx="1414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43" name="Google Shape;743;g34e6a128754_6_696"/>
            <p:cNvSpPr txBox="1"/>
            <p:nvPr/>
          </p:nvSpPr>
          <p:spPr>
            <a:xfrm>
              <a:off x="595326" y="2070947"/>
              <a:ext cx="2066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Situation à risque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(Niveau de risque)</a:t>
              </a:r>
              <a:endParaRPr sz="1600" b="0" i="0" u="none" strike="noStrike" cap="none">
                <a:solidFill>
                  <a:srgbClr val="434343"/>
                </a:solidFill>
                <a:latin typeface="PT Sans"/>
                <a:ea typeface="PT Sans"/>
                <a:cs typeface="PT Sans"/>
                <a:sym typeface="PT Sans"/>
              </a:endParaRPr>
            </a:p>
          </p:txBody>
        </p:sp>
        <p:sp>
          <p:nvSpPr>
            <p:cNvPr id="744" name="Google Shape;744;g34e6a128754_6_696"/>
            <p:cNvSpPr txBox="1"/>
            <p:nvPr/>
          </p:nvSpPr>
          <p:spPr>
            <a:xfrm>
              <a:off x="5809556" y="215810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60%</a:t>
              </a:r>
              <a:endParaRPr sz="1600" b="0" i="0" u="none" strike="noStrike" cap="none">
                <a:solidFill>
                  <a:srgbClr val="434343"/>
                </a:solidFill>
                <a:latin typeface="PT Sans"/>
                <a:ea typeface="PT Sans"/>
                <a:cs typeface="PT Sans"/>
                <a:sym typeface="PT Sans"/>
              </a:endParaRPr>
            </a:p>
          </p:txBody>
        </p:sp>
        <p:sp>
          <p:nvSpPr>
            <p:cNvPr id="745" name="Google Shape;745;g34e6a128754_6_696"/>
            <p:cNvSpPr/>
            <p:nvPr/>
          </p:nvSpPr>
          <p:spPr>
            <a:xfrm>
              <a:off x="6611746" y="2229161"/>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746" name="Google Shape;746;g34e6a128754_6_696" descr="Badge Follow outline"/>
          <p:cNvPicPr preferRelativeResize="0"/>
          <p:nvPr/>
        </p:nvPicPr>
        <p:blipFill rotWithShape="1">
          <a:blip r:embed="rId4">
            <a:alphaModFix/>
          </a:blip>
          <a:srcRect/>
          <a:stretch/>
        </p:blipFill>
        <p:spPr>
          <a:xfrm>
            <a:off x="7367299" y="2158100"/>
            <a:ext cx="338554" cy="338554"/>
          </a:xfrm>
          <a:prstGeom prst="rect">
            <a:avLst/>
          </a:prstGeom>
          <a:noFill/>
          <a:ln>
            <a:noFill/>
          </a:ln>
        </p:spPr>
      </p:pic>
      <p:pic>
        <p:nvPicPr>
          <p:cNvPr id="747" name="Google Shape;747;g34e6a128754_6_696" descr="Cursor with solid fill"/>
          <p:cNvPicPr preferRelativeResize="0"/>
          <p:nvPr/>
        </p:nvPicPr>
        <p:blipFill rotWithShape="1">
          <a:blip r:embed="rId5">
            <a:alphaModFix/>
          </a:blip>
          <a:srcRect/>
          <a:stretch/>
        </p:blipFill>
        <p:spPr>
          <a:xfrm>
            <a:off x="7467794" y="2278076"/>
            <a:ext cx="516155" cy="516155"/>
          </a:xfrm>
          <a:prstGeom prst="rect">
            <a:avLst/>
          </a:prstGeom>
          <a:noFill/>
          <a:ln>
            <a:noFill/>
          </a:ln>
        </p:spPr>
      </p:pic>
      <p:grpSp>
        <p:nvGrpSpPr>
          <p:cNvPr id="748" name="Google Shape;748;g34e6a128754_6_696"/>
          <p:cNvGrpSpPr/>
          <p:nvPr/>
        </p:nvGrpSpPr>
        <p:grpSpPr>
          <a:xfrm>
            <a:off x="914173" y="3066007"/>
            <a:ext cx="6232420" cy="585000"/>
            <a:chOff x="914173" y="3066007"/>
            <a:chExt cx="6232420" cy="585000"/>
          </a:xfrm>
        </p:grpSpPr>
        <p:sp>
          <p:nvSpPr>
            <p:cNvPr id="749" name="Google Shape;749;g34e6a128754_6_696"/>
            <p:cNvSpPr/>
            <p:nvPr/>
          </p:nvSpPr>
          <p:spPr>
            <a:xfrm>
              <a:off x="4320540" y="3263553"/>
              <a:ext cx="16218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50" name="Google Shape;750;g34e6a128754_6_696"/>
            <p:cNvSpPr/>
            <p:nvPr/>
          </p:nvSpPr>
          <p:spPr>
            <a:xfrm>
              <a:off x="4320540" y="3263553"/>
              <a:ext cx="8382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51" name="Google Shape;751;g34e6a128754_6_696"/>
            <p:cNvSpPr txBox="1"/>
            <p:nvPr/>
          </p:nvSpPr>
          <p:spPr>
            <a:xfrm>
              <a:off x="914173" y="3066007"/>
              <a:ext cx="3302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Partage de mes photos/vidéos sans autorisation (part des élèves)</a:t>
              </a:r>
              <a:endParaRPr sz="1400" b="0" i="0" u="none" strike="noStrike" cap="none">
                <a:solidFill>
                  <a:srgbClr val="000000"/>
                </a:solidFill>
                <a:latin typeface="Arial"/>
                <a:ea typeface="Arial"/>
                <a:cs typeface="Arial"/>
                <a:sym typeface="Arial"/>
              </a:endParaRPr>
            </a:p>
          </p:txBody>
        </p:sp>
        <p:sp>
          <p:nvSpPr>
            <p:cNvPr id="752" name="Google Shape;752;g34e6a128754_6_696"/>
            <p:cNvSpPr txBox="1"/>
            <p:nvPr/>
          </p:nvSpPr>
          <p:spPr>
            <a:xfrm>
              <a:off x="6128403" y="3189097"/>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45%</a:t>
              </a:r>
              <a:endParaRPr sz="1600" b="0" i="0" u="none" strike="noStrike" cap="none">
                <a:solidFill>
                  <a:srgbClr val="434343"/>
                </a:solidFill>
                <a:latin typeface="PT Sans"/>
                <a:ea typeface="PT Sans"/>
                <a:cs typeface="PT Sans"/>
                <a:sym typeface="PT Sans"/>
              </a:endParaRPr>
            </a:p>
          </p:txBody>
        </p:sp>
        <p:sp>
          <p:nvSpPr>
            <p:cNvPr id="753" name="Google Shape;753;g34e6a128754_6_696"/>
            <p:cNvSpPr/>
            <p:nvPr/>
          </p:nvSpPr>
          <p:spPr>
            <a:xfrm>
              <a:off x="6701062" y="3250374"/>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54" name="Google Shape;754;g34e6a128754_6_696"/>
            <p:cNvSpPr/>
            <p:nvPr/>
          </p:nvSpPr>
          <p:spPr>
            <a:xfrm>
              <a:off x="6930593" y="3250374"/>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755" name="Google Shape;755;g34e6a128754_6_696"/>
          <p:cNvSpPr/>
          <p:nvPr/>
        </p:nvSpPr>
        <p:spPr>
          <a:xfrm>
            <a:off x="7508116" y="2971328"/>
            <a:ext cx="142200" cy="28710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56" name="Google Shape;756;g34e6a128754_6_696"/>
          <p:cNvSpPr/>
          <p:nvPr/>
        </p:nvSpPr>
        <p:spPr>
          <a:xfrm>
            <a:off x="7507511" y="3171039"/>
            <a:ext cx="142200" cy="14232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757" name="Google Shape;757;g34e6a128754_6_696"/>
          <p:cNvGrpSpPr/>
          <p:nvPr/>
        </p:nvGrpSpPr>
        <p:grpSpPr>
          <a:xfrm>
            <a:off x="914173" y="3806488"/>
            <a:ext cx="6232419" cy="585000"/>
            <a:chOff x="914174" y="3801379"/>
            <a:chExt cx="6232419" cy="585000"/>
          </a:xfrm>
        </p:grpSpPr>
        <p:sp>
          <p:nvSpPr>
            <p:cNvPr id="758" name="Google Shape;758;g34e6a128754_6_696"/>
            <p:cNvSpPr txBox="1"/>
            <p:nvPr/>
          </p:nvSpPr>
          <p:spPr>
            <a:xfrm>
              <a:off x="914174" y="3801379"/>
              <a:ext cx="2337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Contact par un inconnu</a:t>
              </a:r>
              <a:endParaRPr sz="1600" b="0" i="0" u="none" strike="noStrike" cap="none">
                <a:solidFill>
                  <a:srgbClr val="434343"/>
                </a:solidFill>
                <a:latin typeface="PT Sans"/>
                <a:ea typeface="PT Sans"/>
                <a:cs typeface="PT Sans"/>
                <a:sym typeface="PT Sans"/>
              </a:endParaRPr>
            </a:p>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(part des élèves)</a:t>
              </a:r>
              <a:endParaRPr sz="1400" b="0" i="0" u="none" strike="noStrike" cap="none">
                <a:solidFill>
                  <a:srgbClr val="000000"/>
                </a:solidFill>
                <a:latin typeface="Arial"/>
                <a:ea typeface="Arial"/>
                <a:cs typeface="Arial"/>
                <a:sym typeface="Arial"/>
              </a:endParaRPr>
            </a:p>
          </p:txBody>
        </p:sp>
        <p:sp>
          <p:nvSpPr>
            <p:cNvPr id="759" name="Google Shape;759;g34e6a128754_6_696"/>
            <p:cNvSpPr txBox="1"/>
            <p:nvPr/>
          </p:nvSpPr>
          <p:spPr>
            <a:xfrm>
              <a:off x="6128403" y="3924469"/>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85%</a:t>
              </a:r>
              <a:endParaRPr sz="1600" b="0" i="0" u="none" strike="noStrike" cap="none">
                <a:solidFill>
                  <a:srgbClr val="434343"/>
                </a:solidFill>
                <a:latin typeface="PT Sans"/>
                <a:ea typeface="PT Sans"/>
                <a:cs typeface="PT Sans"/>
                <a:sym typeface="PT Sans"/>
              </a:endParaRPr>
            </a:p>
          </p:txBody>
        </p:sp>
        <p:sp>
          <p:nvSpPr>
            <p:cNvPr id="760" name="Google Shape;760;g34e6a128754_6_696"/>
            <p:cNvSpPr/>
            <p:nvPr/>
          </p:nvSpPr>
          <p:spPr>
            <a:xfrm>
              <a:off x="6701062" y="3985746"/>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1" name="Google Shape;761;g34e6a128754_6_696"/>
            <p:cNvSpPr/>
            <p:nvPr/>
          </p:nvSpPr>
          <p:spPr>
            <a:xfrm>
              <a:off x="6930593" y="3985746"/>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2" name="Google Shape;762;g34e6a128754_6_696"/>
            <p:cNvSpPr/>
            <p:nvPr/>
          </p:nvSpPr>
          <p:spPr>
            <a:xfrm>
              <a:off x="4320540" y="3998925"/>
              <a:ext cx="16218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3" name="Google Shape;763;g34e6a128754_6_696"/>
            <p:cNvSpPr/>
            <p:nvPr/>
          </p:nvSpPr>
          <p:spPr>
            <a:xfrm>
              <a:off x="4320539" y="3998925"/>
              <a:ext cx="13029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764" name="Google Shape;764;g34e6a128754_6_696"/>
          <p:cNvGrpSpPr/>
          <p:nvPr/>
        </p:nvGrpSpPr>
        <p:grpSpPr>
          <a:xfrm>
            <a:off x="914173" y="4546969"/>
            <a:ext cx="6220846" cy="585000"/>
            <a:chOff x="925747" y="4544414"/>
            <a:chExt cx="6220846" cy="585000"/>
          </a:xfrm>
        </p:grpSpPr>
        <p:sp>
          <p:nvSpPr>
            <p:cNvPr id="765" name="Google Shape;765;g34e6a128754_6_696"/>
            <p:cNvSpPr txBox="1"/>
            <p:nvPr/>
          </p:nvSpPr>
          <p:spPr>
            <a:xfrm>
              <a:off x="925747" y="4544414"/>
              <a:ext cx="3121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Demande de photos, vidéos intimes (part des élèves)</a:t>
              </a:r>
              <a:endParaRPr sz="1400" b="0" i="0" u="none" strike="noStrike" cap="none">
                <a:solidFill>
                  <a:srgbClr val="000000"/>
                </a:solidFill>
                <a:latin typeface="Arial"/>
                <a:ea typeface="Arial"/>
                <a:cs typeface="Arial"/>
                <a:sym typeface="Arial"/>
              </a:endParaRPr>
            </a:p>
          </p:txBody>
        </p:sp>
        <p:sp>
          <p:nvSpPr>
            <p:cNvPr id="766" name="Google Shape;766;g34e6a128754_6_696"/>
            <p:cNvSpPr txBox="1"/>
            <p:nvPr/>
          </p:nvSpPr>
          <p:spPr>
            <a:xfrm>
              <a:off x="6128403" y="4667504"/>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85%</a:t>
              </a:r>
              <a:endParaRPr sz="1600" b="0" i="0" u="none" strike="noStrike" cap="none">
                <a:solidFill>
                  <a:srgbClr val="434343"/>
                </a:solidFill>
                <a:latin typeface="PT Sans"/>
                <a:ea typeface="PT Sans"/>
                <a:cs typeface="PT Sans"/>
                <a:sym typeface="PT Sans"/>
              </a:endParaRPr>
            </a:p>
          </p:txBody>
        </p:sp>
        <p:sp>
          <p:nvSpPr>
            <p:cNvPr id="767" name="Google Shape;767;g34e6a128754_6_696"/>
            <p:cNvSpPr/>
            <p:nvPr/>
          </p:nvSpPr>
          <p:spPr>
            <a:xfrm>
              <a:off x="6701062" y="4728781"/>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8" name="Google Shape;768;g34e6a128754_6_696"/>
            <p:cNvSpPr/>
            <p:nvPr/>
          </p:nvSpPr>
          <p:spPr>
            <a:xfrm>
              <a:off x="6930593" y="4728781"/>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9" name="Google Shape;769;g34e6a128754_6_696"/>
            <p:cNvSpPr/>
            <p:nvPr/>
          </p:nvSpPr>
          <p:spPr>
            <a:xfrm>
              <a:off x="4320540" y="4741960"/>
              <a:ext cx="16218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0" name="Google Shape;770;g34e6a128754_6_696"/>
            <p:cNvSpPr/>
            <p:nvPr/>
          </p:nvSpPr>
          <p:spPr>
            <a:xfrm>
              <a:off x="4320539" y="4741960"/>
              <a:ext cx="13029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771" name="Google Shape;771;g34e6a128754_6_696"/>
          <p:cNvGrpSpPr/>
          <p:nvPr/>
        </p:nvGrpSpPr>
        <p:grpSpPr>
          <a:xfrm>
            <a:off x="914173" y="5287450"/>
            <a:ext cx="6232420" cy="585000"/>
            <a:chOff x="914173" y="5287450"/>
            <a:chExt cx="6232420" cy="585000"/>
          </a:xfrm>
        </p:grpSpPr>
        <p:sp>
          <p:nvSpPr>
            <p:cNvPr id="772" name="Google Shape;772;g34e6a128754_6_696"/>
            <p:cNvSpPr txBox="1"/>
            <p:nvPr/>
          </p:nvSpPr>
          <p:spPr>
            <a:xfrm>
              <a:off x="914173" y="5287450"/>
              <a:ext cx="2488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Demande d’ami par un inconnu (part des élèves)</a:t>
              </a:r>
              <a:endParaRPr sz="1400" b="0" i="0" u="none" strike="noStrike" cap="none">
                <a:solidFill>
                  <a:srgbClr val="000000"/>
                </a:solidFill>
                <a:latin typeface="Arial"/>
                <a:ea typeface="Arial"/>
                <a:cs typeface="Arial"/>
                <a:sym typeface="Arial"/>
              </a:endParaRPr>
            </a:p>
          </p:txBody>
        </p:sp>
        <p:sp>
          <p:nvSpPr>
            <p:cNvPr id="773" name="Google Shape;773;g34e6a128754_6_696"/>
            <p:cNvSpPr txBox="1"/>
            <p:nvPr/>
          </p:nvSpPr>
          <p:spPr>
            <a:xfrm>
              <a:off x="6128403" y="541054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35%</a:t>
              </a:r>
              <a:endParaRPr sz="1600" b="0" i="0" u="none" strike="noStrike" cap="none">
                <a:solidFill>
                  <a:srgbClr val="434343"/>
                </a:solidFill>
                <a:latin typeface="PT Sans"/>
                <a:ea typeface="PT Sans"/>
                <a:cs typeface="PT Sans"/>
                <a:sym typeface="PT Sans"/>
              </a:endParaRPr>
            </a:p>
          </p:txBody>
        </p:sp>
        <p:sp>
          <p:nvSpPr>
            <p:cNvPr id="774" name="Google Shape;774;g34e6a128754_6_696"/>
            <p:cNvSpPr/>
            <p:nvPr/>
          </p:nvSpPr>
          <p:spPr>
            <a:xfrm>
              <a:off x="6701062" y="5471817"/>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5" name="Google Shape;775;g34e6a128754_6_696"/>
            <p:cNvSpPr/>
            <p:nvPr/>
          </p:nvSpPr>
          <p:spPr>
            <a:xfrm>
              <a:off x="6930593" y="5471817"/>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6" name="Google Shape;776;g34e6a128754_6_696"/>
            <p:cNvSpPr/>
            <p:nvPr/>
          </p:nvSpPr>
          <p:spPr>
            <a:xfrm>
              <a:off x="4320540" y="5484996"/>
              <a:ext cx="16218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7" name="Google Shape;777;g34e6a128754_6_696"/>
            <p:cNvSpPr/>
            <p:nvPr/>
          </p:nvSpPr>
          <p:spPr>
            <a:xfrm>
              <a:off x="4320539" y="5484996"/>
              <a:ext cx="5610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778" name="Google Shape;778;g34e6a128754_6_696"/>
          <p:cNvSpPr/>
          <p:nvPr/>
        </p:nvSpPr>
        <p:spPr>
          <a:xfrm>
            <a:off x="673198" y="4488359"/>
            <a:ext cx="6989400" cy="1353900"/>
          </a:xfrm>
          <a:prstGeom prst="rect">
            <a:avLst/>
          </a:prstGeom>
          <a:gradFill>
            <a:gsLst>
              <a:gs pos="0">
                <a:srgbClr val="FFFFFF">
                  <a:alpha val="0"/>
                </a:srgbClr>
              </a:gs>
              <a:gs pos="78000">
                <a:srgbClr val="FAFAFA">
                  <a:alpha val="0"/>
                </a:srgbClr>
              </a:gs>
              <a:gs pos="100000">
                <a:srgbClr val="EFEFEF"/>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779" name="Google Shape;779;g34e6a128754_6_696"/>
          <p:cNvGrpSpPr/>
          <p:nvPr/>
        </p:nvGrpSpPr>
        <p:grpSpPr>
          <a:xfrm>
            <a:off x="6390045" y="462209"/>
            <a:ext cx="2508511" cy="395925"/>
            <a:chOff x="6390045" y="462209"/>
            <a:chExt cx="2508511" cy="395925"/>
          </a:xfrm>
        </p:grpSpPr>
        <p:grpSp>
          <p:nvGrpSpPr>
            <p:cNvPr id="780" name="Google Shape;780;g34e6a128754_6_696"/>
            <p:cNvGrpSpPr/>
            <p:nvPr/>
          </p:nvGrpSpPr>
          <p:grpSpPr>
            <a:xfrm>
              <a:off x="6390045" y="462209"/>
              <a:ext cx="2508511" cy="395925"/>
              <a:chOff x="6368294" y="504470"/>
              <a:chExt cx="1505257" cy="336900"/>
            </a:xfrm>
          </p:grpSpPr>
          <p:sp>
            <p:nvSpPr>
              <p:cNvPr id="781" name="Google Shape;781;g34e6a128754_6_696"/>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2" name="Google Shape;782;g34e6a128754_6_696"/>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3" name="Google Shape;783;g34e6a128754_6_696"/>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784" name="Google Shape;784;g34e6a128754_6_696"/>
            <p:cNvGrpSpPr/>
            <p:nvPr/>
          </p:nvGrpSpPr>
          <p:grpSpPr>
            <a:xfrm>
              <a:off x="6455393" y="516210"/>
              <a:ext cx="1157094" cy="288042"/>
              <a:chOff x="6368294" y="504470"/>
              <a:chExt cx="694326" cy="245100"/>
            </a:xfrm>
          </p:grpSpPr>
          <p:sp>
            <p:nvSpPr>
              <p:cNvPr id="785" name="Google Shape;785;g34e6a128754_6_696"/>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6" name="Google Shape;786;g34e6a128754_6_696"/>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7" name="Google Shape;787;g34e6a128754_6_696"/>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788" name="Google Shape;788;g34e6a128754_6_696"/>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789" name="Google Shape;789;g34e6a128754_6_696"/>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790" name="Google Shape;790;g34e6a128754_6_696"/>
          <p:cNvGrpSpPr/>
          <p:nvPr/>
        </p:nvGrpSpPr>
        <p:grpSpPr>
          <a:xfrm>
            <a:off x="577797" y="1037470"/>
            <a:ext cx="7741433" cy="648869"/>
            <a:chOff x="577797" y="982843"/>
            <a:chExt cx="7741433" cy="648869"/>
          </a:xfrm>
        </p:grpSpPr>
        <p:grpSp>
          <p:nvGrpSpPr>
            <p:cNvPr id="791" name="Google Shape;791;g34e6a128754_6_696"/>
            <p:cNvGrpSpPr/>
            <p:nvPr/>
          </p:nvGrpSpPr>
          <p:grpSpPr>
            <a:xfrm>
              <a:off x="6129676" y="1343712"/>
              <a:ext cx="1146000" cy="288000"/>
              <a:chOff x="11619040" y="1306912"/>
              <a:chExt cx="1146000" cy="288000"/>
            </a:xfrm>
          </p:grpSpPr>
          <p:sp>
            <p:nvSpPr>
              <p:cNvPr id="792" name="Google Shape;792;g34e6a128754_6_696"/>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93" name="Google Shape;793;g34e6a128754_6_696"/>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4" name="Google Shape;794;g34e6a128754_6_696"/>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795" name="Google Shape;795;g34e6a128754_6_696"/>
            <p:cNvGrpSpPr/>
            <p:nvPr/>
          </p:nvGrpSpPr>
          <p:grpSpPr>
            <a:xfrm>
              <a:off x="577797" y="1343712"/>
              <a:ext cx="3176171" cy="288000"/>
              <a:chOff x="577797" y="1343712"/>
              <a:chExt cx="3176171" cy="288000"/>
            </a:xfrm>
          </p:grpSpPr>
          <p:grpSp>
            <p:nvGrpSpPr>
              <p:cNvPr id="796" name="Google Shape;796;g34e6a128754_6_696"/>
              <p:cNvGrpSpPr/>
              <p:nvPr/>
            </p:nvGrpSpPr>
            <p:grpSpPr>
              <a:xfrm>
                <a:off x="2099768" y="1343712"/>
                <a:ext cx="1654200" cy="288000"/>
                <a:chOff x="7569499" y="1312802"/>
                <a:chExt cx="1654200" cy="288000"/>
              </a:xfrm>
            </p:grpSpPr>
            <p:sp>
              <p:nvSpPr>
                <p:cNvPr id="797" name="Google Shape;797;g34e6a128754_6_696"/>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98" name="Google Shape;798;g34e6a128754_6_696"/>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9" name="Google Shape;799;g34e6a128754_6_696"/>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800" name="Google Shape;800;g34e6a128754_6_696"/>
              <p:cNvGrpSpPr/>
              <p:nvPr/>
            </p:nvGrpSpPr>
            <p:grpSpPr>
              <a:xfrm>
                <a:off x="577797" y="1343712"/>
                <a:ext cx="1445700" cy="288000"/>
                <a:chOff x="6016572" y="1312802"/>
                <a:chExt cx="1445700" cy="288000"/>
              </a:xfrm>
            </p:grpSpPr>
            <p:sp>
              <p:nvSpPr>
                <p:cNvPr id="801" name="Google Shape;801;g34e6a128754_6_696"/>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2" name="Google Shape;802;g34e6a128754_6_696"/>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3" name="Google Shape;803;g34e6a128754_6_696"/>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804" name="Google Shape;804;g34e6a128754_6_696"/>
            <p:cNvGrpSpPr/>
            <p:nvPr/>
          </p:nvGrpSpPr>
          <p:grpSpPr>
            <a:xfrm>
              <a:off x="6129676" y="982843"/>
              <a:ext cx="2189554" cy="288000"/>
              <a:chOff x="6214071" y="982843"/>
              <a:chExt cx="2189554" cy="288000"/>
            </a:xfrm>
          </p:grpSpPr>
          <p:grpSp>
            <p:nvGrpSpPr>
              <p:cNvPr id="805" name="Google Shape;805;g34e6a128754_6_696"/>
              <p:cNvGrpSpPr/>
              <p:nvPr/>
            </p:nvGrpSpPr>
            <p:grpSpPr>
              <a:xfrm>
                <a:off x="7266925" y="982843"/>
                <a:ext cx="1136700" cy="288000"/>
                <a:chOff x="10394731" y="1300562"/>
                <a:chExt cx="1136700" cy="288000"/>
              </a:xfrm>
            </p:grpSpPr>
            <p:sp>
              <p:nvSpPr>
                <p:cNvPr id="806" name="Google Shape;806;g34e6a128754_6_696"/>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7" name="Google Shape;807;g34e6a128754_6_696"/>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8" name="Google Shape;808;g34e6a128754_6_696"/>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809" name="Google Shape;809;g34e6a128754_6_696"/>
              <p:cNvGrpSpPr/>
              <p:nvPr/>
            </p:nvGrpSpPr>
            <p:grpSpPr>
              <a:xfrm>
                <a:off x="6214071" y="982843"/>
                <a:ext cx="976500" cy="288000"/>
                <a:chOff x="9310533" y="1300562"/>
                <a:chExt cx="976500" cy="288000"/>
              </a:xfrm>
            </p:grpSpPr>
            <p:sp>
              <p:nvSpPr>
                <p:cNvPr id="810" name="Google Shape;810;g34e6a128754_6_696"/>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11" name="Google Shape;811;g34e6a128754_6_696"/>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2" name="Google Shape;812;g34e6a128754_6_696"/>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813" name="Google Shape;813;g34e6a128754_6_696"/>
            <p:cNvGrpSpPr/>
            <p:nvPr/>
          </p:nvGrpSpPr>
          <p:grpSpPr>
            <a:xfrm>
              <a:off x="577797" y="982843"/>
              <a:ext cx="5333967" cy="288000"/>
              <a:chOff x="577797" y="982843"/>
              <a:chExt cx="5333967" cy="288000"/>
            </a:xfrm>
          </p:grpSpPr>
          <p:grpSp>
            <p:nvGrpSpPr>
              <p:cNvPr id="814" name="Google Shape;814;g34e6a128754_6_696"/>
              <p:cNvGrpSpPr/>
              <p:nvPr/>
            </p:nvGrpSpPr>
            <p:grpSpPr>
              <a:xfrm>
                <a:off x="3048385" y="982843"/>
                <a:ext cx="1445700" cy="288000"/>
                <a:chOff x="3044419" y="1312802"/>
                <a:chExt cx="1445700" cy="288000"/>
              </a:xfrm>
            </p:grpSpPr>
            <p:sp>
              <p:nvSpPr>
                <p:cNvPr id="815" name="Google Shape;815;g34e6a128754_6_696"/>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16" name="Google Shape;816;g34e6a128754_6_696"/>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7" name="Google Shape;817;g34e6a128754_6_696"/>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818" name="Google Shape;818;g34e6a128754_6_696"/>
              <p:cNvGrpSpPr/>
              <p:nvPr/>
            </p:nvGrpSpPr>
            <p:grpSpPr>
              <a:xfrm>
                <a:off x="4574964" y="982843"/>
                <a:ext cx="1336800" cy="288000"/>
                <a:chOff x="4576302" y="1312802"/>
                <a:chExt cx="1336800" cy="288000"/>
              </a:xfrm>
            </p:grpSpPr>
            <p:sp>
              <p:nvSpPr>
                <p:cNvPr id="819" name="Google Shape;819;g34e6a128754_6_696"/>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0" name="Google Shape;820;g34e6a128754_6_696"/>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1" name="Google Shape;821;g34e6a128754_6_696"/>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822" name="Google Shape;822;g34e6a128754_6_696"/>
              <p:cNvGrpSpPr/>
              <p:nvPr/>
            </p:nvGrpSpPr>
            <p:grpSpPr>
              <a:xfrm>
                <a:off x="1778166" y="982843"/>
                <a:ext cx="1189200" cy="288000"/>
                <a:chOff x="1789279" y="1312802"/>
                <a:chExt cx="1189200" cy="288000"/>
              </a:xfrm>
            </p:grpSpPr>
            <p:sp>
              <p:nvSpPr>
                <p:cNvPr id="823" name="Google Shape;823;g34e6a128754_6_696"/>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4" name="Google Shape;824;g34e6a128754_6_696"/>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5" name="Google Shape;825;g34e6a128754_6_696"/>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826" name="Google Shape;826;g34e6a128754_6_696"/>
              <p:cNvGrpSpPr/>
              <p:nvPr/>
            </p:nvGrpSpPr>
            <p:grpSpPr>
              <a:xfrm>
                <a:off x="577797" y="982843"/>
                <a:ext cx="1119600" cy="288000"/>
                <a:chOff x="579135" y="1312802"/>
                <a:chExt cx="1119600" cy="288000"/>
              </a:xfrm>
            </p:grpSpPr>
            <p:sp>
              <p:nvSpPr>
                <p:cNvPr id="827" name="Google Shape;827;g34e6a128754_6_696"/>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8" name="Google Shape;828;g34e6a128754_6_696"/>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9" name="Google Shape;829;g34e6a128754_6_696"/>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sp>
        <p:nvSpPr>
          <p:cNvPr id="830" name="Google Shape;830;g34e6a128754_6_696"/>
          <p:cNvSpPr txBox="1"/>
          <p:nvPr/>
        </p:nvSpPr>
        <p:spPr>
          <a:xfrm>
            <a:off x="8342049" y="2496654"/>
            <a:ext cx="30756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35%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ont vécu au moins un acte de cyberviolence</a:t>
            </a:r>
            <a:endParaRPr sz="1400" b="0" i="0" u="none" strike="noStrike" cap="none">
              <a:solidFill>
                <a:srgbClr val="000000"/>
              </a:solidFill>
              <a:latin typeface="Arial"/>
              <a:ea typeface="Arial"/>
              <a:cs typeface="Arial"/>
              <a:sym typeface="Arial"/>
            </a:endParaRPr>
          </a:p>
        </p:txBody>
      </p:sp>
      <p:sp>
        <p:nvSpPr>
          <p:cNvPr id="831" name="Google Shape;831;g34e6a128754_6_696"/>
          <p:cNvSpPr txBox="1"/>
          <p:nvPr/>
        </p:nvSpPr>
        <p:spPr>
          <a:xfrm>
            <a:off x="8342049" y="4010197"/>
            <a:ext cx="30756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fr-FR" sz="3200" b="1" i="0" u="none" strike="noStrike" cap="none">
                <a:solidFill>
                  <a:srgbClr val="6967F6"/>
                </a:solidFill>
                <a:latin typeface="PT Sans"/>
                <a:ea typeface="PT Sans"/>
                <a:cs typeface="PT Sans"/>
                <a:sym typeface="PT Sans"/>
              </a:rPr>
              <a:t>15%</a:t>
            </a:r>
            <a:r>
              <a:rPr lang="fr-FR" sz="2400" b="1" i="0" u="none" strike="noStrike" cap="none">
                <a:solidFill>
                  <a:srgbClr val="6967F6"/>
                </a:solidFill>
                <a:latin typeface="PT Sans"/>
                <a:ea typeface="PT Sans"/>
                <a:cs typeface="PT Sans"/>
                <a:sym typeface="PT Sans"/>
              </a:rPr>
              <a:t> </a:t>
            </a:r>
            <a:r>
              <a:rPr lang="fr-FR" sz="2400" b="1" i="0" u="none" strike="noStrike" cap="none">
                <a:solidFill>
                  <a:srgbClr val="434343"/>
                </a:solidFill>
                <a:latin typeface="PT Sans"/>
                <a:ea typeface="PT Sans"/>
                <a:cs typeface="PT Sans"/>
                <a:sym typeface="PT Sans"/>
              </a:rPr>
              <a:t>des élèves ont vécu plus d’un acte de cyberviolences</a:t>
            </a:r>
            <a:endParaRPr sz="1400" b="0" i="0" u="none" strike="noStrike" cap="none">
              <a:solidFill>
                <a:srgbClr val="000000"/>
              </a:solidFill>
              <a:latin typeface="Arial"/>
              <a:ea typeface="Arial"/>
              <a:cs typeface="Arial"/>
              <a:sym typeface="Arial"/>
            </a:endParaRPr>
          </a:p>
        </p:txBody>
      </p:sp>
      <p:sp>
        <p:nvSpPr>
          <p:cNvPr id="832" name="Google Shape;832;g34e6a128754_6_696"/>
          <p:cNvSpPr/>
          <p:nvPr/>
        </p:nvSpPr>
        <p:spPr>
          <a:xfrm>
            <a:off x="10966490" y="3453626"/>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3" name="Google Shape;833;g34e6a128754_6_696"/>
          <p:cNvSpPr/>
          <p:nvPr/>
        </p:nvSpPr>
        <p:spPr>
          <a:xfrm>
            <a:off x="11196021" y="3453626"/>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34" name="Google Shape;834;g34e6a128754_6_696" descr="Information outline"/>
          <p:cNvPicPr preferRelativeResize="0"/>
          <p:nvPr/>
        </p:nvPicPr>
        <p:blipFill rotWithShape="1">
          <a:blip r:embed="rId6">
            <a:alphaModFix/>
          </a:blip>
          <a:srcRect/>
          <a:stretch/>
        </p:blipFill>
        <p:spPr>
          <a:xfrm>
            <a:off x="10707301" y="3439764"/>
            <a:ext cx="243725" cy="243725"/>
          </a:xfrm>
          <a:prstGeom prst="rect">
            <a:avLst/>
          </a:prstGeom>
          <a:noFill/>
          <a:ln>
            <a:noFill/>
          </a:ln>
        </p:spPr>
      </p:pic>
      <p:sp>
        <p:nvSpPr>
          <p:cNvPr id="835" name="Google Shape;835;g34e6a128754_6_696"/>
          <p:cNvSpPr/>
          <p:nvPr/>
        </p:nvSpPr>
        <p:spPr>
          <a:xfrm>
            <a:off x="11010890" y="5014051"/>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6" name="Google Shape;836;g34e6a128754_6_696"/>
          <p:cNvSpPr/>
          <p:nvPr/>
        </p:nvSpPr>
        <p:spPr>
          <a:xfrm>
            <a:off x="11240421" y="5014051"/>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37" name="Google Shape;837;g34e6a128754_6_696" descr="Information outline"/>
          <p:cNvPicPr preferRelativeResize="0"/>
          <p:nvPr/>
        </p:nvPicPr>
        <p:blipFill rotWithShape="1">
          <a:blip r:embed="rId6">
            <a:alphaModFix/>
          </a:blip>
          <a:srcRect/>
          <a:stretch/>
        </p:blipFill>
        <p:spPr>
          <a:xfrm>
            <a:off x="10751701" y="5000189"/>
            <a:ext cx="243725" cy="24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pic>
        <p:nvPicPr>
          <p:cNvPr id="843" name="Google Shape;843;g34e6a128754_5_0"/>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844" name="Google Shape;844;g34e6a128754_5_0"/>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Réactions et stratégies</a:t>
            </a:r>
            <a:endParaRPr sz="2400" b="1" i="0" u="none" strike="noStrike" cap="none">
              <a:solidFill>
                <a:srgbClr val="434343"/>
              </a:solidFill>
              <a:latin typeface="PT Sans"/>
              <a:ea typeface="PT Sans"/>
              <a:cs typeface="PT Sans"/>
              <a:sym typeface="PT Sans"/>
            </a:endParaRPr>
          </a:p>
        </p:txBody>
      </p:sp>
      <p:grpSp>
        <p:nvGrpSpPr>
          <p:cNvPr id="845" name="Google Shape;845;g34e6a128754_5_0"/>
          <p:cNvGrpSpPr/>
          <p:nvPr/>
        </p:nvGrpSpPr>
        <p:grpSpPr>
          <a:xfrm>
            <a:off x="6390044" y="462209"/>
            <a:ext cx="2508511" cy="395925"/>
            <a:chOff x="6390044" y="462209"/>
            <a:chExt cx="2508511" cy="395925"/>
          </a:xfrm>
        </p:grpSpPr>
        <p:grpSp>
          <p:nvGrpSpPr>
            <p:cNvPr id="846" name="Google Shape;846;g34e6a128754_5_0"/>
            <p:cNvGrpSpPr/>
            <p:nvPr/>
          </p:nvGrpSpPr>
          <p:grpSpPr>
            <a:xfrm>
              <a:off x="6390044" y="462209"/>
              <a:ext cx="2508511" cy="395925"/>
              <a:chOff x="6368294" y="504470"/>
              <a:chExt cx="1505257" cy="336900"/>
            </a:xfrm>
          </p:grpSpPr>
          <p:sp>
            <p:nvSpPr>
              <p:cNvPr id="847" name="Google Shape;847;g34e6a128754_5_0"/>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8" name="Google Shape;848;g34e6a128754_5_0"/>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9" name="Google Shape;849;g34e6a128754_5_0"/>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850" name="Google Shape;850;g34e6a128754_5_0"/>
            <p:cNvGrpSpPr/>
            <p:nvPr/>
          </p:nvGrpSpPr>
          <p:grpSpPr>
            <a:xfrm>
              <a:off x="6455396" y="516209"/>
              <a:ext cx="1157094" cy="288042"/>
              <a:chOff x="6368294" y="504470"/>
              <a:chExt cx="694326" cy="245100"/>
            </a:xfrm>
          </p:grpSpPr>
          <p:sp>
            <p:nvSpPr>
              <p:cNvPr id="851" name="Google Shape;851;g34e6a128754_5_0"/>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2" name="Google Shape;852;g34e6a128754_5_0"/>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3" name="Google Shape;853;g34e6a128754_5_0"/>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854" name="Google Shape;854;g34e6a128754_5_0"/>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855" name="Google Shape;855;g34e6a128754_5_0"/>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856" name="Google Shape;856;g34e6a128754_5_0"/>
          <p:cNvGrpSpPr/>
          <p:nvPr/>
        </p:nvGrpSpPr>
        <p:grpSpPr>
          <a:xfrm>
            <a:off x="577797" y="1037470"/>
            <a:ext cx="7741433" cy="648869"/>
            <a:chOff x="577797" y="982843"/>
            <a:chExt cx="7741433" cy="648869"/>
          </a:xfrm>
        </p:grpSpPr>
        <p:grpSp>
          <p:nvGrpSpPr>
            <p:cNvPr id="857" name="Google Shape;857;g34e6a128754_5_0"/>
            <p:cNvGrpSpPr/>
            <p:nvPr/>
          </p:nvGrpSpPr>
          <p:grpSpPr>
            <a:xfrm>
              <a:off x="6129676" y="1343712"/>
              <a:ext cx="1146000" cy="288000"/>
              <a:chOff x="11619040" y="1306912"/>
              <a:chExt cx="1146000" cy="288000"/>
            </a:xfrm>
          </p:grpSpPr>
          <p:sp>
            <p:nvSpPr>
              <p:cNvPr id="858" name="Google Shape;858;g34e6a128754_5_0"/>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9" name="Google Shape;859;g34e6a128754_5_0"/>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0" name="Google Shape;860;g34e6a128754_5_0"/>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861" name="Google Shape;861;g34e6a128754_5_0"/>
            <p:cNvGrpSpPr/>
            <p:nvPr/>
          </p:nvGrpSpPr>
          <p:grpSpPr>
            <a:xfrm>
              <a:off x="577797" y="1343712"/>
              <a:ext cx="3176171" cy="288000"/>
              <a:chOff x="577797" y="1343712"/>
              <a:chExt cx="3176171" cy="288000"/>
            </a:xfrm>
          </p:grpSpPr>
          <p:grpSp>
            <p:nvGrpSpPr>
              <p:cNvPr id="862" name="Google Shape;862;g34e6a128754_5_0"/>
              <p:cNvGrpSpPr/>
              <p:nvPr/>
            </p:nvGrpSpPr>
            <p:grpSpPr>
              <a:xfrm>
                <a:off x="2099768" y="1343712"/>
                <a:ext cx="1654200" cy="288000"/>
                <a:chOff x="7569499" y="1312802"/>
                <a:chExt cx="1654200" cy="288000"/>
              </a:xfrm>
            </p:grpSpPr>
            <p:sp>
              <p:nvSpPr>
                <p:cNvPr id="863" name="Google Shape;863;g34e6a128754_5_0"/>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4" name="Google Shape;864;g34e6a128754_5_0"/>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5" name="Google Shape;865;g34e6a128754_5_0"/>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866" name="Google Shape;866;g34e6a128754_5_0"/>
              <p:cNvGrpSpPr/>
              <p:nvPr/>
            </p:nvGrpSpPr>
            <p:grpSpPr>
              <a:xfrm>
                <a:off x="577797" y="1343712"/>
                <a:ext cx="1445700" cy="288000"/>
                <a:chOff x="6016572" y="1312802"/>
                <a:chExt cx="1445700" cy="288000"/>
              </a:xfrm>
            </p:grpSpPr>
            <p:sp>
              <p:nvSpPr>
                <p:cNvPr id="867" name="Google Shape;867;g34e6a128754_5_0"/>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8" name="Google Shape;868;g34e6a128754_5_0"/>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9" name="Google Shape;869;g34e6a128754_5_0"/>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870" name="Google Shape;870;g34e6a128754_5_0"/>
            <p:cNvGrpSpPr/>
            <p:nvPr/>
          </p:nvGrpSpPr>
          <p:grpSpPr>
            <a:xfrm>
              <a:off x="6129676" y="982843"/>
              <a:ext cx="2189554" cy="288000"/>
              <a:chOff x="6214071" y="982843"/>
              <a:chExt cx="2189554" cy="288000"/>
            </a:xfrm>
          </p:grpSpPr>
          <p:grpSp>
            <p:nvGrpSpPr>
              <p:cNvPr id="871" name="Google Shape;871;g34e6a128754_5_0"/>
              <p:cNvGrpSpPr/>
              <p:nvPr/>
            </p:nvGrpSpPr>
            <p:grpSpPr>
              <a:xfrm>
                <a:off x="7266925" y="982843"/>
                <a:ext cx="1136700" cy="288000"/>
                <a:chOff x="10394731" y="1300562"/>
                <a:chExt cx="1136700" cy="288000"/>
              </a:xfrm>
            </p:grpSpPr>
            <p:sp>
              <p:nvSpPr>
                <p:cNvPr id="872" name="Google Shape;872;g34e6a128754_5_0"/>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3" name="Google Shape;873;g34e6a128754_5_0"/>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4" name="Google Shape;874;g34e6a128754_5_0"/>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875" name="Google Shape;875;g34e6a128754_5_0"/>
              <p:cNvGrpSpPr/>
              <p:nvPr/>
            </p:nvGrpSpPr>
            <p:grpSpPr>
              <a:xfrm>
                <a:off x="6214071" y="982843"/>
                <a:ext cx="976500" cy="288000"/>
                <a:chOff x="9310533" y="1300562"/>
                <a:chExt cx="976500" cy="288000"/>
              </a:xfrm>
            </p:grpSpPr>
            <p:sp>
              <p:nvSpPr>
                <p:cNvPr id="876" name="Google Shape;876;g34e6a128754_5_0"/>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7" name="Google Shape;877;g34e6a128754_5_0"/>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8" name="Google Shape;878;g34e6a128754_5_0"/>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879" name="Google Shape;879;g34e6a128754_5_0"/>
            <p:cNvGrpSpPr/>
            <p:nvPr/>
          </p:nvGrpSpPr>
          <p:grpSpPr>
            <a:xfrm>
              <a:off x="577797" y="982843"/>
              <a:ext cx="5333967" cy="288000"/>
              <a:chOff x="577797" y="982843"/>
              <a:chExt cx="5333967" cy="288000"/>
            </a:xfrm>
          </p:grpSpPr>
          <p:grpSp>
            <p:nvGrpSpPr>
              <p:cNvPr id="880" name="Google Shape;880;g34e6a128754_5_0"/>
              <p:cNvGrpSpPr/>
              <p:nvPr/>
            </p:nvGrpSpPr>
            <p:grpSpPr>
              <a:xfrm>
                <a:off x="3048385" y="982843"/>
                <a:ext cx="1445700" cy="288000"/>
                <a:chOff x="3044419" y="1312802"/>
                <a:chExt cx="1445700" cy="288000"/>
              </a:xfrm>
            </p:grpSpPr>
            <p:sp>
              <p:nvSpPr>
                <p:cNvPr id="881" name="Google Shape;881;g34e6a128754_5_0"/>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82" name="Google Shape;882;g34e6a128754_5_0"/>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3" name="Google Shape;883;g34e6a128754_5_0"/>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884" name="Google Shape;884;g34e6a128754_5_0"/>
              <p:cNvGrpSpPr/>
              <p:nvPr/>
            </p:nvGrpSpPr>
            <p:grpSpPr>
              <a:xfrm>
                <a:off x="4574964" y="982843"/>
                <a:ext cx="1336800" cy="288000"/>
                <a:chOff x="4576302" y="1312802"/>
                <a:chExt cx="1336800" cy="288000"/>
              </a:xfrm>
            </p:grpSpPr>
            <p:sp>
              <p:nvSpPr>
                <p:cNvPr id="885" name="Google Shape;885;g34e6a128754_5_0"/>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86" name="Google Shape;886;g34e6a128754_5_0"/>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7" name="Google Shape;887;g34e6a128754_5_0"/>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888" name="Google Shape;888;g34e6a128754_5_0"/>
              <p:cNvGrpSpPr/>
              <p:nvPr/>
            </p:nvGrpSpPr>
            <p:grpSpPr>
              <a:xfrm>
                <a:off x="1778166" y="982843"/>
                <a:ext cx="1189200" cy="288000"/>
                <a:chOff x="1789279" y="1312802"/>
                <a:chExt cx="1189200" cy="288000"/>
              </a:xfrm>
            </p:grpSpPr>
            <p:sp>
              <p:nvSpPr>
                <p:cNvPr id="889" name="Google Shape;889;g34e6a128754_5_0"/>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0" name="Google Shape;890;g34e6a128754_5_0"/>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1" name="Google Shape;891;g34e6a128754_5_0"/>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892" name="Google Shape;892;g34e6a128754_5_0"/>
              <p:cNvGrpSpPr/>
              <p:nvPr/>
            </p:nvGrpSpPr>
            <p:grpSpPr>
              <a:xfrm>
                <a:off x="577797" y="982843"/>
                <a:ext cx="1119600" cy="288000"/>
                <a:chOff x="579135" y="1312802"/>
                <a:chExt cx="1119600" cy="288000"/>
              </a:xfrm>
            </p:grpSpPr>
            <p:sp>
              <p:nvSpPr>
                <p:cNvPr id="893" name="Google Shape;893;g34e6a128754_5_0"/>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4" name="Google Shape;894;g34e6a128754_5_0"/>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5" name="Google Shape;895;g34e6a128754_5_0"/>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grpSp>
        <p:nvGrpSpPr>
          <p:cNvPr id="896" name="Google Shape;896;g34e6a128754_5_0"/>
          <p:cNvGrpSpPr/>
          <p:nvPr/>
        </p:nvGrpSpPr>
        <p:grpSpPr>
          <a:xfrm>
            <a:off x="2195525" y="2264842"/>
            <a:ext cx="7406889" cy="661998"/>
            <a:chOff x="595325" y="2036242"/>
            <a:chExt cx="7406889" cy="661998"/>
          </a:xfrm>
        </p:grpSpPr>
        <p:grpSp>
          <p:nvGrpSpPr>
            <p:cNvPr id="897" name="Google Shape;897;g34e6a128754_5_0"/>
            <p:cNvGrpSpPr/>
            <p:nvPr/>
          </p:nvGrpSpPr>
          <p:grpSpPr>
            <a:xfrm>
              <a:off x="595325" y="2036242"/>
              <a:ext cx="7406889" cy="661998"/>
              <a:chOff x="595325" y="2036242"/>
              <a:chExt cx="7406889" cy="661998"/>
            </a:xfrm>
          </p:grpSpPr>
          <p:sp>
            <p:nvSpPr>
              <p:cNvPr id="898" name="Google Shape;898;g34e6a128754_5_0"/>
              <p:cNvSpPr txBox="1"/>
              <p:nvPr/>
            </p:nvSpPr>
            <p:spPr>
              <a:xfrm>
                <a:off x="595325" y="2197792"/>
                <a:ext cx="2579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Réactions</a:t>
                </a:r>
                <a:endParaRPr sz="1600" b="0" i="0" u="none" strike="noStrike" cap="none">
                  <a:solidFill>
                    <a:srgbClr val="434343"/>
                  </a:solidFill>
                  <a:latin typeface="PT Sans"/>
                  <a:ea typeface="PT Sans"/>
                  <a:cs typeface="PT Sans"/>
                  <a:sym typeface="PT Sans"/>
                </a:endParaRPr>
              </a:p>
            </p:txBody>
          </p:sp>
          <p:grpSp>
            <p:nvGrpSpPr>
              <p:cNvPr id="899" name="Google Shape;899;g34e6a128754_5_0"/>
              <p:cNvGrpSpPr/>
              <p:nvPr/>
            </p:nvGrpSpPr>
            <p:grpSpPr>
              <a:xfrm>
                <a:off x="3325913" y="2036242"/>
                <a:ext cx="4676301" cy="661998"/>
                <a:chOff x="3325913" y="2036242"/>
                <a:chExt cx="4676301" cy="661998"/>
              </a:xfrm>
            </p:grpSpPr>
            <p:sp>
              <p:nvSpPr>
                <p:cNvPr id="900" name="Google Shape;900;g34e6a128754_5_0"/>
                <p:cNvSpPr txBox="1"/>
                <p:nvPr/>
              </p:nvSpPr>
              <p:spPr>
                <a:xfrm>
                  <a:off x="332591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901" name="Google Shape;901;g34e6a128754_5_0"/>
                <p:cNvSpPr txBox="1"/>
                <p:nvPr/>
              </p:nvSpPr>
              <p:spPr>
                <a:xfrm>
                  <a:off x="4526138" y="2174862"/>
                  <a:ext cx="4755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t>
                  </a:r>
                  <a:endParaRPr sz="16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a:t>
                  </a:r>
                  <a:endParaRPr sz="1200" b="0" i="0" u="none" strike="noStrike" cap="none">
                    <a:solidFill>
                      <a:srgbClr val="434343"/>
                    </a:solidFill>
                    <a:latin typeface="PT Sans"/>
                    <a:ea typeface="PT Sans"/>
                    <a:cs typeface="PT Sans"/>
                    <a:sym typeface="PT Sans"/>
                  </a:endParaRPr>
                </a:p>
              </p:txBody>
            </p:sp>
            <p:sp>
              <p:nvSpPr>
                <p:cNvPr id="902" name="Google Shape;902;g34e6a128754_5_0"/>
                <p:cNvSpPr txBox="1"/>
                <p:nvPr/>
              </p:nvSpPr>
              <p:spPr>
                <a:xfrm>
                  <a:off x="51262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903" name="Google Shape;903;g34e6a128754_5_0"/>
                <p:cNvSpPr txBox="1"/>
                <p:nvPr/>
              </p:nvSpPr>
              <p:spPr>
                <a:xfrm>
                  <a:off x="57263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904" name="Google Shape;904;g34e6a128754_5_0"/>
                <p:cNvSpPr txBox="1"/>
                <p:nvPr/>
              </p:nvSpPr>
              <p:spPr>
                <a:xfrm>
                  <a:off x="6326488" y="2036242"/>
                  <a:ext cx="4755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fr-FR" sz="2500" b="0" i="0" u="none" strike="noStrike" cap="none">
                      <a:solidFill>
                        <a:srgbClr val="434343"/>
                      </a:solidFill>
                      <a:latin typeface="PT Sans"/>
                      <a:ea typeface="PT Sans"/>
                      <a:cs typeface="PT Sans"/>
                      <a:sym typeface="PT Sans"/>
                    </a:rPr>
                    <a:t>😡</a:t>
                  </a:r>
                  <a:endParaRPr sz="25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29%</a:t>
                  </a:r>
                  <a:endParaRPr sz="1200" b="0" i="0" u="none" strike="noStrike" cap="none">
                    <a:solidFill>
                      <a:srgbClr val="434343"/>
                    </a:solidFill>
                    <a:latin typeface="PT Sans"/>
                    <a:ea typeface="PT Sans"/>
                    <a:cs typeface="PT Sans"/>
                    <a:sym typeface="PT Sans"/>
                  </a:endParaRPr>
                </a:p>
              </p:txBody>
            </p:sp>
            <p:sp>
              <p:nvSpPr>
                <p:cNvPr id="905" name="Google Shape;905;g34e6a128754_5_0"/>
                <p:cNvSpPr txBox="1"/>
                <p:nvPr/>
              </p:nvSpPr>
              <p:spPr>
                <a:xfrm>
                  <a:off x="6926588"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906" name="Google Shape;906;g34e6a128754_5_0"/>
                <p:cNvSpPr txBox="1"/>
                <p:nvPr/>
              </p:nvSpPr>
              <p:spPr>
                <a:xfrm>
                  <a:off x="7526714" y="2205640"/>
                  <a:ext cx="4755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a:t>
                  </a:r>
                  <a:endParaRPr sz="14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a:t>
                  </a:r>
                  <a:endParaRPr sz="1200" b="0" i="0" u="none" strike="noStrike" cap="none">
                    <a:solidFill>
                      <a:srgbClr val="434343"/>
                    </a:solidFill>
                    <a:latin typeface="PT Sans"/>
                    <a:ea typeface="PT Sans"/>
                    <a:cs typeface="PT Sans"/>
                    <a:sym typeface="PT Sans"/>
                  </a:endParaRPr>
                </a:p>
              </p:txBody>
            </p:sp>
            <p:sp>
              <p:nvSpPr>
                <p:cNvPr id="907" name="Google Shape;907;g34e6a128754_5_0"/>
                <p:cNvSpPr txBox="1"/>
                <p:nvPr/>
              </p:nvSpPr>
              <p:spPr>
                <a:xfrm>
                  <a:off x="3926039" y="2144085"/>
                  <a:ext cx="4755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434343"/>
                      </a:solidFill>
                      <a:latin typeface="PT Sans"/>
                      <a:ea typeface="PT Sans"/>
                      <a:cs typeface="PT Sans"/>
                      <a:sym typeface="PT Sans"/>
                    </a:rPr>
                    <a:t>😖</a:t>
                  </a:r>
                  <a:endParaRPr sz="18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a:t>
                  </a:r>
                  <a:endParaRPr sz="1200" b="0" i="0" u="none" strike="noStrike" cap="none">
                    <a:solidFill>
                      <a:srgbClr val="434343"/>
                    </a:solidFill>
                    <a:latin typeface="PT Sans"/>
                    <a:ea typeface="PT Sans"/>
                    <a:cs typeface="PT Sans"/>
                    <a:sym typeface="PT Sans"/>
                  </a:endParaRPr>
                </a:p>
              </p:txBody>
            </p:sp>
          </p:grpSp>
        </p:grpSp>
        <p:pic>
          <p:nvPicPr>
            <p:cNvPr id="908" name="Google Shape;908;g34e6a128754_5_0" descr="Information outline"/>
            <p:cNvPicPr preferRelativeResize="0"/>
            <p:nvPr/>
          </p:nvPicPr>
          <p:blipFill rotWithShape="1">
            <a:blip r:embed="rId4">
              <a:alphaModFix/>
            </a:blip>
            <a:srcRect/>
            <a:stretch/>
          </p:blipFill>
          <p:spPr>
            <a:xfrm>
              <a:off x="1589564" y="2245379"/>
              <a:ext cx="243725" cy="243725"/>
            </a:xfrm>
            <a:prstGeom prst="rect">
              <a:avLst/>
            </a:prstGeom>
            <a:noFill/>
            <a:ln>
              <a:noFill/>
            </a:ln>
          </p:spPr>
        </p:pic>
      </p:grpSp>
      <p:grpSp>
        <p:nvGrpSpPr>
          <p:cNvPr id="909" name="Google Shape;909;g34e6a128754_5_0"/>
          <p:cNvGrpSpPr/>
          <p:nvPr/>
        </p:nvGrpSpPr>
        <p:grpSpPr>
          <a:xfrm>
            <a:off x="2195525" y="3613901"/>
            <a:ext cx="7110528" cy="338700"/>
            <a:chOff x="595325" y="3064647"/>
            <a:chExt cx="7110528" cy="338700"/>
          </a:xfrm>
        </p:grpSpPr>
        <p:sp>
          <p:nvSpPr>
            <p:cNvPr id="910" name="Google Shape;910;g34e6a128754_5_0"/>
            <p:cNvSpPr txBox="1"/>
            <p:nvPr/>
          </p:nvSpPr>
          <p:spPr>
            <a:xfrm>
              <a:off x="595325" y="3064647"/>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passives</a:t>
              </a:r>
              <a:endParaRPr sz="1600" b="0" i="0" u="none" strike="noStrike" cap="none">
                <a:solidFill>
                  <a:srgbClr val="434343"/>
                </a:solidFill>
                <a:latin typeface="PT Sans"/>
                <a:ea typeface="PT Sans"/>
                <a:cs typeface="PT Sans"/>
                <a:sym typeface="PT Sans"/>
              </a:endParaRPr>
            </a:p>
          </p:txBody>
        </p:sp>
        <p:sp>
          <p:nvSpPr>
            <p:cNvPr id="911" name="Google Shape;911;g34e6a128754_5_0"/>
            <p:cNvSpPr/>
            <p:nvPr/>
          </p:nvSpPr>
          <p:spPr>
            <a:xfrm>
              <a:off x="3285731" y="3139197"/>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2" name="Google Shape;912;g34e6a128754_5_0"/>
            <p:cNvSpPr/>
            <p:nvPr/>
          </p:nvSpPr>
          <p:spPr>
            <a:xfrm>
              <a:off x="3285730" y="3139197"/>
              <a:ext cx="2166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3" name="Google Shape;913;g34e6a128754_5_0"/>
            <p:cNvSpPr txBox="1"/>
            <p:nvPr/>
          </p:nvSpPr>
          <p:spPr>
            <a:xfrm>
              <a:off x="5809556" y="3064647"/>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90%</a:t>
              </a:r>
              <a:endParaRPr sz="1600" b="0" i="0" u="none" strike="noStrike" cap="none">
                <a:solidFill>
                  <a:srgbClr val="434343"/>
                </a:solidFill>
                <a:latin typeface="PT Sans"/>
                <a:ea typeface="PT Sans"/>
                <a:cs typeface="PT Sans"/>
                <a:sym typeface="PT Sans"/>
              </a:endParaRPr>
            </a:p>
          </p:txBody>
        </p:sp>
        <p:pic>
          <p:nvPicPr>
            <p:cNvPr id="914" name="Google Shape;914;g34e6a128754_5_0" descr="Badge Follow outline"/>
            <p:cNvPicPr preferRelativeResize="0"/>
            <p:nvPr/>
          </p:nvPicPr>
          <p:blipFill rotWithShape="1">
            <a:blip r:embed="rId5">
              <a:alphaModFix/>
            </a:blip>
            <a:srcRect/>
            <a:stretch/>
          </p:blipFill>
          <p:spPr>
            <a:xfrm>
              <a:off x="7367299" y="3064720"/>
              <a:ext cx="338554" cy="338554"/>
            </a:xfrm>
            <a:prstGeom prst="rect">
              <a:avLst/>
            </a:prstGeom>
            <a:noFill/>
            <a:ln>
              <a:noFill/>
            </a:ln>
          </p:spPr>
        </p:pic>
        <p:sp>
          <p:nvSpPr>
            <p:cNvPr id="915" name="Google Shape;915;g34e6a128754_5_0"/>
            <p:cNvSpPr/>
            <p:nvPr/>
          </p:nvSpPr>
          <p:spPr>
            <a:xfrm>
              <a:off x="6382215" y="3125997"/>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6" name="Google Shape;916;g34e6a128754_5_0"/>
            <p:cNvSpPr/>
            <p:nvPr/>
          </p:nvSpPr>
          <p:spPr>
            <a:xfrm>
              <a:off x="6611746" y="3125997"/>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917" name="Google Shape;917;g34e6a128754_5_0" descr="Information outline"/>
            <p:cNvPicPr preferRelativeResize="0"/>
            <p:nvPr/>
          </p:nvPicPr>
          <p:blipFill rotWithShape="1">
            <a:blip r:embed="rId4">
              <a:alphaModFix/>
            </a:blip>
            <a:srcRect/>
            <a:stretch/>
          </p:blipFill>
          <p:spPr>
            <a:xfrm>
              <a:off x="2392308" y="3112135"/>
              <a:ext cx="243725" cy="243725"/>
            </a:xfrm>
            <a:prstGeom prst="rect">
              <a:avLst/>
            </a:prstGeom>
            <a:noFill/>
            <a:ln>
              <a:noFill/>
            </a:ln>
          </p:spPr>
        </p:pic>
      </p:grpSp>
      <p:grpSp>
        <p:nvGrpSpPr>
          <p:cNvPr id="918" name="Google Shape;918;g34e6a128754_5_0"/>
          <p:cNvGrpSpPr/>
          <p:nvPr/>
        </p:nvGrpSpPr>
        <p:grpSpPr>
          <a:xfrm>
            <a:off x="2195525" y="4639662"/>
            <a:ext cx="7110528" cy="338700"/>
            <a:chOff x="595325" y="3858280"/>
            <a:chExt cx="7110528" cy="338700"/>
          </a:xfrm>
        </p:grpSpPr>
        <p:sp>
          <p:nvSpPr>
            <p:cNvPr id="919" name="Google Shape;919;g34e6a128754_5_0"/>
            <p:cNvSpPr txBox="1"/>
            <p:nvPr/>
          </p:nvSpPr>
          <p:spPr>
            <a:xfrm>
              <a:off x="595325" y="3858280"/>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de fuite</a:t>
              </a:r>
              <a:endParaRPr sz="1600" b="0" i="0" u="none" strike="noStrike" cap="none">
                <a:solidFill>
                  <a:srgbClr val="434343"/>
                </a:solidFill>
                <a:latin typeface="PT Sans"/>
                <a:ea typeface="PT Sans"/>
                <a:cs typeface="PT Sans"/>
                <a:sym typeface="PT Sans"/>
              </a:endParaRPr>
            </a:p>
          </p:txBody>
        </p:sp>
        <p:sp>
          <p:nvSpPr>
            <p:cNvPr id="920" name="Google Shape;920;g34e6a128754_5_0"/>
            <p:cNvSpPr/>
            <p:nvPr/>
          </p:nvSpPr>
          <p:spPr>
            <a:xfrm>
              <a:off x="3285731" y="3932830"/>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1" name="Google Shape;921;g34e6a128754_5_0"/>
            <p:cNvSpPr/>
            <p:nvPr/>
          </p:nvSpPr>
          <p:spPr>
            <a:xfrm>
              <a:off x="3285731" y="3932830"/>
              <a:ext cx="1831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2" name="Google Shape;922;g34e6a128754_5_0"/>
            <p:cNvSpPr txBox="1"/>
            <p:nvPr/>
          </p:nvSpPr>
          <p:spPr>
            <a:xfrm>
              <a:off x="5809556" y="385828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pic>
          <p:nvPicPr>
            <p:cNvPr id="923" name="Google Shape;923;g34e6a128754_5_0" descr="Badge Follow outline"/>
            <p:cNvPicPr preferRelativeResize="0"/>
            <p:nvPr/>
          </p:nvPicPr>
          <p:blipFill rotWithShape="1">
            <a:blip r:embed="rId5">
              <a:alphaModFix/>
            </a:blip>
            <a:srcRect/>
            <a:stretch/>
          </p:blipFill>
          <p:spPr>
            <a:xfrm>
              <a:off x="7367299" y="3858353"/>
              <a:ext cx="338554" cy="338554"/>
            </a:xfrm>
            <a:prstGeom prst="rect">
              <a:avLst/>
            </a:prstGeom>
            <a:noFill/>
            <a:ln>
              <a:noFill/>
            </a:ln>
          </p:spPr>
        </p:pic>
        <p:sp>
          <p:nvSpPr>
            <p:cNvPr id="924" name="Google Shape;924;g34e6a128754_5_0"/>
            <p:cNvSpPr/>
            <p:nvPr/>
          </p:nvSpPr>
          <p:spPr>
            <a:xfrm>
              <a:off x="6382215" y="3919630"/>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5" name="Google Shape;925;g34e6a128754_5_0"/>
            <p:cNvSpPr/>
            <p:nvPr/>
          </p:nvSpPr>
          <p:spPr>
            <a:xfrm>
              <a:off x="6611746" y="391963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926" name="Google Shape;926;g34e6a128754_5_0" descr="Information outline"/>
            <p:cNvPicPr preferRelativeResize="0"/>
            <p:nvPr/>
          </p:nvPicPr>
          <p:blipFill rotWithShape="1">
            <a:blip r:embed="rId4">
              <a:alphaModFix/>
            </a:blip>
            <a:srcRect/>
            <a:stretch/>
          </p:blipFill>
          <p:spPr>
            <a:xfrm>
              <a:off x="2345605" y="3905767"/>
              <a:ext cx="243725" cy="243725"/>
            </a:xfrm>
            <a:prstGeom prst="rect">
              <a:avLst/>
            </a:prstGeom>
            <a:noFill/>
            <a:ln>
              <a:noFill/>
            </a:ln>
          </p:spPr>
        </p:pic>
      </p:grpSp>
      <p:grpSp>
        <p:nvGrpSpPr>
          <p:cNvPr id="927" name="Google Shape;927;g34e6a128754_5_0"/>
          <p:cNvGrpSpPr/>
          <p:nvPr/>
        </p:nvGrpSpPr>
        <p:grpSpPr>
          <a:xfrm>
            <a:off x="2195525" y="5665424"/>
            <a:ext cx="7110528" cy="338700"/>
            <a:chOff x="2237925" y="5436824"/>
            <a:chExt cx="7110528" cy="338700"/>
          </a:xfrm>
        </p:grpSpPr>
        <p:sp>
          <p:nvSpPr>
            <p:cNvPr id="928" name="Google Shape;928;g34e6a128754_5_0"/>
            <p:cNvSpPr txBox="1"/>
            <p:nvPr/>
          </p:nvSpPr>
          <p:spPr>
            <a:xfrm>
              <a:off x="2237925" y="5436824"/>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actives</a:t>
              </a:r>
              <a:endParaRPr sz="1600" b="0" i="0" u="none" strike="noStrike" cap="none">
                <a:solidFill>
                  <a:srgbClr val="434343"/>
                </a:solidFill>
                <a:latin typeface="PT Sans"/>
                <a:ea typeface="PT Sans"/>
                <a:cs typeface="PT Sans"/>
                <a:sym typeface="PT Sans"/>
              </a:endParaRPr>
            </a:p>
          </p:txBody>
        </p:sp>
        <p:sp>
          <p:nvSpPr>
            <p:cNvPr id="929" name="Google Shape;929;g34e6a128754_5_0"/>
            <p:cNvSpPr/>
            <p:nvPr/>
          </p:nvSpPr>
          <p:spPr>
            <a:xfrm>
              <a:off x="4928331" y="5511374"/>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0" name="Google Shape;930;g34e6a128754_5_0"/>
            <p:cNvSpPr/>
            <p:nvPr/>
          </p:nvSpPr>
          <p:spPr>
            <a:xfrm>
              <a:off x="4928330" y="5511374"/>
              <a:ext cx="522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1" name="Google Shape;931;g34e6a128754_5_0"/>
            <p:cNvSpPr txBox="1"/>
            <p:nvPr/>
          </p:nvSpPr>
          <p:spPr>
            <a:xfrm>
              <a:off x="7452156" y="5436824"/>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pic>
          <p:nvPicPr>
            <p:cNvPr id="932" name="Google Shape;932;g34e6a128754_5_0" descr="Badge Follow outline"/>
            <p:cNvPicPr preferRelativeResize="0"/>
            <p:nvPr/>
          </p:nvPicPr>
          <p:blipFill rotWithShape="1">
            <a:blip r:embed="rId5">
              <a:alphaModFix/>
            </a:blip>
            <a:srcRect/>
            <a:stretch/>
          </p:blipFill>
          <p:spPr>
            <a:xfrm>
              <a:off x="9009899" y="5436897"/>
              <a:ext cx="338554" cy="338554"/>
            </a:xfrm>
            <a:prstGeom prst="rect">
              <a:avLst/>
            </a:prstGeom>
            <a:noFill/>
            <a:ln>
              <a:noFill/>
            </a:ln>
          </p:spPr>
        </p:pic>
        <p:sp>
          <p:nvSpPr>
            <p:cNvPr id="933" name="Google Shape;933;g34e6a128754_5_0"/>
            <p:cNvSpPr/>
            <p:nvPr/>
          </p:nvSpPr>
          <p:spPr>
            <a:xfrm>
              <a:off x="8024815" y="5498174"/>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34" name="Google Shape;934;g34e6a128754_5_0"/>
            <p:cNvSpPr/>
            <p:nvPr/>
          </p:nvSpPr>
          <p:spPr>
            <a:xfrm>
              <a:off x="8254346" y="5498174"/>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935" name="Google Shape;935;g34e6a128754_5_0" descr="Information outline"/>
            <p:cNvPicPr preferRelativeResize="0"/>
            <p:nvPr/>
          </p:nvPicPr>
          <p:blipFill rotWithShape="1">
            <a:blip r:embed="rId4">
              <a:alphaModFix/>
            </a:blip>
            <a:srcRect/>
            <a:stretch/>
          </p:blipFill>
          <p:spPr>
            <a:xfrm>
              <a:off x="3914463" y="5484311"/>
              <a:ext cx="243725" cy="24372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940"/>
        <p:cNvGrpSpPr/>
        <p:nvPr/>
      </p:nvGrpSpPr>
      <p:grpSpPr>
        <a:xfrm>
          <a:off x="0" y="0"/>
          <a:ext cx="0" cy="0"/>
          <a:chOff x="0" y="0"/>
          <a:chExt cx="0" cy="0"/>
        </a:xfrm>
      </p:grpSpPr>
      <p:pic>
        <p:nvPicPr>
          <p:cNvPr id="941" name="Google Shape;941;g34e6a128754_6_899"/>
          <p:cNvPicPr preferRelativeResize="0"/>
          <p:nvPr/>
        </p:nvPicPr>
        <p:blipFill rotWithShape="1">
          <a:blip r:embed="rId3">
            <a:alphaModFix/>
          </a:blip>
          <a:srcRect/>
          <a:stretch/>
        </p:blipFill>
        <p:spPr>
          <a:xfrm>
            <a:off x="10188241" y="136993"/>
            <a:ext cx="1654319" cy="1654319"/>
          </a:xfrm>
          <a:prstGeom prst="rect">
            <a:avLst/>
          </a:prstGeom>
          <a:noFill/>
          <a:ln>
            <a:noFill/>
          </a:ln>
        </p:spPr>
      </p:pic>
      <p:sp>
        <p:nvSpPr>
          <p:cNvPr id="942" name="Google Shape;942;g34e6a128754_6_899"/>
          <p:cNvSpPr txBox="1"/>
          <p:nvPr/>
        </p:nvSpPr>
        <p:spPr>
          <a:xfrm>
            <a:off x="493726" y="260486"/>
            <a:ext cx="5568600" cy="75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fr-FR" sz="4300" b="1" i="0" u="none" strike="noStrike" cap="none">
                <a:solidFill>
                  <a:srgbClr val="434343"/>
                </a:solidFill>
                <a:latin typeface="PT Sans"/>
                <a:ea typeface="PT Sans"/>
                <a:cs typeface="PT Sans"/>
                <a:sym typeface="PT Sans"/>
              </a:rPr>
              <a:t>Réactions et stratégies</a:t>
            </a:r>
            <a:endParaRPr sz="2400" b="1" i="0" u="none" strike="noStrike" cap="none">
              <a:solidFill>
                <a:srgbClr val="434343"/>
              </a:solidFill>
              <a:latin typeface="PT Sans"/>
              <a:ea typeface="PT Sans"/>
              <a:cs typeface="PT Sans"/>
              <a:sym typeface="PT Sans"/>
            </a:endParaRPr>
          </a:p>
        </p:txBody>
      </p:sp>
      <p:grpSp>
        <p:nvGrpSpPr>
          <p:cNvPr id="943" name="Google Shape;943;g34e6a128754_6_899"/>
          <p:cNvGrpSpPr/>
          <p:nvPr/>
        </p:nvGrpSpPr>
        <p:grpSpPr>
          <a:xfrm>
            <a:off x="6390045" y="462209"/>
            <a:ext cx="2508511" cy="395925"/>
            <a:chOff x="6390045" y="462209"/>
            <a:chExt cx="2508511" cy="395925"/>
          </a:xfrm>
        </p:grpSpPr>
        <p:grpSp>
          <p:nvGrpSpPr>
            <p:cNvPr id="944" name="Google Shape;944;g34e6a128754_6_899"/>
            <p:cNvGrpSpPr/>
            <p:nvPr/>
          </p:nvGrpSpPr>
          <p:grpSpPr>
            <a:xfrm>
              <a:off x="6390045" y="462209"/>
              <a:ext cx="2508511" cy="395925"/>
              <a:chOff x="6368294" y="504470"/>
              <a:chExt cx="1505257" cy="336900"/>
            </a:xfrm>
          </p:grpSpPr>
          <p:sp>
            <p:nvSpPr>
              <p:cNvPr id="945" name="Google Shape;945;g34e6a128754_6_899"/>
              <p:cNvSpPr/>
              <p:nvPr/>
            </p:nvSpPr>
            <p:spPr>
              <a:xfrm>
                <a:off x="6490215" y="504470"/>
                <a:ext cx="1260900" cy="336900"/>
              </a:xfrm>
              <a:prstGeom prst="rect">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6" name="Google Shape;946;g34e6a128754_6_899"/>
              <p:cNvSpPr/>
              <p:nvPr/>
            </p:nvSpPr>
            <p:spPr>
              <a:xfrm>
                <a:off x="6368294"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7" name="Google Shape;947;g34e6a128754_6_899"/>
              <p:cNvSpPr/>
              <p:nvPr/>
            </p:nvSpPr>
            <p:spPr>
              <a:xfrm>
                <a:off x="7635951" y="504470"/>
                <a:ext cx="237600" cy="336900"/>
              </a:xfrm>
              <a:prstGeom prst="ellipse">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948" name="Google Shape;948;g34e6a128754_6_899"/>
            <p:cNvGrpSpPr/>
            <p:nvPr/>
          </p:nvGrpSpPr>
          <p:grpSpPr>
            <a:xfrm>
              <a:off x="6455393" y="516210"/>
              <a:ext cx="1157094" cy="288042"/>
              <a:chOff x="6368294" y="504470"/>
              <a:chExt cx="694326" cy="245100"/>
            </a:xfrm>
          </p:grpSpPr>
          <p:sp>
            <p:nvSpPr>
              <p:cNvPr id="949" name="Google Shape;949;g34e6a128754_6_899"/>
              <p:cNvSpPr/>
              <p:nvPr/>
            </p:nvSpPr>
            <p:spPr>
              <a:xfrm>
                <a:off x="6454701" y="504470"/>
                <a:ext cx="521400" cy="245100"/>
              </a:xfrm>
              <a:prstGeom prst="rect">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0" name="Google Shape;950;g34e6a128754_6_899"/>
              <p:cNvSpPr/>
              <p:nvPr/>
            </p:nvSpPr>
            <p:spPr>
              <a:xfrm>
                <a:off x="6368294"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1" name="Google Shape;951;g34e6a128754_6_899"/>
              <p:cNvSpPr/>
              <p:nvPr/>
            </p:nvSpPr>
            <p:spPr>
              <a:xfrm>
                <a:off x="6889820" y="504470"/>
                <a:ext cx="172800" cy="245100"/>
              </a:xfrm>
              <a:prstGeom prst="ellipse">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952" name="Google Shape;952;g34e6a128754_6_899"/>
            <p:cNvSpPr txBox="1"/>
            <p:nvPr/>
          </p:nvSpPr>
          <p:spPr>
            <a:xfrm>
              <a:off x="6730226" y="516188"/>
              <a:ext cx="607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Elèves</a:t>
              </a:r>
              <a:endParaRPr sz="1400" b="0" i="0" u="none" strike="noStrike" cap="none">
                <a:solidFill>
                  <a:srgbClr val="000000"/>
                </a:solidFill>
                <a:latin typeface="Arial"/>
                <a:ea typeface="Arial"/>
                <a:cs typeface="Arial"/>
                <a:sym typeface="Arial"/>
              </a:endParaRPr>
            </a:p>
          </p:txBody>
        </p:sp>
        <p:sp>
          <p:nvSpPr>
            <p:cNvPr id="953" name="Google Shape;953;g34e6a128754_6_899"/>
            <p:cNvSpPr txBox="1"/>
            <p:nvPr/>
          </p:nvSpPr>
          <p:spPr>
            <a:xfrm>
              <a:off x="7920718" y="516188"/>
              <a:ext cx="681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Adultes</a:t>
              </a:r>
              <a:endParaRPr sz="1400" b="0" i="0" u="none" strike="noStrike" cap="none">
                <a:solidFill>
                  <a:srgbClr val="000000"/>
                </a:solidFill>
                <a:latin typeface="Arial"/>
                <a:ea typeface="Arial"/>
                <a:cs typeface="Arial"/>
                <a:sym typeface="Arial"/>
              </a:endParaRPr>
            </a:p>
          </p:txBody>
        </p:sp>
      </p:grpSp>
      <p:grpSp>
        <p:nvGrpSpPr>
          <p:cNvPr id="954" name="Google Shape;954;g34e6a128754_6_899"/>
          <p:cNvGrpSpPr/>
          <p:nvPr/>
        </p:nvGrpSpPr>
        <p:grpSpPr>
          <a:xfrm>
            <a:off x="577797" y="1037470"/>
            <a:ext cx="7741433" cy="648869"/>
            <a:chOff x="577797" y="982843"/>
            <a:chExt cx="7741433" cy="648869"/>
          </a:xfrm>
        </p:grpSpPr>
        <p:grpSp>
          <p:nvGrpSpPr>
            <p:cNvPr id="955" name="Google Shape;955;g34e6a128754_6_899"/>
            <p:cNvGrpSpPr/>
            <p:nvPr/>
          </p:nvGrpSpPr>
          <p:grpSpPr>
            <a:xfrm>
              <a:off x="6129676" y="1343712"/>
              <a:ext cx="1146000" cy="288000"/>
              <a:chOff x="11619040" y="1306912"/>
              <a:chExt cx="1146000" cy="288000"/>
            </a:xfrm>
          </p:grpSpPr>
          <p:sp>
            <p:nvSpPr>
              <p:cNvPr id="956" name="Google Shape;956;g34e6a128754_6_899"/>
              <p:cNvSpPr/>
              <p:nvPr/>
            </p:nvSpPr>
            <p:spPr>
              <a:xfrm>
                <a:off x="11619040" y="1306912"/>
                <a:ext cx="11460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7" name="Google Shape;957;g34e6a128754_6_899"/>
              <p:cNvSpPr/>
              <p:nvPr/>
            </p:nvSpPr>
            <p:spPr>
              <a:xfrm rot="5400000">
                <a:off x="11750632" y="138474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8" name="Google Shape;958;g34e6a128754_6_899"/>
              <p:cNvSpPr txBox="1"/>
              <p:nvPr/>
            </p:nvSpPr>
            <p:spPr>
              <a:xfrm>
                <a:off x="12020252" y="1313244"/>
                <a:ext cx="643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Niveau</a:t>
                </a:r>
                <a:endParaRPr sz="1400" b="0" i="0" u="none" strike="noStrike" cap="none">
                  <a:solidFill>
                    <a:srgbClr val="000000"/>
                  </a:solidFill>
                  <a:latin typeface="Arial"/>
                  <a:ea typeface="Arial"/>
                  <a:cs typeface="Arial"/>
                  <a:sym typeface="Arial"/>
                </a:endParaRPr>
              </a:p>
            </p:txBody>
          </p:sp>
        </p:grpSp>
        <p:grpSp>
          <p:nvGrpSpPr>
            <p:cNvPr id="959" name="Google Shape;959;g34e6a128754_6_899"/>
            <p:cNvGrpSpPr/>
            <p:nvPr/>
          </p:nvGrpSpPr>
          <p:grpSpPr>
            <a:xfrm>
              <a:off x="577797" y="1343712"/>
              <a:ext cx="3176171" cy="288000"/>
              <a:chOff x="577797" y="1343712"/>
              <a:chExt cx="3176171" cy="288000"/>
            </a:xfrm>
          </p:grpSpPr>
          <p:grpSp>
            <p:nvGrpSpPr>
              <p:cNvPr id="960" name="Google Shape;960;g34e6a128754_6_899"/>
              <p:cNvGrpSpPr/>
              <p:nvPr/>
            </p:nvGrpSpPr>
            <p:grpSpPr>
              <a:xfrm>
                <a:off x="2099768" y="1343712"/>
                <a:ext cx="1654200" cy="288000"/>
                <a:chOff x="7569499" y="1312802"/>
                <a:chExt cx="1654200" cy="288000"/>
              </a:xfrm>
            </p:grpSpPr>
            <p:sp>
              <p:nvSpPr>
                <p:cNvPr id="961" name="Google Shape;961;g34e6a128754_6_899"/>
                <p:cNvSpPr/>
                <p:nvPr/>
              </p:nvSpPr>
              <p:spPr>
                <a:xfrm>
                  <a:off x="7569499" y="1312802"/>
                  <a:ext cx="1654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2" name="Google Shape;962;g34e6a128754_6_899"/>
                <p:cNvSpPr/>
                <p:nvPr/>
              </p:nvSpPr>
              <p:spPr>
                <a:xfrm rot="5400000">
                  <a:off x="770109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3" name="Google Shape;963;g34e6a128754_6_899"/>
                <p:cNvSpPr txBox="1"/>
                <p:nvPr/>
              </p:nvSpPr>
              <p:spPr>
                <a:xfrm>
                  <a:off x="7970711" y="1319134"/>
                  <a:ext cx="1114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Etablissement</a:t>
                  </a:r>
                  <a:endParaRPr sz="1400" b="0" i="0" u="none" strike="noStrike" cap="none">
                    <a:solidFill>
                      <a:srgbClr val="000000"/>
                    </a:solidFill>
                    <a:latin typeface="Arial"/>
                    <a:ea typeface="Arial"/>
                    <a:cs typeface="Arial"/>
                    <a:sym typeface="Arial"/>
                  </a:endParaRPr>
                </a:p>
              </p:txBody>
            </p:sp>
          </p:grpSp>
          <p:grpSp>
            <p:nvGrpSpPr>
              <p:cNvPr id="964" name="Google Shape;964;g34e6a128754_6_899"/>
              <p:cNvGrpSpPr/>
              <p:nvPr/>
            </p:nvGrpSpPr>
            <p:grpSpPr>
              <a:xfrm>
                <a:off x="577797" y="1343712"/>
                <a:ext cx="1445700" cy="288000"/>
                <a:chOff x="6016572" y="1312802"/>
                <a:chExt cx="1445700" cy="288000"/>
              </a:xfrm>
            </p:grpSpPr>
            <p:sp>
              <p:nvSpPr>
                <p:cNvPr id="965" name="Google Shape;965;g34e6a128754_6_899"/>
                <p:cNvSpPr/>
                <p:nvPr/>
              </p:nvSpPr>
              <p:spPr>
                <a:xfrm>
                  <a:off x="6016572"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6" name="Google Shape;966;g34e6a128754_6_899"/>
                <p:cNvSpPr/>
                <p:nvPr/>
              </p:nvSpPr>
              <p:spPr>
                <a:xfrm rot="5400000">
                  <a:off x="614816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7" name="Google Shape;967;g34e6a128754_6_899"/>
                <p:cNvSpPr txBox="1"/>
                <p:nvPr/>
              </p:nvSpPr>
              <p:spPr>
                <a:xfrm>
                  <a:off x="6417783" y="1319134"/>
                  <a:ext cx="845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Académie</a:t>
                  </a:r>
                  <a:endParaRPr sz="1400" b="0" i="0" u="none" strike="noStrike" cap="none">
                    <a:solidFill>
                      <a:srgbClr val="000000"/>
                    </a:solidFill>
                    <a:latin typeface="Arial"/>
                    <a:ea typeface="Arial"/>
                    <a:cs typeface="Arial"/>
                    <a:sym typeface="Arial"/>
                  </a:endParaRPr>
                </a:p>
              </p:txBody>
            </p:sp>
          </p:grpSp>
        </p:grpSp>
        <p:grpSp>
          <p:nvGrpSpPr>
            <p:cNvPr id="968" name="Google Shape;968;g34e6a128754_6_899"/>
            <p:cNvGrpSpPr/>
            <p:nvPr/>
          </p:nvGrpSpPr>
          <p:grpSpPr>
            <a:xfrm>
              <a:off x="6129676" y="982843"/>
              <a:ext cx="2189554" cy="288000"/>
              <a:chOff x="6214071" y="982843"/>
              <a:chExt cx="2189554" cy="288000"/>
            </a:xfrm>
          </p:grpSpPr>
          <p:grpSp>
            <p:nvGrpSpPr>
              <p:cNvPr id="969" name="Google Shape;969;g34e6a128754_6_899"/>
              <p:cNvGrpSpPr/>
              <p:nvPr/>
            </p:nvGrpSpPr>
            <p:grpSpPr>
              <a:xfrm>
                <a:off x="7266925" y="982843"/>
                <a:ext cx="1136700" cy="288000"/>
                <a:chOff x="10394731" y="1300562"/>
                <a:chExt cx="1136700" cy="288000"/>
              </a:xfrm>
            </p:grpSpPr>
            <p:sp>
              <p:nvSpPr>
                <p:cNvPr id="970" name="Google Shape;970;g34e6a128754_6_899"/>
                <p:cNvSpPr/>
                <p:nvPr/>
              </p:nvSpPr>
              <p:spPr>
                <a:xfrm>
                  <a:off x="10394731" y="1300562"/>
                  <a:ext cx="1136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71" name="Google Shape;971;g34e6a128754_6_899"/>
                <p:cNvSpPr/>
                <p:nvPr/>
              </p:nvSpPr>
              <p:spPr>
                <a:xfrm rot="5400000">
                  <a:off x="10526323"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2" name="Google Shape;972;g34e6a128754_6_899"/>
                <p:cNvSpPr txBox="1"/>
                <p:nvPr/>
              </p:nvSpPr>
              <p:spPr>
                <a:xfrm>
                  <a:off x="10795943"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Sexe</a:t>
                  </a:r>
                  <a:endParaRPr sz="1400" b="0" i="0" u="none" strike="noStrike" cap="none">
                    <a:solidFill>
                      <a:srgbClr val="000000"/>
                    </a:solidFill>
                    <a:latin typeface="Arial"/>
                    <a:ea typeface="Arial"/>
                    <a:cs typeface="Arial"/>
                    <a:sym typeface="Arial"/>
                  </a:endParaRPr>
                </a:p>
              </p:txBody>
            </p:sp>
          </p:grpSp>
          <p:grpSp>
            <p:nvGrpSpPr>
              <p:cNvPr id="973" name="Google Shape;973;g34e6a128754_6_899"/>
              <p:cNvGrpSpPr/>
              <p:nvPr/>
            </p:nvGrpSpPr>
            <p:grpSpPr>
              <a:xfrm>
                <a:off x="6214071" y="982843"/>
                <a:ext cx="976500" cy="288000"/>
                <a:chOff x="9310533" y="1300562"/>
                <a:chExt cx="976500" cy="288000"/>
              </a:xfrm>
            </p:grpSpPr>
            <p:sp>
              <p:nvSpPr>
                <p:cNvPr id="974" name="Google Shape;974;g34e6a128754_6_899"/>
                <p:cNvSpPr/>
                <p:nvPr/>
              </p:nvSpPr>
              <p:spPr>
                <a:xfrm>
                  <a:off x="9310533" y="1300562"/>
                  <a:ext cx="9765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75" name="Google Shape;975;g34e6a128754_6_899"/>
                <p:cNvSpPr/>
                <p:nvPr/>
              </p:nvSpPr>
              <p:spPr>
                <a:xfrm rot="5400000">
                  <a:off x="9442125" y="137839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6" name="Google Shape;976;g34e6a128754_6_899"/>
                <p:cNvSpPr txBox="1"/>
                <p:nvPr/>
              </p:nvSpPr>
              <p:spPr>
                <a:xfrm>
                  <a:off x="9711745" y="1306894"/>
                  <a:ext cx="5742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Age</a:t>
                  </a:r>
                  <a:endParaRPr sz="1400" b="0" i="0" u="none" strike="noStrike" cap="none">
                    <a:solidFill>
                      <a:srgbClr val="000000"/>
                    </a:solidFill>
                    <a:latin typeface="Arial"/>
                    <a:ea typeface="Arial"/>
                    <a:cs typeface="Arial"/>
                    <a:sym typeface="Arial"/>
                  </a:endParaRPr>
                </a:p>
              </p:txBody>
            </p:sp>
          </p:grpSp>
        </p:grpSp>
        <p:grpSp>
          <p:nvGrpSpPr>
            <p:cNvPr id="977" name="Google Shape;977;g34e6a128754_6_899"/>
            <p:cNvGrpSpPr/>
            <p:nvPr/>
          </p:nvGrpSpPr>
          <p:grpSpPr>
            <a:xfrm>
              <a:off x="577797" y="982843"/>
              <a:ext cx="5333967" cy="288000"/>
              <a:chOff x="577797" y="982843"/>
              <a:chExt cx="5333967" cy="288000"/>
            </a:xfrm>
          </p:grpSpPr>
          <p:grpSp>
            <p:nvGrpSpPr>
              <p:cNvPr id="978" name="Google Shape;978;g34e6a128754_6_899"/>
              <p:cNvGrpSpPr/>
              <p:nvPr/>
            </p:nvGrpSpPr>
            <p:grpSpPr>
              <a:xfrm>
                <a:off x="3048385" y="982843"/>
                <a:ext cx="1445700" cy="288000"/>
                <a:chOff x="3044419" y="1312802"/>
                <a:chExt cx="1445700" cy="288000"/>
              </a:xfrm>
            </p:grpSpPr>
            <p:sp>
              <p:nvSpPr>
                <p:cNvPr id="979" name="Google Shape;979;g34e6a128754_6_899"/>
                <p:cNvSpPr/>
                <p:nvPr/>
              </p:nvSpPr>
              <p:spPr>
                <a:xfrm>
                  <a:off x="3044419" y="1312802"/>
                  <a:ext cx="14457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0" name="Google Shape;980;g34e6a128754_6_899"/>
                <p:cNvSpPr/>
                <p:nvPr/>
              </p:nvSpPr>
              <p:spPr>
                <a:xfrm rot="5400000">
                  <a:off x="317601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1" name="Google Shape;981;g34e6a128754_6_899"/>
                <p:cNvSpPr txBox="1"/>
                <p:nvPr/>
              </p:nvSpPr>
              <p:spPr>
                <a:xfrm>
                  <a:off x="3445631" y="1319134"/>
                  <a:ext cx="927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Dpt : Loiret</a:t>
                  </a:r>
                  <a:endParaRPr sz="1400" b="0" i="0" u="none" strike="noStrike" cap="none">
                    <a:solidFill>
                      <a:srgbClr val="000000"/>
                    </a:solidFill>
                    <a:latin typeface="Arial"/>
                    <a:ea typeface="Arial"/>
                    <a:cs typeface="Arial"/>
                    <a:sym typeface="Arial"/>
                  </a:endParaRPr>
                </a:p>
              </p:txBody>
            </p:sp>
          </p:grpSp>
          <p:grpSp>
            <p:nvGrpSpPr>
              <p:cNvPr id="982" name="Google Shape;982;g34e6a128754_6_899"/>
              <p:cNvGrpSpPr/>
              <p:nvPr/>
            </p:nvGrpSpPr>
            <p:grpSpPr>
              <a:xfrm>
                <a:off x="4574964" y="982843"/>
                <a:ext cx="1336800" cy="288000"/>
                <a:chOff x="4576302" y="1312802"/>
                <a:chExt cx="1336800" cy="288000"/>
              </a:xfrm>
            </p:grpSpPr>
            <p:sp>
              <p:nvSpPr>
                <p:cNvPr id="983" name="Google Shape;983;g34e6a128754_6_899"/>
                <p:cNvSpPr/>
                <p:nvPr/>
              </p:nvSpPr>
              <p:spPr>
                <a:xfrm>
                  <a:off x="4576302" y="1312802"/>
                  <a:ext cx="13368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4" name="Google Shape;984;g34e6a128754_6_899"/>
                <p:cNvSpPr/>
                <p:nvPr/>
              </p:nvSpPr>
              <p:spPr>
                <a:xfrm rot="5400000">
                  <a:off x="4707894"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5" name="Google Shape;985;g34e6a128754_6_899"/>
                <p:cNvSpPr txBox="1"/>
                <p:nvPr/>
              </p:nvSpPr>
              <p:spPr>
                <a:xfrm>
                  <a:off x="4977514" y="1319134"/>
                  <a:ext cx="692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Orléans</a:t>
                  </a:r>
                  <a:endParaRPr sz="1400" b="0" i="0" u="none" strike="noStrike" cap="none">
                    <a:solidFill>
                      <a:srgbClr val="000000"/>
                    </a:solidFill>
                    <a:latin typeface="Arial"/>
                    <a:ea typeface="Arial"/>
                    <a:cs typeface="Arial"/>
                    <a:sym typeface="Arial"/>
                  </a:endParaRPr>
                </a:p>
              </p:txBody>
            </p:sp>
          </p:grpSp>
          <p:grpSp>
            <p:nvGrpSpPr>
              <p:cNvPr id="986" name="Google Shape;986;g34e6a128754_6_899"/>
              <p:cNvGrpSpPr/>
              <p:nvPr/>
            </p:nvGrpSpPr>
            <p:grpSpPr>
              <a:xfrm>
                <a:off x="1778166" y="982843"/>
                <a:ext cx="1189200" cy="288000"/>
                <a:chOff x="1789279" y="1312802"/>
                <a:chExt cx="1189200" cy="288000"/>
              </a:xfrm>
            </p:grpSpPr>
            <p:sp>
              <p:nvSpPr>
                <p:cNvPr id="987" name="Google Shape;987;g34e6a128754_6_899"/>
                <p:cNvSpPr/>
                <p:nvPr/>
              </p:nvSpPr>
              <p:spPr>
                <a:xfrm>
                  <a:off x="1789279" y="1312802"/>
                  <a:ext cx="11892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8" name="Google Shape;988;g34e6a128754_6_899"/>
                <p:cNvSpPr/>
                <p:nvPr/>
              </p:nvSpPr>
              <p:spPr>
                <a:xfrm rot="5400000">
                  <a:off x="1920871"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9" name="Google Shape;989;g34e6a128754_6_899"/>
                <p:cNvSpPr txBox="1"/>
                <p:nvPr/>
              </p:nvSpPr>
              <p:spPr>
                <a:xfrm>
                  <a:off x="2190491" y="1319134"/>
                  <a:ext cx="677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Région</a:t>
                  </a:r>
                  <a:endParaRPr sz="1400" b="0" i="0" u="none" strike="noStrike" cap="none">
                    <a:solidFill>
                      <a:srgbClr val="000000"/>
                    </a:solidFill>
                    <a:latin typeface="Arial"/>
                    <a:ea typeface="Arial"/>
                    <a:cs typeface="Arial"/>
                    <a:sym typeface="Arial"/>
                  </a:endParaRPr>
                </a:p>
              </p:txBody>
            </p:sp>
          </p:grpSp>
          <p:grpSp>
            <p:nvGrpSpPr>
              <p:cNvPr id="990" name="Google Shape;990;g34e6a128754_6_899"/>
              <p:cNvGrpSpPr/>
              <p:nvPr/>
            </p:nvGrpSpPr>
            <p:grpSpPr>
              <a:xfrm>
                <a:off x="577797" y="982843"/>
                <a:ext cx="1119600" cy="288000"/>
                <a:chOff x="579135" y="1312802"/>
                <a:chExt cx="1119600" cy="288000"/>
              </a:xfrm>
            </p:grpSpPr>
            <p:sp>
              <p:nvSpPr>
                <p:cNvPr id="991" name="Google Shape;991;g34e6a128754_6_899"/>
                <p:cNvSpPr/>
                <p:nvPr/>
              </p:nvSpPr>
              <p:spPr>
                <a:xfrm>
                  <a:off x="579135" y="1312802"/>
                  <a:ext cx="1119600" cy="288000"/>
                </a:xfrm>
                <a:prstGeom prst="roundRect">
                  <a:avLst>
                    <a:gd name="adj" fmla="val 16667"/>
                  </a:avLst>
                </a:prstGeom>
                <a:solidFill>
                  <a:srgbClr val="C6C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2" name="Google Shape;992;g34e6a128754_6_899"/>
                <p:cNvSpPr/>
                <p:nvPr/>
              </p:nvSpPr>
              <p:spPr>
                <a:xfrm rot="5400000">
                  <a:off x="710727" y="1390635"/>
                  <a:ext cx="126600" cy="134100"/>
                </a:xfrm>
                <a:prstGeom prst="chevron">
                  <a:avLst>
                    <a:gd name="adj" fmla="val 50000"/>
                  </a:avLst>
                </a:prstGeom>
                <a:solidFill>
                  <a:srgbClr val="6B6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3" name="Google Shape;993;g34e6a128754_6_899"/>
                <p:cNvSpPr txBox="1"/>
                <p:nvPr/>
              </p:nvSpPr>
              <p:spPr>
                <a:xfrm>
                  <a:off x="980347" y="1319134"/>
                  <a:ext cx="654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Pays</a:t>
                  </a:r>
                  <a:endParaRPr sz="1400" b="0" i="0" u="none" strike="noStrike" cap="none">
                    <a:solidFill>
                      <a:srgbClr val="000000"/>
                    </a:solidFill>
                    <a:latin typeface="Arial"/>
                    <a:ea typeface="Arial"/>
                    <a:cs typeface="Arial"/>
                    <a:sym typeface="Arial"/>
                  </a:endParaRPr>
                </a:p>
              </p:txBody>
            </p:sp>
          </p:grpSp>
        </p:grpSp>
      </p:grpSp>
      <p:pic>
        <p:nvPicPr>
          <p:cNvPr id="994" name="Google Shape;994;g34e6a128754_6_899" descr="Cursor with solid fill"/>
          <p:cNvPicPr preferRelativeResize="0"/>
          <p:nvPr/>
        </p:nvPicPr>
        <p:blipFill rotWithShape="1">
          <a:blip r:embed="rId4">
            <a:alphaModFix/>
          </a:blip>
          <a:srcRect/>
          <a:stretch/>
        </p:blipFill>
        <p:spPr>
          <a:xfrm>
            <a:off x="3309279" y="2493427"/>
            <a:ext cx="516155" cy="516155"/>
          </a:xfrm>
          <a:prstGeom prst="rect">
            <a:avLst/>
          </a:prstGeom>
          <a:noFill/>
          <a:ln>
            <a:noFill/>
          </a:ln>
        </p:spPr>
      </p:pic>
      <p:grpSp>
        <p:nvGrpSpPr>
          <p:cNvPr id="995" name="Google Shape;995;g34e6a128754_6_899"/>
          <p:cNvGrpSpPr/>
          <p:nvPr/>
        </p:nvGrpSpPr>
        <p:grpSpPr>
          <a:xfrm>
            <a:off x="2195525" y="2264842"/>
            <a:ext cx="7406889" cy="661998"/>
            <a:chOff x="595325" y="2036242"/>
            <a:chExt cx="7406889" cy="661998"/>
          </a:xfrm>
        </p:grpSpPr>
        <p:grpSp>
          <p:nvGrpSpPr>
            <p:cNvPr id="996" name="Google Shape;996;g34e6a128754_6_899"/>
            <p:cNvGrpSpPr/>
            <p:nvPr/>
          </p:nvGrpSpPr>
          <p:grpSpPr>
            <a:xfrm>
              <a:off x="595325" y="2036242"/>
              <a:ext cx="7406889" cy="661998"/>
              <a:chOff x="595325" y="2036242"/>
              <a:chExt cx="7406889" cy="661998"/>
            </a:xfrm>
          </p:grpSpPr>
          <p:sp>
            <p:nvSpPr>
              <p:cNvPr id="997" name="Google Shape;997;g34e6a128754_6_899"/>
              <p:cNvSpPr txBox="1"/>
              <p:nvPr/>
            </p:nvSpPr>
            <p:spPr>
              <a:xfrm>
                <a:off x="595325" y="2197792"/>
                <a:ext cx="25797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Réactions</a:t>
                </a:r>
                <a:endParaRPr sz="1600" b="0" i="0" u="none" strike="noStrike" cap="none">
                  <a:solidFill>
                    <a:srgbClr val="434343"/>
                  </a:solidFill>
                  <a:latin typeface="PT Sans"/>
                  <a:ea typeface="PT Sans"/>
                  <a:cs typeface="PT Sans"/>
                  <a:sym typeface="PT Sans"/>
                </a:endParaRPr>
              </a:p>
            </p:txBody>
          </p:sp>
          <p:grpSp>
            <p:nvGrpSpPr>
              <p:cNvPr id="998" name="Google Shape;998;g34e6a128754_6_899"/>
              <p:cNvGrpSpPr/>
              <p:nvPr/>
            </p:nvGrpSpPr>
            <p:grpSpPr>
              <a:xfrm>
                <a:off x="3325913" y="2036242"/>
                <a:ext cx="4676301" cy="661998"/>
                <a:chOff x="3325913" y="2036242"/>
                <a:chExt cx="4676301" cy="661998"/>
              </a:xfrm>
            </p:grpSpPr>
            <p:sp>
              <p:nvSpPr>
                <p:cNvPr id="999" name="Google Shape;999;g34e6a128754_6_899"/>
                <p:cNvSpPr txBox="1"/>
                <p:nvPr/>
              </p:nvSpPr>
              <p:spPr>
                <a:xfrm>
                  <a:off x="332591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000" name="Google Shape;1000;g34e6a128754_6_899"/>
                <p:cNvSpPr txBox="1"/>
                <p:nvPr/>
              </p:nvSpPr>
              <p:spPr>
                <a:xfrm>
                  <a:off x="4526138" y="2174862"/>
                  <a:ext cx="4755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a:t>
                  </a:r>
                  <a:endParaRPr sz="16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5%</a:t>
                  </a:r>
                  <a:endParaRPr sz="1200" b="0" i="0" u="none" strike="noStrike" cap="none">
                    <a:solidFill>
                      <a:srgbClr val="434343"/>
                    </a:solidFill>
                    <a:latin typeface="PT Sans"/>
                    <a:ea typeface="PT Sans"/>
                    <a:cs typeface="PT Sans"/>
                    <a:sym typeface="PT Sans"/>
                  </a:endParaRPr>
                </a:p>
              </p:txBody>
            </p:sp>
            <p:sp>
              <p:nvSpPr>
                <p:cNvPr id="1001" name="Google Shape;1001;g34e6a128754_6_899"/>
                <p:cNvSpPr txBox="1"/>
                <p:nvPr/>
              </p:nvSpPr>
              <p:spPr>
                <a:xfrm>
                  <a:off x="51262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002" name="Google Shape;1002;g34e6a128754_6_899"/>
                <p:cNvSpPr txBox="1"/>
                <p:nvPr/>
              </p:nvSpPr>
              <p:spPr>
                <a:xfrm>
                  <a:off x="5726363"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20%</a:t>
                  </a:r>
                  <a:endParaRPr sz="1200" b="0" i="0" u="none" strike="noStrike" cap="none">
                    <a:solidFill>
                      <a:srgbClr val="434343"/>
                    </a:solidFill>
                    <a:latin typeface="PT Sans"/>
                    <a:ea typeface="PT Sans"/>
                    <a:cs typeface="PT Sans"/>
                    <a:sym typeface="PT Sans"/>
                  </a:endParaRPr>
                </a:p>
              </p:txBody>
            </p:sp>
            <p:sp>
              <p:nvSpPr>
                <p:cNvPr id="1003" name="Google Shape;1003;g34e6a128754_6_899"/>
                <p:cNvSpPr txBox="1"/>
                <p:nvPr/>
              </p:nvSpPr>
              <p:spPr>
                <a:xfrm>
                  <a:off x="6326488" y="2036242"/>
                  <a:ext cx="475500" cy="661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fr-FR" sz="2500" b="0" i="0" u="none" strike="noStrike" cap="none">
                      <a:solidFill>
                        <a:srgbClr val="434343"/>
                      </a:solidFill>
                      <a:latin typeface="PT Sans"/>
                      <a:ea typeface="PT Sans"/>
                      <a:cs typeface="PT Sans"/>
                      <a:sym typeface="PT Sans"/>
                    </a:rPr>
                    <a:t>😡</a:t>
                  </a:r>
                  <a:endParaRPr sz="25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29%</a:t>
                  </a:r>
                  <a:endParaRPr sz="1200" b="0" i="0" u="none" strike="noStrike" cap="none">
                    <a:solidFill>
                      <a:srgbClr val="434343"/>
                    </a:solidFill>
                    <a:latin typeface="PT Sans"/>
                    <a:ea typeface="PT Sans"/>
                    <a:cs typeface="PT Sans"/>
                    <a:sym typeface="PT Sans"/>
                  </a:endParaRPr>
                </a:p>
              </p:txBody>
            </p:sp>
            <p:sp>
              <p:nvSpPr>
                <p:cNvPr id="1004" name="Google Shape;1004;g34e6a128754_6_899"/>
                <p:cNvSpPr txBox="1"/>
                <p:nvPr/>
              </p:nvSpPr>
              <p:spPr>
                <a:xfrm>
                  <a:off x="6926588" y="2113042"/>
                  <a:ext cx="4755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fr-FR" sz="2000" b="0" i="0" u="none" strike="noStrike" cap="none">
                      <a:solidFill>
                        <a:srgbClr val="434343"/>
                      </a:solidFill>
                      <a:latin typeface="PT Sans"/>
                      <a:ea typeface="PT Sans"/>
                      <a:cs typeface="PT Sans"/>
                      <a:sym typeface="PT Sans"/>
                    </a:rPr>
                    <a:t>😐</a:t>
                  </a:r>
                  <a:endParaRPr sz="20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10%</a:t>
                  </a:r>
                  <a:endParaRPr sz="1200" b="0" i="0" u="none" strike="noStrike" cap="none">
                    <a:solidFill>
                      <a:srgbClr val="434343"/>
                    </a:solidFill>
                    <a:latin typeface="PT Sans"/>
                    <a:ea typeface="PT Sans"/>
                    <a:cs typeface="PT Sans"/>
                    <a:sym typeface="PT Sans"/>
                  </a:endParaRPr>
                </a:p>
              </p:txBody>
            </p:sp>
            <p:sp>
              <p:nvSpPr>
                <p:cNvPr id="1005" name="Google Shape;1005;g34e6a128754_6_899"/>
                <p:cNvSpPr txBox="1"/>
                <p:nvPr/>
              </p:nvSpPr>
              <p:spPr>
                <a:xfrm>
                  <a:off x="7526714" y="2205640"/>
                  <a:ext cx="475500" cy="49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a:solidFill>
                        <a:srgbClr val="434343"/>
                      </a:solidFill>
                      <a:latin typeface="PT Sans"/>
                      <a:ea typeface="PT Sans"/>
                      <a:cs typeface="PT Sans"/>
                      <a:sym typeface="PT Sans"/>
                    </a:rPr>
                    <a:t>😇</a:t>
                  </a:r>
                  <a:endParaRPr sz="14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a:t>
                  </a:r>
                  <a:endParaRPr sz="1200" b="0" i="0" u="none" strike="noStrike" cap="none">
                    <a:solidFill>
                      <a:srgbClr val="434343"/>
                    </a:solidFill>
                    <a:latin typeface="PT Sans"/>
                    <a:ea typeface="PT Sans"/>
                    <a:cs typeface="PT Sans"/>
                    <a:sym typeface="PT Sans"/>
                  </a:endParaRPr>
                </a:p>
              </p:txBody>
            </p:sp>
            <p:sp>
              <p:nvSpPr>
                <p:cNvPr id="1006" name="Google Shape;1006;g34e6a128754_6_899"/>
                <p:cNvSpPr txBox="1"/>
                <p:nvPr/>
              </p:nvSpPr>
              <p:spPr>
                <a:xfrm>
                  <a:off x="3926039" y="2144085"/>
                  <a:ext cx="4755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fr-FR" sz="1800" b="0" i="0" u="none" strike="noStrike" cap="none">
                      <a:solidFill>
                        <a:srgbClr val="434343"/>
                      </a:solidFill>
                      <a:latin typeface="PT Sans"/>
                      <a:ea typeface="PT Sans"/>
                      <a:cs typeface="PT Sans"/>
                      <a:sym typeface="PT Sans"/>
                    </a:rPr>
                    <a:t>😖</a:t>
                  </a:r>
                  <a:endParaRPr sz="1800" b="0" i="0" u="none" strike="noStrike" cap="none">
                    <a:solidFill>
                      <a:srgbClr val="434343"/>
                    </a:solidFill>
                    <a:latin typeface="PT Sans"/>
                    <a:ea typeface="PT Sans"/>
                    <a:cs typeface="PT Sans"/>
                    <a:sym typeface="PT Sans"/>
                  </a:endParaRPr>
                </a:p>
                <a:p>
                  <a:pPr marL="0" marR="0" lvl="0" indent="0" algn="ctr" rtl="0">
                    <a:lnSpc>
                      <a:spcPct val="100000"/>
                    </a:lnSpc>
                    <a:spcBef>
                      <a:spcPts val="0"/>
                    </a:spcBef>
                    <a:spcAft>
                      <a:spcPts val="0"/>
                    </a:spcAft>
                    <a:buClr>
                      <a:srgbClr val="000000"/>
                    </a:buClr>
                    <a:buSzPts val="1200"/>
                    <a:buFont typeface="Arial"/>
                    <a:buNone/>
                  </a:pPr>
                  <a:r>
                    <a:rPr lang="fr-FR" sz="1200" b="0" i="0" u="none" strike="noStrike" cap="none">
                      <a:solidFill>
                        <a:srgbClr val="434343"/>
                      </a:solidFill>
                      <a:latin typeface="PT Sans"/>
                      <a:ea typeface="PT Sans"/>
                      <a:cs typeface="PT Sans"/>
                      <a:sym typeface="PT Sans"/>
                    </a:rPr>
                    <a:t>15%</a:t>
                  </a:r>
                  <a:endParaRPr sz="1200" b="0" i="0" u="none" strike="noStrike" cap="none">
                    <a:solidFill>
                      <a:srgbClr val="434343"/>
                    </a:solidFill>
                    <a:latin typeface="PT Sans"/>
                    <a:ea typeface="PT Sans"/>
                    <a:cs typeface="PT Sans"/>
                    <a:sym typeface="PT Sans"/>
                  </a:endParaRPr>
                </a:p>
              </p:txBody>
            </p:sp>
          </p:grpSp>
        </p:grpSp>
        <p:pic>
          <p:nvPicPr>
            <p:cNvPr id="1007" name="Google Shape;1007;g34e6a128754_6_899" descr="Information outline"/>
            <p:cNvPicPr preferRelativeResize="0"/>
            <p:nvPr/>
          </p:nvPicPr>
          <p:blipFill rotWithShape="1">
            <a:blip r:embed="rId5">
              <a:alphaModFix/>
            </a:blip>
            <a:srcRect/>
            <a:stretch/>
          </p:blipFill>
          <p:spPr>
            <a:xfrm>
              <a:off x="1589564" y="2245379"/>
              <a:ext cx="243725" cy="243725"/>
            </a:xfrm>
            <a:prstGeom prst="rect">
              <a:avLst/>
            </a:prstGeom>
            <a:noFill/>
            <a:ln>
              <a:noFill/>
            </a:ln>
          </p:spPr>
        </p:pic>
      </p:grpSp>
      <p:grpSp>
        <p:nvGrpSpPr>
          <p:cNvPr id="1008" name="Google Shape;1008;g34e6a128754_6_899"/>
          <p:cNvGrpSpPr/>
          <p:nvPr/>
        </p:nvGrpSpPr>
        <p:grpSpPr>
          <a:xfrm>
            <a:off x="3429534" y="1347848"/>
            <a:ext cx="3080832" cy="1114800"/>
            <a:chOff x="2783940" y="949241"/>
            <a:chExt cx="3479593" cy="1114800"/>
          </a:xfrm>
        </p:grpSpPr>
        <p:sp>
          <p:nvSpPr>
            <p:cNvPr id="1009" name="Google Shape;1009;g34e6a128754_6_899"/>
            <p:cNvSpPr/>
            <p:nvPr/>
          </p:nvSpPr>
          <p:spPr>
            <a:xfrm>
              <a:off x="2783940" y="949241"/>
              <a:ext cx="3473700" cy="1114800"/>
            </a:xfrm>
            <a:prstGeom prst="rect">
              <a:avLst/>
            </a:prstGeom>
            <a:solidFill>
              <a:srgbClr val="FFFDA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0" name="Google Shape;1010;g34e6a128754_6_899"/>
            <p:cNvSpPr txBox="1"/>
            <p:nvPr/>
          </p:nvSpPr>
          <p:spPr>
            <a:xfrm>
              <a:off x="2789833" y="967443"/>
              <a:ext cx="3473700" cy="109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fr-FR" sz="1100" b="0" i="0" u="sng" strike="noStrike" cap="none">
                  <a:solidFill>
                    <a:srgbClr val="434343"/>
                  </a:solidFill>
                  <a:latin typeface="PT Sans"/>
                  <a:ea typeface="PT Sans"/>
                  <a:cs typeface="PT Sans"/>
                  <a:sym typeface="PT Sans"/>
                </a:rPr>
                <a:t>Réactions face à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Contenus choquants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Partage d’informations personnelles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Discrimination de genre vécue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300"/>
                </a:spcAft>
                <a:buClr>
                  <a:srgbClr val="000000"/>
                </a:buClr>
                <a:buSzPts val="1100"/>
                <a:buFont typeface="Arial"/>
                <a:buNone/>
              </a:pPr>
              <a:r>
                <a:rPr lang="fr-FR" sz="1100" b="0" i="0" u="none" strike="noStrike" cap="none">
                  <a:solidFill>
                    <a:srgbClr val="434343"/>
                  </a:solidFill>
                  <a:latin typeface="PT Sans"/>
                  <a:ea typeface="PT Sans"/>
                  <a:cs typeface="PT Sans"/>
                  <a:sym typeface="PT Sans"/>
                </a:rPr>
                <a:t>Témoin de discrimination de genre</a:t>
              </a:r>
              <a:endParaRPr sz="1100" b="0" i="0" u="none" strike="noStrike" cap="none">
                <a:solidFill>
                  <a:srgbClr val="434343"/>
                </a:solidFill>
                <a:latin typeface="PT Sans"/>
                <a:ea typeface="PT Sans"/>
                <a:cs typeface="PT Sans"/>
                <a:sym typeface="PT Sans"/>
              </a:endParaRPr>
            </a:p>
          </p:txBody>
        </p:sp>
      </p:grpSp>
      <p:grpSp>
        <p:nvGrpSpPr>
          <p:cNvPr id="1011" name="Google Shape;1011;g34e6a128754_6_899"/>
          <p:cNvGrpSpPr/>
          <p:nvPr/>
        </p:nvGrpSpPr>
        <p:grpSpPr>
          <a:xfrm>
            <a:off x="2195525" y="3613901"/>
            <a:ext cx="7110528" cy="338700"/>
            <a:chOff x="595325" y="3064647"/>
            <a:chExt cx="7110528" cy="338700"/>
          </a:xfrm>
        </p:grpSpPr>
        <p:sp>
          <p:nvSpPr>
            <p:cNvPr id="1012" name="Google Shape;1012;g34e6a128754_6_899"/>
            <p:cNvSpPr txBox="1"/>
            <p:nvPr/>
          </p:nvSpPr>
          <p:spPr>
            <a:xfrm>
              <a:off x="595325" y="3064647"/>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passives</a:t>
              </a:r>
              <a:endParaRPr sz="1600" b="0" i="0" u="none" strike="noStrike" cap="none">
                <a:solidFill>
                  <a:srgbClr val="434343"/>
                </a:solidFill>
                <a:latin typeface="PT Sans"/>
                <a:ea typeface="PT Sans"/>
                <a:cs typeface="PT Sans"/>
                <a:sym typeface="PT Sans"/>
              </a:endParaRPr>
            </a:p>
          </p:txBody>
        </p:sp>
        <p:sp>
          <p:nvSpPr>
            <p:cNvPr id="1013" name="Google Shape;1013;g34e6a128754_6_899"/>
            <p:cNvSpPr/>
            <p:nvPr/>
          </p:nvSpPr>
          <p:spPr>
            <a:xfrm>
              <a:off x="3285731" y="3139197"/>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4" name="Google Shape;1014;g34e6a128754_6_899"/>
            <p:cNvSpPr/>
            <p:nvPr/>
          </p:nvSpPr>
          <p:spPr>
            <a:xfrm>
              <a:off x="3285730" y="3139197"/>
              <a:ext cx="2166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5" name="Google Shape;1015;g34e6a128754_6_899"/>
            <p:cNvSpPr txBox="1"/>
            <p:nvPr/>
          </p:nvSpPr>
          <p:spPr>
            <a:xfrm>
              <a:off x="5809556" y="3064647"/>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90%</a:t>
              </a:r>
              <a:endParaRPr sz="1600" b="0" i="0" u="none" strike="noStrike" cap="none">
                <a:solidFill>
                  <a:srgbClr val="434343"/>
                </a:solidFill>
                <a:latin typeface="PT Sans"/>
                <a:ea typeface="PT Sans"/>
                <a:cs typeface="PT Sans"/>
                <a:sym typeface="PT Sans"/>
              </a:endParaRPr>
            </a:p>
          </p:txBody>
        </p:sp>
        <p:pic>
          <p:nvPicPr>
            <p:cNvPr id="1016" name="Google Shape;1016;g34e6a128754_6_899" descr="Badge Follow outline"/>
            <p:cNvPicPr preferRelativeResize="0"/>
            <p:nvPr/>
          </p:nvPicPr>
          <p:blipFill rotWithShape="1">
            <a:blip r:embed="rId6">
              <a:alphaModFix/>
            </a:blip>
            <a:srcRect/>
            <a:stretch/>
          </p:blipFill>
          <p:spPr>
            <a:xfrm>
              <a:off x="7367299" y="3064720"/>
              <a:ext cx="338554" cy="338554"/>
            </a:xfrm>
            <a:prstGeom prst="rect">
              <a:avLst/>
            </a:prstGeom>
            <a:noFill/>
            <a:ln>
              <a:noFill/>
            </a:ln>
          </p:spPr>
        </p:pic>
        <p:sp>
          <p:nvSpPr>
            <p:cNvPr id="1017" name="Google Shape;1017;g34e6a128754_6_899"/>
            <p:cNvSpPr/>
            <p:nvPr/>
          </p:nvSpPr>
          <p:spPr>
            <a:xfrm>
              <a:off x="6382215" y="3125997"/>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8" name="Google Shape;1018;g34e6a128754_6_899"/>
            <p:cNvSpPr/>
            <p:nvPr/>
          </p:nvSpPr>
          <p:spPr>
            <a:xfrm>
              <a:off x="6611746" y="3125997"/>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19" name="Google Shape;1019;g34e6a128754_6_899" descr="Information outline"/>
            <p:cNvPicPr preferRelativeResize="0"/>
            <p:nvPr/>
          </p:nvPicPr>
          <p:blipFill rotWithShape="1">
            <a:blip r:embed="rId5">
              <a:alphaModFix/>
            </a:blip>
            <a:srcRect/>
            <a:stretch/>
          </p:blipFill>
          <p:spPr>
            <a:xfrm>
              <a:off x="2392308" y="3112135"/>
              <a:ext cx="243725" cy="243725"/>
            </a:xfrm>
            <a:prstGeom prst="rect">
              <a:avLst/>
            </a:prstGeom>
            <a:noFill/>
            <a:ln>
              <a:noFill/>
            </a:ln>
          </p:spPr>
        </p:pic>
      </p:grpSp>
      <p:grpSp>
        <p:nvGrpSpPr>
          <p:cNvPr id="1020" name="Google Shape;1020;g34e6a128754_6_899"/>
          <p:cNvGrpSpPr/>
          <p:nvPr/>
        </p:nvGrpSpPr>
        <p:grpSpPr>
          <a:xfrm>
            <a:off x="2195525" y="4639662"/>
            <a:ext cx="7110528" cy="338700"/>
            <a:chOff x="595325" y="3858280"/>
            <a:chExt cx="7110528" cy="338700"/>
          </a:xfrm>
        </p:grpSpPr>
        <p:sp>
          <p:nvSpPr>
            <p:cNvPr id="1021" name="Google Shape;1021;g34e6a128754_6_899"/>
            <p:cNvSpPr txBox="1"/>
            <p:nvPr/>
          </p:nvSpPr>
          <p:spPr>
            <a:xfrm>
              <a:off x="595325" y="3858280"/>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de fuite</a:t>
              </a:r>
              <a:endParaRPr sz="1600" b="0" i="0" u="none" strike="noStrike" cap="none">
                <a:solidFill>
                  <a:srgbClr val="434343"/>
                </a:solidFill>
                <a:latin typeface="PT Sans"/>
                <a:ea typeface="PT Sans"/>
                <a:cs typeface="PT Sans"/>
                <a:sym typeface="PT Sans"/>
              </a:endParaRPr>
            </a:p>
          </p:txBody>
        </p:sp>
        <p:sp>
          <p:nvSpPr>
            <p:cNvPr id="1022" name="Google Shape;1022;g34e6a128754_6_899"/>
            <p:cNvSpPr/>
            <p:nvPr/>
          </p:nvSpPr>
          <p:spPr>
            <a:xfrm>
              <a:off x="3285731" y="3932830"/>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3" name="Google Shape;1023;g34e6a128754_6_899"/>
            <p:cNvSpPr/>
            <p:nvPr/>
          </p:nvSpPr>
          <p:spPr>
            <a:xfrm>
              <a:off x="3285731" y="3932830"/>
              <a:ext cx="18315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4" name="Google Shape;1024;g34e6a128754_6_899"/>
            <p:cNvSpPr txBox="1"/>
            <p:nvPr/>
          </p:nvSpPr>
          <p:spPr>
            <a:xfrm>
              <a:off x="5809556" y="3858280"/>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75%</a:t>
              </a:r>
              <a:endParaRPr sz="1600" b="0" i="0" u="none" strike="noStrike" cap="none">
                <a:solidFill>
                  <a:srgbClr val="434343"/>
                </a:solidFill>
                <a:latin typeface="PT Sans"/>
                <a:ea typeface="PT Sans"/>
                <a:cs typeface="PT Sans"/>
                <a:sym typeface="PT Sans"/>
              </a:endParaRPr>
            </a:p>
          </p:txBody>
        </p:sp>
        <p:pic>
          <p:nvPicPr>
            <p:cNvPr id="1025" name="Google Shape;1025;g34e6a128754_6_899" descr="Badge Follow outline"/>
            <p:cNvPicPr preferRelativeResize="0"/>
            <p:nvPr/>
          </p:nvPicPr>
          <p:blipFill rotWithShape="1">
            <a:blip r:embed="rId6">
              <a:alphaModFix/>
            </a:blip>
            <a:srcRect/>
            <a:stretch/>
          </p:blipFill>
          <p:spPr>
            <a:xfrm>
              <a:off x="7367299" y="3858353"/>
              <a:ext cx="338554" cy="338554"/>
            </a:xfrm>
            <a:prstGeom prst="rect">
              <a:avLst/>
            </a:prstGeom>
            <a:noFill/>
            <a:ln>
              <a:noFill/>
            </a:ln>
          </p:spPr>
        </p:pic>
        <p:sp>
          <p:nvSpPr>
            <p:cNvPr id="1026" name="Google Shape;1026;g34e6a128754_6_899"/>
            <p:cNvSpPr/>
            <p:nvPr/>
          </p:nvSpPr>
          <p:spPr>
            <a:xfrm>
              <a:off x="6382215" y="3919630"/>
              <a:ext cx="216000" cy="216000"/>
            </a:xfrm>
            <a:prstGeom prst="ellipse">
              <a:avLst/>
            </a:prstGeom>
            <a:solidFill>
              <a:srgbClr val="E3736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27" name="Google Shape;1027;g34e6a128754_6_899"/>
            <p:cNvSpPr/>
            <p:nvPr/>
          </p:nvSpPr>
          <p:spPr>
            <a:xfrm>
              <a:off x="6611746" y="3919630"/>
              <a:ext cx="216000" cy="216000"/>
            </a:xfrm>
            <a:prstGeom prst="ellipse">
              <a:avLst/>
            </a:prstGeom>
            <a:solidFill>
              <a:srgbClr val="A350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28" name="Google Shape;1028;g34e6a128754_6_899" descr="Information outline"/>
            <p:cNvPicPr preferRelativeResize="0"/>
            <p:nvPr/>
          </p:nvPicPr>
          <p:blipFill rotWithShape="1">
            <a:blip r:embed="rId5">
              <a:alphaModFix/>
            </a:blip>
            <a:srcRect/>
            <a:stretch/>
          </p:blipFill>
          <p:spPr>
            <a:xfrm>
              <a:off x="2345605" y="3905767"/>
              <a:ext cx="243725" cy="243725"/>
            </a:xfrm>
            <a:prstGeom prst="rect">
              <a:avLst/>
            </a:prstGeom>
            <a:noFill/>
            <a:ln>
              <a:noFill/>
            </a:ln>
          </p:spPr>
        </p:pic>
      </p:grpSp>
      <p:grpSp>
        <p:nvGrpSpPr>
          <p:cNvPr id="1029" name="Google Shape;1029;g34e6a128754_6_899"/>
          <p:cNvGrpSpPr/>
          <p:nvPr/>
        </p:nvGrpSpPr>
        <p:grpSpPr>
          <a:xfrm>
            <a:off x="2195525" y="5665424"/>
            <a:ext cx="7110528" cy="338700"/>
            <a:chOff x="2237925" y="5436824"/>
            <a:chExt cx="7110528" cy="338700"/>
          </a:xfrm>
        </p:grpSpPr>
        <p:sp>
          <p:nvSpPr>
            <p:cNvPr id="1030" name="Google Shape;1030;g34e6a128754_6_899"/>
            <p:cNvSpPr txBox="1"/>
            <p:nvPr/>
          </p:nvSpPr>
          <p:spPr>
            <a:xfrm>
              <a:off x="2237925" y="5436824"/>
              <a:ext cx="1927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Stratégies actives</a:t>
              </a:r>
              <a:endParaRPr sz="1600" b="0" i="0" u="none" strike="noStrike" cap="none">
                <a:solidFill>
                  <a:srgbClr val="434343"/>
                </a:solidFill>
                <a:latin typeface="PT Sans"/>
                <a:ea typeface="PT Sans"/>
                <a:cs typeface="PT Sans"/>
                <a:sym typeface="PT Sans"/>
              </a:endParaRPr>
            </a:p>
          </p:txBody>
        </p:sp>
        <p:sp>
          <p:nvSpPr>
            <p:cNvPr id="1031" name="Google Shape;1031;g34e6a128754_6_899"/>
            <p:cNvSpPr/>
            <p:nvPr/>
          </p:nvSpPr>
          <p:spPr>
            <a:xfrm>
              <a:off x="4928331" y="5511374"/>
              <a:ext cx="2337600" cy="189600"/>
            </a:xfrm>
            <a:prstGeom prst="roundRect">
              <a:avLst>
                <a:gd name="adj" fmla="val 9477"/>
              </a:avLst>
            </a:prstGeom>
            <a:solidFill>
              <a:srgbClr val="EDE4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2" name="Google Shape;1032;g34e6a128754_6_899"/>
            <p:cNvSpPr/>
            <p:nvPr/>
          </p:nvSpPr>
          <p:spPr>
            <a:xfrm>
              <a:off x="4928330" y="5511374"/>
              <a:ext cx="522600" cy="189600"/>
            </a:xfrm>
            <a:prstGeom prst="roundRect">
              <a:avLst>
                <a:gd name="adj" fmla="val 9477"/>
              </a:avLst>
            </a:prstGeom>
            <a:solidFill>
              <a:srgbClr val="4B4A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3" name="Google Shape;1033;g34e6a128754_6_899"/>
            <p:cNvSpPr txBox="1"/>
            <p:nvPr/>
          </p:nvSpPr>
          <p:spPr>
            <a:xfrm>
              <a:off x="7452156" y="5436824"/>
              <a:ext cx="567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fr-FR" sz="1600" b="0" i="0" u="none" strike="noStrike" cap="none">
                  <a:solidFill>
                    <a:srgbClr val="434343"/>
                  </a:solidFill>
                  <a:latin typeface="PT Sans"/>
                  <a:ea typeface="PT Sans"/>
                  <a:cs typeface="PT Sans"/>
                  <a:sym typeface="PT Sans"/>
                </a:rPr>
                <a:t>20%</a:t>
              </a:r>
              <a:endParaRPr sz="1600" b="0" i="0" u="none" strike="noStrike" cap="none">
                <a:solidFill>
                  <a:srgbClr val="434343"/>
                </a:solidFill>
                <a:latin typeface="PT Sans"/>
                <a:ea typeface="PT Sans"/>
                <a:cs typeface="PT Sans"/>
                <a:sym typeface="PT Sans"/>
              </a:endParaRPr>
            </a:p>
          </p:txBody>
        </p:sp>
        <p:pic>
          <p:nvPicPr>
            <p:cNvPr id="1034" name="Google Shape;1034;g34e6a128754_6_899" descr="Badge Follow outline"/>
            <p:cNvPicPr preferRelativeResize="0"/>
            <p:nvPr/>
          </p:nvPicPr>
          <p:blipFill rotWithShape="1">
            <a:blip r:embed="rId6">
              <a:alphaModFix/>
            </a:blip>
            <a:srcRect/>
            <a:stretch/>
          </p:blipFill>
          <p:spPr>
            <a:xfrm>
              <a:off x="9009899" y="5436897"/>
              <a:ext cx="338554" cy="338554"/>
            </a:xfrm>
            <a:prstGeom prst="rect">
              <a:avLst/>
            </a:prstGeom>
            <a:noFill/>
            <a:ln>
              <a:noFill/>
            </a:ln>
          </p:spPr>
        </p:pic>
        <p:sp>
          <p:nvSpPr>
            <p:cNvPr id="1035" name="Google Shape;1035;g34e6a128754_6_899"/>
            <p:cNvSpPr/>
            <p:nvPr/>
          </p:nvSpPr>
          <p:spPr>
            <a:xfrm>
              <a:off x="8024815" y="5498174"/>
              <a:ext cx="216000" cy="216000"/>
            </a:xfrm>
            <a:prstGeom prst="ellipse">
              <a:avLst/>
            </a:prstGeom>
            <a:solidFill>
              <a:srgbClr val="149E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6" name="Google Shape;1036;g34e6a128754_6_899"/>
            <p:cNvSpPr/>
            <p:nvPr/>
          </p:nvSpPr>
          <p:spPr>
            <a:xfrm>
              <a:off x="8254346" y="5498174"/>
              <a:ext cx="216000" cy="216000"/>
            </a:xfrm>
            <a:prstGeom prst="ellipse">
              <a:avLst/>
            </a:prstGeom>
            <a:solidFill>
              <a:srgbClr val="FFA7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37" name="Google Shape;1037;g34e6a128754_6_899" descr="Information outline"/>
            <p:cNvPicPr preferRelativeResize="0"/>
            <p:nvPr/>
          </p:nvPicPr>
          <p:blipFill rotWithShape="1">
            <a:blip r:embed="rId5">
              <a:alphaModFix/>
            </a:blip>
            <a:srcRect/>
            <a:stretch/>
          </p:blipFill>
          <p:spPr>
            <a:xfrm>
              <a:off x="3914463" y="5484311"/>
              <a:ext cx="243725" cy="243725"/>
            </a:xfrm>
            <a:prstGeom prst="rect">
              <a:avLst/>
            </a:prstGeom>
            <a:noFill/>
            <a:ln>
              <a:noFill/>
            </a:ln>
          </p:spPr>
        </p:pic>
      </p:gr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1024</TotalTime>
  <Words>2559</Words>
  <Application>Microsoft Office PowerPoint</Application>
  <PresentationFormat>Widescreen</PresentationFormat>
  <Paragraphs>749</Paragraphs>
  <Slides>22</Slides>
  <Notes>22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PT Sans</vt:lpstr>
      <vt:lpstr>Play</vt:lpstr>
      <vt:lpstr>Arial</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MONEYRON, Pierre (ext)</dc:creator>
  <cp:lastModifiedBy>MONEYRON, Pierre (ext)</cp:lastModifiedBy>
  <cp:revision>1</cp:revision>
  <dcterms:created xsi:type="dcterms:W3CDTF">2025-03-20T20:28:01Z</dcterms:created>
  <dcterms:modified xsi:type="dcterms:W3CDTF">2025-05-22T16:28:21Z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6af384-74fa-4222-b636-fc8f834be956_Enabled">
    <vt:lpwstr>true</vt:lpwstr>
  </property>
  <property fmtid="{D5CDD505-2E9C-101B-9397-08002B2CF9AE}" pid="3" name="MSIP_Label_c26af384-74fa-4222-b636-fc8f834be956_SetDate">
    <vt:lpwstr>2025-03-20T20:51:51Z</vt:lpwstr>
  </property>
  <property fmtid="{D5CDD505-2E9C-101B-9397-08002B2CF9AE}" pid="4" name="MSIP_Label_c26af384-74fa-4222-b636-fc8f834be956_Method">
    <vt:lpwstr>Standard</vt:lpwstr>
  </property>
  <property fmtid="{D5CDD505-2E9C-101B-9397-08002B2CF9AE}" pid="5" name="MSIP_Label_c26af384-74fa-4222-b636-fc8f834be956_Name">
    <vt:lpwstr>C2 - Confidential – Internal distribution</vt:lpwstr>
  </property>
  <property fmtid="{D5CDD505-2E9C-101B-9397-08002B2CF9AE}" pid="6" name="MSIP_Label_c26af384-74fa-4222-b636-fc8f834be956_SiteId">
    <vt:lpwstr>2696ce3d-b7da-4bf4-8f6d-b4df854adfcd</vt:lpwstr>
  </property>
  <property fmtid="{D5CDD505-2E9C-101B-9397-08002B2CF9AE}" pid="7" name="MSIP_Label_c26af384-74fa-4222-b636-fc8f834be956_ActionId">
    <vt:lpwstr>2dda0476-4959-458e-8aaa-bfc84171be12</vt:lpwstr>
  </property>
  <property fmtid="{D5CDD505-2E9C-101B-9397-08002B2CF9AE}" pid="8" name="MSIP_Label_c26af384-74fa-4222-b636-fc8f834be956_ContentBits">
    <vt:lpwstr>2</vt:lpwstr>
  </property>
  <property fmtid="{D5CDD505-2E9C-101B-9397-08002B2CF9AE}" pid="9" name="MSIP_Label_c26af384-74fa-4222-b636-fc8f834be956_Tag">
    <vt:lpwstr>10, 3, 0, 1</vt:lpwstr>
  </property>
  <property fmtid="{D5CDD505-2E9C-101B-9397-08002B2CF9AE}" pid="10" name="ClassificationContentMarkingFooterLocations">
    <vt:lpwstr>Thème Office:8</vt:lpwstr>
  </property>
  <property fmtid="{D5CDD505-2E9C-101B-9397-08002B2CF9AE}" pid="11" name="ClassificationContentMarkingFooterText">
    <vt:lpwstr>Confidential -C2- Internal</vt:lpwstr>
  </property>
</Properties>
</file>