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5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1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1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2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9E74-2820-4412-B6B8-59C36AED873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88A5-BA33-4D90-B088-1B0902F00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276" y="0"/>
            <a:ext cx="7246513" cy="1101614"/>
          </a:xfrm>
        </p:spPr>
        <p:txBody>
          <a:bodyPr/>
          <a:lstStyle/>
          <a:p>
            <a:r>
              <a:rPr lang="en-IN" dirty="0" smtClean="0"/>
              <a:t>Sleep Pattern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4321" y="1101614"/>
            <a:ext cx="2494208" cy="750194"/>
          </a:xfrm>
        </p:spPr>
        <p:txBody>
          <a:bodyPr/>
          <a:lstStyle/>
          <a:p>
            <a:r>
              <a:rPr lang="en-IN" dirty="0" smtClean="0"/>
              <a:t>Use Case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2884" y="1753093"/>
            <a:ext cx="98652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Transformed the given dataset into following types</a:t>
            </a:r>
          </a:p>
          <a:p>
            <a:pPr marL="800100" lvl="1" indent="-342900">
              <a:buAutoNum type="arabicParenR"/>
            </a:pPr>
            <a:r>
              <a:rPr lang="en-IN" dirty="0" smtClean="0"/>
              <a:t>Days</a:t>
            </a:r>
            <a:endParaRPr lang="en-IN" dirty="0"/>
          </a:p>
          <a:p>
            <a:r>
              <a:rPr lang="en-IN" dirty="0" smtClean="0"/>
              <a:t>	0-weekend</a:t>
            </a:r>
          </a:p>
          <a:p>
            <a:r>
              <a:rPr lang="en-IN" dirty="0" smtClean="0"/>
              <a:t>	1-weekday</a:t>
            </a:r>
            <a:endParaRPr lang="en-IN" dirty="0"/>
          </a:p>
          <a:p>
            <a:r>
              <a:rPr lang="en-IN" dirty="0" smtClean="0"/>
              <a:t>	Individual days of the week</a:t>
            </a:r>
          </a:p>
          <a:p>
            <a:r>
              <a:rPr lang="en-IN" dirty="0"/>
              <a:t> </a:t>
            </a:r>
            <a:r>
              <a:rPr lang="en-IN" dirty="0" smtClean="0"/>
              <a:t>        2) Categories of sleep time duration</a:t>
            </a:r>
          </a:p>
          <a:p>
            <a:r>
              <a:rPr lang="en-IN" dirty="0"/>
              <a:t>	</a:t>
            </a:r>
            <a:r>
              <a:rPr lang="en-IN" dirty="0" smtClean="0"/>
              <a:t>very short &lt; 1 hour</a:t>
            </a:r>
          </a:p>
          <a:p>
            <a:r>
              <a:rPr lang="en-IN" dirty="0" smtClean="0"/>
              <a:t>	short 1 to 2 hours</a:t>
            </a:r>
          </a:p>
          <a:p>
            <a:r>
              <a:rPr lang="en-IN" dirty="0" smtClean="0"/>
              <a:t>	medium 2 to 4 hours </a:t>
            </a:r>
          </a:p>
          <a:p>
            <a:r>
              <a:rPr lang="en-IN" dirty="0" smtClean="0"/>
              <a:t>	long 4 to 7</a:t>
            </a:r>
          </a:p>
          <a:p>
            <a:r>
              <a:rPr lang="en-IN" dirty="0" smtClean="0"/>
              <a:t>	very long &gt;7 hours</a:t>
            </a:r>
          </a:p>
          <a:p>
            <a:r>
              <a:rPr lang="en-IN" dirty="0" smtClean="0"/>
              <a:t>          </a:t>
            </a:r>
            <a:r>
              <a:rPr lang="en-IN" dirty="0" smtClean="0"/>
              <a:t>2) Categories of time of the day based on starting of sleep</a:t>
            </a:r>
          </a:p>
          <a:p>
            <a:r>
              <a:rPr lang="en-IN" dirty="0" smtClean="0"/>
              <a:t>	midnight 00 to 04 </a:t>
            </a:r>
          </a:p>
          <a:p>
            <a:r>
              <a:rPr lang="en-IN" dirty="0" smtClean="0"/>
              <a:t>	early morning 04 to 08 </a:t>
            </a:r>
          </a:p>
          <a:p>
            <a:r>
              <a:rPr lang="en-IN" dirty="0" smtClean="0"/>
              <a:t>	morning 8 to 12</a:t>
            </a:r>
          </a:p>
          <a:p>
            <a:r>
              <a:rPr lang="en-IN" dirty="0" smtClean="0"/>
              <a:t>	afternoon 12 to 16</a:t>
            </a:r>
          </a:p>
          <a:p>
            <a:r>
              <a:rPr lang="en-IN" dirty="0" smtClean="0"/>
              <a:t>	evening 16 to 21</a:t>
            </a:r>
          </a:p>
          <a:p>
            <a:r>
              <a:rPr lang="en-IN" dirty="0" smtClean="0"/>
              <a:t>	night 21  to 00</a:t>
            </a:r>
            <a:endParaRPr lang="en-IN" dirty="0" smtClean="0"/>
          </a:p>
          <a:p>
            <a:r>
              <a:rPr lang="en-IN" dirty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3879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Analysis on sleep duration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2" y="1492763"/>
            <a:ext cx="4602532" cy="243055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69" y="1294840"/>
            <a:ext cx="5588949" cy="2826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" y="4500544"/>
            <a:ext cx="4662152" cy="2127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99" y="3825655"/>
            <a:ext cx="4097888" cy="30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893194"/>
            <a:ext cx="6310648" cy="4031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52" y="1741111"/>
            <a:ext cx="6000482" cy="43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25" y="24921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Overall Analysis – Weekday/Weekend, Time vs all attributes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5" y="1227049"/>
            <a:ext cx="10375244" cy="5096478"/>
          </a:xfrm>
        </p:spPr>
      </p:pic>
    </p:spTree>
    <p:extLst>
      <p:ext uri="{BB962C8B-B14F-4D97-AF65-F5344CB8AC3E}">
        <p14:creationId xmlns:p14="http://schemas.microsoft.com/office/powerpoint/2010/main" val="291730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099" y="0"/>
            <a:ext cx="3154251" cy="905077"/>
          </a:xfrm>
        </p:spPr>
        <p:txBody>
          <a:bodyPr/>
          <a:lstStyle/>
          <a:p>
            <a:r>
              <a:rPr lang="en-IN" sz="2800" dirty="0" smtClean="0"/>
              <a:t>Overall days analysis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8" y="905077"/>
            <a:ext cx="11709653" cy="5751960"/>
          </a:xfrm>
        </p:spPr>
      </p:pic>
    </p:spTree>
    <p:extLst>
      <p:ext uri="{BB962C8B-B14F-4D97-AF65-F5344CB8AC3E}">
        <p14:creationId xmlns:p14="http://schemas.microsoft.com/office/powerpoint/2010/main" val="198198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Sleep Pattern Analysis</vt:lpstr>
      <vt:lpstr>  Analysis on sleep duration</vt:lpstr>
      <vt:lpstr>Cont…</vt:lpstr>
      <vt:lpstr>Overall Analysis – Weekday/Weekend, Time vs all attributes</vt:lpstr>
      <vt:lpstr>Overall days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Pattern Analysis</dc:title>
  <dc:creator>nikhil sai santosh GURRAM</dc:creator>
  <cp:lastModifiedBy>nikhil sai santosh GURRAM</cp:lastModifiedBy>
  <cp:revision>3</cp:revision>
  <dcterms:created xsi:type="dcterms:W3CDTF">2018-04-16T04:23:29Z</dcterms:created>
  <dcterms:modified xsi:type="dcterms:W3CDTF">2018-04-16T04:39:02Z</dcterms:modified>
</cp:coreProperties>
</file>