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1" r:id="rId4"/>
  </p:sldMasterIdLst>
  <p:notesMasterIdLst>
    <p:notesMasterId r:id="rId26"/>
  </p:notesMasterIdLst>
  <p:handoutMasterIdLst>
    <p:handoutMasterId r:id="rId27"/>
  </p:handoutMasterIdLst>
  <p:sldIdLst>
    <p:sldId id="299" r:id="rId5"/>
    <p:sldId id="284" r:id="rId6"/>
    <p:sldId id="258" r:id="rId7"/>
    <p:sldId id="302" r:id="rId8"/>
    <p:sldId id="303" r:id="rId9"/>
    <p:sldId id="259" r:id="rId10"/>
    <p:sldId id="296" r:id="rId11"/>
    <p:sldId id="301" r:id="rId12"/>
    <p:sldId id="309" r:id="rId13"/>
    <p:sldId id="305" r:id="rId14"/>
    <p:sldId id="327" r:id="rId15"/>
    <p:sldId id="326" r:id="rId16"/>
    <p:sldId id="304" r:id="rId17"/>
    <p:sldId id="322" r:id="rId18"/>
    <p:sldId id="310" r:id="rId19"/>
    <p:sldId id="312" r:id="rId20"/>
    <p:sldId id="311" r:id="rId21"/>
    <p:sldId id="313" r:id="rId22"/>
    <p:sldId id="321" r:id="rId23"/>
    <p:sldId id="319" r:id="rId24"/>
    <p:sldId id="32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D2E4"/>
    <a:srgbClr val="A679AF"/>
    <a:srgbClr val="EF99A4"/>
    <a:srgbClr val="F8CE85"/>
    <a:srgbClr val="E66677"/>
    <a:srgbClr val="9E71AC"/>
    <a:srgbClr val="E47E8D"/>
    <a:srgbClr val="A580B7"/>
    <a:srgbClr val="E30613"/>
    <a:srgbClr val="9AA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A5E3BC-CACF-B0FC-B075-30A80C1DF178}" v="4" dt="2024-04-03T12:54:24.61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819C3C-60EF-D645-B113-6C64D2AC55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x-none"/>
          </a:p>
        </p:txBody>
      </p:sp>
      <p:sp>
        <p:nvSpPr>
          <p:cNvPr id="3" name="Date Placeholder 2">
            <a:extLst>
              <a:ext uri="{FF2B5EF4-FFF2-40B4-BE49-F238E27FC236}">
                <a16:creationId xmlns:a16="http://schemas.microsoft.com/office/drawing/2014/main" id="{047FC56F-4512-FE49-853F-428A1201898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512B98-4418-EB49-9D2B-6A764D1D6634}" type="datetimeFigureOut">
              <a:rPr lang="x-none" smtClean="0"/>
              <a:t>4/3/2024</a:t>
            </a:fld>
            <a:endParaRPr lang="x-none"/>
          </a:p>
        </p:txBody>
      </p:sp>
      <p:sp>
        <p:nvSpPr>
          <p:cNvPr id="4" name="Footer Placeholder 3">
            <a:extLst>
              <a:ext uri="{FF2B5EF4-FFF2-40B4-BE49-F238E27FC236}">
                <a16:creationId xmlns:a16="http://schemas.microsoft.com/office/drawing/2014/main" id="{9D656D0D-14B8-3C47-8E92-3DDC688C3CD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x-none"/>
          </a:p>
        </p:txBody>
      </p:sp>
      <p:sp>
        <p:nvSpPr>
          <p:cNvPr id="5" name="Slide Number Placeholder 4">
            <a:extLst>
              <a:ext uri="{FF2B5EF4-FFF2-40B4-BE49-F238E27FC236}">
                <a16:creationId xmlns:a16="http://schemas.microsoft.com/office/drawing/2014/main" id="{43CD9EE7-5F36-1549-ACE8-4398724F073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4AADD10-E74F-D447-97F2-9675FBF74796}" type="slidenum">
              <a:rPr lang="x-none" smtClean="0"/>
              <a:t>‹#›</a:t>
            </a:fld>
            <a:endParaRPr lang="x-none"/>
          </a:p>
        </p:txBody>
      </p:sp>
    </p:spTree>
    <p:extLst>
      <p:ext uri="{BB962C8B-B14F-4D97-AF65-F5344CB8AC3E}">
        <p14:creationId xmlns:p14="http://schemas.microsoft.com/office/powerpoint/2010/main" val="8058227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AE1E7-346C-4A4E-8167-247A92DBB887}" type="datetimeFigureOut">
              <a:rPr lang="en-US" smtClean="0"/>
              <a:t>4/3/2024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E675E-B2DC-5A4F-8404-003BB8384781}" type="slidenum">
              <a:rPr lang="en-US" smtClean="0"/>
              <a:t>‹#›</a:t>
            </a:fld>
            <a:endParaRPr lang="en-US"/>
          </a:p>
        </p:txBody>
      </p:sp>
    </p:spTree>
    <p:extLst>
      <p:ext uri="{BB962C8B-B14F-4D97-AF65-F5344CB8AC3E}">
        <p14:creationId xmlns:p14="http://schemas.microsoft.com/office/powerpoint/2010/main" val="55481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12.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jpeg"/><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1">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93977B55-F8B1-41BC-A489-35277895329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681698" y="1234018"/>
            <a:ext cx="3847884" cy="3688461"/>
          </a:xfrm>
          <a:prstGeom prst="rect">
            <a:avLst/>
          </a:prstGeom>
        </p:spPr>
      </p:pic>
    </p:spTree>
    <p:extLst>
      <p:ext uri="{BB962C8B-B14F-4D97-AF65-F5344CB8AC3E}">
        <p14:creationId xmlns:p14="http://schemas.microsoft.com/office/powerpoint/2010/main" val="951693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indoor, person&#10;&#10;Description automatically generated">
            <a:extLst>
              <a:ext uri="{FF2B5EF4-FFF2-40B4-BE49-F238E27FC236}">
                <a16:creationId xmlns:a16="http://schemas.microsoft.com/office/drawing/2014/main" id="{90884D46-34E9-A517-2FFA-8FF0B47F0E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549C6DF-ED05-613A-BD1B-7A791682FC1A}"/>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835030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chemeClr val="tx1"/>
        </a:solidFill>
        <a:effectLst/>
      </p:bgPr>
    </p:bg>
    <p:spTree>
      <p:nvGrpSpPr>
        <p:cNvPr id="1" name=""/>
        <p:cNvGrpSpPr/>
        <p:nvPr/>
      </p:nvGrpSpPr>
      <p:grpSpPr>
        <a:xfrm>
          <a:off x="0" y="0"/>
          <a:ext cx="0" cy="0"/>
          <a:chOff x="0" y="0"/>
          <a:chExt cx="0" cy="0"/>
        </a:xfrm>
      </p:grpSpPr>
      <p:pic>
        <p:nvPicPr>
          <p:cNvPr id="2" name="Picture 1" descr="A group of hot air balloons&#10;&#10;Description automatically generated with medium confidence">
            <a:extLst>
              <a:ext uri="{FF2B5EF4-FFF2-40B4-BE49-F238E27FC236}">
                <a16:creationId xmlns:a16="http://schemas.microsoft.com/office/drawing/2014/main" id="{373BFDA9-214F-997D-1391-B3501413D5C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42A130C4-029D-F680-B116-FEDAC0A435A3}"/>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Tree>
    <p:extLst>
      <p:ext uri="{BB962C8B-B14F-4D97-AF65-F5344CB8AC3E}">
        <p14:creationId xmlns:p14="http://schemas.microsoft.com/office/powerpoint/2010/main" val="1457237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text, road, way, highway&#10;&#10;Description automatically generated">
            <a:extLst>
              <a:ext uri="{FF2B5EF4-FFF2-40B4-BE49-F238E27FC236}">
                <a16:creationId xmlns:a16="http://schemas.microsoft.com/office/drawing/2014/main" id="{45D12779-DBA6-25EE-EC29-76A57B40545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1665666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5">
    <p:bg>
      <p:bgPr>
        <a:solidFill>
          <a:schemeClr val="tx1"/>
        </a:solidFill>
        <a:effectLst/>
      </p:bgPr>
    </p:bg>
    <p:spTree>
      <p:nvGrpSpPr>
        <p:cNvPr id="1" name=""/>
        <p:cNvGrpSpPr/>
        <p:nvPr/>
      </p:nvGrpSpPr>
      <p:grpSpPr>
        <a:xfrm>
          <a:off x="0" y="0"/>
          <a:ext cx="0" cy="0"/>
          <a:chOff x="0" y="0"/>
          <a:chExt cx="0" cy="0"/>
        </a:xfrm>
      </p:grpSpPr>
      <p:pic>
        <p:nvPicPr>
          <p:cNvPr id="2" name="Picture 1" descr="A picture containing person&#10;&#10;Description automatically generated">
            <a:extLst>
              <a:ext uri="{FF2B5EF4-FFF2-40B4-BE49-F238E27FC236}">
                <a16:creationId xmlns:a16="http://schemas.microsoft.com/office/drawing/2014/main" id="{400463C8-ADA2-29A8-A18E-11D121A091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3393967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6">
    <p:bg>
      <p:bgPr>
        <a:solidFill>
          <a:schemeClr val="tx1"/>
        </a:solidFill>
        <a:effectLst/>
      </p:bgPr>
    </p:bg>
    <p:spTree>
      <p:nvGrpSpPr>
        <p:cNvPr id="1" name=""/>
        <p:cNvGrpSpPr/>
        <p:nvPr/>
      </p:nvGrpSpPr>
      <p:grpSpPr>
        <a:xfrm>
          <a:off x="0" y="0"/>
          <a:ext cx="0" cy="0"/>
          <a:chOff x="0" y="0"/>
          <a:chExt cx="0" cy="0"/>
        </a:xfrm>
      </p:grpSpPr>
      <p:pic>
        <p:nvPicPr>
          <p:cNvPr id="4" name="Picture 3" descr="A picture containing text, outdoor, satellite, dark&#10;&#10;Description automatically generated">
            <a:extLst>
              <a:ext uri="{FF2B5EF4-FFF2-40B4-BE49-F238E27FC236}">
                <a16:creationId xmlns:a16="http://schemas.microsoft.com/office/drawing/2014/main" id="{E68A93F0-5FD9-FAF4-2C10-8546C1A607F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Tree>
    <p:extLst>
      <p:ext uri="{BB962C8B-B14F-4D97-AF65-F5344CB8AC3E}">
        <p14:creationId xmlns:p14="http://schemas.microsoft.com/office/powerpoint/2010/main" val="4151713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tx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6B78D49-8CBF-4B86-AA1D-095691E3BCF8}"/>
              </a:ext>
            </a:extLst>
          </p:cNvPr>
          <p:cNvSpPr/>
          <p:nvPr userDrawn="1"/>
        </p:nvSpPr>
        <p:spPr>
          <a:xfrm>
            <a:off x="0" y="-2"/>
            <a:ext cx="4777273"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3A7F5D4-E626-B842-94CE-B0076554C454}"/>
              </a:ext>
            </a:extLst>
          </p:cNvPr>
          <p:cNvSpPr txBox="1"/>
          <p:nvPr userDrawn="1"/>
        </p:nvSpPr>
        <p:spPr>
          <a:xfrm>
            <a:off x="1166580" y="2958558"/>
            <a:ext cx="2395959" cy="769441"/>
          </a:xfrm>
          <a:prstGeom prst="rect">
            <a:avLst/>
          </a:prstGeom>
          <a:noFill/>
        </p:spPr>
        <p:txBody>
          <a:bodyPr wrap="square" rtlCol="0">
            <a:spAutoFit/>
          </a:bodyPr>
          <a:lstStyle/>
          <a:p>
            <a:pPr algn="ctr"/>
            <a:r>
              <a:rPr lang="x-none" sz="4400">
                <a:ln>
                  <a:noFill/>
                </a:ln>
                <a:gradFill flip="none" rotWithShape="1">
                  <a:gsLst>
                    <a:gs pos="0">
                      <a:schemeClr val="accent2"/>
                    </a:gs>
                    <a:gs pos="70000">
                      <a:schemeClr val="accent1"/>
                    </a:gs>
                  </a:gsLst>
                  <a:lin ang="0" scaled="1"/>
                  <a:tileRect/>
                </a:gradFill>
              </a:rPr>
              <a:t>Agenda</a:t>
            </a:r>
          </a:p>
        </p:txBody>
      </p:sp>
      <p:sp>
        <p:nvSpPr>
          <p:cNvPr id="7" name="Rectangle 6">
            <a:extLst>
              <a:ext uri="{FF2B5EF4-FFF2-40B4-BE49-F238E27FC236}">
                <a16:creationId xmlns:a16="http://schemas.microsoft.com/office/drawing/2014/main" id="{70811D91-A166-7740-A26D-3538809C3A84}"/>
              </a:ext>
            </a:extLst>
          </p:cNvPr>
          <p:cNvSpPr/>
          <p:nvPr userDrawn="1"/>
        </p:nvSpPr>
        <p:spPr>
          <a:xfrm>
            <a:off x="828520" y="1931437"/>
            <a:ext cx="3072078" cy="2995126"/>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4" name="Text Placeholder 3">
            <a:extLst>
              <a:ext uri="{FF2B5EF4-FFF2-40B4-BE49-F238E27FC236}">
                <a16:creationId xmlns:a16="http://schemas.microsoft.com/office/drawing/2014/main" id="{32B746F9-AC43-4A18-8BBA-9BF702C81718}"/>
              </a:ext>
            </a:extLst>
          </p:cNvPr>
          <p:cNvSpPr>
            <a:spLocks noGrp="1"/>
          </p:cNvSpPr>
          <p:nvPr>
            <p:ph type="body" sz="quarter" idx="10" hasCustomPrompt="1"/>
          </p:nvPr>
        </p:nvSpPr>
        <p:spPr>
          <a:xfrm>
            <a:off x="5809284" y="1506893"/>
            <a:ext cx="5216136" cy="3844212"/>
          </a:xfrm>
        </p:spPr>
        <p:txBody>
          <a:bodyPr anchor="ctr"/>
          <a:lstStyle>
            <a:lvl1pPr marL="342900" indent="-342900">
              <a:buFont typeface="+mj-lt"/>
              <a:buAutoNum type="arabicPeriod"/>
              <a:defRPr b="1"/>
            </a:lvl1pPr>
            <a:lvl2pPr marL="800100" indent="-342900">
              <a:buClr>
                <a:schemeClr val="accent1"/>
              </a:buClr>
              <a:buFont typeface="Wingdings" panose="05000000000000000000" pitchFamily="2" charset="2"/>
              <a:buChar char="§"/>
              <a:defRPr/>
            </a:lvl2pPr>
          </a:lstStyle>
          <a:p>
            <a:pPr lvl="0"/>
            <a:r>
              <a:rPr lang="en-US"/>
              <a:t>Section 1</a:t>
            </a:r>
          </a:p>
          <a:p>
            <a:pPr lvl="1"/>
            <a:r>
              <a:rPr lang="en-US"/>
              <a:t>Section 1.1</a:t>
            </a:r>
          </a:p>
          <a:p>
            <a:pPr lvl="1"/>
            <a:r>
              <a:rPr lang="en-US"/>
              <a:t>Section 1.2</a:t>
            </a:r>
          </a:p>
          <a:p>
            <a:pPr lvl="0"/>
            <a:r>
              <a:rPr lang="en-US"/>
              <a:t>Section 2</a:t>
            </a:r>
          </a:p>
          <a:p>
            <a:pPr lvl="0"/>
            <a:r>
              <a:rPr lang="en-US"/>
              <a:t>Section 3</a:t>
            </a:r>
          </a:p>
        </p:txBody>
      </p:sp>
      <p:sp>
        <p:nvSpPr>
          <p:cNvPr id="6" name="Rectangle 5">
            <a:extLst>
              <a:ext uri="{FF2B5EF4-FFF2-40B4-BE49-F238E27FC236}">
                <a16:creationId xmlns:a16="http://schemas.microsoft.com/office/drawing/2014/main" id="{2E7F7DEC-028C-4F6E-9443-5DECF80AC70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363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cover">
    <p:bg>
      <p:bgPr>
        <a:solidFill>
          <a:schemeClr val="tx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7948855-1089-416A-8AC7-0EBCB10F90B9}"/>
              </a:ext>
            </a:extLst>
          </p:cNvPr>
          <p:cNvSpPr/>
          <p:nvPr userDrawn="1"/>
        </p:nvSpPr>
        <p:spPr>
          <a:xfrm>
            <a:off x="0" y="-2"/>
            <a:ext cx="9892145" cy="6858001"/>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1037723" y="1706186"/>
            <a:ext cx="7830052" cy="3084889"/>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sp>
        <p:nvSpPr>
          <p:cNvPr id="5" name="Text Placeholder 4">
            <a:extLst>
              <a:ext uri="{FF2B5EF4-FFF2-40B4-BE49-F238E27FC236}">
                <a16:creationId xmlns:a16="http://schemas.microsoft.com/office/drawing/2014/main" id="{FF7CAE11-CA8E-4E60-8769-319FA0DA6865}"/>
              </a:ext>
            </a:extLst>
          </p:cNvPr>
          <p:cNvSpPr>
            <a:spLocks noGrp="1"/>
          </p:cNvSpPr>
          <p:nvPr>
            <p:ph type="body" sz="quarter" idx="15" hasCustomPrompt="1"/>
          </p:nvPr>
        </p:nvSpPr>
        <p:spPr>
          <a:xfrm>
            <a:off x="1480443" y="2177969"/>
            <a:ext cx="6939657" cy="2108282"/>
          </a:xfrm>
        </p:spPr>
        <p:txBody>
          <a:bodyPr>
            <a:normAutofit/>
          </a:bodyPr>
          <a:lstStyle>
            <a:lvl1pPr marL="0" indent="0">
              <a:buNone/>
              <a:defRPr sz="4000" b="1">
                <a:gradFill>
                  <a:gsLst>
                    <a:gs pos="70000">
                      <a:schemeClr val="accent1"/>
                    </a:gs>
                    <a:gs pos="0">
                      <a:schemeClr val="accent2"/>
                    </a:gs>
                  </a:gsLst>
                  <a:lin ang="0" scaled="0"/>
                </a:gradFill>
              </a:defRPr>
            </a:lvl1pPr>
          </a:lstStyle>
          <a:p>
            <a:pPr lvl="0"/>
            <a:r>
              <a:rPr lang="en-US"/>
              <a:t>Section Header</a:t>
            </a:r>
          </a:p>
        </p:txBody>
      </p:sp>
      <p:sp>
        <p:nvSpPr>
          <p:cNvPr id="9" name="Text Placeholder 8">
            <a:extLst>
              <a:ext uri="{FF2B5EF4-FFF2-40B4-BE49-F238E27FC236}">
                <a16:creationId xmlns:a16="http://schemas.microsoft.com/office/drawing/2014/main" id="{6822579B-2657-44E3-B284-C57D176FE589}"/>
              </a:ext>
            </a:extLst>
          </p:cNvPr>
          <p:cNvSpPr>
            <a:spLocks noGrp="1"/>
          </p:cNvSpPr>
          <p:nvPr>
            <p:ph type="body" sz="quarter" idx="16" hasCustomPrompt="1"/>
          </p:nvPr>
        </p:nvSpPr>
        <p:spPr>
          <a:xfrm>
            <a:off x="10410715" y="221874"/>
            <a:ext cx="1649412" cy="1484312"/>
          </a:xfrm>
        </p:spPr>
        <p:txBody>
          <a:bodyPr anchor="b">
            <a:normAutofit/>
          </a:bodyPr>
          <a:lstStyle>
            <a:lvl1pPr marL="0" indent="0" algn="r">
              <a:buNone/>
              <a:defRPr sz="6000" b="0">
                <a:solidFill>
                  <a:schemeClr val="bg2"/>
                </a:solidFill>
              </a:defRPr>
            </a:lvl1pPr>
          </a:lstStyle>
          <a:p>
            <a:pPr lvl="0"/>
            <a:r>
              <a:rPr lang="en-US"/>
              <a:t>01</a:t>
            </a:r>
          </a:p>
        </p:txBody>
      </p:sp>
      <p:sp>
        <p:nvSpPr>
          <p:cNvPr id="8" name="Rectangle 7">
            <a:extLst>
              <a:ext uri="{FF2B5EF4-FFF2-40B4-BE49-F238E27FC236}">
                <a16:creationId xmlns:a16="http://schemas.microsoft.com/office/drawing/2014/main" id="{C6BD603B-A376-4510-BAB6-474443CE991C}"/>
              </a:ext>
            </a:extLst>
          </p:cNvPr>
          <p:cNvSpPr/>
          <p:nvPr userDrawn="1"/>
        </p:nvSpPr>
        <p:spPr>
          <a:xfrm>
            <a:off x="9089058" y="5147638"/>
            <a:ext cx="359741" cy="359741"/>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729FA97-C73A-4B23-A0D9-2D0366362D15}"/>
              </a:ext>
            </a:extLst>
          </p:cNvPr>
          <p:cNvSpPr/>
          <p:nvPr userDrawn="1"/>
        </p:nvSpPr>
        <p:spPr>
          <a:xfrm>
            <a:off x="8867775" y="5368998"/>
            <a:ext cx="351564" cy="359741"/>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21408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ndard 1">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9829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884792"/>
            <a:ext cx="6983408"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03DB645-A5D5-4BE5-ACAD-B90EEA6C4FF3}"/>
              </a:ext>
            </a:extLst>
          </p:cNvPr>
          <p:cNvSpPr>
            <a:spLocks noGrp="1"/>
          </p:cNvSpPr>
          <p:nvPr>
            <p:ph type="body" sz="quarter" idx="12" hasCustomPrompt="1"/>
          </p:nvPr>
        </p:nvSpPr>
        <p:spPr>
          <a:xfrm>
            <a:off x="838200" y="1290733"/>
            <a:ext cx="6982915"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9" name="Straight Connector 8">
            <a:extLst>
              <a:ext uri="{FF2B5EF4-FFF2-40B4-BE49-F238E27FC236}">
                <a16:creationId xmlns:a16="http://schemas.microsoft.com/office/drawing/2014/main" id="{2B7A87D9-F461-4214-89A2-5CC4233B821C}"/>
              </a:ext>
            </a:extLst>
          </p:cNvPr>
          <p:cNvCxnSpPr/>
          <p:nvPr userDrawn="1"/>
        </p:nvCxnSpPr>
        <p:spPr>
          <a:xfrm>
            <a:off x="10202779" y="0"/>
            <a:ext cx="0" cy="685800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7AE89F53-1788-4DED-9E50-73537512643B}"/>
              </a:ext>
            </a:extLst>
          </p:cNvPr>
          <p:cNvSpPr/>
          <p:nvPr userDrawn="1"/>
        </p:nvSpPr>
        <p:spPr>
          <a:xfrm>
            <a:off x="9360571" y="4785824"/>
            <a:ext cx="1383630" cy="138363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8B1D7B-0C32-4926-BA37-75EEF2940DDD}"/>
              </a:ext>
            </a:extLst>
          </p:cNvPr>
          <p:cNvSpPr/>
          <p:nvPr userDrawn="1"/>
        </p:nvSpPr>
        <p:spPr>
          <a:xfrm>
            <a:off x="9180097" y="4656221"/>
            <a:ext cx="1383630" cy="1383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EF4B2A7-DFC8-4809-9584-8CD368862473}"/>
              </a:ext>
            </a:extLst>
          </p:cNvPr>
          <p:cNvSpPr/>
          <p:nvPr userDrawn="1"/>
        </p:nvSpPr>
        <p:spPr>
          <a:xfrm>
            <a:off x="11122186" y="1626113"/>
            <a:ext cx="517358" cy="517358"/>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FEA421C-6BDF-4636-BF53-9B729F0C10A7}"/>
              </a:ext>
            </a:extLst>
          </p:cNvPr>
          <p:cNvSpPr/>
          <p:nvPr userDrawn="1"/>
        </p:nvSpPr>
        <p:spPr>
          <a:xfrm>
            <a:off x="10941712" y="1776508"/>
            <a:ext cx="505599" cy="517358"/>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39AC2A3-9F1A-4A37-8128-D2327580C5AE}"/>
              </a:ext>
            </a:extLst>
          </p:cNvPr>
          <p:cNvSpPr/>
          <p:nvPr userDrawn="1"/>
        </p:nvSpPr>
        <p:spPr>
          <a:xfrm>
            <a:off x="8885196" y="2994326"/>
            <a:ext cx="434674" cy="43467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38D9E1B-D1E5-4D9A-AE23-53A4E498A323}"/>
              </a:ext>
            </a:extLst>
          </p:cNvPr>
          <p:cNvSpPr/>
          <p:nvPr userDrawn="1"/>
        </p:nvSpPr>
        <p:spPr>
          <a:xfrm>
            <a:off x="8704723" y="3144721"/>
            <a:ext cx="424794" cy="43467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99852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tandard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1212987"/>
            <a:ext cx="10293016"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80465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With 1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6054007"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5" y="1212987"/>
            <a:ext cx="6054008" cy="4627975"/>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cxnSp>
        <p:nvCxnSpPr>
          <p:cNvPr id="4"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7" name="Picture Placeholder 4">
            <a:extLst>
              <a:ext uri="{FF2B5EF4-FFF2-40B4-BE49-F238E27FC236}">
                <a16:creationId xmlns:a16="http://schemas.microsoft.com/office/drawing/2014/main" id="{C9E366E7-2A3D-4DEF-8060-807B632BE5FB}"/>
              </a:ext>
            </a:extLst>
          </p:cNvPr>
          <p:cNvSpPr>
            <a:spLocks noGrp="1"/>
          </p:cNvSpPr>
          <p:nvPr>
            <p:ph type="pic" sz="quarter" idx="13"/>
          </p:nvPr>
        </p:nvSpPr>
        <p:spPr>
          <a:xfrm>
            <a:off x="7321255" y="1565138"/>
            <a:ext cx="4032340" cy="3923671"/>
          </a:xfrm>
          <a:solidFill>
            <a:schemeClr val="tx1">
              <a:lumMod val="95000"/>
            </a:schemeClr>
          </a:solidFill>
        </p:spPr>
        <p:txBody>
          <a:bodyPr/>
          <a:lstStyle/>
          <a:p>
            <a:r>
              <a:rPr lang="en-US"/>
              <a:t>Click icon to add picture</a:t>
            </a:r>
          </a:p>
        </p:txBody>
      </p:sp>
      <p:sp>
        <p:nvSpPr>
          <p:cNvPr id="13" name="Rectangle 12">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9716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ront cover 2">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0"/>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icture containing hydrozoan, night sky&#10;&#10;Description automatically generated">
            <a:extLst>
              <a:ext uri="{FF2B5EF4-FFF2-40B4-BE49-F238E27FC236}">
                <a16:creationId xmlns:a16="http://schemas.microsoft.com/office/drawing/2014/main" id="{C657C537-27A4-4BB6-A25B-14DFC62305C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rot="20221441">
            <a:off x="5699333" y="1686762"/>
            <a:ext cx="6403389" cy="3543684"/>
          </a:xfrm>
          <a:prstGeom prst="rect">
            <a:avLst/>
          </a:prstGeom>
        </p:spPr>
      </p:pic>
    </p:spTree>
    <p:extLst>
      <p:ext uri="{BB962C8B-B14F-4D97-AF65-F5344CB8AC3E}">
        <p14:creationId xmlns:p14="http://schemas.microsoft.com/office/powerpoint/2010/main" val="3883060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With side imag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5711080"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100B770C-B286-4CAD-8380-66B68FEF383E}"/>
              </a:ext>
            </a:extLst>
          </p:cNvPr>
          <p:cNvSpPr>
            <a:spLocks noGrp="1"/>
          </p:cNvSpPr>
          <p:nvPr>
            <p:ph type="pic" sz="quarter" idx="13"/>
          </p:nvPr>
        </p:nvSpPr>
        <p:spPr>
          <a:xfrm>
            <a:off x="7435850" y="-1"/>
            <a:ext cx="4756150" cy="6719091"/>
          </a:xfrm>
          <a:solidFill>
            <a:schemeClr val="tx1">
              <a:lumMod val="95000"/>
            </a:schemeClr>
          </a:solidFill>
        </p:spPr>
        <p:txBody>
          <a:bodyPr/>
          <a:lstStyle/>
          <a:p>
            <a:r>
              <a:rPr lang="en-US"/>
              <a:t>Click icon to add picture</a:t>
            </a:r>
          </a:p>
        </p:txBody>
      </p:sp>
      <p:sp>
        <p:nvSpPr>
          <p:cNvPr id="8" name="Text Placeholder 5">
            <a:extLst>
              <a:ext uri="{FF2B5EF4-FFF2-40B4-BE49-F238E27FC236}">
                <a16:creationId xmlns:a16="http://schemas.microsoft.com/office/drawing/2014/main" id="{DDFE92DE-CFA0-8310-19D4-F3F7530DE694}"/>
              </a:ext>
            </a:extLst>
          </p:cNvPr>
          <p:cNvSpPr>
            <a:spLocks noGrp="1"/>
          </p:cNvSpPr>
          <p:nvPr>
            <p:ph type="body" sz="quarter" idx="11"/>
          </p:nvPr>
        </p:nvSpPr>
        <p:spPr>
          <a:xfrm>
            <a:off x="838404" y="1884792"/>
            <a:ext cx="5711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9" name="Text Placeholder 3">
            <a:extLst>
              <a:ext uri="{FF2B5EF4-FFF2-40B4-BE49-F238E27FC236}">
                <a16:creationId xmlns:a16="http://schemas.microsoft.com/office/drawing/2014/main" id="{1D3F2639-BACD-ADBC-1684-14D977AAA0F9}"/>
              </a:ext>
            </a:extLst>
          </p:cNvPr>
          <p:cNvSpPr>
            <a:spLocks noGrp="1"/>
          </p:cNvSpPr>
          <p:nvPr>
            <p:ph type="body" sz="quarter" idx="12" hasCustomPrompt="1"/>
          </p:nvPr>
        </p:nvSpPr>
        <p:spPr>
          <a:xfrm>
            <a:off x="838201" y="1290733"/>
            <a:ext cx="5711080"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595262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mpty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90109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ree blocks">
    <p:bg>
      <p:bgPr>
        <a:solidFill>
          <a:schemeClr val="tx1"/>
        </a:solidFill>
        <a:effectLst/>
      </p:bgPr>
    </p:bg>
    <p:spTree>
      <p:nvGrpSpPr>
        <p:cNvPr id="1" name=""/>
        <p:cNvGrpSpPr/>
        <p:nvPr/>
      </p:nvGrpSpPr>
      <p:grpSpPr>
        <a:xfrm>
          <a:off x="0" y="0"/>
          <a:ext cx="0" cy="0"/>
          <a:chOff x="0" y="0"/>
          <a:chExt cx="0" cy="0"/>
        </a:xfrm>
      </p:grpSpPr>
      <p:sp>
        <p:nvSpPr>
          <p:cNvPr id="15" name="Text Placeholder 36">
            <a:extLst>
              <a:ext uri="{FF2B5EF4-FFF2-40B4-BE49-F238E27FC236}">
                <a16:creationId xmlns:a16="http://schemas.microsoft.com/office/drawing/2014/main" id="{BEB70A2B-E770-453C-87CB-27AEC7782C7F}"/>
              </a:ext>
            </a:extLst>
          </p:cNvPr>
          <p:cNvSpPr>
            <a:spLocks noGrp="1"/>
          </p:cNvSpPr>
          <p:nvPr>
            <p:ph type="body" sz="quarter" idx="33" hasCustomPrompt="1"/>
          </p:nvPr>
        </p:nvSpPr>
        <p:spPr>
          <a:xfrm>
            <a:off x="8223819"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14" name="Text Placeholder 36">
            <a:extLst>
              <a:ext uri="{FF2B5EF4-FFF2-40B4-BE49-F238E27FC236}">
                <a16:creationId xmlns:a16="http://schemas.microsoft.com/office/drawing/2014/main" id="{D4AAC140-90B2-4DB0-9768-B81A8825E7C6}"/>
              </a:ext>
            </a:extLst>
          </p:cNvPr>
          <p:cNvSpPr>
            <a:spLocks noGrp="1"/>
          </p:cNvSpPr>
          <p:nvPr>
            <p:ph type="body" sz="quarter" idx="32" hasCustomPrompt="1"/>
          </p:nvPr>
        </p:nvSpPr>
        <p:spPr>
          <a:xfrm>
            <a:off x="4528628"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0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623914"/>
            <a:ext cx="3345513" cy="4235711"/>
          </a:xfrm>
          <a:ln>
            <a:solidFill>
              <a:schemeClr val="tx2"/>
            </a:solidFill>
          </a:ln>
        </p:spPr>
        <p:style>
          <a:lnRef idx="2">
            <a:schemeClr val="accent1"/>
          </a:lnRef>
          <a:fillRef idx="1">
            <a:schemeClr val="lt1"/>
          </a:fillRef>
          <a:effectRef idx="0">
            <a:schemeClr val="accent1"/>
          </a:effectRef>
          <a:fontRef idx="minor">
            <a:schemeClr val="dk1"/>
          </a:fontRef>
        </p:style>
        <p:txBody>
          <a:bodyPr anchor="ctr">
            <a:normAutofit/>
          </a:bodyPr>
          <a:lstStyle>
            <a:lvl1pPr marL="0" indent="0">
              <a:spcBef>
                <a:spcPts val="0"/>
              </a:spcBef>
              <a:buNone/>
              <a:defRPr sz="2200">
                <a:solidFill>
                  <a:schemeClr val="accent4"/>
                </a:solidFill>
              </a:defRPr>
            </a:lvl1pPr>
          </a:lstStyle>
          <a:p>
            <a:pPr lvl="0"/>
            <a:r>
              <a:rPr lang="en-US"/>
              <a:t> </a:t>
            </a:r>
          </a:p>
        </p:txBody>
      </p:sp>
      <p:sp>
        <p:nvSpPr>
          <p:cNvPr id="47" name="Text Placeholder 46"/>
          <p:cNvSpPr>
            <a:spLocks noGrp="1"/>
          </p:cNvSpPr>
          <p:nvPr>
            <p:ph type="body" sz="quarter" idx="15" hasCustomPrompt="1"/>
          </p:nvPr>
        </p:nvSpPr>
        <p:spPr>
          <a:xfrm>
            <a:off x="4721333" y="1815548"/>
            <a:ext cx="2960105"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8" name="Text Placeholder 46"/>
          <p:cNvSpPr>
            <a:spLocks noGrp="1"/>
          </p:cNvSpPr>
          <p:nvPr>
            <p:ph type="body" sz="quarter" idx="16" hasCustomPrompt="1"/>
          </p:nvPr>
        </p:nvSpPr>
        <p:spPr>
          <a:xfrm>
            <a:off x="8434876" y="1815548"/>
            <a:ext cx="2971756" cy="453827"/>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815548"/>
            <a:ext cx="2961403" cy="453827"/>
          </a:xfrm>
        </p:spPr>
        <p:txBody>
          <a:bodyPr anchor="ctr">
            <a:normAutofit/>
          </a:bodyPr>
          <a:lstStyle>
            <a:lvl1pPr marL="0" indent="0">
              <a:buNone/>
              <a:defRPr sz="2000" b="1">
                <a:solidFill>
                  <a:schemeClr val="bg2"/>
                </a:solidFill>
              </a:defRPr>
            </a:lvl1pPr>
          </a:lstStyle>
          <a:p>
            <a:pPr lvl="0"/>
            <a:r>
              <a:rPr lang="en-US"/>
              <a:t>Sub-Heading Here</a:t>
            </a:r>
          </a:p>
        </p:txBody>
      </p:sp>
      <p:sp>
        <p:nvSpPr>
          <p:cNvPr id="5" name="Text Placeholder 4">
            <a:extLst>
              <a:ext uri="{FF2B5EF4-FFF2-40B4-BE49-F238E27FC236}">
                <a16:creationId xmlns:a16="http://schemas.microsoft.com/office/drawing/2014/main" id="{FDC31F37-22BC-42FF-B83D-8940FBE587D0}"/>
              </a:ext>
            </a:extLst>
          </p:cNvPr>
          <p:cNvSpPr>
            <a:spLocks noGrp="1"/>
          </p:cNvSpPr>
          <p:nvPr>
            <p:ph type="body" sz="quarter" idx="29"/>
          </p:nvPr>
        </p:nvSpPr>
        <p:spPr>
          <a:xfrm>
            <a:off x="1033463" y="2462197"/>
            <a:ext cx="2962275" cy="2989424"/>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4">
            <a:extLst>
              <a:ext uri="{FF2B5EF4-FFF2-40B4-BE49-F238E27FC236}">
                <a16:creationId xmlns:a16="http://schemas.microsoft.com/office/drawing/2014/main" id="{32861BB9-9D7C-4D75-84D6-E40305AC5B8E}"/>
              </a:ext>
            </a:extLst>
          </p:cNvPr>
          <p:cNvSpPr>
            <a:spLocks noGrp="1"/>
          </p:cNvSpPr>
          <p:nvPr>
            <p:ph type="body" sz="quarter" idx="30"/>
          </p:nvPr>
        </p:nvSpPr>
        <p:spPr>
          <a:xfrm>
            <a:off x="4732336" y="2460687"/>
            <a:ext cx="2962275" cy="3056342"/>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4">
            <a:extLst>
              <a:ext uri="{FF2B5EF4-FFF2-40B4-BE49-F238E27FC236}">
                <a16:creationId xmlns:a16="http://schemas.microsoft.com/office/drawing/2014/main" id="{9CF6C1B5-CF89-4E3C-885F-696504799B48}"/>
              </a:ext>
            </a:extLst>
          </p:cNvPr>
          <p:cNvSpPr>
            <a:spLocks noGrp="1"/>
          </p:cNvSpPr>
          <p:nvPr>
            <p:ph type="body" sz="quarter" idx="31"/>
          </p:nvPr>
        </p:nvSpPr>
        <p:spPr>
          <a:xfrm>
            <a:off x="8434876" y="2461009"/>
            <a:ext cx="2962275" cy="3042016"/>
          </a:xfrm>
        </p:spPr>
        <p:txBody>
          <a:bodyPr>
            <a:normAutofit/>
          </a:bodyPr>
          <a:lstStyle>
            <a:lvl1pPr>
              <a:defRPr sz="1600"/>
            </a:lvl1pPr>
            <a:lvl2pPr>
              <a:defRPr sz="14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itle 1">
            <a:extLst>
              <a:ext uri="{FF2B5EF4-FFF2-40B4-BE49-F238E27FC236}">
                <a16:creationId xmlns:a16="http://schemas.microsoft.com/office/drawing/2014/main" id="{9402FA20-1BB6-44D2-91E5-1C1D4BD3C3C6}"/>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13" name="Rectangle 12">
            <a:extLst>
              <a:ext uri="{FF2B5EF4-FFF2-40B4-BE49-F238E27FC236}">
                <a16:creationId xmlns:a16="http://schemas.microsoft.com/office/drawing/2014/main" id="{A2C0D5BC-1D94-4A11-AEC5-748544C41F8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109449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199" y="405446"/>
            <a:ext cx="10293015" cy="538696"/>
          </a:xfrm>
        </p:spPr>
        <p:txBody>
          <a:bodyPr anchor="t">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838404" y="2012147"/>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Rectangle 6">
            <a:extLst>
              <a:ext uri="{FF2B5EF4-FFF2-40B4-BE49-F238E27FC236}">
                <a16:creationId xmlns:a16="http://schemas.microsoft.com/office/drawing/2014/main" id="{365D75C5-070B-43C6-A2EC-520A1054A20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3">
            <a:extLst>
              <a:ext uri="{FF2B5EF4-FFF2-40B4-BE49-F238E27FC236}">
                <a16:creationId xmlns:a16="http://schemas.microsoft.com/office/drawing/2014/main" id="{E8F7C335-D964-4B8E-8A14-95F40E7C21DA}"/>
              </a:ext>
            </a:extLst>
          </p:cNvPr>
          <p:cNvSpPr>
            <a:spLocks noGrp="1"/>
          </p:cNvSpPr>
          <p:nvPr>
            <p:ph type="body" sz="quarter" idx="12" hasCustomPrompt="1"/>
          </p:nvPr>
        </p:nvSpPr>
        <p:spPr>
          <a:xfrm>
            <a:off x="838201"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sp>
        <p:nvSpPr>
          <p:cNvPr id="8" name="Text Placeholder 5">
            <a:extLst>
              <a:ext uri="{FF2B5EF4-FFF2-40B4-BE49-F238E27FC236}">
                <a16:creationId xmlns:a16="http://schemas.microsoft.com/office/drawing/2014/main" id="{3940330E-EAF3-4146-ABB5-ADFFAB4A779B}"/>
              </a:ext>
            </a:extLst>
          </p:cNvPr>
          <p:cNvSpPr>
            <a:spLocks noGrp="1"/>
          </p:cNvSpPr>
          <p:nvPr>
            <p:ph type="body" sz="quarter" idx="13"/>
          </p:nvPr>
        </p:nvSpPr>
        <p:spPr>
          <a:xfrm>
            <a:off x="6240828" y="2021478"/>
            <a:ext cx="5039882" cy="3657599"/>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9" name="Text Placeholder 3">
            <a:extLst>
              <a:ext uri="{FF2B5EF4-FFF2-40B4-BE49-F238E27FC236}">
                <a16:creationId xmlns:a16="http://schemas.microsoft.com/office/drawing/2014/main" id="{BBD28F15-B203-4F94-B8D7-F04712032242}"/>
              </a:ext>
            </a:extLst>
          </p:cNvPr>
          <p:cNvSpPr>
            <a:spLocks noGrp="1"/>
          </p:cNvSpPr>
          <p:nvPr>
            <p:ph type="body" sz="quarter" idx="14" hasCustomPrompt="1"/>
          </p:nvPr>
        </p:nvSpPr>
        <p:spPr>
          <a:xfrm>
            <a:off x="6240828" y="1399721"/>
            <a:ext cx="5039882" cy="485775"/>
          </a:xfrm>
        </p:spPr>
        <p:txBody>
          <a:bodyPr anchor="ctr">
            <a:normAutofit/>
          </a:bodyPr>
          <a:lstStyle>
            <a:lvl1pPr marL="0" indent="0">
              <a:buNone/>
              <a:defRPr sz="2000" b="1">
                <a:solidFill>
                  <a:schemeClr val="bg2"/>
                </a:solidFill>
              </a:defRPr>
            </a:lvl1pPr>
          </a:lstStyle>
          <a:p>
            <a:pPr lvl="0"/>
            <a:r>
              <a:rPr lang="en-US"/>
              <a:t>Sub-Heading Here</a:t>
            </a:r>
          </a:p>
        </p:txBody>
      </p:sp>
      <p:cxnSp>
        <p:nvCxnSpPr>
          <p:cNvPr id="4" name="Straight Connector 3">
            <a:extLst>
              <a:ext uri="{FF2B5EF4-FFF2-40B4-BE49-F238E27FC236}">
                <a16:creationId xmlns:a16="http://schemas.microsoft.com/office/drawing/2014/main" id="{12C36AEA-9A9B-5E2A-5D60-A03A8418739E}"/>
              </a:ext>
            </a:extLst>
          </p:cNvPr>
          <p:cNvCxnSpPr/>
          <p:nvPr userDrawn="1"/>
        </p:nvCxnSpPr>
        <p:spPr>
          <a:xfrm>
            <a:off x="6047653" y="1399721"/>
            <a:ext cx="0" cy="4593575"/>
          </a:xfrm>
          <a:prstGeom prst="line">
            <a:avLst/>
          </a:prstGeom>
          <a:ln w="19050"/>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3050333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6216413" y="3907922"/>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AEA52B7F-ED93-394B-8192-7FE0914A70DE}"/>
              </a:ext>
            </a:extLst>
          </p:cNvPr>
          <p:cNvSpPr>
            <a:spLocks noGrp="1"/>
          </p:cNvSpPr>
          <p:nvPr>
            <p:ph type="body" sz="quarter" idx="24" hasCustomPrompt="1"/>
          </p:nvPr>
        </p:nvSpPr>
        <p:spPr>
          <a:xfrm>
            <a:off x="833437" y="3897983"/>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8" name="Text Placeholder 36"/>
          <p:cNvSpPr>
            <a:spLocks noGrp="1"/>
          </p:cNvSpPr>
          <p:nvPr>
            <p:ph type="body" sz="quarter" idx="11" hasCustomPrompt="1"/>
          </p:nvPr>
        </p:nvSpPr>
        <p:spPr>
          <a:xfrm>
            <a:off x="833437" y="1365498"/>
            <a:ext cx="5142292" cy="2281960"/>
          </a:xfrm>
          <a:solidFill>
            <a:schemeClr val="tx1">
              <a:lumMod val="95000"/>
            </a:scheme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6216413" y="1365498"/>
            <a:ext cx="5142292" cy="2281960"/>
          </a:xfrm>
          <a:solidFill>
            <a:schemeClr val="tx1">
              <a:lumMod val="95000"/>
              <a:alpha val="50000"/>
            </a:scheme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7" name="Text Placeholder 46"/>
          <p:cNvSpPr>
            <a:spLocks noGrp="1"/>
          </p:cNvSpPr>
          <p:nvPr>
            <p:ph type="body" sz="quarter" idx="15" hasCustomPrompt="1"/>
          </p:nvPr>
        </p:nvSpPr>
        <p:spPr>
          <a:xfrm>
            <a:off x="6397029" y="1509607"/>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49" name="Text Placeholder 46"/>
          <p:cNvSpPr>
            <a:spLocks noGrp="1"/>
          </p:cNvSpPr>
          <p:nvPr>
            <p:ph type="body" sz="quarter" idx="17" hasCustomPrompt="1"/>
          </p:nvPr>
        </p:nvSpPr>
        <p:spPr>
          <a:xfrm>
            <a:off x="1034128" y="1509607"/>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15" name="Text Placeholder 2">
            <a:extLst>
              <a:ext uri="{FF2B5EF4-FFF2-40B4-BE49-F238E27FC236}">
                <a16:creationId xmlns:a16="http://schemas.microsoft.com/office/drawing/2014/main" id="{8C96B441-B518-C944-AEAD-6FFD8ED98E3C}"/>
              </a:ext>
            </a:extLst>
          </p:cNvPr>
          <p:cNvSpPr>
            <a:spLocks noGrp="1"/>
          </p:cNvSpPr>
          <p:nvPr>
            <p:ph type="body" sz="quarter" idx="26"/>
          </p:nvPr>
        </p:nvSpPr>
        <p:spPr>
          <a:xfrm>
            <a:off x="1034128"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7" name="Text Placeholder 2">
            <a:extLst>
              <a:ext uri="{FF2B5EF4-FFF2-40B4-BE49-F238E27FC236}">
                <a16:creationId xmlns:a16="http://schemas.microsoft.com/office/drawing/2014/main" id="{0C9197E8-EEE0-644D-8341-BC9FACF0ABDC}"/>
              </a:ext>
            </a:extLst>
          </p:cNvPr>
          <p:cNvSpPr>
            <a:spLocks noGrp="1"/>
          </p:cNvSpPr>
          <p:nvPr>
            <p:ph type="body" sz="quarter" idx="28"/>
          </p:nvPr>
        </p:nvSpPr>
        <p:spPr>
          <a:xfrm>
            <a:off x="6411936" y="1962468"/>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19" name="Title 1">
            <a:extLst>
              <a:ext uri="{FF2B5EF4-FFF2-40B4-BE49-F238E27FC236}">
                <a16:creationId xmlns:a16="http://schemas.microsoft.com/office/drawing/2014/main" id="{BC3CD257-08F3-41B0-A2B0-900EDCB9336C}"/>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21" name="Rectangle 20">
            <a:extLst>
              <a:ext uri="{FF2B5EF4-FFF2-40B4-BE49-F238E27FC236}">
                <a16:creationId xmlns:a16="http://schemas.microsoft.com/office/drawing/2014/main" id="{9A4DD68E-5C43-438C-99B5-C84D4AB40B4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46">
            <a:extLst>
              <a:ext uri="{FF2B5EF4-FFF2-40B4-BE49-F238E27FC236}">
                <a16:creationId xmlns:a16="http://schemas.microsoft.com/office/drawing/2014/main" id="{36DDA426-4DC8-404D-BEA4-07348F321C68}"/>
              </a:ext>
            </a:extLst>
          </p:cNvPr>
          <p:cNvSpPr>
            <a:spLocks noGrp="1"/>
          </p:cNvSpPr>
          <p:nvPr>
            <p:ph type="body" sz="quarter" idx="29" hasCustomPrompt="1"/>
          </p:nvPr>
        </p:nvSpPr>
        <p:spPr>
          <a:xfrm>
            <a:off x="6397029" y="4068814"/>
            <a:ext cx="4760844" cy="423215"/>
          </a:xfrm>
        </p:spPr>
        <p:txBody>
          <a:bodyPr anchor="ctr">
            <a:normAutofit/>
          </a:bodyPr>
          <a:lstStyle>
            <a:lvl1pPr marL="0" indent="0">
              <a:buNone/>
              <a:defRPr sz="2000" b="1">
                <a:solidFill>
                  <a:schemeClr val="bg2"/>
                </a:solidFill>
              </a:defRPr>
            </a:lvl1pPr>
          </a:lstStyle>
          <a:p>
            <a:pPr lvl="0"/>
            <a:r>
              <a:rPr lang="vi-VN"/>
              <a:t>Sub-Heading Here</a:t>
            </a:r>
            <a:endParaRPr lang="en-US"/>
          </a:p>
        </p:txBody>
      </p:sp>
      <p:sp>
        <p:nvSpPr>
          <p:cNvPr id="23" name="Text Placeholder 46">
            <a:extLst>
              <a:ext uri="{FF2B5EF4-FFF2-40B4-BE49-F238E27FC236}">
                <a16:creationId xmlns:a16="http://schemas.microsoft.com/office/drawing/2014/main" id="{FF423B08-2B12-49E0-8760-C373E47FAE44}"/>
              </a:ext>
            </a:extLst>
          </p:cNvPr>
          <p:cNvSpPr>
            <a:spLocks noGrp="1"/>
          </p:cNvSpPr>
          <p:nvPr>
            <p:ph type="body" sz="quarter" idx="30" hasCustomPrompt="1"/>
          </p:nvPr>
        </p:nvSpPr>
        <p:spPr>
          <a:xfrm>
            <a:off x="1034128" y="4068814"/>
            <a:ext cx="4731026" cy="423215"/>
          </a:xfrm>
        </p:spPr>
        <p:txBody>
          <a:bodyPr anchor="ctr">
            <a:normAutofit/>
          </a:bodyPr>
          <a:lstStyle>
            <a:lvl1pPr marL="0" indent="0">
              <a:buNone/>
              <a:defRPr sz="2000" b="1">
                <a:solidFill>
                  <a:schemeClr val="bg2"/>
                </a:solidFill>
              </a:defRPr>
            </a:lvl1pPr>
          </a:lstStyle>
          <a:p>
            <a:pPr lvl="0"/>
            <a:r>
              <a:rPr lang="en-US"/>
              <a:t>Sub-Heading Here</a:t>
            </a:r>
          </a:p>
        </p:txBody>
      </p:sp>
      <p:sp>
        <p:nvSpPr>
          <p:cNvPr id="24" name="Text Placeholder 2">
            <a:extLst>
              <a:ext uri="{FF2B5EF4-FFF2-40B4-BE49-F238E27FC236}">
                <a16:creationId xmlns:a16="http://schemas.microsoft.com/office/drawing/2014/main" id="{A9C7BD12-0F3D-4D50-AC91-B35CCB166F1F}"/>
              </a:ext>
            </a:extLst>
          </p:cNvPr>
          <p:cNvSpPr>
            <a:spLocks noGrp="1"/>
          </p:cNvSpPr>
          <p:nvPr>
            <p:ph type="body" sz="quarter" idx="31"/>
          </p:nvPr>
        </p:nvSpPr>
        <p:spPr>
          <a:xfrm>
            <a:off x="1034128"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
        <p:nvSpPr>
          <p:cNvPr id="25" name="Text Placeholder 2">
            <a:extLst>
              <a:ext uri="{FF2B5EF4-FFF2-40B4-BE49-F238E27FC236}">
                <a16:creationId xmlns:a16="http://schemas.microsoft.com/office/drawing/2014/main" id="{7E0ADA7C-AE86-4BAB-A9D7-4F6CBC7F836C}"/>
              </a:ext>
            </a:extLst>
          </p:cNvPr>
          <p:cNvSpPr>
            <a:spLocks noGrp="1"/>
          </p:cNvSpPr>
          <p:nvPr>
            <p:ph type="body" sz="quarter" idx="32"/>
          </p:nvPr>
        </p:nvSpPr>
        <p:spPr>
          <a:xfrm>
            <a:off x="6411936" y="4521675"/>
            <a:ext cx="4731026" cy="1466532"/>
          </a:xfrm>
        </p:spPr>
        <p:txBody>
          <a:bodyPr>
            <a:normAutofit/>
          </a:bodyPr>
          <a:lstStyle>
            <a:lvl1pPr>
              <a:buClr>
                <a:schemeClr val="accent1"/>
              </a:buClr>
              <a:defRPr sz="1600">
                <a:solidFill>
                  <a:schemeClr val="bg1"/>
                </a:solidFill>
              </a:defRPr>
            </a:lvl1pPr>
            <a:lvl2pPr>
              <a:buClr>
                <a:schemeClr val="bg1"/>
              </a:buClr>
              <a:defRPr sz="1400">
                <a:solidFill>
                  <a:schemeClr val="bg1"/>
                </a:solidFill>
              </a:defRPr>
            </a:lvl2pPr>
            <a:lvl3pPr>
              <a:buClr>
                <a:schemeClr val="bg1"/>
              </a:buClr>
              <a:defRPr sz="12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62478293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x blocks">
    <p:bg>
      <p:bgPr>
        <a:solidFill>
          <a:schemeClr val="tx1"/>
        </a:solidFill>
        <a:effectLst/>
      </p:bgPr>
    </p:bg>
    <p:spTree>
      <p:nvGrpSpPr>
        <p:cNvPr id="1" name=""/>
        <p:cNvGrpSpPr/>
        <p:nvPr/>
      </p:nvGrpSpPr>
      <p:grpSpPr>
        <a:xfrm>
          <a:off x="0" y="0"/>
          <a:ext cx="0" cy="0"/>
          <a:chOff x="0" y="0"/>
          <a:chExt cx="0" cy="0"/>
        </a:xfrm>
      </p:grpSpPr>
      <p:sp>
        <p:nvSpPr>
          <p:cNvPr id="32" name="Text Placeholder 36">
            <a:extLst>
              <a:ext uri="{FF2B5EF4-FFF2-40B4-BE49-F238E27FC236}">
                <a16:creationId xmlns:a16="http://schemas.microsoft.com/office/drawing/2014/main" id="{24C39F53-3DDC-FC4C-A9B4-7B697E8113FE}"/>
              </a:ext>
            </a:extLst>
          </p:cNvPr>
          <p:cNvSpPr>
            <a:spLocks noGrp="1"/>
          </p:cNvSpPr>
          <p:nvPr>
            <p:ph type="body" sz="quarter" idx="25" hasCustomPrompt="1"/>
          </p:nvPr>
        </p:nvSpPr>
        <p:spPr>
          <a:xfrm>
            <a:off x="8247998" y="1272345"/>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8" name="Text Placeholder 36"/>
          <p:cNvSpPr>
            <a:spLocks noGrp="1"/>
          </p:cNvSpPr>
          <p:nvPr>
            <p:ph type="body" sz="quarter" idx="11" hasCustomPrompt="1"/>
          </p:nvPr>
        </p:nvSpPr>
        <p:spPr>
          <a:xfrm>
            <a:off x="833437" y="1272345"/>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9" name="Text Placeholder 36"/>
          <p:cNvSpPr>
            <a:spLocks noGrp="1"/>
          </p:cNvSpPr>
          <p:nvPr>
            <p:ph type="body" sz="quarter" idx="12" hasCustomPrompt="1"/>
          </p:nvPr>
        </p:nvSpPr>
        <p:spPr>
          <a:xfrm>
            <a:off x="4540717" y="1272346"/>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49" name="Text Placeholder 46"/>
          <p:cNvSpPr>
            <a:spLocks noGrp="1"/>
          </p:cNvSpPr>
          <p:nvPr>
            <p:ph type="body" sz="quarter" idx="17" hasCustomPrompt="1"/>
          </p:nvPr>
        </p:nvSpPr>
        <p:spPr>
          <a:xfrm>
            <a:off x="1034128"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21" name="Text Placeholder 2">
            <a:extLst>
              <a:ext uri="{FF2B5EF4-FFF2-40B4-BE49-F238E27FC236}">
                <a16:creationId xmlns:a16="http://schemas.microsoft.com/office/drawing/2014/main" id="{2D657AA7-9D1D-DF42-8A30-F2C7E74A1AD5}"/>
              </a:ext>
            </a:extLst>
          </p:cNvPr>
          <p:cNvSpPr>
            <a:spLocks noGrp="1"/>
          </p:cNvSpPr>
          <p:nvPr>
            <p:ph type="body" sz="quarter" idx="35"/>
          </p:nvPr>
        </p:nvSpPr>
        <p:spPr>
          <a:xfrm>
            <a:off x="1034128"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25" name="Text Placeholder 36">
            <a:extLst>
              <a:ext uri="{FF2B5EF4-FFF2-40B4-BE49-F238E27FC236}">
                <a16:creationId xmlns:a16="http://schemas.microsoft.com/office/drawing/2014/main" id="{B978492D-3924-3044-AB2D-480EE03AC5D4}"/>
              </a:ext>
            </a:extLst>
          </p:cNvPr>
          <p:cNvSpPr>
            <a:spLocks noGrp="1"/>
          </p:cNvSpPr>
          <p:nvPr>
            <p:ph type="body" sz="quarter" idx="39" hasCustomPrompt="1"/>
          </p:nvPr>
        </p:nvSpPr>
        <p:spPr>
          <a:xfrm>
            <a:off x="8247998" y="3959610"/>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26" name="Text Placeholder 36">
            <a:extLst>
              <a:ext uri="{FF2B5EF4-FFF2-40B4-BE49-F238E27FC236}">
                <a16:creationId xmlns:a16="http://schemas.microsoft.com/office/drawing/2014/main" id="{9E133F7F-4A15-F047-BFAB-D68E211FF107}"/>
              </a:ext>
            </a:extLst>
          </p:cNvPr>
          <p:cNvSpPr>
            <a:spLocks noGrp="1"/>
          </p:cNvSpPr>
          <p:nvPr>
            <p:ph type="body" sz="quarter" idx="40" hasCustomPrompt="1"/>
          </p:nvPr>
        </p:nvSpPr>
        <p:spPr>
          <a:xfrm>
            <a:off x="4540717" y="3959611"/>
            <a:ext cx="3345513" cy="2369000"/>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vi-VN"/>
              <a:t> </a:t>
            </a:r>
            <a:endParaRPr lang="en-US"/>
          </a:p>
        </p:txBody>
      </p:sp>
      <p:sp>
        <p:nvSpPr>
          <p:cNvPr id="31" name="Text Placeholder 36">
            <a:extLst>
              <a:ext uri="{FF2B5EF4-FFF2-40B4-BE49-F238E27FC236}">
                <a16:creationId xmlns:a16="http://schemas.microsoft.com/office/drawing/2014/main" id="{DA74CB81-4C04-EB40-BE0D-7E4F2FB3D320}"/>
              </a:ext>
            </a:extLst>
          </p:cNvPr>
          <p:cNvSpPr>
            <a:spLocks noGrp="1"/>
          </p:cNvSpPr>
          <p:nvPr>
            <p:ph type="body" sz="quarter" idx="45" hasCustomPrompt="1"/>
          </p:nvPr>
        </p:nvSpPr>
        <p:spPr>
          <a:xfrm>
            <a:off x="833437" y="3969549"/>
            <a:ext cx="3345513" cy="2369001"/>
          </a:xfrm>
          <a:solidFill>
            <a:srgbClr val="E1D2E4">
              <a:alpha val="40000"/>
            </a:srgbClr>
          </a:solidFill>
        </p:spPr>
        <p:txBody>
          <a:bodyPr anchor="ctr">
            <a:normAutofit/>
          </a:bodyPr>
          <a:lstStyle>
            <a:lvl1pPr marL="0" indent="0">
              <a:spcBef>
                <a:spcPts val="0"/>
              </a:spcBef>
              <a:buNone/>
              <a:defRPr sz="2200">
                <a:solidFill>
                  <a:schemeClr val="accent4"/>
                </a:solidFill>
              </a:defRPr>
            </a:lvl1pPr>
          </a:lstStyle>
          <a:p>
            <a:pPr lvl="0"/>
            <a:r>
              <a:rPr lang="en-US"/>
              <a:t> </a:t>
            </a:r>
          </a:p>
        </p:txBody>
      </p:sp>
      <p:sp>
        <p:nvSpPr>
          <p:cNvPr id="35" name="Title 1">
            <a:extLst>
              <a:ext uri="{FF2B5EF4-FFF2-40B4-BE49-F238E27FC236}">
                <a16:creationId xmlns:a16="http://schemas.microsoft.com/office/drawing/2014/main" id="{6BD285D1-7686-41BC-9222-77E4B43A3AAD}"/>
              </a:ext>
            </a:extLst>
          </p:cNvPr>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37" name="Text Placeholder 46">
            <a:extLst>
              <a:ext uri="{FF2B5EF4-FFF2-40B4-BE49-F238E27FC236}">
                <a16:creationId xmlns:a16="http://schemas.microsoft.com/office/drawing/2014/main" id="{B17385F3-4D65-4CDA-A364-6287583F36E6}"/>
              </a:ext>
            </a:extLst>
          </p:cNvPr>
          <p:cNvSpPr>
            <a:spLocks noGrp="1"/>
          </p:cNvSpPr>
          <p:nvPr>
            <p:ph type="body" sz="quarter" idx="46" hasCustomPrompt="1"/>
          </p:nvPr>
        </p:nvSpPr>
        <p:spPr>
          <a:xfrm>
            <a:off x="4728135"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0" name="Text Placeholder 2">
            <a:extLst>
              <a:ext uri="{FF2B5EF4-FFF2-40B4-BE49-F238E27FC236}">
                <a16:creationId xmlns:a16="http://schemas.microsoft.com/office/drawing/2014/main" id="{F9989727-EE6B-46A9-A53F-D644D5488911}"/>
              </a:ext>
            </a:extLst>
          </p:cNvPr>
          <p:cNvSpPr>
            <a:spLocks noGrp="1"/>
          </p:cNvSpPr>
          <p:nvPr>
            <p:ph type="body" sz="quarter" idx="47"/>
          </p:nvPr>
        </p:nvSpPr>
        <p:spPr>
          <a:xfrm>
            <a:off x="4728135"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1" name="Text Placeholder 46">
            <a:extLst>
              <a:ext uri="{FF2B5EF4-FFF2-40B4-BE49-F238E27FC236}">
                <a16:creationId xmlns:a16="http://schemas.microsoft.com/office/drawing/2014/main" id="{AFB47463-9066-47BD-BDBE-772BCB8BB5B2}"/>
              </a:ext>
            </a:extLst>
          </p:cNvPr>
          <p:cNvSpPr>
            <a:spLocks noGrp="1"/>
          </p:cNvSpPr>
          <p:nvPr>
            <p:ph type="body" sz="quarter" idx="48" hasCustomPrompt="1"/>
          </p:nvPr>
        </p:nvSpPr>
        <p:spPr>
          <a:xfrm>
            <a:off x="8469954" y="1376001"/>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2" name="Text Placeholder 2">
            <a:extLst>
              <a:ext uri="{FF2B5EF4-FFF2-40B4-BE49-F238E27FC236}">
                <a16:creationId xmlns:a16="http://schemas.microsoft.com/office/drawing/2014/main" id="{030A84D6-527E-41B8-96C4-2DB753FB164B}"/>
              </a:ext>
            </a:extLst>
          </p:cNvPr>
          <p:cNvSpPr>
            <a:spLocks noGrp="1"/>
          </p:cNvSpPr>
          <p:nvPr>
            <p:ph type="body" sz="quarter" idx="49"/>
          </p:nvPr>
        </p:nvSpPr>
        <p:spPr>
          <a:xfrm>
            <a:off x="8469954" y="2071074"/>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3" name="Rectangle 42">
            <a:extLst>
              <a:ext uri="{FF2B5EF4-FFF2-40B4-BE49-F238E27FC236}">
                <a16:creationId xmlns:a16="http://schemas.microsoft.com/office/drawing/2014/main" id="{C8F67565-0EFD-454B-BE49-B0842BC414EE}"/>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46">
            <a:extLst>
              <a:ext uri="{FF2B5EF4-FFF2-40B4-BE49-F238E27FC236}">
                <a16:creationId xmlns:a16="http://schemas.microsoft.com/office/drawing/2014/main" id="{CFED18CC-72B9-4A99-8790-79D20AF8842F}"/>
              </a:ext>
            </a:extLst>
          </p:cNvPr>
          <p:cNvSpPr>
            <a:spLocks noGrp="1"/>
          </p:cNvSpPr>
          <p:nvPr>
            <p:ph type="body" sz="quarter" idx="50" hasCustomPrompt="1"/>
          </p:nvPr>
        </p:nvSpPr>
        <p:spPr>
          <a:xfrm>
            <a:off x="1034128"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5" name="Text Placeholder 2">
            <a:extLst>
              <a:ext uri="{FF2B5EF4-FFF2-40B4-BE49-F238E27FC236}">
                <a16:creationId xmlns:a16="http://schemas.microsoft.com/office/drawing/2014/main" id="{D09078A4-451C-4B5C-BB9A-CAB10ED9409C}"/>
              </a:ext>
            </a:extLst>
          </p:cNvPr>
          <p:cNvSpPr>
            <a:spLocks noGrp="1"/>
          </p:cNvSpPr>
          <p:nvPr>
            <p:ph type="body" sz="quarter" idx="51"/>
          </p:nvPr>
        </p:nvSpPr>
        <p:spPr>
          <a:xfrm>
            <a:off x="1034128"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46" name="Text Placeholder 46">
            <a:extLst>
              <a:ext uri="{FF2B5EF4-FFF2-40B4-BE49-F238E27FC236}">
                <a16:creationId xmlns:a16="http://schemas.microsoft.com/office/drawing/2014/main" id="{A004FD1B-2DBE-437D-BC16-4E08C4D0978C}"/>
              </a:ext>
            </a:extLst>
          </p:cNvPr>
          <p:cNvSpPr>
            <a:spLocks noGrp="1"/>
          </p:cNvSpPr>
          <p:nvPr>
            <p:ph type="body" sz="quarter" idx="52" hasCustomPrompt="1"/>
          </p:nvPr>
        </p:nvSpPr>
        <p:spPr>
          <a:xfrm>
            <a:off x="4728135"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48" name="Text Placeholder 2">
            <a:extLst>
              <a:ext uri="{FF2B5EF4-FFF2-40B4-BE49-F238E27FC236}">
                <a16:creationId xmlns:a16="http://schemas.microsoft.com/office/drawing/2014/main" id="{2D2E8949-0519-4BA9-BF17-03E5DBC8B197}"/>
              </a:ext>
            </a:extLst>
          </p:cNvPr>
          <p:cNvSpPr>
            <a:spLocks noGrp="1"/>
          </p:cNvSpPr>
          <p:nvPr>
            <p:ph type="body" sz="quarter" idx="53"/>
          </p:nvPr>
        </p:nvSpPr>
        <p:spPr>
          <a:xfrm>
            <a:off x="4728135"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
        <p:nvSpPr>
          <p:cNvPr id="50" name="Text Placeholder 46">
            <a:extLst>
              <a:ext uri="{FF2B5EF4-FFF2-40B4-BE49-F238E27FC236}">
                <a16:creationId xmlns:a16="http://schemas.microsoft.com/office/drawing/2014/main" id="{49B4BCB8-3B7E-4660-A5E8-D3EE9BE5E26C}"/>
              </a:ext>
            </a:extLst>
          </p:cNvPr>
          <p:cNvSpPr>
            <a:spLocks noGrp="1"/>
          </p:cNvSpPr>
          <p:nvPr>
            <p:ph type="body" sz="quarter" idx="54" hasCustomPrompt="1"/>
          </p:nvPr>
        </p:nvSpPr>
        <p:spPr>
          <a:xfrm>
            <a:off x="8469954" y="4091985"/>
            <a:ext cx="2961403" cy="601357"/>
          </a:xfrm>
        </p:spPr>
        <p:txBody>
          <a:bodyPr anchor="ctr">
            <a:normAutofit/>
          </a:bodyPr>
          <a:lstStyle>
            <a:lvl1pPr marL="0" indent="0">
              <a:buNone/>
              <a:defRPr sz="1800" b="1">
                <a:solidFill>
                  <a:schemeClr val="bg1"/>
                </a:solidFill>
              </a:defRPr>
            </a:lvl1pPr>
          </a:lstStyle>
          <a:p>
            <a:pPr lvl="0"/>
            <a:r>
              <a:rPr lang="en-US"/>
              <a:t>Sub-Heading Here</a:t>
            </a:r>
          </a:p>
        </p:txBody>
      </p:sp>
      <p:sp>
        <p:nvSpPr>
          <p:cNvPr id="51" name="Text Placeholder 2">
            <a:extLst>
              <a:ext uri="{FF2B5EF4-FFF2-40B4-BE49-F238E27FC236}">
                <a16:creationId xmlns:a16="http://schemas.microsoft.com/office/drawing/2014/main" id="{77711C39-E38B-4972-81E0-54173059086C}"/>
              </a:ext>
            </a:extLst>
          </p:cNvPr>
          <p:cNvSpPr>
            <a:spLocks noGrp="1"/>
          </p:cNvSpPr>
          <p:nvPr>
            <p:ph type="body" sz="quarter" idx="55"/>
          </p:nvPr>
        </p:nvSpPr>
        <p:spPr>
          <a:xfrm>
            <a:off x="8469954" y="4787058"/>
            <a:ext cx="2970677" cy="1237610"/>
          </a:xfrm>
        </p:spPr>
        <p:txBody>
          <a:bodyPr>
            <a:normAutofit/>
          </a:bodyPr>
          <a:lstStyle>
            <a:lvl1pPr>
              <a:buClr>
                <a:schemeClr val="accent1"/>
              </a:buClr>
              <a:defRPr sz="1400">
                <a:solidFill>
                  <a:schemeClr val="bg1"/>
                </a:solidFill>
              </a:defRPr>
            </a:lvl1pPr>
            <a:lvl2pPr>
              <a:buClr>
                <a:schemeClr val="bg1"/>
              </a:buClr>
              <a:defRPr sz="1200">
                <a:solidFill>
                  <a:schemeClr val="bg1"/>
                </a:solidFill>
              </a:defRPr>
            </a:lvl2pPr>
            <a:lvl3pPr>
              <a:buClr>
                <a:schemeClr val="bg1"/>
              </a:buClr>
              <a:defRPr sz="1100">
                <a:solidFill>
                  <a:schemeClr val="bg1"/>
                </a:solidFill>
              </a:defRPr>
            </a:lvl3pPr>
            <a:lvl4pPr>
              <a:buClr>
                <a:schemeClr val="bg1"/>
              </a:buClr>
              <a:defRPr sz="1200">
                <a:solidFill>
                  <a:schemeClr val="bg1"/>
                </a:solidFill>
              </a:defRPr>
            </a:lvl4pPr>
            <a:lvl5pPr>
              <a:buClr>
                <a:schemeClr val="bg1"/>
              </a:buClr>
              <a:defRPr sz="1200">
                <a:solidFill>
                  <a:schemeClr val="bg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9154383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sktop screen">
    <p:bg>
      <p:bgPr>
        <a:solidFill>
          <a:schemeClr val="tx1"/>
        </a:solidFill>
        <a:effectLst/>
      </p:bgPr>
    </p:bg>
    <p:spTree>
      <p:nvGrpSpPr>
        <p:cNvPr id="1" name=""/>
        <p:cNvGrpSpPr/>
        <p:nvPr/>
      </p:nvGrpSpPr>
      <p:grpSpPr>
        <a:xfrm>
          <a:off x="0" y="0"/>
          <a:ext cx="0" cy="0"/>
          <a:chOff x="0" y="0"/>
          <a:chExt cx="0" cy="0"/>
        </a:xfrm>
      </p:grpSpPr>
      <p:cxnSp>
        <p:nvCxnSpPr>
          <p:cNvPr id="15" name="Connector: Elbow 6">
            <a:extLst>
              <a:ext uri="{FF2B5EF4-FFF2-40B4-BE49-F238E27FC236}">
                <a16:creationId xmlns:a16="http://schemas.microsoft.com/office/drawing/2014/main" id="{75B7619A-FCCE-FE42-0622-3A7A896DF643}"/>
              </a:ext>
            </a:extLst>
          </p:cNvPr>
          <p:cNvCxnSpPr>
            <a:cxnSpLocks/>
          </p:cNvCxnSpPr>
          <p:nvPr userDrawn="1"/>
        </p:nvCxnSpPr>
        <p:spPr>
          <a:xfrm rot="5400000" flipH="1" flipV="1">
            <a:off x="-419895" y="1360444"/>
            <a:ext cx="9167461" cy="4732906"/>
          </a:xfrm>
          <a:prstGeom prst="bentConnector3">
            <a:avLst>
              <a:gd name="adj1" fmla="val 83585"/>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pic>
        <p:nvPicPr>
          <p:cNvPr id="7" name="Picture 6" descr="Shape&#10;&#10;Description automatically generated">
            <a:extLst>
              <a:ext uri="{FF2B5EF4-FFF2-40B4-BE49-F238E27FC236}">
                <a16:creationId xmlns:a16="http://schemas.microsoft.com/office/drawing/2014/main" id="{98FD59E2-FDA0-059F-FD98-A16A99C1E41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45782" y="1331089"/>
            <a:ext cx="6433661" cy="4994086"/>
          </a:xfrm>
          <a:prstGeom prst="rect">
            <a:avLst/>
          </a:prstGeom>
        </p:spPr>
      </p:pic>
      <p:sp>
        <p:nvSpPr>
          <p:cNvPr id="2" name="Title 1"/>
          <p:cNvSpPr>
            <a:spLocks noGrp="1"/>
          </p:cNvSpPr>
          <p:nvPr>
            <p:ph type="title" hasCustomPrompt="1"/>
          </p:nvPr>
        </p:nvSpPr>
        <p:spPr>
          <a:xfrm>
            <a:off x="7028598" y="1143786"/>
            <a:ext cx="4553802" cy="1122369"/>
          </a:xfrm>
        </p:spPr>
        <p:txBody>
          <a:bodyPr anchor="b">
            <a:noAutofit/>
          </a:bodyPr>
          <a:lstStyle>
            <a:lvl1pPr algn="l">
              <a:defRPr sz="3200">
                <a:solidFill>
                  <a:schemeClr val="accent1"/>
                </a:solidFill>
              </a:defRPr>
            </a:lvl1pPr>
          </a:lstStyle>
          <a:p>
            <a:r>
              <a:rPr lang="vi-VN"/>
              <a:t>Main heading</a:t>
            </a:r>
            <a:endParaRPr lang="en-US"/>
          </a:p>
        </p:txBody>
      </p:sp>
      <p:sp>
        <p:nvSpPr>
          <p:cNvPr id="6" name="Text Placeholder 5">
            <a:extLst>
              <a:ext uri="{FF2B5EF4-FFF2-40B4-BE49-F238E27FC236}">
                <a16:creationId xmlns:a16="http://schemas.microsoft.com/office/drawing/2014/main" id="{54F74AEE-2FC4-3D4B-98F4-C618FA345DED}"/>
              </a:ext>
            </a:extLst>
          </p:cNvPr>
          <p:cNvSpPr>
            <a:spLocks noGrp="1"/>
          </p:cNvSpPr>
          <p:nvPr>
            <p:ph type="body" sz="quarter" idx="11"/>
          </p:nvPr>
        </p:nvSpPr>
        <p:spPr>
          <a:xfrm>
            <a:off x="7028598" y="2454935"/>
            <a:ext cx="4553802" cy="3373173"/>
          </a:xfrm>
        </p:spPr>
        <p:txBody>
          <a:bodyPr>
            <a:normAutofit/>
          </a:bodyPr>
          <a:lstStyle>
            <a:lvl1pPr>
              <a:defRPr sz="1800">
                <a:solidFill>
                  <a:schemeClr val="bg2"/>
                </a:solidFill>
              </a:defRPr>
            </a:lvl1pPr>
            <a:lvl2pPr>
              <a:defRPr sz="1600">
                <a:solidFill>
                  <a:schemeClr val="bg2"/>
                </a:solidFill>
              </a:defRPr>
            </a:lvl2pPr>
            <a:lvl3pPr>
              <a:defRPr sz="1400">
                <a:solidFill>
                  <a:schemeClr val="bg2"/>
                </a:solidFill>
              </a:defRPr>
            </a:lvl3pPr>
            <a:lvl4pPr>
              <a:defRPr sz="1200">
                <a:solidFill>
                  <a:schemeClr val="bg2"/>
                </a:solidFill>
              </a:defRPr>
            </a:lvl4pPr>
            <a:lvl5pPr>
              <a:defRPr sz="12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 name="Picture Placeholder 9">
            <a:extLst>
              <a:ext uri="{FF2B5EF4-FFF2-40B4-BE49-F238E27FC236}">
                <a16:creationId xmlns:a16="http://schemas.microsoft.com/office/drawing/2014/main" id="{4ACF2910-92AA-465D-B92C-5BBD6401B0DC}"/>
              </a:ext>
            </a:extLst>
          </p:cNvPr>
          <p:cNvSpPr>
            <a:spLocks noGrp="1"/>
          </p:cNvSpPr>
          <p:nvPr>
            <p:ph type="pic" sz="quarter" idx="12"/>
          </p:nvPr>
        </p:nvSpPr>
        <p:spPr>
          <a:xfrm>
            <a:off x="847222" y="1632287"/>
            <a:ext cx="5314572" cy="3002082"/>
          </a:xfrm>
          <a:solidFill>
            <a:schemeClr val="bg1">
              <a:lumMod val="10000"/>
              <a:lumOff val="90000"/>
            </a:schemeClr>
          </a:solidFill>
        </p:spPr>
        <p:txBody>
          <a:bodyPr/>
          <a:lstStyle/>
          <a:p>
            <a:r>
              <a:rPr lang="en-US"/>
              <a:t>Click icon to add picture</a:t>
            </a:r>
          </a:p>
        </p:txBody>
      </p:sp>
      <p:sp>
        <p:nvSpPr>
          <p:cNvPr id="18" name="Rectangle 17">
            <a:extLst>
              <a:ext uri="{FF2B5EF4-FFF2-40B4-BE49-F238E27FC236}">
                <a16:creationId xmlns:a16="http://schemas.microsoft.com/office/drawing/2014/main" id="{9DF782A0-C239-4308-B681-8EC1238F3C72}"/>
              </a:ext>
            </a:extLst>
          </p:cNvPr>
          <p:cNvSpPr/>
          <p:nvPr userDrawn="1"/>
        </p:nvSpPr>
        <p:spPr>
          <a:xfrm>
            <a:off x="618443" y="324318"/>
            <a:ext cx="239066" cy="229474"/>
          </a:xfrm>
          <a:prstGeom prst="rect">
            <a:avLst/>
          </a:prstGeom>
          <a:solidFill>
            <a:srgbClr val="9E71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1D03491-3357-41E9-8EB3-599F77DA0C28}"/>
              </a:ext>
            </a:extLst>
          </p:cNvPr>
          <p:cNvSpPr/>
          <p:nvPr userDrawn="1"/>
        </p:nvSpPr>
        <p:spPr>
          <a:xfrm>
            <a:off x="5717935" y="5845673"/>
            <a:ext cx="352591" cy="352591"/>
          </a:xfrm>
          <a:prstGeom prst="rect">
            <a:avLst/>
          </a:prstGeom>
          <a:solidFill>
            <a:srgbClr val="E47E8D">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4ACBA49-31D5-4E9F-B935-871099BD9C26}"/>
              </a:ext>
            </a:extLst>
          </p:cNvPr>
          <p:cNvSpPr/>
          <p:nvPr userDrawn="1"/>
        </p:nvSpPr>
        <p:spPr>
          <a:xfrm>
            <a:off x="5498862" y="6021425"/>
            <a:ext cx="425311" cy="425311"/>
          </a:xfrm>
          <a:prstGeom prst="rect">
            <a:avLst/>
          </a:prstGeom>
          <a:solidFill>
            <a:srgbClr val="9E71AC">
              <a:alpha val="7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CB7635-5DB8-46B9-8978-A02FE9042FD2}"/>
              </a:ext>
            </a:extLst>
          </p:cNvPr>
          <p:cNvSpPr/>
          <p:nvPr userDrawn="1"/>
        </p:nvSpPr>
        <p:spPr>
          <a:xfrm>
            <a:off x="735940" y="192755"/>
            <a:ext cx="239066" cy="229474"/>
          </a:xfrm>
          <a:prstGeom prst="rec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79847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Mobile screen">
    <p:bg>
      <p:bgPr>
        <a:solidFill>
          <a:schemeClr val="tx1"/>
        </a:solidFill>
        <a:effectLst/>
      </p:bgPr>
    </p:bg>
    <p:spTree>
      <p:nvGrpSpPr>
        <p:cNvPr id="1" name=""/>
        <p:cNvGrpSpPr/>
        <p:nvPr/>
      </p:nvGrpSpPr>
      <p:grpSpPr>
        <a:xfrm>
          <a:off x="0" y="0"/>
          <a:ext cx="0" cy="0"/>
          <a:chOff x="0" y="0"/>
          <a:chExt cx="0" cy="0"/>
        </a:xfrm>
      </p:grpSpPr>
      <p:cxnSp>
        <p:nvCxnSpPr>
          <p:cNvPr id="29" name="Connector: Elbow 3">
            <a:extLst>
              <a:ext uri="{FF2B5EF4-FFF2-40B4-BE49-F238E27FC236}">
                <a16:creationId xmlns:a16="http://schemas.microsoft.com/office/drawing/2014/main" id="{52309445-5A61-46DA-B640-9F38792F0284}"/>
              </a:ext>
            </a:extLst>
          </p:cNvPr>
          <p:cNvCxnSpPr>
            <a:cxnSpLocks/>
          </p:cNvCxnSpPr>
          <p:nvPr userDrawn="1"/>
        </p:nvCxnSpPr>
        <p:spPr>
          <a:xfrm flipV="1">
            <a:off x="0" y="847908"/>
            <a:ext cx="12211665" cy="5604646"/>
          </a:xfrm>
          <a:prstGeom prst="bentConnector3">
            <a:avLst>
              <a:gd name="adj1" fmla="val 78341"/>
            </a:avLst>
          </a:prstGeom>
          <a:ln w="57150">
            <a:gradFill>
              <a:gsLst>
                <a:gs pos="0">
                  <a:schemeClr val="accent2"/>
                </a:gs>
                <a:gs pos="100000">
                  <a:schemeClr val="accent1"/>
                </a:gs>
              </a:gsLst>
              <a:lin ang="5400000" scaled="1"/>
            </a:gra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5EE8406-5730-499B-AB8A-9174051D8886}"/>
              </a:ext>
            </a:extLst>
          </p:cNvPr>
          <p:cNvSpPr/>
          <p:nvPr userDrawn="1"/>
        </p:nvSpPr>
        <p:spPr>
          <a:xfrm>
            <a:off x="11395007" y="5849295"/>
            <a:ext cx="452864" cy="452864"/>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7583AAA-EC9C-4D48-86F2-577AD349442B}"/>
              </a:ext>
            </a:extLst>
          </p:cNvPr>
          <p:cNvSpPr/>
          <p:nvPr userDrawn="1"/>
        </p:nvSpPr>
        <p:spPr>
          <a:xfrm>
            <a:off x="11214534" y="5999690"/>
            <a:ext cx="442571" cy="452864"/>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808F9A5-EC95-4A0A-B012-3129F612FCBE}"/>
              </a:ext>
            </a:extLst>
          </p:cNvPr>
          <p:cNvSpPr/>
          <p:nvPr userDrawn="1"/>
        </p:nvSpPr>
        <p:spPr>
          <a:xfrm>
            <a:off x="9037747" y="405446"/>
            <a:ext cx="322563" cy="322563"/>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935B17D1-EB3B-4981-95CC-095770362D06}"/>
              </a:ext>
            </a:extLst>
          </p:cNvPr>
          <p:cNvSpPr/>
          <p:nvPr userDrawn="1"/>
        </p:nvSpPr>
        <p:spPr>
          <a:xfrm>
            <a:off x="8857273" y="555841"/>
            <a:ext cx="315231" cy="322563"/>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Placeholder 1"/>
          <p:cNvPicPr>
            <a:picLocks noChangeAspect="1"/>
          </p:cNvPicPr>
          <p:nvPr userDrawn="1"/>
        </p:nvPicPr>
        <p:blipFill>
          <a:blip r:embed="rId2">
            <a:extLst>
              <a:ext uri="{28A0092B-C50C-407E-A947-70E740481C1C}">
                <a14:useLocalDpi xmlns:a14="http://schemas.microsoft.com/office/drawing/2010/main" val="0"/>
              </a:ext>
            </a:extLst>
          </a:blip>
          <a:srcRect l="15733" r="15733"/>
          <a:stretch>
            <a:fillRect/>
          </a:stretch>
        </p:blipFill>
        <p:spPr>
          <a:xfrm>
            <a:off x="7321255" y="1565138"/>
            <a:ext cx="4032340" cy="3923671"/>
          </a:xfrm>
          <a:prstGeom prst="rect">
            <a:avLst/>
          </a:prstGeom>
        </p:spPr>
      </p:pic>
    </p:spTree>
    <p:extLst>
      <p:ext uri="{BB962C8B-B14F-4D97-AF65-F5344CB8AC3E}">
        <p14:creationId xmlns:p14="http://schemas.microsoft.com/office/powerpoint/2010/main" val="25921568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side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927702" cy="538696"/>
          </a:xfrm>
        </p:spPr>
        <p:txBody>
          <a:bodyPr anchor="t">
            <a:noAutofit/>
          </a:bodyPr>
          <a:lstStyle>
            <a:lvl1pPr algn="l">
              <a:defRPr sz="3200">
                <a:solidFill>
                  <a:schemeClr val="accent1"/>
                </a:solidFill>
              </a:defRPr>
            </a:lvl1pPr>
          </a:lstStyle>
          <a:p>
            <a:r>
              <a:rPr lang="vi-VN"/>
              <a:t>Main heading</a:t>
            </a:r>
            <a:endParaRPr lang="en-US"/>
          </a:p>
        </p:txBody>
      </p:sp>
      <p:sp>
        <p:nvSpPr>
          <p:cNvPr id="7" name="Rectangle 6">
            <a:extLst>
              <a:ext uri="{FF2B5EF4-FFF2-40B4-BE49-F238E27FC236}">
                <a16:creationId xmlns:a16="http://schemas.microsoft.com/office/drawing/2014/main" id="{795E5A48-ECCB-43DC-93A4-391CA82BEBFF}"/>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9D847C6C-02A3-4641-84FF-BA5B254153AE}"/>
              </a:ext>
            </a:extLst>
          </p:cNvPr>
          <p:cNvSpPr>
            <a:spLocks noGrp="1"/>
          </p:cNvSpPr>
          <p:nvPr>
            <p:ph sz="quarter" idx="13"/>
          </p:nvPr>
        </p:nvSpPr>
        <p:spPr>
          <a:xfrm>
            <a:off x="4572000" y="1290733"/>
            <a:ext cx="7194550" cy="4878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5">
            <a:extLst>
              <a:ext uri="{FF2B5EF4-FFF2-40B4-BE49-F238E27FC236}">
                <a16:creationId xmlns:a16="http://schemas.microsoft.com/office/drawing/2014/main" id="{441A9E76-83E3-AC05-D3EC-5C738B09E212}"/>
              </a:ext>
            </a:extLst>
          </p:cNvPr>
          <p:cNvSpPr>
            <a:spLocks noGrp="1"/>
          </p:cNvSpPr>
          <p:nvPr>
            <p:ph type="body" sz="quarter" idx="11"/>
          </p:nvPr>
        </p:nvSpPr>
        <p:spPr>
          <a:xfrm>
            <a:off x="838404" y="1884792"/>
            <a:ext cx="3425483"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0" name="Text Placeholder 3">
            <a:extLst>
              <a:ext uri="{FF2B5EF4-FFF2-40B4-BE49-F238E27FC236}">
                <a16:creationId xmlns:a16="http://schemas.microsoft.com/office/drawing/2014/main" id="{13B8260B-AFE2-23AF-A6F2-3BF0C6A34E4F}"/>
              </a:ext>
            </a:extLst>
          </p:cNvPr>
          <p:cNvSpPr>
            <a:spLocks noGrp="1"/>
          </p:cNvSpPr>
          <p:nvPr>
            <p:ph type="body" sz="quarter" idx="12" hasCustomPrompt="1"/>
          </p:nvPr>
        </p:nvSpPr>
        <p:spPr>
          <a:xfrm>
            <a:off x="838200" y="1290733"/>
            <a:ext cx="3425241"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22761444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our imag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4614229" y="1367064"/>
            <a:ext cx="3497580" cy="2293285"/>
          </a:xfrm>
          <a:solidFill>
            <a:schemeClr val="bg1">
              <a:lumMod val="10000"/>
              <a:lumOff val="90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Image</a:t>
            </a:r>
          </a:p>
        </p:txBody>
      </p:sp>
      <p:sp>
        <p:nvSpPr>
          <p:cNvPr id="11" name="Content Placeholder 10">
            <a:extLst>
              <a:ext uri="{FF2B5EF4-FFF2-40B4-BE49-F238E27FC236}">
                <a16:creationId xmlns:a16="http://schemas.microsoft.com/office/drawing/2014/main" id="{59E27A7B-6135-BE48-A986-3289A9283E10}"/>
              </a:ext>
            </a:extLst>
          </p:cNvPr>
          <p:cNvSpPr>
            <a:spLocks noGrp="1"/>
          </p:cNvSpPr>
          <p:nvPr>
            <p:ph sz="quarter" idx="34" hasCustomPrompt="1"/>
          </p:nvPr>
        </p:nvSpPr>
        <p:spPr>
          <a:xfrm>
            <a:off x="4614229" y="3875082"/>
            <a:ext cx="3497263"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3" name="Content Placeholder 12">
            <a:extLst>
              <a:ext uri="{FF2B5EF4-FFF2-40B4-BE49-F238E27FC236}">
                <a16:creationId xmlns:a16="http://schemas.microsoft.com/office/drawing/2014/main" id="{13E15140-4003-B84F-868E-00E8CB3DE5A9}"/>
              </a:ext>
            </a:extLst>
          </p:cNvPr>
          <p:cNvSpPr>
            <a:spLocks noGrp="1"/>
          </p:cNvSpPr>
          <p:nvPr>
            <p:ph sz="quarter" idx="35" hasCustomPrompt="1"/>
          </p:nvPr>
        </p:nvSpPr>
        <p:spPr>
          <a:xfrm>
            <a:off x="8298705" y="1367499"/>
            <a:ext cx="3497262" cy="2287307"/>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5" name="Content Placeholder 14">
            <a:extLst>
              <a:ext uri="{FF2B5EF4-FFF2-40B4-BE49-F238E27FC236}">
                <a16:creationId xmlns:a16="http://schemas.microsoft.com/office/drawing/2014/main" id="{FEAF4222-49F8-EF42-B83C-0F28F19B2FAE}"/>
              </a:ext>
            </a:extLst>
          </p:cNvPr>
          <p:cNvSpPr>
            <a:spLocks noGrp="1"/>
          </p:cNvSpPr>
          <p:nvPr>
            <p:ph sz="quarter" idx="36" hasCustomPrompt="1"/>
          </p:nvPr>
        </p:nvSpPr>
        <p:spPr>
          <a:xfrm>
            <a:off x="8298705" y="3875082"/>
            <a:ext cx="3497262" cy="2294372"/>
          </a:xfrm>
          <a:solidFill>
            <a:schemeClr val="bg1">
              <a:lumMod val="10000"/>
              <a:lumOff val="90000"/>
            </a:schemeClr>
          </a:solidFill>
        </p:spPr>
        <p:txBody>
          <a:bodyPr anchor="ctr">
            <a:normAutofit/>
          </a:bodyPr>
          <a:lstStyle>
            <a:lvl1pPr marL="0" indent="0" algn="ctr">
              <a:buNone/>
              <a:defRPr sz="2000" b="1" i="0">
                <a:latin typeface="Arial" panose="020B0604020202020204" pitchFamily="34" charset="0"/>
                <a:cs typeface="Arial" panose="020B0604020202020204" pitchFamily="34" charset="0"/>
              </a:defRPr>
            </a:lvl1pPr>
          </a:lstStyle>
          <a:p>
            <a:pPr lvl="0"/>
            <a:r>
              <a:rPr lang="en-US"/>
              <a:t>Image</a:t>
            </a:r>
          </a:p>
        </p:txBody>
      </p:sp>
      <p:sp>
        <p:nvSpPr>
          <p:cNvPr id="12" name="Rectangle 11">
            <a:extLst>
              <a:ext uri="{FF2B5EF4-FFF2-40B4-BE49-F238E27FC236}">
                <a16:creationId xmlns:a16="http://schemas.microsoft.com/office/drawing/2014/main" id="{E92EEAED-2824-D8BC-F55C-2D9D8F27DF46}"/>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
            <a:extLst>
              <a:ext uri="{FF2B5EF4-FFF2-40B4-BE49-F238E27FC236}">
                <a16:creationId xmlns:a16="http://schemas.microsoft.com/office/drawing/2014/main" id="{1313128D-08B9-9FF5-1E48-ABC088BE91C1}"/>
              </a:ext>
            </a:extLst>
          </p:cNvPr>
          <p:cNvSpPr>
            <a:spLocks noGrp="1"/>
          </p:cNvSpPr>
          <p:nvPr>
            <p:ph type="body" sz="quarter" idx="11"/>
          </p:nvPr>
        </p:nvSpPr>
        <p:spPr>
          <a:xfrm>
            <a:off x="838404" y="1884792"/>
            <a:ext cx="3497262" cy="4284662"/>
          </a:xfrm>
        </p:spPr>
        <p:txBody>
          <a:bodyPr>
            <a:normAutofit/>
          </a:bodyPr>
          <a:lstStyle>
            <a:lvl1pPr>
              <a:defRPr sz="1600">
                <a:solidFill>
                  <a:schemeClr val="bg2"/>
                </a:solidFill>
              </a:defRPr>
            </a:lvl1pPr>
            <a:lvl2pPr>
              <a:defRPr sz="1400">
                <a:solidFill>
                  <a:schemeClr val="bg2"/>
                </a:solidFill>
              </a:defRPr>
            </a:lvl2pPr>
            <a:lvl3pPr>
              <a:defRPr sz="1200">
                <a:solidFill>
                  <a:schemeClr val="bg2"/>
                </a:solidFill>
              </a:defRPr>
            </a:lvl3pPr>
            <a:lvl4pPr>
              <a:defRPr sz="1100">
                <a:solidFill>
                  <a:schemeClr val="bg2"/>
                </a:solidFill>
              </a:defRPr>
            </a:lvl4pPr>
            <a:lvl5pPr>
              <a:defRPr sz="11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17" name="Text Placeholder 3">
            <a:extLst>
              <a:ext uri="{FF2B5EF4-FFF2-40B4-BE49-F238E27FC236}">
                <a16:creationId xmlns:a16="http://schemas.microsoft.com/office/drawing/2014/main" id="{AFDBF4FE-D0B0-495A-401A-B4A83D5D3A56}"/>
              </a:ext>
            </a:extLst>
          </p:cNvPr>
          <p:cNvSpPr>
            <a:spLocks noGrp="1"/>
          </p:cNvSpPr>
          <p:nvPr>
            <p:ph type="body" sz="quarter" idx="12" hasCustomPrompt="1"/>
          </p:nvPr>
        </p:nvSpPr>
        <p:spPr>
          <a:xfrm>
            <a:off x="838200" y="1290733"/>
            <a:ext cx="3497015" cy="485775"/>
          </a:xfrm>
        </p:spPr>
        <p:txBody>
          <a:bodyPr anchor="ctr">
            <a:normAutofit/>
          </a:bodyPr>
          <a:lstStyle>
            <a:lvl1pPr marL="0" indent="0">
              <a:buNone/>
              <a:defRPr sz="2000" b="1">
                <a:solidFill>
                  <a:schemeClr val="bg2"/>
                </a:solidFill>
              </a:defRPr>
            </a:lvl1pPr>
          </a:lstStyle>
          <a:p>
            <a:pPr lvl="0"/>
            <a:r>
              <a:rPr lang="en-US"/>
              <a:t>Sub-Heading Here</a:t>
            </a:r>
          </a:p>
        </p:txBody>
      </p:sp>
    </p:spTree>
    <p:extLst>
      <p:ext uri="{BB962C8B-B14F-4D97-AF65-F5344CB8AC3E}">
        <p14:creationId xmlns:p14="http://schemas.microsoft.com/office/powerpoint/2010/main" val="526136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ront cover 3">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0F4DBC8-7F64-4060-9A3C-507DA4327538}"/>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Icon&#10;&#10;Description automatically generated">
            <a:extLst>
              <a:ext uri="{FF2B5EF4-FFF2-40B4-BE49-F238E27FC236}">
                <a16:creationId xmlns:a16="http://schemas.microsoft.com/office/drawing/2014/main" id="{AC1CBB31-9C1B-470D-9176-886CF036B99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293141" y="1590079"/>
            <a:ext cx="4332708" cy="4332708"/>
          </a:xfrm>
          <a:prstGeom prst="rect">
            <a:avLst/>
          </a:prstGeom>
        </p:spPr>
      </p:pic>
    </p:spTree>
    <p:extLst>
      <p:ext uri="{BB962C8B-B14F-4D97-AF65-F5344CB8AC3E}">
        <p14:creationId xmlns:p14="http://schemas.microsoft.com/office/powerpoint/2010/main" val="4080100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hart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15600" cy="538696"/>
          </a:xfrm>
        </p:spPr>
        <p:txBody>
          <a:bodyPr anchor="t">
            <a:noAutofit/>
          </a:bodyPr>
          <a:lstStyle>
            <a:lvl1pPr algn="l">
              <a:defRPr sz="3200">
                <a:solidFill>
                  <a:schemeClr val="accent1"/>
                </a:solidFill>
              </a:defRPr>
            </a:lvl1pPr>
          </a:lstStyle>
          <a:p>
            <a:r>
              <a:rPr lang="vi-VN"/>
              <a:t>Main heading</a:t>
            </a:r>
            <a:endParaRPr lang="en-US"/>
          </a:p>
        </p:txBody>
      </p:sp>
      <p:sp>
        <p:nvSpPr>
          <p:cNvPr id="4" name="Content Placeholder 3">
            <a:extLst>
              <a:ext uri="{FF2B5EF4-FFF2-40B4-BE49-F238E27FC236}">
                <a16:creationId xmlns:a16="http://schemas.microsoft.com/office/drawing/2014/main" id="{AACEF76F-9069-3B4A-907F-A19C99F01F2C}"/>
              </a:ext>
            </a:extLst>
          </p:cNvPr>
          <p:cNvSpPr>
            <a:spLocks noGrp="1"/>
          </p:cNvSpPr>
          <p:nvPr>
            <p:ph sz="quarter" idx="30" hasCustomPrompt="1"/>
          </p:nvPr>
        </p:nvSpPr>
        <p:spPr>
          <a:xfrm>
            <a:off x="838200" y="3023484"/>
            <a:ext cx="3286539"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6" name="Content Placeholder 3">
            <a:extLst>
              <a:ext uri="{FF2B5EF4-FFF2-40B4-BE49-F238E27FC236}">
                <a16:creationId xmlns:a16="http://schemas.microsoft.com/office/drawing/2014/main" id="{DB0104C9-FE11-6E4F-8E72-CBD2EF15E969}"/>
              </a:ext>
            </a:extLst>
          </p:cNvPr>
          <p:cNvSpPr>
            <a:spLocks noGrp="1"/>
          </p:cNvSpPr>
          <p:nvPr>
            <p:ph sz="quarter" idx="32" hasCustomPrompt="1"/>
          </p:nvPr>
        </p:nvSpPr>
        <p:spPr>
          <a:xfrm>
            <a:off x="8044071"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7" name="Content Placeholder 3">
            <a:extLst>
              <a:ext uri="{FF2B5EF4-FFF2-40B4-BE49-F238E27FC236}">
                <a16:creationId xmlns:a16="http://schemas.microsoft.com/office/drawing/2014/main" id="{EA4ECAA9-7C4B-7B41-B55A-617B41891A61}"/>
              </a:ext>
            </a:extLst>
          </p:cNvPr>
          <p:cNvSpPr>
            <a:spLocks noGrp="1"/>
          </p:cNvSpPr>
          <p:nvPr>
            <p:ph sz="quarter" idx="33" hasCustomPrompt="1"/>
          </p:nvPr>
        </p:nvSpPr>
        <p:spPr>
          <a:xfrm>
            <a:off x="4441136" y="3023484"/>
            <a:ext cx="3286538" cy="2860481"/>
          </a:xfrm>
          <a:solidFill>
            <a:schemeClr val="tx1">
              <a:lumMod val="95000"/>
            </a:schemeClr>
          </a:solidFill>
          <a:ln w="88900">
            <a:noFill/>
            <a:miter lim="800000"/>
          </a:ln>
        </p:spPr>
        <p:txBody>
          <a:bodyPr anchor="ctr">
            <a:normAutofit/>
          </a:bodyPr>
          <a:lstStyle>
            <a:lvl1pPr marL="0" indent="0" algn="ctr">
              <a:buNone/>
              <a:defRPr sz="2000" b="1" i="0">
                <a:solidFill>
                  <a:schemeClr val="accent1">
                    <a:lumMod val="10000"/>
                  </a:schemeClr>
                </a:solidFill>
                <a:latin typeface="Arial" panose="020B0604020202020204" pitchFamily="34" charset="0"/>
                <a:cs typeface="Arial" panose="020B0604020202020204" pitchFamily="34" charset="0"/>
              </a:defRPr>
            </a:lvl1pPr>
            <a:lvl2pPr marL="457200" indent="0" algn="ctr">
              <a:buNone/>
              <a:defRPr sz="2000" b="1" i="0">
                <a:solidFill>
                  <a:schemeClr val="accent1">
                    <a:lumMod val="10000"/>
                  </a:schemeClr>
                </a:solidFill>
                <a:latin typeface="Arial" panose="020B0604020202020204" pitchFamily="34" charset="0"/>
                <a:cs typeface="Arial" panose="020B0604020202020204" pitchFamily="34" charset="0"/>
              </a:defRPr>
            </a:lvl2pPr>
          </a:lstStyle>
          <a:p>
            <a:pPr lvl="0"/>
            <a:r>
              <a:rPr lang="en-US"/>
              <a:t>Chart</a:t>
            </a:r>
          </a:p>
        </p:txBody>
      </p:sp>
      <p:sp>
        <p:nvSpPr>
          <p:cNvPr id="11" name="Text Placeholder 5">
            <a:extLst>
              <a:ext uri="{FF2B5EF4-FFF2-40B4-BE49-F238E27FC236}">
                <a16:creationId xmlns:a16="http://schemas.microsoft.com/office/drawing/2014/main" id="{416F6F4A-002C-4495-ABB7-7D97702069C3}"/>
              </a:ext>
            </a:extLst>
          </p:cNvPr>
          <p:cNvSpPr>
            <a:spLocks noGrp="1"/>
          </p:cNvSpPr>
          <p:nvPr>
            <p:ph type="body" sz="quarter" idx="11"/>
          </p:nvPr>
        </p:nvSpPr>
        <p:spPr>
          <a:xfrm>
            <a:off x="838404" y="1278650"/>
            <a:ext cx="6889270" cy="1476582"/>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Rectangle 7">
            <a:extLst>
              <a:ext uri="{FF2B5EF4-FFF2-40B4-BE49-F238E27FC236}">
                <a16:creationId xmlns:a16="http://schemas.microsoft.com/office/drawing/2014/main" id="{7B0EAB7D-90A2-CA5B-FF16-766BB7517E4D}"/>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362047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1"/>
      </p:bgRef>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332878B-8AD7-40F0-9EB1-91D8AC156127}"/>
              </a:ext>
            </a:extLst>
          </p:cNvPr>
          <p:cNvSpPr/>
          <p:nvPr userDrawn="1"/>
        </p:nvSpPr>
        <p:spPr>
          <a:xfrm>
            <a:off x="208870" y="1402473"/>
            <a:ext cx="3396342" cy="531661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4" name="Picture Placeholder 33">
            <a:extLst>
              <a:ext uri="{FF2B5EF4-FFF2-40B4-BE49-F238E27FC236}">
                <a16:creationId xmlns:a16="http://schemas.microsoft.com/office/drawing/2014/main" id="{B69E029C-C517-194A-A746-3CCDB6FE493C}"/>
              </a:ext>
            </a:extLst>
          </p:cNvPr>
          <p:cNvSpPr>
            <a:spLocks noGrp="1"/>
          </p:cNvSpPr>
          <p:nvPr>
            <p:ph type="pic" sz="quarter" idx="10" hasCustomPrompt="1"/>
          </p:nvPr>
        </p:nvSpPr>
        <p:spPr>
          <a:xfrm>
            <a:off x="208870" y="307769"/>
            <a:ext cx="3396342" cy="825343"/>
          </a:xfrm>
        </p:spPr>
        <p:txBody>
          <a:bodyPr anchor="ctr">
            <a:normAutofit/>
          </a:bodyPr>
          <a:lstStyle>
            <a:lvl1pPr marL="0" indent="0" algn="ctr">
              <a:buNone/>
              <a:defRPr sz="1800">
                <a:solidFill>
                  <a:schemeClr val="tx2"/>
                </a:solidFill>
              </a:defRPr>
            </a:lvl1pPr>
          </a:lstStyle>
          <a:p>
            <a:r>
              <a:rPr lang="x-none"/>
              <a:t>Case study – Client’s logo</a:t>
            </a:r>
          </a:p>
        </p:txBody>
      </p:sp>
      <p:sp>
        <p:nvSpPr>
          <p:cNvPr id="62" name="Text Placeholder 61">
            <a:extLst>
              <a:ext uri="{FF2B5EF4-FFF2-40B4-BE49-F238E27FC236}">
                <a16:creationId xmlns:a16="http://schemas.microsoft.com/office/drawing/2014/main" id="{0B09B9EC-7F16-E44F-9475-BF30B033B950}"/>
              </a:ext>
            </a:extLst>
          </p:cNvPr>
          <p:cNvSpPr>
            <a:spLocks noGrp="1"/>
          </p:cNvSpPr>
          <p:nvPr>
            <p:ph type="body" sz="quarter" idx="17" hasCustomPrompt="1"/>
          </p:nvPr>
        </p:nvSpPr>
        <p:spPr>
          <a:xfrm>
            <a:off x="4033837" y="2586891"/>
            <a:ext cx="5110163" cy="420688"/>
          </a:xfrm>
        </p:spPr>
        <p:txBody>
          <a:bodyPr>
            <a:normAutofit/>
          </a:bodyPr>
          <a:lstStyle>
            <a:lvl1pPr marL="0" indent="0">
              <a:buNone/>
              <a:defRPr sz="1800" b="1">
                <a:solidFill>
                  <a:schemeClr val="tx2"/>
                </a:solidFill>
              </a:defRPr>
            </a:lvl1pPr>
          </a:lstStyle>
          <a:p>
            <a:pPr lvl="0"/>
            <a:r>
              <a:rPr lang="vi-VN"/>
              <a:t>Enter </a:t>
            </a:r>
            <a:r>
              <a:rPr lang="en-US"/>
              <a:t>The Solution</a:t>
            </a:r>
            <a:endParaRPr lang="x-none"/>
          </a:p>
        </p:txBody>
      </p:sp>
      <p:sp>
        <p:nvSpPr>
          <p:cNvPr id="64" name="Text Placeholder 61">
            <a:extLst>
              <a:ext uri="{FF2B5EF4-FFF2-40B4-BE49-F238E27FC236}">
                <a16:creationId xmlns:a16="http://schemas.microsoft.com/office/drawing/2014/main" id="{05C582CB-A4E6-4247-802E-C4F9F7F33CEE}"/>
              </a:ext>
            </a:extLst>
          </p:cNvPr>
          <p:cNvSpPr>
            <a:spLocks noGrp="1"/>
          </p:cNvSpPr>
          <p:nvPr>
            <p:ph type="body" sz="quarter" idx="19" hasCustomPrompt="1"/>
          </p:nvPr>
        </p:nvSpPr>
        <p:spPr>
          <a:xfrm>
            <a:off x="4033837" y="471170"/>
            <a:ext cx="5110163" cy="420688"/>
          </a:xfrm>
        </p:spPr>
        <p:txBody>
          <a:bodyPr>
            <a:normAutofit/>
          </a:bodyPr>
          <a:lstStyle>
            <a:lvl1pPr marL="0" indent="0">
              <a:buNone/>
              <a:defRPr sz="1800" b="1">
                <a:solidFill>
                  <a:schemeClr val="tx2"/>
                </a:solidFill>
              </a:defRPr>
            </a:lvl1pPr>
          </a:lstStyle>
          <a:p>
            <a:r>
              <a:rPr lang="vi-VN"/>
              <a:t>Enter The Challenge</a:t>
            </a:r>
            <a:endParaRPr lang="en-GB"/>
          </a:p>
        </p:txBody>
      </p:sp>
      <p:sp>
        <p:nvSpPr>
          <p:cNvPr id="23" name="Text Placeholder 61">
            <a:extLst>
              <a:ext uri="{FF2B5EF4-FFF2-40B4-BE49-F238E27FC236}">
                <a16:creationId xmlns:a16="http://schemas.microsoft.com/office/drawing/2014/main" id="{FF459DCD-35BD-DE4E-AD9F-44DE54A6DB7B}"/>
              </a:ext>
            </a:extLst>
          </p:cNvPr>
          <p:cNvSpPr>
            <a:spLocks noGrp="1"/>
          </p:cNvSpPr>
          <p:nvPr>
            <p:ph type="body" sz="quarter" idx="21" hasCustomPrompt="1"/>
          </p:nvPr>
        </p:nvSpPr>
        <p:spPr>
          <a:xfrm>
            <a:off x="4033837" y="4693179"/>
            <a:ext cx="5110163" cy="420688"/>
          </a:xfrm>
        </p:spPr>
        <p:txBody>
          <a:bodyPr>
            <a:normAutofit/>
          </a:bodyPr>
          <a:lstStyle>
            <a:lvl1pPr marL="0" indent="0">
              <a:buNone/>
              <a:defRPr sz="1800" b="1">
                <a:solidFill>
                  <a:schemeClr val="tx2"/>
                </a:solidFill>
              </a:defRPr>
            </a:lvl1pPr>
          </a:lstStyle>
          <a:p>
            <a:pPr lvl="0"/>
            <a:r>
              <a:rPr lang="vi-VN"/>
              <a:t>Enter </a:t>
            </a:r>
            <a:r>
              <a:rPr lang="en-US"/>
              <a:t>Results and Benefits</a:t>
            </a:r>
            <a:endParaRPr lang="x-none"/>
          </a:p>
        </p:txBody>
      </p:sp>
      <p:sp>
        <p:nvSpPr>
          <p:cNvPr id="29" name="Text Placeholder 59">
            <a:extLst>
              <a:ext uri="{FF2B5EF4-FFF2-40B4-BE49-F238E27FC236}">
                <a16:creationId xmlns:a16="http://schemas.microsoft.com/office/drawing/2014/main" id="{A19040EA-1AA9-1242-B00A-18854D1C8045}"/>
              </a:ext>
            </a:extLst>
          </p:cNvPr>
          <p:cNvSpPr>
            <a:spLocks noGrp="1"/>
          </p:cNvSpPr>
          <p:nvPr>
            <p:ph type="body" sz="quarter" idx="23" hasCustomPrompt="1"/>
          </p:nvPr>
        </p:nvSpPr>
        <p:spPr>
          <a:xfrm>
            <a:off x="681308" y="5001626"/>
            <a:ext cx="2529841" cy="1511648"/>
          </a:xfrm>
        </p:spPr>
        <p:txBody>
          <a:bodyPr>
            <a:normAutofit/>
          </a:bodyPr>
          <a:lstStyle>
            <a:lvl1pPr marL="0" indent="0">
              <a:lnSpc>
                <a:spcPct val="10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About the client: Lorem ipsum dolor sit </a:t>
            </a:r>
            <a:r>
              <a:rPr lang="en-US" err="1"/>
              <a:t>amet</a:t>
            </a:r>
            <a:r>
              <a:rPr lang="en-US"/>
              <a:t>, </a:t>
            </a:r>
            <a:r>
              <a:rPr lang="en-US" err="1"/>
              <a:t>consectetur</a:t>
            </a:r>
            <a:r>
              <a:rPr lang="en-US"/>
              <a:t> </a:t>
            </a:r>
            <a:r>
              <a:rPr lang="en-US" err="1"/>
              <a:t>adipiscing</a:t>
            </a:r>
            <a:r>
              <a:rPr lang="en-US"/>
              <a:t> </a:t>
            </a:r>
            <a:r>
              <a:rPr lang="en-US" err="1"/>
              <a:t>elit</a:t>
            </a:r>
            <a:r>
              <a:rPr lang="en-US"/>
              <a:t>. Duis </a:t>
            </a:r>
            <a:r>
              <a:rPr lang="en-US" err="1"/>
              <a:t>egestas</a:t>
            </a:r>
            <a:r>
              <a:rPr lang="en-US"/>
              <a:t> </a:t>
            </a:r>
            <a:r>
              <a:rPr lang="en-US" err="1"/>
              <a:t>lobortis</a:t>
            </a:r>
            <a:r>
              <a:rPr lang="en-US"/>
              <a:t> </a:t>
            </a:r>
            <a:r>
              <a:rPr lang="en-US" err="1"/>
              <a:t>urna</a:t>
            </a:r>
            <a:r>
              <a:rPr lang="en-US"/>
              <a:t> at convallis. </a:t>
            </a:r>
            <a:r>
              <a:rPr lang="en-US" err="1"/>
              <a:t>Nulla</a:t>
            </a:r>
            <a:r>
              <a:rPr lang="en-US"/>
              <a:t> </a:t>
            </a:r>
            <a:r>
              <a:rPr lang="en-US" err="1"/>
              <a:t>facilisi</a:t>
            </a:r>
            <a:r>
              <a:rPr lang="en-US"/>
              <a:t>. Donec </a:t>
            </a:r>
            <a:r>
              <a:rPr lang="en-US" err="1"/>
              <a:t>eu</a:t>
            </a:r>
            <a:r>
              <a:rPr lang="en-US"/>
              <a:t> </a:t>
            </a:r>
            <a:r>
              <a:rPr lang="en-US" err="1"/>
              <a:t>felis</a:t>
            </a:r>
            <a:r>
              <a:rPr lang="en-US"/>
              <a:t> id </a:t>
            </a:r>
            <a:r>
              <a:rPr lang="en-US" err="1"/>
              <a:t>velit</a:t>
            </a:r>
            <a:r>
              <a:rPr lang="en-US"/>
              <a:t> </a:t>
            </a:r>
            <a:r>
              <a:rPr lang="en-US" err="1"/>
              <a:t>congue</a:t>
            </a:r>
            <a:r>
              <a:rPr lang="en-US"/>
              <a:t> </a:t>
            </a:r>
            <a:r>
              <a:rPr lang="en-US" err="1"/>
              <a:t>placerat</a:t>
            </a:r>
            <a:r>
              <a:rPr lang="en-US"/>
              <a:t>. Morbi sed </a:t>
            </a:r>
            <a:r>
              <a:rPr lang="en-US" err="1"/>
              <a:t>urna</a:t>
            </a:r>
            <a:r>
              <a:rPr lang="en-US"/>
              <a:t> ac </a:t>
            </a:r>
            <a:r>
              <a:rPr lang="en-US" err="1"/>
              <a:t>felis</a:t>
            </a:r>
            <a:r>
              <a:rPr lang="en-US"/>
              <a:t> </a:t>
            </a:r>
            <a:r>
              <a:rPr lang="en-US" err="1"/>
              <a:t>finibus</a:t>
            </a:r>
            <a:r>
              <a:rPr lang="en-US"/>
              <a:t> </a:t>
            </a:r>
            <a:r>
              <a:rPr lang="en-US" err="1"/>
              <a:t>dapibus</a:t>
            </a:r>
            <a:r>
              <a:rPr lang="en-US"/>
              <a:t> non qui </a:t>
            </a:r>
            <a:r>
              <a:rPr lang="en-US" err="1"/>
              <a:t>Pellentesque</a:t>
            </a:r>
            <a:r>
              <a:rPr lang="en-US"/>
              <a:t> </a:t>
            </a:r>
            <a:r>
              <a:rPr lang="en-US" err="1"/>
              <a:t>ornare</a:t>
            </a:r>
            <a:r>
              <a:rPr lang="en-US"/>
              <a:t>, </a:t>
            </a:r>
            <a:r>
              <a:rPr lang="en-US" err="1"/>
              <a:t>orci</a:t>
            </a:r>
            <a:r>
              <a:rPr lang="en-US"/>
              <a:t> </a:t>
            </a:r>
            <a:r>
              <a:rPr lang="en-US" err="1"/>
              <a:t>nec</a:t>
            </a:r>
            <a:r>
              <a:rPr lang="en-US"/>
              <a:t> fermentum gravida, </a:t>
            </a:r>
          </a:p>
        </p:txBody>
      </p:sp>
      <p:sp>
        <p:nvSpPr>
          <p:cNvPr id="7" name="Text Placeholder 6">
            <a:extLst>
              <a:ext uri="{FF2B5EF4-FFF2-40B4-BE49-F238E27FC236}">
                <a16:creationId xmlns:a16="http://schemas.microsoft.com/office/drawing/2014/main" id="{EA90D8E9-DBF4-7A4D-A1A2-897F76C9A811}"/>
              </a:ext>
            </a:extLst>
          </p:cNvPr>
          <p:cNvSpPr>
            <a:spLocks noGrp="1"/>
          </p:cNvSpPr>
          <p:nvPr>
            <p:ph type="body" sz="quarter" idx="24"/>
          </p:nvPr>
        </p:nvSpPr>
        <p:spPr>
          <a:xfrm>
            <a:off x="4033837" y="935456"/>
            <a:ext cx="5110162" cy="1472077"/>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32" name="Text Placeholder 6">
            <a:extLst>
              <a:ext uri="{FF2B5EF4-FFF2-40B4-BE49-F238E27FC236}">
                <a16:creationId xmlns:a16="http://schemas.microsoft.com/office/drawing/2014/main" id="{618D9AFD-3C76-0748-96E8-42AF7D29C831}"/>
              </a:ext>
            </a:extLst>
          </p:cNvPr>
          <p:cNvSpPr>
            <a:spLocks noGrp="1"/>
          </p:cNvSpPr>
          <p:nvPr>
            <p:ph type="body" sz="quarter" idx="25"/>
          </p:nvPr>
        </p:nvSpPr>
        <p:spPr>
          <a:xfrm>
            <a:off x="4033837" y="3041744"/>
            <a:ext cx="5110162" cy="1469296"/>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33" name="Text Placeholder 6">
            <a:extLst>
              <a:ext uri="{FF2B5EF4-FFF2-40B4-BE49-F238E27FC236}">
                <a16:creationId xmlns:a16="http://schemas.microsoft.com/office/drawing/2014/main" id="{668A9571-AED8-B043-8828-541F225CA53D}"/>
              </a:ext>
            </a:extLst>
          </p:cNvPr>
          <p:cNvSpPr>
            <a:spLocks noGrp="1"/>
          </p:cNvSpPr>
          <p:nvPr>
            <p:ph type="body" sz="quarter" idx="26"/>
          </p:nvPr>
        </p:nvSpPr>
        <p:spPr>
          <a:xfrm>
            <a:off x="4033837" y="5141885"/>
            <a:ext cx="5110162" cy="1371389"/>
          </a:xfrm>
        </p:spPr>
        <p:txBody>
          <a:bodyPr>
            <a:noAutofit/>
          </a:bodyPr>
          <a:lstStyle>
            <a:lvl1pPr>
              <a:defRPr sz="12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cxnSp>
        <p:nvCxnSpPr>
          <p:cNvPr id="9" name="Straight Connector 8">
            <a:extLst>
              <a:ext uri="{FF2B5EF4-FFF2-40B4-BE49-F238E27FC236}">
                <a16:creationId xmlns:a16="http://schemas.microsoft.com/office/drawing/2014/main" id="{DAEF6D30-54BC-CD47-8C4A-2284C0A51E76}"/>
              </a:ext>
            </a:extLst>
          </p:cNvPr>
          <p:cNvCxnSpPr/>
          <p:nvPr userDrawn="1"/>
        </p:nvCxnSpPr>
        <p:spPr>
          <a:xfrm>
            <a:off x="681308" y="4792225"/>
            <a:ext cx="2529841"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Rectangular Callout 12">
            <a:extLst>
              <a:ext uri="{FF2B5EF4-FFF2-40B4-BE49-F238E27FC236}">
                <a16:creationId xmlns:a16="http://schemas.microsoft.com/office/drawing/2014/main" id="{5811B9CA-30C4-6547-8720-D0465917692C}"/>
              </a:ext>
            </a:extLst>
          </p:cNvPr>
          <p:cNvSpPr/>
          <p:nvPr userDrawn="1"/>
        </p:nvSpPr>
        <p:spPr>
          <a:xfrm>
            <a:off x="9572624" y="462644"/>
            <a:ext cx="2371725" cy="3652156"/>
          </a:xfrm>
          <a:custGeom>
            <a:avLst/>
            <a:gdLst>
              <a:gd name="connsiteX0" fmla="*/ 0 w 2371725"/>
              <a:gd name="connsiteY0" fmla="*/ 0 h 3588721"/>
              <a:gd name="connsiteX1" fmla="*/ 1383506 w 2371725"/>
              <a:gd name="connsiteY1" fmla="*/ 0 h 3588721"/>
              <a:gd name="connsiteX2" fmla="*/ 1383506 w 2371725"/>
              <a:gd name="connsiteY2" fmla="*/ 0 h 3588721"/>
              <a:gd name="connsiteX3" fmla="*/ 1976438 w 2371725"/>
              <a:gd name="connsiteY3" fmla="*/ 0 h 3588721"/>
              <a:gd name="connsiteX4" fmla="*/ 2371725 w 2371725"/>
              <a:gd name="connsiteY4" fmla="*/ 0 h 3588721"/>
              <a:gd name="connsiteX5" fmla="*/ 2371725 w 2371725"/>
              <a:gd name="connsiteY5" fmla="*/ 2093421 h 3588721"/>
              <a:gd name="connsiteX6" fmla="*/ 2371725 w 2371725"/>
              <a:gd name="connsiteY6" fmla="*/ 2093421 h 3588721"/>
              <a:gd name="connsiteX7" fmla="*/ 2371725 w 2371725"/>
              <a:gd name="connsiteY7" fmla="*/ 2990601 h 3588721"/>
              <a:gd name="connsiteX8" fmla="*/ 2371725 w 2371725"/>
              <a:gd name="connsiteY8" fmla="*/ 3588721 h 3588721"/>
              <a:gd name="connsiteX9" fmla="*/ 1976438 w 2371725"/>
              <a:gd name="connsiteY9" fmla="*/ 3588721 h 3588721"/>
              <a:gd name="connsiteX10" fmla="*/ 2154807 w 2371725"/>
              <a:gd name="connsiteY10" fmla="*/ 3994282 h 3588721"/>
              <a:gd name="connsiteX11" fmla="*/ 1383506 w 2371725"/>
              <a:gd name="connsiteY11" fmla="*/ 3588721 h 3588721"/>
              <a:gd name="connsiteX12" fmla="*/ 0 w 2371725"/>
              <a:gd name="connsiteY12" fmla="*/ 3588721 h 3588721"/>
              <a:gd name="connsiteX13" fmla="*/ 0 w 2371725"/>
              <a:gd name="connsiteY13" fmla="*/ 2990601 h 3588721"/>
              <a:gd name="connsiteX14" fmla="*/ 0 w 2371725"/>
              <a:gd name="connsiteY14" fmla="*/ 2093421 h 3588721"/>
              <a:gd name="connsiteX15" fmla="*/ 0 w 2371725"/>
              <a:gd name="connsiteY15" fmla="*/ 2093421 h 3588721"/>
              <a:gd name="connsiteX16" fmla="*/ 0 w 2371725"/>
              <a:gd name="connsiteY16" fmla="*/ 0 h 3588721"/>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37305 w 2371725"/>
              <a:gd name="connsiteY9" fmla="*/ 3605655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20372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383506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 name="connsiteX0" fmla="*/ 0 w 2371725"/>
              <a:gd name="connsiteY0" fmla="*/ 0 h 3994282"/>
              <a:gd name="connsiteX1" fmla="*/ 1383506 w 2371725"/>
              <a:gd name="connsiteY1" fmla="*/ 0 h 3994282"/>
              <a:gd name="connsiteX2" fmla="*/ 1383506 w 2371725"/>
              <a:gd name="connsiteY2" fmla="*/ 0 h 3994282"/>
              <a:gd name="connsiteX3" fmla="*/ 1976438 w 2371725"/>
              <a:gd name="connsiteY3" fmla="*/ 0 h 3994282"/>
              <a:gd name="connsiteX4" fmla="*/ 2371725 w 2371725"/>
              <a:gd name="connsiteY4" fmla="*/ 0 h 3994282"/>
              <a:gd name="connsiteX5" fmla="*/ 2371725 w 2371725"/>
              <a:gd name="connsiteY5" fmla="*/ 2093421 h 3994282"/>
              <a:gd name="connsiteX6" fmla="*/ 2371725 w 2371725"/>
              <a:gd name="connsiteY6" fmla="*/ 2093421 h 3994282"/>
              <a:gd name="connsiteX7" fmla="*/ 2371725 w 2371725"/>
              <a:gd name="connsiteY7" fmla="*/ 2990601 h 3994282"/>
              <a:gd name="connsiteX8" fmla="*/ 2371725 w 2371725"/>
              <a:gd name="connsiteY8" fmla="*/ 3588721 h 3994282"/>
              <a:gd name="connsiteX9" fmla="*/ 2154239 w 2371725"/>
              <a:gd name="connsiteY9" fmla="*/ 3588721 h 3994282"/>
              <a:gd name="connsiteX10" fmla="*/ 2154807 w 2371725"/>
              <a:gd name="connsiteY10" fmla="*/ 3994282 h 3994282"/>
              <a:gd name="connsiteX11" fmla="*/ 1899973 w 2371725"/>
              <a:gd name="connsiteY11" fmla="*/ 3588721 h 3994282"/>
              <a:gd name="connsiteX12" fmla="*/ 0 w 2371725"/>
              <a:gd name="connsiteY12" fmla="*/ 3588721 h 3994282"/>
              <a:gd name="connsiteX13" fmla="*/ 0 w 2371725"/>
              <a:gd name="connsiteY13" fmla="*/ 2990601 h 3994282"/>
              <a:gd name="connsiteX14" fmla="*/ 0 w 2371725"/>
              <a:gd name="connsiteY14" fmla="*/ 2093421 h 3994282"/>
              <a:gd name="connsiteX15" fmla="*/ 0 w 2371725"/>
              <a:gd name="connsiteY15" fmla="*/ 2093421 h 3994282"/>
              <a:gd name="connsiteX16" fmla="*/ 0 w 2371725"/>
              <a:gd name="connsiteY16" fmla="*/ 0 h 399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71725" h="3994282">
                <a:moveTo>
                  <a:pt x="0" y="0"/>
                </a:moveTo>
                <a:lnTo>
                  <a:pt x="1383506" y="0"/>
                </a:lnTo>
                <a:lnTo>
                  <a:pt x="1383506" y="0"/>
                </a:lnTo>
                <a:lnTo>
                  <a:pt x="1976438" y="0"/>
                </a:lnTo>
                <a:lnTo>
                  <a:pt x="2371725" y="0"/>
                </a:lnTo>
                <a:lnTo>
                  <a:pt x="2371725" y="2093421"/>
                </a:lnTo>
                <a:lnTo>
                  <a:pt x="2371725" y="2093421"/>
                </a:lnTo>
                <a:lnTo>
                  <a:pt x="2371725" y="2990601"/>
                </a:lnTo>
                <a:lnTo>
                  <a:pt x="2371725" y="3588721"/>
                </a:lnTo>
                <a:lnTo>
                  <a:pt x="2154239" y="3588721"/>
                </a:lnTo>
                <a:cubicBezTo>
                  <a:pt x="2154428" y="3723908"/>
                  <a:pt x="2154618" y="3859095"/>
                  <a:pt x="2154807" y="3994282"/>
                </a:cubicBezTo>
                <a:lnTo>
                  <a:pt x="1899973" y="3588721"/>
                </a:lnTo>
                <a:lnTo>
                  <a:pt x="0" y="3588721"/>
                </a:lnTo>
                <a:lnTo>
                  <a:pt x="0" y="2990601"/>
                </a:lnTo>
                <a:lnTo>
                  <a:pt x="0" y="2093421"/>
                </a:lnTo>
                <a:lnTo>
                  <a:pt x="0" y="2093421"/>
                </a:lnTo>
                <a:lnTo>
                  <a:pt x="0" y="0"/>
                </a:lnTo>
                <a:close/>
              </a:path>
            </a:pathLst>
          </a:custGeom>
          <a:noFill/>
          <a:ln w="38100">
            <a:gradFill>
              <a:gsLst>
                <a:gs pos="0">
                  <a:schemeClr val="accent2"/>
                </a:gs>
                <a:gs pos="70000">
                  <a:schemeClr val="accent1"/>
                </a:gs>
              </a:gsLst>
              <a:lin ang="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41" name="Text Placeholder 59">
            <a:extLst>
              <a:ext uri="{FF2B5EF4-FFF2-40B4-BE49-F238E27FC236}">
                <a16:creationId xmlns:a16="http://schemas.microsoft.com/office/drawing/2014/main" id="{EE22B3E7-6F28-D544-88EE-8804BCE97CA2}"/>
              </a:ext>
            </a:extLst>
          </p:cNvPr>
          <p:cNvSpPr>
            <a:spLocks noGrp="1"/>
          </p:cNvSpPr>
          <p:nvPr>
            <p:ph type="body" sz="quarter" idx="27" hasCustomPrompt="1"/>
          </p:nvPr>
        </p:nvSpPr>
        <p:spPr>
          <a:xfrm>
            <a:off x="9850722" y="749791"/>
            <a:ext cx="1833278" cy="2647746"/>
          </a:xfrm>
        </p:spPr>
        <p:txBody>
          <a:bodyPr anchor="ctr">
            <a:normAutofit/>
          </a:bodyPr>
          <a:lstStyle>
            <a:lvl1pPr marL="0" indent="0" algn="l">
              <a:lnSpc>
                <a:spcPct val="150000"/>
              </a:lnSpc>
              <a:buNone/>
              <a:defRPr lang="en-US" sz="1100" b="0" i="0" smtClean="0">
                <a:solidFill>
                  <a:schemeClr val="tx2"/>
                </a:solidFill>
                <a:effectLst/>
                <a:latin typeface="Arial" panose="020B0604020202020204" pitchFamily="34" charset="0"/>
                <a:cs typeface="Arial" panose="020B0604020202020204" pitchFamily="34" charset="0"/>
              </a:defRPr>
            </a:lvl1pPr>
          </a:lstStyle>
          <a:p>
            <a:r>
              <a:rPr lang="en-US"/>
              <a:t>Enter client’s testimonial here Lorem ipsum dolor sit </a:t>
            </a:r>
            <a:r>
              <a:rPr lang="en-US" err="1"/>
              <a:t>amet</a:t>
            </a:r>
            <a:r>
              <a:rPr lang="en-US"/>
              <a:t>, </a:t>
            </a:r>
            <a:r>
              <a:rPr lang="en-US" err="1"/>
              <a:t>consectetur</a:t>
            </a:r>
            <a:r>
              <a:rPr lang="en-US"/>
              <a:t> </a:t>
            </a:r>
            <a:r>
              <a:rPr lang="en-US" err="1"/>
              <a:t>adipiscing</a:t>
            </a:r>
            <a:r>
              <a:rPr lang="en-US"/>
              <a:t> </a:t>
            </a:r>
            <a:r>
              <a:rPr lang="en-US" err="1"/>
              <a:t>elit</a:t>
            </a:r>
            <a:r>
              <a:rPr lang="en-US"/>
              <a:t>. Donec </a:t>
            </a:r>
            <a:r>
              <a:rPr lang="en-US" err="1"/>
              <a:t>sagittis</a:t>
            </a:r>
            <a:r>
              <a:rPr lang="en-US"/>
              <a:t> </a:t>
            </a:r>
            <a:r>
              <a:rPr lang="en-US" err="1"/>
              <a:t>metus</a:t>
            </a:r>
            <a:r>
              <a:rPr lang="en-US"/>
              <a:t> </a:t>
            </a:r>
            <a:r>
              <a:rPr lang="en-US" err="1"/>
              <a:t>tortor</a:t>
            </a:r>
            <a:r>
              <a:rPr lang="en-US"/>
              <a:t>. </a:t>
            </a:r>
            <a:r>
              <a:rPr lang="en-US" err="1"/>
              <a:t>Pellentesque</a:t>
            </a:r>
            <a:r>
              <a:rPr lang="en-US"/>
              <a:t> </a:t>
            </a:r>
            <a:r>
              <a:rPr lang="en-US" err="1"/>
              <a:t>ornare</a:t>
            </a:r>
            <a:r>
              <a:rPr lang="en-US"/>
              <a:t>, </a:t>
            </a:r>
            <a:r>
              <a:rPr lang="en-US" err="1"/>
              <a:t>orci</a:t>
            </a:r>
            <a:r>
              <a:rPr lang="en-US"/>
              <a:t> </a:t>
            </a:r>
            <a:r>
              <a:rPr lang="en-US" err="1"/>
              <a:t>nec</a:t>
            </a:r>
            <a:r>
              <a:rPr lang="en-US"/>
              <a:t> fermentum gravida, diam </a:t>
            </a:r>
            <a:r>
              <a:rPr lang="en-US" err="1"/>
              <a:t>tortor</a:t>
            </a:r>
            <a:r>
              <a:rPr lang="en-US"/>
              <a:t> </a:t>
            </a:r>
            <a:r>
              <a:rPr lang="en-US" err="1"/>
              <a:t>ultrices</a:t>
            </a:r>
            <a:r>
              <a:rPr lang="en-US"/>
              <a:t> nisi, vitae </a:t>
            </a:r>
            <a:r>
              <a:rPr lang="en-US" err="1"/>
              <a:t>consequat</a:t>
            </a:r>
            <a:r>
              <a:rPr lang="en-US"/>
              <a:t> mi est. </a:t>
            </a:r>
          </a:p>
        </p:txBody>
      </p:sp>
      <p:sp>
        <p:nvSpPr>
          <p:cNvPr id="42" name="Text Placeholder 59">
            <a:extLst>
              <a:ext uri="{FF2B5EF4-FFF2-40B4-BE49-F238E27FC236}">
                <a16:creationId xmlns:a16="http://schemas.microsoft.com/office/drawing/2014/main" id="{2D5FFE6F-F14D-7840-A5B5-8FA896F76010}"/>
              </a:ext>
            </a:extLst>
          </p:cNvPr>
          <p:cNvSpPr>
            <a:spLocks noGrp="1"/>
          </p:cNvSpPr>
          <p:nvPr>
            <p:ph type="body" sz="quarter" idx="28" hasCustomPrompt="1"/>
          </p:nvPr>
        </p:nvSpPr>
        <p:spPr>
          <a:xfrm>
            <a:off x="9572624" y="4833613"/>
            <a:ext cx="2371725" cy="336023"/>
          </a:xfrm>
        </p:spPr>
        <p:txBody>
          <a:bodyPr anchor="b">
            <a:normAutofit/>
          </a:bodyPr>
          <a:lstStyle>
            <a:lvl1pPr marL="0" indent="0" algn="r">
              <a:lnSpc>
                <a:spcPct val="150000"/>
              </a:lnSpc>
              <a:buNone/>
              <a:defRPr lang="en-US" sz="1100" b="1" i="0" smtClean="0">
                <a:solidFill>
                  <a:schemeClr val="tx2"/>
                </a:solidFill>
                <a:effectLst/>
                <a:latin typeface="Arial" panose="020B0604020202020204" pitchFamily="34" charset="0"/>
                <a:cs typeface="Arial" panose="020B0604020202020204" pitchFamily="34" charset="0"/>
              </a:defRPr>
            </a:lvl1pPr>
          </a:lstStyle>
          <a:p>
            <a:r>
              <a:rPr lang="en-US"/>
              <a:t>Client’s full name</a:t>
            </a:r>
          </a:p>
        </p:txBody>
      </p:sp>
      <p:sp>
        <p:nvSpPr>
          <p:cNvPr id="43" name="Text Placeholder 59">
            <a:extLst>
              <a:ext uri="{FF2B5EF4-FFF2-40B4-BE49-F238E27FC236}">
                <a16:creationId xmlns:a16="http://schemas.microsoft.com/office/drawing/2014/main" id="{10FAECC0-E45B-3847-B081-EE29C0CDC530}"/>
              </a:ext>
            </a:extLst>
          </p:cNvPr>
          <p:cNvSpPr>
            <a:spLocks noGrp="1"/>
          </p:cNvSpPr>
          <p:nvPr>
            <p:ph type="body" sz="quarter" idx="29" hasCustomPrompt="1"/>
          </p:nvPr>
        </p:nvSpPr>
        <p:spPr>
          <a:xfrm>
            <a:off x="9572624" y="5169636"/>
            <a:ext cx="2371725" cy="336023"/>
          </a:xfrm>
        </p:spPr>
        <p:txBody>
          <a:bodyPr anchor="ctr">
            <a:normAutofit/>
          </a:bodyPr>
          <a:lstStyle>
            <a:lvl1pPr marL="0" indent="0" algn="r">
              <a:lnSpc>
                <a:spcPct val="150000"/>
              </a:lnSpc>
              <a:buNone/>
              <a:defRPr lang="en-US" sz="1100" b="0" i="1" smtClean="0">
                <a:solidFill>
                  <a:schemeClr val="tx2"/>
                </a:solidFill>
                <a:effectLst/>
                <a:latin typeface="Arial" panose="020B0604020202020204" pitchFamily="34" charset="0"/>
                <a:cs typeface="Arial" panose="020B0604020202020204" pitchFamily="34" charset="0"/>
              </a:defRPr>
            </a:lvl1pPr>
          </a:lstStyle>
          <a:p>
            <a:r>
              <a:rPr lang="en-US"/>
              <a:t>Title, Company</a:t>
            </a:r>
          </a:p>
        </p:txBody>
      </p:sp>
      <p:sp>
        <p:nvSpPr>
          <p:cNvPr id="35" name="Text Placeholder 34">
            <a:extLst>
              <a:ext uri="{FF2B5EF4-FFF2-40B4-BE49-F238E27FC236}">
                <a16:creationId xmlns:a16="http://schemas.microsoft.com/office/drawing/2014/main" id="{F9034734-F15F-1149-BB16-E26741D6F27F}"/>
              </a:ext>
            </a:extLst>
          </p:cNvPr>
          <p:cNvSpPr>
            <a:spLocks noGrp="1"/>
          </p:cNvSpPr>
          <p:nvPr>
            <p:ph type="body" sz="quarter" idx="30" hasCustomPrompt="1"/>
          </p:nvPr>
        </p:nvSpPr>
        <p:spPr>
          <a:xfrm>
            <a:off x="653943" y="1754080"/>
            <a:ext cx="2645368" cy="31958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company</a:t>
            </a:r>
          </a:p>
        </p:txBody>
      </p:sp>
      <p:sp>
        <p:nvSpPr>
          <p:cNvPr id="46" name="Text Placeholder 34">
            <a:extLst>
              <a:ext uri="{FF2B5EF4-FFF2-40B4-BE49-F238E27FC236}">
                <a16:creationId xmlns:a16="http://schemas.microsoft.com/office/drawing/2014/main" id="{163E6A40-8864-394A-A6E7-A1780BEA9C8C}"/>
              </a:ext>
            </a:extLst>
          </p:cNvPr>
          <p:cNvSpPr>
            <a:spLocks noGrp="1"/>
          </p:cNvSpPr>
          <p:nvPr>
            <p:ph type="body" sz="quarter" idx="31" hasCustomPrompt="1"/>
          </p:nvPr>
        </p:nvSpPr>
        <p:spPr>
          <a:xfrm>
            <a:off x="653943" y="2471927"/>
            <a:ext cx="2645368" cy="307565"/>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47" name="Text Placeholder 34">
            <a:extLst>
              <a:ext uri="{FF2B5EF4-FFF2-40B4-BE49-F238E27FC236}">
                <a16:creationId xmlns:a16="http://schemas.microsoft.com/office/drawing/2014/main" id="{E4428335-40CE-FB45-87B6-D447658CCBD1}"/>
              </a:ext>
            </a:extLst>
          </p:cNvPr>
          <p:cNvSpPr>
            <a:spLocks noGrp="1"/>
          </p:cNvSpPr>
          <p:nvPr>
            <p:ph type="body" sz="quarter" idx="32" hasCustomPrompt="1"/>
          </p:nvPr>
        </p:nvSpPr>
        <p:spPr>
          <a:xfrm>
            <a:off x="669496" y="3222983"/>
            <a:ext cx="2629815" cy="301934"/>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37" name="TextBox 36">
            <a:extLst>
              <a:ext uri="{FF2B5EF4-FFF2-40B4-BE49-F238E27FC236}">
                <a16:creationId xmlns:a16="http://schemas.microsoft.com/office/drawing/2014/main" id="{D2B4A9F3-FB24-D143-8C18-C94C789CB4A8}"/>
              </a:ext>
            </a:extLst>
          </p:cNvPr>
          <p:cNvSpPr txBox="1"/>
          <p:nvPr userDrawn="1"/>
        </p:nvSpPr>
        <p:spPr>
          <a:xfrm>
            <a:off x="653943" y="1500906"/>
            <a:ext cx="546945" cy="261610"/>
          </a:xfrm>
          <a:prstGeom prst="rect">
            <a:avLst/>
          </a:prstGeom>
          <a:noFill/>
        </p:spPr>
        <p:txBody>
          <a:bodyPr wrap="none" rtlCol="0">
            <a:spAutoFit/>
          </a:bodyPr>
          <a:lstStyle/>
          <a:p>
            <a:r>
              <a:rPr lang="x-none" sz="1100" b="0">
                <a:solidFill>
                  <a:schemeClr val="accent2"/>
                </a:solidFill>
              </a:rPr>
              <a:t>Client</a:t>
            </a:r>
          </a:p>
        </p:txBody>
      </p:sp>
      <p:sp>
        <p:nvSpPr>
          <p:cNvPr id="49" name="TextBox 48">
            <a:extLst>
              <a:ext uri="{FF2B5EF4-FFF2-40B4-BE49-F238E27FC236}">
                <a16:creationId xmlns:a16="http://schemas.microsoft.com/office/drawing/2014/main" id="{A603A48E-0C36-0C4A-8955-576B8486C987}"/>
              </a:ext>
            </a:extLst>
          </p:cNvPr>
          <p:cNvSpPr txBox="1"/>
          <p:nvPr userDrawn="1"/>
        </p:nvSpPr>
        <p:spPr>
          <a:xfrm>
            <a:off x="653943" y="2224968"/>
            <a:ext cx="591829" cy="261610"/>
          </a:xfrm>
          <a:prstGeom prst="rect">
            <a:avLst/>
          </a:prstGeom>
          <a:noFill/>
        </p:spPr>
        <p:txBody>
          <a:bodyPr wrap="none" rtlCol="0">
            <a:spAutoFit/>
          </a:bodyPr>
          <a:lstStyle/>
          <a:p>
            <a:r>
              <a:rPr lang="x-none" sz="1100" b="0">
                <a:solidFill>
                  <a:schemeClr val="accent2"/>
                </a:solidFill>
              </a:rPr>
              <a:t>Sector</a:t>
            </a:r>
          </a:p>
        </p:txBody>
      </p:sp>
      <p:sp>
        <p:nvSpPr>
          <p:cNvPr id="50" name="TextBox 49">
            <a:extLst>
              <a:ext uri="{FF2B5EF4-FFF2-40B4-BE49-F238E27FC236}">
                <a16:creationId xmlns:a16="http://schemas.microsoft.com/office/drawing/2014/main" id="{D879EF10-242C-6944-8DDD-C02F7A37C818}"/>
              </a:ext>
            </a:extLst>
          </p:cNvPr>
          <p:cNvSpPr txBox="1"/>
          <p:nvPr userDrawn="1"/>
        </p:nvSpPr>
        <p:spPr>
          <a:xfrm>
            <a:off x="640248" y="2964023"/>
            <a:ext cx="1140056" cy="261610"/>
          </a:xfrm>
          <a:prstGeom prst="rect">
            <a:avLst/>
          </a:prstGeom>
          <a:noFill/>
        </p:spPr>
        <p:txBody>
          <a:bodyPr wrap="none" rtlCol="0">
            <a:spAutoFit/>
          </a:bodyPr>
          <a:lstStyle/>
          <a:p>
            <a:r>
              <a:rPr lang="x-none" sz="1100" b="0">
                <a:solidFill>
                  <a:schemeClr val="accent2"/>
                </a:solidFill>
              </a:rPr>
              <a:t>Type of service</a:t>
            </a:r>
          </a:p>
        </p:txBody>
      </p:sp>
      <p:sp>
        <p:nvSpPr>
          <p:cNvPr id="51" name="TextBox 50">
            <a:extLst>
              <a:ext uri="{FF2B5EF4-FFF2-40B4-BE49-F238E27FC236}">
                <a16:creationId xmlns:a16="http://schemas.microsoft.com/office/drawing/2014/main" id="{EA40E8C8-0372-0C42-8B48-475BAA0E4BEC}"/>
              </a:ext>
            </a:extLst>
          </p:cNvPr>
          <p:cNvSpPr txBox="1"/>
          <p:nvPr userDrawn="1"/>
        </p:nvSpPr>
        <p:spPr>
          <a:xfrm>
            <a:off x="653943" y="3681551"/>
            <a:ext cx="915635" cy="261610"/>
          </a:xfrm>
          <a:prstGeom prst="rect">
            <a:avLst/>
          </a:prstGeom>
          <a:noFill/>
        </p:spPr>
        <p:txBody>
          <a:bodyPr wrap="none" rtlCol="0">
            <a:spAutoFit/>
          </a:bodyPr>
          <a:lstStyle/>
          <a:p>
            <a:r>
              <a:rPr lang="x-none" sz="1100" b="0">
                <a:solidFill>
                  <a:schemeClr val="accent2"/>
                </a:solidFill>
              </a:rPr>
              <a:t>Technology</a:t>
            </a:r>
          </a:p>
        </p:txBody>
      </p:sp>
      <p:sp>
        <p:nvSpPr>
          <p:cNvPr id="52" name="Text Placeholder 34">
            <a:extLst>
              <a:ext uri="{FF2B5EF4-FFF2-40B4-BE49-F238E27FC236}">
                <a16:creationId xmlns:a16="http://schemas.microsoft.com/office/drawing/2014/main" id="{05EC25B9-0F5A-C540-8C78-34444458DAA1}"/>
              </a:ext>
            </a:extLst>
          </p:cNvPr>
          <p:cNvSpPr>
            <a:spLocks noGrp="1"/>
          </p:cNvSpPr>
          <p:nvPr>
            <p:ph type="body" sz="quarter" idx="33" hasCustomPrompt="1"/>
          </p:nvPr>
        </p:nvSpPr>
        <p:spPr>
          <a:xfrm>
            <a:off x="669496" y="3904760"/>
            <a:ext cx="2629815" cy="618451"/>
          </a:xfrm>
        </p:spPr>
        <p:txBody>
          <a:bodyPr>
            <a:noAutofit/>
          </a:bodyPr>
          <a:lstStyle>
            <a:lvl1pPr>
              <a:buNone/>
              <a:defRPr sz="1100">
                <a:solidFill>
                  <a:schemeClr val="tx2"/>
                </a:solidFill>
              </a:defRPr>
            </a:lvl1pPr>
            <a:lvl2pPr>
              <a:buNone/>
              <a:defRPr sz="800"/>
            </a:lvl2pPr>
            <a:lvl3pPr>
              <a:buNone/>
              <a:defRPr sz="700"/>
            </a:lvl3pPr>
            <a:lvl4pPr>
              <a:buNone/>
              <a:defRPr sz="600"/>
            </a:lvl4pPr>
            <a:lvl5pPr>
              <a:buNone/>
              <a:defRPr sz="600"/>
            </a:lvl5pPr>
          </a:lstStyle>
          <a:p>
            <a:pPr lvl="0"/>
            <a:r>
              <a:rPr lang="en-US"/>
              <a:t>Enter sector</a:t>
            </a:r>
          </a:p>
        </p:txBody>
      </p:sp>
      <p:sp>
        <p:nvSpPr>
          <p:cNvPr id="24" name="Rectangle 23">
            <a:extLst>
              <a:ext uri="{FF2B5EF4-FFF2-40B4-BE49-F238E27FC236}">
                <a16:creationId xmlns:a16="http://schemas.microsoft.com/office/drawing/2014/main" id="{DFF17DEC-DADA-FEB5-5581-1C8150FA4AD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953366"/>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lient win">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E4E2945-AD11-034A-9C7A-51C2300F8B98}"/>
              </a:ext>
            </a:extLst>
          </p:cNvPr>
          <p:cNvSpPr/>
          <p:nvPr userDrawn="1"/>
        </p:nvSpPr>
        <p:spPr>
          <a:xfrm>
            <a:off x="8255000" y="0"/>
            <a:ext cx="3937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Title 1">
            <a:extLst>
              <a:ext uri="{FF2B5EF4-FFF2-40B4-BE49-F238E27FC236}">
                <a16:creationId xmlns:a16="http://schemas.microsoft.com/office/drawing/2014/main" id="{2D22BEA4-8BB1-1642-B564-66033C8687CE}"/>
              </a:ext>
            </a:extLst>
          </p:cNvPr>
          <p:cNvSpPr>
            <a:spLocks noGrp="1"/>
          </p:cNvSpPr>
          <p:nvPr>
            <p:ph type="title" hasCustomPrompt="1"/>
          </p:nvPr>
        </p:nvSpPr>
        <p:spPr>
          <a:xfrm>
            <a:off x="2187615" y="405446"/>
            <a:ext cx="5783568" cy="538696"/>
          </a:xfrm>
        </p:spPr>
        <p:txBody>
          <a:bodyPr anchor="t">
            <a:noAutofit/>
          </a:bodyPr>
          <a:lstStyle>
            <a:lvl1pPr algn="l">
              <a:defRPr sz="3200">
                <a:solidFill>
                  <a:schemeClr val="accent1"/>
                </a:solidFill>
              </a:defRPr>
            </a:lvl1pPr>
          </a:lstStyle>
          <a:p>
            <a:r>
              <a:rPr lang="vi-VN"/>
              <a:t>Main heading</a:t>
            </a:r>
            <a:endParaRPr lang="en-US"/>
          </a:p>
        </p:txBody>
      </p:sp>
      <p:sp>
        <p:nvSpPr>
          <p:cNvPr id="7" name="Picture Placeholder 33">
            <a:extLst>
              <a:ext uri="{FF2B5EF4-FFF2-40B4-BE49-F238E27FC236}">
                <a16:creationId xmlns:a16="http://schemas.microsoft.com/office/drawing/2014/main" id="{37F75AF6-AA50-C34F-9CE7-AE9F881E56C4}"/>
              </a:ext>
            </a:extLst>
          </p:cNvPr>
          <p:cNvSpPr>
            <a:spLocks noGrp="1"/>
          </p:cNvSpPr>
          <p:nvPr>
            <p:ph type="pic" sz="quarter" idx="10" hasCustomPrompt="1"/>
          </p:nvPr>
        </p:nvSpPr>
        <p:spPr>
          <a:xfrm>
            <a:off x="782744" y="393167"/>
            <a:ext cx="1120107" cy="935040"/>
          </a:xfrm>
        </p:spPr>
        <p:txBody>
          <a:bodyPr anchor="ctr">
            <a:normAutofit/>
          </a:bodyPr>
          <a:lstStyle>
            <a:lvl1pPr marL="0" indent="0" algn="ctr">
              <a:buNone/>
              <a:defRPr sz="1800"/>
            </a:lvl1pPr>
          </a:lstStyle>
          <a:p>
            <a:r>
              <a:rPr lang="x-none"/>
              <a:t>Logo</a:t>
            </a:r>
          </a:p>
          <a:p>
            <a:r>
              <a:rPr lang="x-none"/>
              <a:t>here</a:t>
            </a:r>
          </a:p>
        </p:txBody>
      </p:sp>
      <p:sp>
        <p:nvSpPr>
          <p:cNvPr id="9" name="Text Placeholder 59">
            <a:extLst>
              <a:ext uri="{FF2B5EF4-FFF2-40B4-BE49-F238E27FC236}">
                <a16:creationId xmlns:a16="http://schemas.microsoft.com/office/drawing/2014/main" id="{A0956A23-A1E1-E548-AF28-715116828F0B}"/>
              </a:ext>
            </a:extLst>
          </p:cNvPr>
          <p:cNvSpPr>
            <a:spLocks noGrp="1"/>
          </p:cNvSpPr>
          <p:nvPr>
            <p:ph type="body" sz="quarter" idx="16"/>
          </p:nvPr>
        </p:nvSpPr>
        <p:spPr>
          <a:xfrm>
            <a:off x="782638" y="3741738"/>
            <a:ext cx="7110411" cy="908722"/>
          </a:xfrm>
        </p:spPr>
        <p:txBody>
          <a:bodyPr>
            <a:normAutofit/>
          </a:bodyPr>
          <a:lstStyle>
            <a:lvl1pPr marL="0" indent="0">
              <a:buNone/>
              <a:defRPr sz="1200"/>
            </a:lvl1pPr>
          </a:lstStyle>
          <a:p>
            <a:pPr lvl="0"/>
            <a:r>
              <a:rPr lang="en-US"/>
              <a:t>Click to edit Master text styles</a:t>
            </a:r>
          </a:p>
        </p:txBody>
      </p:sp>
      <p:sp>
        <p:nvSpPr>
          <p:cNvPr id="10" name="Text Placeholder 61">
            <a:extLst>
              <a:ext uri="{FF2B5EF4-FFF2-40B4-BE49-F238E27FC236}">
                <a16:creationId xmlns:a16="http://schemas.microsoft.com/office/drawing/2014/main" id="{BCF37FE9-AE3D-6649-AB58-811A3A9C47AC}"/>
              </a:ext>
            </a:extLst>
          </p:cNvPr>
          <p:cNvSpPr>
            <a:spLocks noGrp="1"/>
          </p:cNvSpPr>
          <p:nvPr>
            <p:ph type="body" sz="quarter" idx="17" hasCustomPrompt="1"/>
          </p:nvPr>
        </p:nvSpPr>
        <p:spPr>
          <a:xfrm>
            <a:off x="782638" y="3321050"/>
            <a:ext cx="7110411" cy="420688"/>
          </a:xfrm>
        </p:spPr>
        <p:txBody>
          <a:bodyPr>
            <a:normAutofit/>
          </a:bodyPr>
          <a:lstStyle>
            <a:lvl1pPr marL="0" indent="0">
              <a:buNone/>
              <a:defRPr sz="1800" b="1"/>
            </a:lvl1pPr>
          </a:lstStyle>
          <a:p>
            <a:pPr lvl="0"/>
            <a:r>
              <a:rPr lang="en-GB"/>
              <a:t>Enter </a:t>
            </a:r>
            <a:r>
              <a:rPr lang="en-US"/>
              <a:t>Client’s Challenge</a:t>
            </a:r>
            <a:endParaRPr lang="x-none"/>
          </a:p>
        </p:txBody>
      </p:sp>
      <p:sp>
        <p:nvSpPr>
          <p:cNvPr id="11" name="Text Placeholder 59">
            <a:extLst>
              <a:ext uri="{FF2B5EF4-FFF2-40B4-BE49-F238E27FC236}">
                <a16:creationId xmlns:a16="http://schemas.microsoft.com/office/drawing/2014/main" id="{3193DB20-9159-DC40-9A97-9D15C497D175}"/>
              </a:ext>
            </a:extLst>
          </p:cNvPr>
          <p:cNvSpPr>
            <a:spLocks noGrp="1"/>
          </p:cNvSpPr>
          <p:nvPr>
            <p:ph type="body" sz="quarter" idx="18"/>
          </p:nvPr>
        </p:nvSpPr>
        <p:spPr>
          <a:xfrm>
            <a:off x="782638" y="2221051"/>
            <a:ext cx="7110411" cy="856221"/>
          </a:xfrm>
        </p:spPr>
        <p:txBody>
          <a:bodyPr>
            <a:normAutofit/>
          </a:bodyPr>
          <a:lstStyle>
            <a:lvl1pPr marL="0" indent="0">
              <a:buNone/>
              <a:defRPr sz="1200"/>
            </a:lvl1pPr>
          </a:lstStyle>
          <a:p>
            <a:pPr lvl="0"/>
            <a:r>
              <a:rPr lang="en-US"/>
              <a:t>Click to edit Master text styles</a:t>
            </a:r>
          </a:p>
        </p:txBody>
      </p:sp>
      <p:sp>
        <p:nvSpPr>
          <p:cNvPr id="12" name="Text Placeholder 61">
            <a:extLst>
              <a:ext uri="{FF2B5EF4-FFF2-40B4-BE49-F238E27FC236}">
                <a16:creationId xmlns:a16="http://schemas.microsoft.com/office/drawing/2014/main" id="{9E586DCF-0E41-714A-96AB-5F61965B21FB}"/>
              </a:ext>
            </a:extLst>
          </p:cNvPr>
          <p:cNvSpPr>
            <a:spLocks noGrp="1"/>
          </p:cNvSpPr>
          <p:nvPr>
            <p:ph type="body" sz="quarter" idx="19" hasCustomPrompt="1"/>
          </p:nvPr>
        </p:nvSpPr>
        <p:spPr>
          <a:xfrm>
            <a:off x="782638" y="1800363"/>
            <a:ext cx="7110411" cy="420688"/>
          </a:xfrm>
        </p:spPr>
        <p:txBody>
          <a:bodyPr>
            <a:normAutofit/>
          </a:bodyPr>
          <a:lstStyle>
            <a:lvl1pPr marL="0" indent="0">
              <a:buNone/>
              <a:defRPr sz="1800" b="1"/>
            </a:lvl1pPr>
          </a:lstStyle>
          <a:p>
            <a:r>
              <a:rPr lang="en-GB"/>
              <a:t>Enter What the client does</a:t>
            </a:r>
            <a:r>
              <a:rPr lang="x-none"/>
              <a:t>?</a:t>
            </a:r>
            <a:endParaRPr lang="en-GB"/>
          </a:p>
        </p:txBody>
      </p:sp>
      <p:sp>
        <p:nvSpPr>
          <p:cNvPr id="13" name="Text Placeholder 59">
            <a:extLst>
              <a:ext uri="{FF2B5EF4-FFF2-40B4-BE49-F238E27FC236}">
                <a16:creationId xmlns:a16="http://schemas.microsoft.com/office/drawing/2014/main" id="{7FA03790-0323-9748-B70E-50C524B5D28F}"/>
              </a:ext>
            </a:extLst>
          </p:cNvPr>
          <p:cNvSpPr>
            <a:spLocks noGrp="1"/>
          </p:cNvSpPr>
          <p:nvPr>
            <p:ph type="body" sz="quarter" idx="20"/>
          </p:nvPr>
        </p:nvSpPr>
        <p:spPr>
          <a:xfrm>
            <a:off x="782638" y="5272364"/>
            <a:ext cx="7110411" cy="1098550"/>
          </a:xfrm>
        </p:spPr>
        <p:txBody>
          <a:bodyPr>
            <a:normAutofit/>
          </a:bodyPr>
          <a:lstStyle>
            <a:lvl1pPr marL="0" indent="0">
              <a:buNone/>
              <a:defRPr sz="1200"/>
            </a:lvl1pPr>
          </a:lstStyle>
          <a:p>
            <a:pPr lvl="0"/>
            <a:r>
              <a:rPr lang="en-US"/>
              <a:t>Click to edit Master text styles</a:t>
            </a:r>
          </a:p>
        </p:txBody>
      </p:sp>
      <p:sp>
        <p:nvSpPr>
          <p:cNvPr id="16" name="Text Placeholder 5">
            <a:extLst>
              <a:ext uri="{FF2B5EF4-FFF2-40B4-BE49-F238E27FC236}">
                <a16:creationId xmlns:a16="http://schemas.microsoft.com/office/drawing/2014/main" id="{058D1DF2-D126-BF49-B38B-2B3B27C4AF69}"/>
              </a:ext>
            </a:extLst>
          </p:cNvPr>
          <p:cNvSpPr>
            <a:spLocks noGrp="1"/>
          </p:cNvSpPr>
          <p:nvPr>
            <p:ph type="body" sz="quarter" idx="24" hasCustomPrompt="1"/>
          </p:nvPr>
        </p:nvSpPr>
        <p:spPr>
          <a:xfrm>
            <a:off x="8716963" y="1517464"/>
            <a:ext cx="3113087" cy="361950"/>
          </a:xfrm>
        </p:spPr>
        <p:txBody>
          <a:bodyPr>
            <a:noAutofit/>
          </a:bodyPr>
          <a:lstStyle>
            <a:lvl1pPr marL="0" indent="0">
              <a:buNone/>
              <a:defRPr sz="1800">
                <a:solidFill>
                  <a:schemeClr val="bg2"/>
                </a:solidFill>
              </a:defRPr>
            </a:lvl1pPr>
          </a:lstStyle>
          <a:p>
            <a:pPr lvl="0"/>
            <a:r>
              <a:rPr lang="en-US"/>
              <a:t>Input client name here</a:t>
            </a:r>
            <a:endParaRPr lang="x-none"/>
          </a:p>
        </p:txBody>
      </p:sp>
      <p:sp>
        <p:nvSpPr>
          <p:cNvPr id="18" name="Text Placeholder 5">
            <a:extLst>
              <a:ext uri="{FF2B5EF4-FFF2-40B4-BE49-F238E27FC236}">
                <a16:creationId xmlns:a16="http://schemas.microsoft.com/office/drawing/2014/main" id="{24588786-9DD0-AF42-A1BD-C768957AC9E2}"/>
              </a:ext>
            </a:extLst>
          </p:cNvPr>
          <p:cNvSpPr>
            <a:spLocks noGrp="1"/>
          </p:cNvSpPr>
          <p:nvPr>
            <p:ph type="body" sz="quarter" idx="26" hasCustomPrompt="1"/>
          </p:nvPr>
        </p:nvSpPr>
        <p:spPr>
          <a:xfrm>
            <a:off x="8716963" y="2571012"/>
            <a:ext cx="3113087" cy="361950"/>
          </a:xfrm>
        </p:spPr>
        <p:txBody>
          <a:bodyPr>
            <a:noAutofit/>
          </a:bodyPr>
          <a:lstStyle>
            <a:lvl1pPr marL="0" indent="0">
              <a:buNone/>
              <a:defRPr sz="1800">
                <a:solidFill>
                  <a:schemeClr val="bg2"/>
                </a:solidFill>
              </a:defRPr>
            </a:lvl1pPr>
          </a:lstStyle>
          <a:p>
            <a:pPr lvl="0"/>
            <a:r>
              <a:rPr lang="en-US"/>
              <a:t>Input project name here</a:t>
            </a:r>
            <a:endParaRPr lang="x-none"/>
          </a:p>
        </p:txBody>
      </p:sp>
      <p:sp>
        <p:nvSpPr>
          <p:cNvPr id="20" name="Text Placeholder 5">
            <a:extLst>
              <a:ext uri="{FF2B5EF4-FFF2-40B4-BE49-F238E27FC236}">
                <a16:creationId xmlns:a16="http://schemas.microsoft.com/office/drawing/2014/main" id="{EC70C7AC-327A-9B4C-B8A3-D6FADD08274F}"/>
              </a:ext>
            </a:extLst>
          </p:cNvPr>
          <p:cNvSpPr>
            <a:spLocks noGrp="1"/>
          </p:cNvSpPr>
          <p:nvPr>
            <p:ph type="body" sz="quarter" idx="28" hasCustomPrompt="1"/>
          </p:nvPr>
        </p:nvSpPr>
        <p:spPr>
          <a:xfrm>
            <a:off x="8716963" y="3584803"/>
            <a:ext cx="3113087" cy="361950"/>
          </a:xfrm>
        </p:spPr>
        <p:txBody>
          <a:bodyPr>
            <a:noAutofit/>
          </a:bodyPr>
          <a:lstStyle>
            <a:lvl1pPr marL="0" indent="0">
              <a:buNone/>
              <a:defRPr sz="1800">
                <a:solidFill>
                  <a:schemeClr val="bg2"/>
                </a:solidFill>
              </a:defRPr>
            </a:lvl1pPr>
          </a:lstStyle>
          <a:p>
            <a:pPr lvl="0"/>
            <a:r>
              <a:rPr lang="en-US"/>
              <a:t>(</a:t>
            </a:r>
            <a:r>
              <a:rPr lang="en-US" err="1"/>
              <a:t>Numeber</a:t>
            </a:r>
            <a:r>
              <a:rPr lang="en-US"/>
              <a:t>) FTEs</a:t>
            </a:r>
            <a:endParaRPr lang="x-none"/>
          </a:p>
        </p:txBody>
      </p:sp>
      <p:sp>
        <p:nvSpPr>
          <p:cNvPr id="22" name="Text Placeholder 5">
            <a:extLst>
              <a:ext uri="{FF2B5EF4-FFF2-40B4-BE49-F238E27FC236}">
                <a16:creationId xmlns:a16="http://schemas.microsoft.com/office/drawing/2014/main" id="{69E46635-30AD-734F-AFD6-3D7ADBB0832F}"/>
              </a:ext>
            </a:extLst>
          </p:cNvPr>
          <p:cNvSpPr>
            <a:spLocks noGrp="1"/>
          </p:cNvSpPr>
          <p:nvPr>
            <p:ph type="body" sz="quarter" idx="30" hasCustomPrompt="1"/>
          </p:nvPr>
        </p:nvSpPr>
        <p:spPr>
          <a:xfrm>
            <a:off x="8716963" y="4638351"/>
            <a:ext cx="3113087" cy="361950"/>
          </a:xfrm>
        </p:spPr>
        <p:txBody>
          <a:bodyPr>
            <a:noAutofit/>
          </a:bodyPr>
          <a:lstStyle>
            <a:lvl1pPr marL="0" indent="0">
              <a:buNone/>
              <a:defRPr sz="1800">
                <a:solidFill>
                  <a:schemeClr val="bg2"/>
                </a:solidFill>
              </a:defRPr>
            </a:lvl1pPr>
          </a:lstStyle>
          <a:p>
            <a:pPr lvl="0"/>
            <a:r>
              <a:rPr lang="en-US"/>
              <a:t>Input service line here</a:t>
            </a:r>
            <a:endParaRPr lang="x-none"/>
          </a:p>
        </p:txBody>
      </p:sp>
      <p:sp>
        <p:nvSpPr>
          <p:cNvPr id="24" name="Text Placeholder 61">
            <a:extLst>
              <a:ext uri="{FF2B5EF4-FFF2-40B4-BE49-F238E27FC236}">
                <a16:creationId xmlns:a16="http://schemas.microsoft.com/office/drawing/2014/main" id="{5419A82F-1021-4149-8163-AA80E4F67372}"/>
              </a:ext>
            </a:extLst>
          </p:cNvPr>
          <p:cNvSpPr>
            <a:spLocks noGrp="1"/>
          </p:cNvSpPr>
          <p:nvPr>
            <p:ph type="body" sz="quarter" idx="31" hasCustomPrompt="1"/>
          </p:nvPr>
        </p:nvSpPr>
        <p:spPr>
          <a:xfrm>
            <a:off x="782638" y="4832350"/>
            <a:ext cx="7110411" cy="420688"/>
          </a:xfrm>
        </p:spPr>
        <p:txBody>
          <a:bodyPr>
            <a:normAutofit/>
          </a:bodyPr>
          <a:lstStyle>
            <a:lvl1pPr marL="0" indent="0">
              <a:buNone/>
              <a:defRPr sz="1800" b="1"/>
            </a:lvl1pPr>
          </a:lstStyle>
          <a:p>
            <a:pPr marL="0" indent="0">
              <a:buNone/>
            </a:pPr>
            <a:r>
              <a:rPr lang="en-GB"/>
              <a:t>Enter </a:t>
            </a:r>
            <a:r>
              <a:rPr lang="en-US" sz="1800" b="1">
                <a:latin typeface="Arial" panose="020B0604020202020204" pitchFamily="34" charset="0"/>
                <a:cs typeface="Arial" panose="020B0604020202020204" pitchFamily="34" charset="0"/>
              </a:rPr>
              <a:t>W</a:t>
            </a:r>
            <a:r>
              <a:rPr lang="x-none" sz="1800" b="1">
                <a:latin typeface="Arial" panose="020B0604020202020204" pitchFamily="34" charset="0"/>
                <a:cs typeface="Arial" panose="020B0604020202020204" pitchFamily="34" charset="0"/>
              </a:rPr>
              <a:t>hat is NashTech hoping to do?</a:t>
            </a:r>
          </a:p>
        </p:txBody>
      </p:sp>
      <p:sp>
        <p:nvSpPr>
          <p:cNvPr id="25" name="TextBox 24">
            <a:extLst>
              <a:ext uri="{FF2B5EF4-FFF2-40B4-BE49-F238E27FC236}">
                <a16:creationId xmlns:a16="http://schemas.microsoft.com/office/drawing/2014/main" id="{EE73179C-B18B-6A44-BD8D-37604862C9C9}"/>
              </a:ext>
            </a:extLst>
          </p:cNvPr>
          <p:cNvSpPr txBox="1"/>
          <p:nvPr userDrawn="1"/>
        </p:nvSpPr>
        <p:spPr>
          <a:xfrm>
            <a:off x="8716963" y="1238669"/>
            <a:ext cx="505267" cy="230832"/>
          </a:xfrm>
          <a:prstGeom prst="rect">
            <a:avLst/>
          </a:prstGeom>
          <a:noFill/>
        </p:spPr>
        <p:txBody>
          <a:bodyPr wrap="none" rtlCol="0">
            <a:spAutoFit/>
          </a:bodyPr>
          <a:lstStyle/>
          <a:p>
            <a:r>
              <a:rPr lang="x-none" sz="900" b="1">
                <a:solidFill>
                  <a:schemeClr val="accent2"/>
                </a:solidFill>
              </a:rPr>
              <a:t>Client</a:t>
            </a:r>
            <a:endParaRPr lang="x-none" sz="1000" b="1">
              <a:solidFill>
                <a:schemeClr val="accent2"/>
              </a:solidFill>
            </a:endParaRPr>
          </a:p>
        </p:txBody>
      </p:sp>
      <p:sp>
        <p:nvSpPr>
          <p:cNvPr id="26" name="TextBox 25">
            <a:extLst>
              <a:ext uri="{FF2B5EF4-FFF2-40B4-BE49-F238E27FC236}">
                <a16:creationId xmlns:a16="http://schemas.microsoft.com/office/drawing/2014/main" id="{45CAE244-599F-C74D-A1C6-2CB0C002D4FE}"/>
              </a:ext>
            </a:extLst>
          </p:cNvPr>
          <p:cNvSpPr txBox="1"/>
          <p:nvPr userDrawn="1"/>
        </p:nvSpPr>
        <p:spPr>
          <a:xfrm>
            <a:off x="8716963" y="2315115"/>
            <a:ext cx="944489" cy="246221"/>
          </a:xfrm>
          <a:prstGeom prst="rect">
            <a:avLst/>
          </a:prstGeom>
          <a:noFill/>
        </p:spPr>
        <p:txBody>
          <a:bodyPr wrap="none" rtlCol="0">
            <a:spAutoFit/>
          </a:bodyPr>
          <a:lstStyle/>
          <a:p>
            <a:r>
              <a:rPr lang="x-none" sz="900" b="1">
                <a:solidFill>
                  <a:schemeClr val="accent2"/>
                </a:solidFill>
              </a:rPr>
              <a:t>Project</a:t>
            </a:r>
            <a:r>
              <a:rPr lang="x-none" sz="1000" b="1">
                <a:solidFill>
                  <a:schemeClr val="accent2"/>
                </a:solidFill>
              </a:rPr>
              <a:t> name</a:t>
            </a:r>
          </a:p>
        </p:txBody>
      </p:sp>
      <p:sp>
        <p:nvSpPr>
          <p:cNvPr id="27" name="TextBox 26">
            <a:extLst>
              <a:ext uri="{FF2B5EF4-FFF2-40B4-BE49-F238E27FC236}">
                <a16:creationId xmlns:a16="http://schemas.microsoft.com/office/drawing/2014/main" id="{4B7863F1-9EE3-AF49-96CE-6EB669EB0E0A}"/>
              </a:ext>
            </a:extLst>
          </p:cNvPr>
          <p:cNvSpPr txBox="1"/>
          <p:nvPr userDrawn="1"/>
        </p:nvSpPr>
        <p:spPr>
          <a:xfrm>
            <a:off x="8716963" y="3310538"/>
            <a:ext cx="736099" cy="230832"/>
          </a:xfrm>
          <a:prstGeom prst="rect">
            <a:avLst/>
          </a:prstGeom>
          <a:noFill/>
        </p:spPr>
        <p:txBody>
          <a:bodyPr wrap="none" rtlCol="0">
            <a:spAutoFit/>
          </a:bodyPr>
          <a:lstStyle/>
          <a:p>
            <a:r>
              <a:rPr lang="x-none" sz="900" b="1">
                <a:solidFill>
                  <a:schemeClr val="accent2"/>
                </a:solidFill>
              </a:rPr>
              <a:t>Team size</a:t>
            </a:r>
            <a:endParaRPr lang="x-none" sz="1000" b="1">
              <a:solidFill>
                <a:schemeClr val="accent2"/>
              </a:solidFill>
            </a:endParaRPr>
          </a:p>
        </p:txBody>
      </p:sp>
      <p:sp>
        <p:nvSpPr>
          <p:cNvPr id="28" name="TextBox 27">
            <a:extLst>
              <a:ext uri="{FF2B5EF4-FFF2-40B4-BE49-F238E27FC236}">
                <a16:creationId xmlns:a16="http://schemas.microsoft.com/office/drawing/2014/main" id="{B4DEEE2E-EED2-7C4F-A247-8D70B3557167}"/>
              </a:ext>
            </a:extLst>
          </p:cNvPr>
          <p:cNvSpPr txBox="1"/>
          <p:nvPr userDrawn="1"/>
        </p:nvSpPr>
        <p:spPr>
          <a:xfrm>
            <a:off x="8716963" y="4398559"/>
            <a:ext cx="1114408" cy="230832"/>
          </a:xfrm>
          <a:prstGeom prst="rect">
            <a:avLst/>
          </a:prstGeom>
          <a:noFill/>
        </p:spPr>
        <p:txBody>
          <a:bodyPr wrap="none" rtlCol="0">
            <a:spAutoFit/>
          </a:bodyPr>
          <a:lstStyle/>
          <a:p>
            <a:r>
              <a:rPr lang="x-none" sz="900" b="1">
                <a:solidFill>
                  <a:schemeClr val="accent2"/>
                </a:solidFill>
              </a:rPr>
              <a:t>Our service lines</a:t>
            </a:r>
            <a:endParaRPr lang="x-none" sz="1000" b="1">
              <a:solidFill>
                <a:schemeClr val="accent2"/>
              </a:solidFill>
            </a:endParaRPr>
          </a:p>
        </p:txBody>
      </p:sp>
      <p:sp>
        <p:nvSpPr>
          <p:cNvPr id="3" name="Text Placeholder 2">
            <a:extLst>
              <a:ext uri="{FF2B5EF4-FFF2-40B4-BE49-F238E27FC236}">
                <a16:creationId xmlns:a16="http://schemas.microsoft.com/office/drawing/2014/main" id="{23F6F13D-0091-4527-8DCC-374A2D6011BD}"/>
              </a:ext>
            </a:extLst>
          </p:cNvPr>
          <p:cNvSpPr>
            <a:spLocks noGrp="1"/>
          </p:cNvSpPr>
          <p:nvPr>
            <p:ph type="body" sz="quarter" idx="32" hasCustomPrompt="1"/>
          </p:nvPr>
        </p:nvSpPr>
        <p:spPr>
          <a:xfrm>
            <a:off x="2187014" y="967008"/>
            <a:ext cx="5783823" cy="397822"/>
          </a:xfrm>
        </p:spPr>
        <p:txBody>
          <a:bodyPr/>
          <a:lstStyle>
            <a:lvl1pPr marL="0" indent="0">
              <a:buNone/>
              <a:defRPr b="1">
                <a:solidFill>
                  <a:schemeClr val="bg2"/>
                </a:solidFill>
              </a:defRPr>
            </a:lvl1pPr>
          </a:lstStyle>
          <a:p>
            <a:pPr marL="0" marR="0" lvl="0" indent="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None/>
              <a:tabLst/>
              <a:defRPr/>
            </a:pPr>
            <a:r>
              <a:rPr lang="en-US"/>
              <a:t>Sub heading</a:t>
            </a:r>
            <a:endParaRPr lang="x-none"/>
          </a:p>
          <a:p>
            <a:pPr lvl="0"/>
            <a:endParaRPr lang="en-US"/>
          </a:p>
        </p:txBody>
      </p:sp>
      <p:sp>
        <p:nvSpPr>
          <p:cNvPr id="21" name="Rectangle 20">
            <a:extLst>
              <a:ext uri="{FF2B5EF4-FFF2-40B4-BE49-F238E27FC236}">
                <a16:creationId xmlns:a16="http://schemas.microsoft.com/office/drawing/2014/main" id="{312D99CC-BD3D-187B-DA10-860AC23DC095}"/>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6564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rvice lin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405446"/>
            <a:ext cx="10544503" cy="538696"/>
          </a:xfrm>
        </p:spPr>
        <p:txBody>
          <a:bodyPr anchor="t">
            <a:noAutofit/>
          </a:bodyPr>
          <a:lstStyle>
            <a:lvl1pPr algn="l">
              <a:defRPr sz="3200">
                <a:solidFill>
                  <a:schemeClr val="accent1"/>
                </a:solidFill>
              </a:defRPr>
            </a:lvl1pPr>
          </a:lstStyle>
          <a:p>
            <a:r>
              <a:rPr lang="vi-VN"/>
              <a:t>Enter service name</a:t>
            </a:r>
            <a:endParaRPr lang="en-US"/>
          </a:p>
        </p:txBody>
      </p:sp>
      <p:sp>
        <p:nvSpPr>
          <p:cNvPr id="6" name="Picture Placeholder 2"/>
          <p:cNvSpPr>
            <a:spLocks noGrp="1"/>
          </p:cNvSpPr>
          <p:nvPr>
            <p:ph type="pic" idx="12" hasCustomPrompt="1"/>
          </p:nvPr>
        </p:nvSpPr>
        <p:spPr>
          <a:xfrm>
            <a:off x="5208814" y="4196442"/>
            <a:ext cx="6983185" cy="235344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Did you know banner</a:t>
            </a:r>
            <a:endParaRPr lang="en-US"/>
          </a:p>
        </p:txBody>
      </p:sp>
      <p:sp>
        <p:nvSpPr>
          <p:cNvPr id="7" name="Picture Placeholder 2"/>
          <p:cNvSpPr>
            <a:spLocks noGrp="1"/>
          </p:cNvSpPr>
          <p:nvPr>
            <p:ph type="pic" idx="13" hasCustomPrompt="1"/>
          </p:nvPr>
        </p:nvSpPr>
        <p:spPr>
          <a:xfrm>
            <a:off x="10058399" y="3543299"/>
            <a:ext cx="1761067" cy="50618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vi-VN"/>
              <a:t>Logo</a:t>
            </a:r>
            <a:endParaRPr lang="en-US"/>
          </a:p>
        </p:txBody>
      </p:sp>
      <p:sp>
        <p:nvSpPr>
          <p:cNvPr id="21" name="SmartArt Placeholder 20"/>
          <p:cNvSpPr>
            <a:spLocks noGrp="1"/>
          </p:cNvSpPr>
          <p:nvPr>
            <p:ph type="dgm" sz="quarter" idx="14"/>
          </p:nvPr>
        </p:nvSpPr>
        <p:spPr>
          <a:xfrm>
            <a:off x="838200" y="1132945"/>
            <a:ext cx="3972424" cy="5416942"/>
          </a:xfrm>
        </p:spPr>
        <p:txBody>
          <a:bodyPr/>
          <a:lstStyle>
            <a:lvl1pPr marL="228600" indent="-228600">
              <a:buFont typeface="Wingdings" pitchFamily="2" charset="2"/>
              <a:buChar char="§"/>
              <a:defRPr/>
            </a:lvl1pPr>
          </a:lstStyle>
          <a:p>
            <a:r>
              <a:rPr lang="en-US"/>
              <a:t>Click icon to add SmartArt graphic</a:t>
            </a:r>
          </a:p>
        </p:txBody>
      </p:sp>
      <p:sp>
        <p:nvSpPr>
          <p:cNvPr id="5" name="Text Placeholder 4">
            <a:extLst>
              <a:ext uri="{FF2B5EF4-FFF2-40B4-BE49-F238E27FC236}">
                <a16:creationId xmlns:a16="http://schemas.microsoft.com/office/drawing/2014/main" id="{B85877FB-B6C2-D64F-A480-F7F8CF248912}"/>
              </a:ext>
            </a:extLst>
          </p:cNvPr>
          <p:cNvSpPr>
            <a:spLocks noGrp="1"/>
          </p:cNvSpPr>
          <p:nvPr>
            <p:ph type="body" sz="quarter" idx="15"/>
          </p:nvPr>
        </p:nvSpPr>
        <p:spPr>
          <a:xfrm>
            <a:off x="5208814" y="1133475"/>
            <a:ext cx="6610124" cy="2295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8" name="Rectangle 7">
            <a:extLst>
              <a:ext uri="{FF2B5EF4-FFF2-40B4-BE49-F238E27FC236}">
                <a16:creationId xmlns:a16="http://schemas.microsoft.com/office/drawing/2014/main" id="{2E2CA5CA-EB05-4770-BC73-E70080EED8EC}"/>
              </a:ext>
            </a:extLst>
          </p:cNvPr>
          <p:cNvSpPr/>
          <p:nvPr userDrawn="1"/>
        </p:nvSpPr>
        <p:spPr>
          <a:xfrm>
            <a:off x="0" y="6719091"/>
            <a:ext cx="12192000" cy="152976"/>
          </a:xfrm>
          <a:prstGeom prst="rect">
            <a:avLst/>
          </a:prstGeom>
          <a:gradFill>
            <a:gsLst>
              <a:gs pos="70000">
                <a:schemeClr val="accent1"/>
              </a:gs>
              <a:gs pos="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tx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ADE7061-DF75-41BD-9335-B155332A87F6}"/>
              </a:ext>
            </a:extLst>
          </p:cNvPr>
          <p:cNvSpPr/>
          <p:nvPr userDrawn="1"/>
        </p:nvSpPr>
        <p:spPr>
          <a:xfrm>
            <a:off x="0" y="-1"/>
            <a:ext cx="12192000" cy="5152482"/>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3857867-B87A-4C51-B56B-4C1FEFA9D2BF}"/>
              </a:ext>
            </a:extLst>
          </p:cNvPr>
          <p:cNvSpPr/>
          <p:nvPr userDrawn="1"/>
        </p:nvSpPr>
        <p:spPr>
          <a:xfrm>
            <a:off x="2915653" y="1431758"/>
            <a:ext cx="6360694" cy="2731378"/>
          </a:xfrm>
          <a:prstGeom prst="rect">
            <a:avLst/>
          </a:prstGeom>
          <a:noFill/>
          <a:ln w="63500">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solidFill>
                <a:schemeClr val="tx1"/>
              </a:solidFill>
            </a:endParaRPr>
          </a:p>
        </p:txBody>
      </p:sp>
      <p:pic>
        <p:nvPicPr>
          <p:cNvPr id="8" name="Picture 7" descr="A picture containing text, red, sign, orange&#10;&#10;Description automatically generated">
            <a:extLst>
              <a:ext uri="{FF2B5EF4-FFF2-40B4-BE49-F238E27FC236}">
                <a16:creationId xmlns:a16="http://schemas.microsoft.com/office/drawing/2014/main" id="{03234B2E-29A6-4F6C-A269-8F53FD13E02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991850" y="5744231"/>
            <a:ext cx="958337" cy="958337"/>
          </a:xfrm>
          <a:prstGeom prst="rect">
            <a:avLst/>
          </a:prstGeom>
        </p:spPr>
      </p:pic>
      <p:sp>
        <p:nvSpPr>
          <p:cNvPr id="2" name="TextBox 1">
            <a:extLst>
              <a:ext uri="{FF2B5EF4-FFF2-40B4-BE49-F238E27FC236}">
                <a16:creationId xmlns:a16="http://schemas.microsoft.com/office/drawing/2014/main" id="{77B513AD-3ACF-D7E3-88B0-2DF7A904462A}"/>
              </a:ext>
            </a:extLst>
          </p:cNvPr>
          <p:cNvSpPr txBox="1"/>
          <p:nvPr userDrawn="1"/>
        </p:nvSpPr>
        <p:spPr>
          <a:xfrm>
            <a:off x="3764983" y="2243449"/>
            <a:ext cx="4646127" cy="1107996"/>
          </a:xfrm>
          <a:prstGeom prst="rect">
            <a:avLst/>
          </a:prstGeom>
          <a:noFill/>
        </p:spPr>
        <p:txBody>
          <a:bodyPr wrap="square" rtlCol="0">
            <a:spAutoFit/>
          </a:bodyPr>
          <a:lstStyle/>
          <a:p>
            <a:r>
              <a:rPr lang="x-none" sz="6600" b="1" kern="1200">
                <a:gradFill>
                  <a:gsLst>
                    <a:gs pos="70000">
                      <a:schemeClr val="accent1"/>
                    </a:gs>
                    <a:gs pos="0">
                      <a:schemeClr val="accent2"/>
                    </a:gs>
                  </a:gsLst>
                  <a:lin ang="0" scaled="0"/>
                </a:gradFill>
                <a:latin typeface="+mn-lt"/>
                <a:ea typeface="+mn-ea"/>
                <a:cs typeface="+mn-cs"/>
              </a:rPr>
              <a:t>Thank </a:t>
            </a:r>
            <a:r>
              <a:rPr lang="x-none"/>
              <a:t> </a:t>
            </a:r>
            <a:r>
              <a:rPr lang="x-none" sz="6600" b="1" kern="1200">
                <a:gradFill>
                  <a:gsLst>
                    <a:gs pos="70000">
                      <a:schemeClr val="accent1"/>
                    </a:gs>
                    <a:gs pos="0">
                      <a:schemeClr val="accent2"/>
                    </a:gs>
                  </a:gsLst>
                  <a:lin ang="0" scaled="0"/>
                </a:gradFill>
                <a:latin typeface="+mn-lt"/>
                <a:ea typeface="+mn-ea"/>
                <a:cs typeface="+mn-cs"/>
              </a:rPr>
              <a:t>you</a:t>
            </a:r>
          </a:p>
        </p:txBody>
      </p:sp>
    </p:spTree>
    <p:extLst>
      <p:ext uri="{BB962C8B-B14F-4D97-AF65-F5344CB8AC3E}">
        <p14:creationId xmlns:p14="http://schemas.microsoft.com/office/powerpoint/2010/main" val="408598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Front cover 4">
    <p:bg>
      <p:bgPr>
        <a:solidFill>
          <a:schemeClr val="tx1"/>
        </a:solidFill>
        <a:effectLst/>
      </p:bgPr>
    </p:bg>
    <p:spTree>
      <p:nvGrpSpPr>
        <p:cNvPr id="1" name=""/>
        <p:cNvGrpSpPr/>
        <p:nvPr/>
      </p:nvGrpSpPr>
      <p:grpSpPr>
        <a:xfrm>
          <a:off x="0" y="0"/>
          <a:ext cx="0" cy="0"/>
          <a:chOff x="0" y="0"/>
          <a:chExt cx="0" cy="0"/>
        </a:xfrm>
      </p:grpSpPr>
      <p:pic>
        <p:nvPicPr>
          <p:cNvPr id="15" name="Picture 14" descr="A white rectangle with a black border&#10;&#10;Description automatically generated with low confidence">
            <a:extLst>
              <a:ext uri="{FF2B5EF4-FFF2-40B4-BE49-F238E27FC236}">
                <a16:creationId xmlns:a16="http://schemas.microsoft.com/office/drawing/2014/main" id="{9A43DF26-AE60-4A2D-F0FE-E04E6690F2C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picture containing shape&#10;&#10;Description automatically generated">
            <a:extLst>
              <a:ext uri="{FF2B5EF4-FFF2-40B4-BE49-F238E27FC236}">
                <a16:creationId xmlns:a16="http://schemas.microsoft.com/office/drawing/2014/main" id="{C0AABC4C-67E8-7975-1BD0-4E09F494E713}"/>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067023" y="1236481"/>
            <a:ext cx="4563027" cy="4385037"/>
          </a:xfrm>
          <a:prstGeom prst="rect">
            <a:avLst/>
          </a:prstGeom>
        </p:spPr>
      </p:pic>
    </p:spTree>
    <p:extLst>
      <p:ext uri="{BB962C8B-B14F-4D97-AF65-F5344CB8AC3E}">
        <p14:creationId xmlns:p14="http://schemas.microsoft.com/office/powerpoint/2010/main" val="293691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ront cover 5">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63AA3CD-D22F-1A23-6AF4-B8FCE6F5D4EA}"/>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2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picture containing vector graphics&#10;&#10;Description automatically generated">
            <a:extLst>
              <a:ext uri="{FF2B5EF4-FFF2-40B4-BE49-F238E27FC236}">
                <a16:creationId xmlns:a16="http://schemas.microsoft.com/office/drawing/2014/main" id="{D7447650-4BB5-2C41-D054-601CD43DC884}"/>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6801960" y="919760"/>
            <a:ext cx="4923608" cy="4731552"/>
          </a:xfrm>
          <a:prstGeom prst="rect">
            <a:avLst/>
          </a:prstGeom>
        </p:spPr>
      </p:pic>
    </p:spTree>
    <p:extLst>
      <p:ext uri="{BB962C8B-B14F-4D97-AF65-F5344CB8AC3E}">
        <p14:creationId xmlns:p14="http://schemas.microsoft.com/office/powerpoint/2010/main" val="471185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ont cover 6">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042AFE13-D19C-D3A9-1996-53D6EAB4518F}"/>
              </a:ext>
            </a:extLst>
          </p:cNvPr>
          <p:cNvPicPr>
            <a:picLocks noChangeAspect="1"/>
          </p:cNvPicPr>
          <p:nvPr userDrawn="1"/>
        </p:nvPicPr>
        <p:blipFill>
          <a:blip r:embed="rId2">
            <a:alphaModFix/>
            <a:extLst>
              <a:ext uri="{BEBA8EAE-BF5A-486C-A8C5-ECC9F3942E4B}">
                <a14:imgProps xmlns:a14="http://schemas.microsoft.com/office/drawing/2010/main">
                  <a14:imgLayer r:embed="rId3">
                    <a14:imgEffect>
                      <a14:brightnessContrast contrast="20000"/>
                    </a14:imgEffect>
                  </a14:imgLayer>
                </a14:imgProps>
              </a:ex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Logo&#10;&#10;Description automatically generated with medium confidence">
            <a:extLst>
              <a:ext uri="{FF2B5EF4-FFF2-40B4-BE49-F238E27FC236}">
                <a16:creationId xmlns:a16="http://schemas.microsoft.com/office/drawing/2014/main" id="{F0F528D8-FE9E-76B9-B03F-5529E2469C30}"/>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7155088" y="836510"/>
            <a:ext cx="4881689" cy="4691268"/>
          </a:xfrm>
          <a:prstGeom prst="rect">
            <a:avLst/>
          </a:prstGeom>
        </p:spPr>
      </p:pic>
    </p:spTree>
    <p:extLst>
      <p:ext uri="{BB962C8B-B14F-4D97-AF65-F5344CB8AC3E}">
        <p14:creationId xmlns:p14="http://schemas.microsoft.com/office/powerpoint/2010/main" val="3672834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ront cover 7">
    <p:bg>
      <p:bgPr>
        <a:solidFill>
          <a:schemeClr val="tx1"/>
        </a:soli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41F29A-14D2-C8F9-EF25-189AFE3906F7}"/>
              </a:ext>
            </a:extLst>
          </p:cNvPr>
          <p:cNvPicPr>
            <a:picLocks noChangeAspect="1"/>
          </p:cNvPicPr>
          <p:nvPr userDrawn="1"/>
        </p:nvPicPr>
        <p:blipFill rotWithShape="1">
          <a:blip r:embed="rId2" cstate="email">
            <a:extLst>
              <a:ext uri="{BEBA8EAE-BF5A-486C-A8C5-ECC9F3942E4B}">
                <a14:imgProps xmlns:a14="http://schemas.microsoft.com/office/drawing/2010/main">
                  <a14:imgLayer r:embed="rId3">
                    <a14:imgEffect>
                      <a14:brightnessContrast bright="4000"/>
                    </a14:imgEffect>
                  </a14:imgLayer>
                </a14:imgProps>
              </a:ext>
              <a:ext uri="{28A0092B-C50C-407E-A947-70E740481C1C}">
                <a14:useLocalDpi xmlns:a14="http://schemas.microsoft.com/office/drawing/2010/main"/>
              </a:ext>
            </a:extLst>
          </a:blip>
          <a:srcRect l="196" r="196"/>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8BB4A349-80FE-F9B6-D2B6-9FC608EDCCC5}"/>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rot="21188491">
            <a:off x="7720768" y="598885"/>
            <a:ext cx="5052400" cy="4951353"/>
          </a:xfrm>
          <a:prstGeom prst="rect">
            <a:avLst/>
          </a:prstGeom>
        </p:spPr>
      </p:pic>
    </p:spTree>
    <p:extLst>
      <p:ext uri="{BB962C8B-B14F-4D97-AF65-F5344CB8AC3E}">
        <p14:creationId xmlns:p14="http://schemas.microsoft.com/office/powerpoint/2010/main" val="2102369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ront cover 8">
    <p:bg>
      <p:bgPr>
        <a:solidFill>
          <a:schemeClr val="tx1"/>
        </a:solidFill>
        <a:effectLst/>
      </p:bgPr>
    </p:bg>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DA0C13E9-B7EB-9D2C-C912-CE87399B005C}"/>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0" y="0"/>
            <a:ext cx="12191999" cy="5138057"/>
          </a:xfrm>
          <a:prstGeom prst="rect">
            <a:avLst/>
          </a:prstGeom>
        </p:spPr>
      </p:pic>
      <p:sp>
        <p:nvSpPr>
          <p:cNvPr id="3" name="Subtitle 2"/>
          <p:cNvSpPr>
            <a:spLocks noGrp="1"/>
          </p:cNvSpPr>
          <p:nvPr>
            <p:ph type="subTitle" idx="1" hasCustomPrompt="1"/>
          </p:nvPr>
        </p:nvSpPr>
        <p:spPr>
          <a:xfrm>
            <a:off x="565735" y="6150142"/>
            <a:ext cx="4183062" cy="294180"/>
          </a:xfrm>
        </p:spPr>
        <p:txBody>
          <a:bodyPr anchor="b">
            <a:normAutofit/>
          </a:bodyPr>
          <a:lstStyle>
            <a:lvl1pPr marL="0" indent="0" algn="l">
              <a:buNone/>
              <a:defRPr sz="1600" b="0" i="0">
                <a:solidFill>
                  <a:schemeClr val="bg2"/>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err="1"/>
              <a:t>Xxth</a:t>
            </a:r>
            <a:r>
              <a:rPr lang="en-US"/>
              <a:t> Month Year</a:t>
            </a:r>
          </a:p>
        </p:txBody>
      </p:sp>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2043449" y="1116237"/>
            <a:ext cx="5785248" cy="2960338"/>
          </a:xfrm>
        </p:spPr>
        <p:txBody>
          <a:bodyPr anchor="t">
            <a:normAutofit/>
          </a:bodyPr>
          <a:lstStyle>
            <a:lvl1pPr algn="l">
              <a:lnSpc>
                <a:spcPct val="100000"/>
              </a:lnSpc>
              <a:defRPr sz="4000">
                <a:gradFill>
                  <a:gsLst>
                    <a:gs pos="70000">
                      <a:schemeClr val="accent1"/>
                    </a:gs>
                    <a:gs pos="0">
                      <a:schemeClr val="accent2"/>
                    </a:gs>
                  </a:gsLst>
                  <a:lin ang="0" scaled="0"/>
                </a:gradFill>
              </a:defRPr>
            </a:lvl1pPr>
          </a:lstStyle>
          <a:p>
            <a:r>
              <a:rPr lang="vi-VN"/>
              <a:t>Click to edit master title style</a:t>
            </a:r>
            <a:endParaRPr lang="en-US"/>
          </a:p>
        </p:txBody>
      </p:sp>
      <p:sp>
        <p:nvSpPr>
          <p:cNvPr id="4"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566151" y="5740595"/>
            <a:ext cx="4182646" cy="364385"/>
          </a:xfrm>
        </p:spPr>
        <p:txBody>
          <a:bodyPr>
            <a:normAutofit/>
          </a:bodyPr>
          <a:lstStyle>
            <a:lvl1pPr marL="0" indent="0">
              <a:buNone/>
              <a:defRPr sz="1600" b="1">
                <a:solidFill>
                  <a:schemeClr val="bg2"/>
                </a:solidFill>
              </a:defRPr>
            </a:lvl1pPr>
          </a:lstStyle>
          <a:p>
            <a:pPr lvl="0"/>
            <a:r>
              <a:rPr lang="en-US"/>
              <a:t>Name/Company</a:t>
            </a:r>
          </a:p>
        </p:txBody>
      </p:sp>
      <p:pic>
        <p:nvPicPr>
          <p:cNvPr id="11" name="Picture 10" descr="A picture containing text, red, sign, orange&#10;&#10;Description automatically generated">
            <a:extLst>
              <a:ext uri="{FF2B5EF4-FFF2-40B4-BE49-F238E27FC236}">
                <a16:creationId xmlns:a16="http://schemas.microsoft.com/office/drawing/2014/main" id="{5A541232-9C31-48A5-8AC4-3A4838B2C8A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582308" y="5243869"/>
            <a:ext cx="1357836" cy="1357836"/>
          </a:xfrm>
          <a:prstGeom prst="rect">
            <a:avLst/>
          </a:prstGeom>
        </p:spPr>
      </p:pic>
      <p:sp>
        <p:nvSpPr>
          <p:cNvPr id="9" name="Rectangle 8">
            <a:extLst>
              <a:ext uri="{FF2B5EF4-FFF2-40B4-BE49-F238E27FC236}">
                <a16:creationId xmlns:a16="http://schemas.microsoft.com/office/drawing/2014/main" id="{8E016DEE-461E-8142-933E-3358189B4376}"/>
              </a:ext>
            </a:extLst>
          </p:cNvPr>
          <p:cNvSpPr/>
          <p:nvPr userDrawn="1"/>
        </p:nvSpPr>
        <p:spPr>
          <a:xfrm>
            <a:off x="1637414" y="753020"/>
            <a:ext cx="7858346" cy="3939456"/>
          </a:xfrm>
          <a:prstGeom prst="rect">
            <a:avLst/>
          </a:prstGeom>
          <a:noFill/>
          <a:ln w="66675">
            <a:gradFill flip="none" rotWithShape="1">
              <a:gsLst>
                <a:gs pos="0">
                  <a:schemeClr val="accent2"/>
                </a:gs>
                <a:gs pos="70000">
                  <a:schemeClr val="accent1"/>
                </a:gs>
              </a:gsLst>
              <a:lin ang="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close up of a flower&#10;&#10;Description automatically generated with medium confidence">
            <a:extLst>
              <a:ext uri="{FF2B5EF4-FFF2-40B4-BE49-F238E27FC236}">
                <a16:creationId xmlns:a16="http://schemas.microsoft.com/office/drawing/2014/main" id="{73BDBB88-B84A-1626-9E55-4533CE14FFF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7128081" y="913870"/>
            <a:ext cx="4812063" cy="4624358"/>
          </a:xfrm>
          <a:prstGeom prst="rect">
            <a:avLst/>
          </a:prstGeom>
        </p:spPr>
      </p:pic>
    </p:spTree>
    <p:extLst>
      <p:ext uri="{BB962C8B-B14F-4D97-AF65-F5344CB8AC3E}">
        <p14:creationId xmlns:p14="http://schemas.microsoft.com/office/powerpoint/2010/main" val="12503944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tx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9417" cy="6858000"/>
          </a:xfrm>
          <a:prstGeom prst="rect">
            <a:avLst/>
          </a:prstGeom>
        </p:spPr>
      </p:pic>
      <p:sp>
        <p:nvSpPr>
          <p:cNvPr id="14" name="Title 1">
            <a:extLst>
              <a:ext uri="{FF2B5EF4-FFF2-40B4-BE49-F238E27FC236}">
                <a16:creationId xmlns:a16="http://schemas.microsoft.com/office/drawing/2014/main" id="{A7272F18-C544-DD46-A5DA-7F4352647904}"/>
              </a:ext>
            </a:extLst>
          </p:cNvPr>
          <p:cNvSpPr>
            <a:spLocks noGrp="1"/>
          </p:cNvSpPr>
          <p:nvPr>
            <p:ph type="ctrTitle" hasCustomPrompt="1"/>
          </p:nvPr>
        </p:nvSpPr>
        <p:spPr>
          <a:xfrm>
            <a:off x="1013720" y="1866779"/>
            <a:ext cx="5222323" cy="2960338"/>
          </a:xfrm>
        </p:spPr>
        <p:txBody>
          <a:bodyPr anchor="t">
            <a:normAutofit/>
          </a:bodyPr>
          <a:lstStyle>
            <a:lvl1pPr algn="l">
              <a:lnSpc>
                <a:spcPct val="100000"/>
              </a:lnSpc>
              <a:defRPr sz="4000">
                <a:solidFill>
                  <a:schemeClr val="tx1"/>
                </a:solidFill>
              </a:defRPr>
            </a:lvl1pPr>
          </a:lstStyle>
          <a:p>
            <a:r>
              <a:rPr lang="vi-VN"/>
              <a:t>Click to edit master title style</a:t>
            </a:r>
            <a:endParaRPr lang="en-US"/>
          </a:p>
        </p:txBody>
      </p:sp>
      <p:sp>
        <p:nvSpPr>
          <p:cNvPr id="5"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1013720" y="5202717"/>
            <a:ext cx="4182646" cy="364385"/>
          </a:xfrm>
        </p:spPr>
        <p:txBody>
          <a:bodyPr>
            <a:normAutofit/>
          </a:bodyPr>
          <a:lstStyle>
            <a:lvl1pPr marL="0" indent="0">
              <a:buNone/>
              <a:defRPr sz="1600" b="1">
                <a:solidFill>
                  <a:schemeClr val="bg2"/>
                </a:solidFill>
              </a:defRPr>
            </a:lvl1pPr>
          </a:lstStyle>
          <a:p>
            <a:pPr lvl="0"/>
            <a:r>
              <a:rPr lang="en-US"/>
              <a:t>Presenter Name</a:t>
            </a:r>
          </a:p>
        </p:txBody>
      </p:sp>
    </p:spTree>
    <p:extLst>
      <p:ext uri="{BB962C8B-B14F-4D97-AF65-F5344CB8AC3E}">
        <p14:creationId xmlns:p14="http://schemas.microsoft.com/office/powerpoint/2010/main" val="188379953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C6F293-4B96-42AA-B29B-7465FFECD1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F6CACD-5AC6-47AA-A748-892670713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A5D5C-38B2-4994-8636-BFA0A3BC7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solidFill>
                  <a:schemeClr val="bg1">
                    <a:lumMod val="50000"/>
                  </a:schemeClr>
                </a:solidFill>
              </a:rPr>
              <a:t>Xxth Month </a:t>
            </a:r>
            <a:r>
              <a:rPr lang="en-US"/>
              <a:t>Year</a:t>
            </a:r>
          </a:p>
        </p:txBody>
      </p:sp>
      <p:sp>
        <p:nvSpPr>
          <p:cNvPr id="5" name="Footer Placeholder 4">
            <a:extLst>
              <a:ext uri="{FF2B5EF4-FFF2-40B4-BE49-F238E27FC236}">
                <a16:creationId xmlns:a16="http://schemas.microsoft.com/office/drawing/2014/main" id="{258E9C6D-93ED-444B-B9E4-30DF32A36C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22DD4F-1A5D-4BA9-BC3D-E9D6C2D1B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8930DC-47CF-4021-AC85-F81423F4F187}" type="slidenum">
              <a:rPr lang="en-US" smtClean="0"/>
              <a:t>‹#›</a:t>
            </a:fld>
            <a:endParaRPr lang="en-US"/>
          </a:p>
        </p:txBody>
      </p:sp>
    </p:spTree>
    <p:extLst>
      <p:ext uri="{BB962C8B-B14F-4D97-AF65-F5344CB8AC3E}">
        <p14:creationId xmlns:p14="http://schemas.microsoft.com/office/powerpoint/2010/main" val="2905430414"/>
      </p:ext>
    </p:extLst>
  </p:cSld>
  <p:clrMap bg1="dk1" tx1="lt1" bg2="dk2" tx2="lt2" accent1="accent1" accent2="accent2" accent3="accent3" accent4="accent4" accent5="accent5" accent6="accent6" hlink="hlink" folHlink="folHlink"/>
  <p:sldLayoutIdLst>
    <p:sldLayoutId id="2147483735" r:id="rId1"/>
    <p:sldLayoutId id="2147483737" r:id="rId2"/>
    <p:sldLayoutId id="2147483738" r:id="rId3"/>
    <p:sldLayoutId id="2147483747" r:id="rId4"/>
    <p:sldLayoutId id="2147483748" r:id="rId5"/>
    <p:sldLayoutId id="2147483749" r:id="rId6"/>
    <p:sldLayoutId id="2147483750" r:id="rId7"/>
    <p:sldLayoutId id="2147483751" r:id="rId8"/>
    <p:sldLayoutId id="2147483753" r:id="rId9"/>
    <p:sldLayoutId id="2147483754" r:id="rId10"/>
    <p:sldLayoutId id="2147483755" r:id="rId11"/>
    <p:sldLayoutId id="2147483756" r:id="rId12"/>
    <p:sldLayoutId id="2147483757" r:id="rId13"/>
    <p:sldLayoutId id="2147483758" r:id="rId14"/>
    <p:sldLayoutId id="2147483723" r:id="rId15"/>
    <p:sldLayoutId id="2147483724" r:id="rId16"/>
    <p:sldLayoutId id="2147483717" r:id="rId17"/>
    <p:sldLayoutId id="2147483726" r:id="rId18"/>
    <p:sldLayoutId id="2147483746" r:id="rId19"/>
    <p:sldLayoutId id="2147483727" r:id="rId20"/>
    <p:sldLayoutId id="2147483743" r:id="rId21"/>
    <p:sldLayoutId id="2147483733" r:id="rId22"/>
    <p:sldLayoutId id="2147483731" r:id="rId23"/>
    <p:sldLayoutId id="2147483734" r:id="rId24"/>
    <p:sldLayoutId id="2147483741" r:id="rId25"/>
    <p:sldLayoutId id="2147483744" r:id="rId26"/>
    <p:sldLayoutId id="2147483745" r:id="rId27"/>
    <p:sldLayoutId id="2147483730" r:id="rId28"/>
    <p:sldLayoutId id="2147483703" r:id="rId29"/>
    <p:sldLayoutId id="2147483742" r:id="rId30"/>
    <p:sldLayoutId id="2147483728" r:id="rId31"/>
    <p:sldLayoutId id="2147483729" r:id="rId32"/>
    <p:sldLayoutId id="2147483692" r:id="rId33"/>
    <p:sldLayoutId id="2147483740" r:id="rId34"/>
  </p:sldLayoutIdLst>
  <p:txStyles>
    <p:title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3" Type="http://schemas.openxmlformats.org/officeDocument/2006/relationships/hyperlink" Target="https://docs.databricks.com/en/lakehouse/acid.html" TargetMode="External"/><Relationship Id="rId2" Type="http://schemas.openxmlformats.org/officeDocument/2006/relationships/hyperlink" Target="https://delta.io/" TargetMode="External"/><Relationship Id="rId1" Type="http://schemas.openxmlformats.org/officeDocument/2006/relationships/slideLayout" Target="../slideLayouts/slideLayout18.xml"/><Relationship Id="rId4" Type="http://schemas.openxmlformats.org/officeDocument/2006/relationships/hyperlink" Target="https://docs.databricks.com/en/machine-learning/feature-store/index.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C975-5228-4D9F-89C3-B4CA163E81A5}"/>
              </a:ext>
            </a:extLst>
          </p:cNvPr>
          <p:cNvSpPr>
            <a:spLocks noGrp="1"/>
          </p:cNvSpPr>
          <p:nvPr>
            <p:ph type="ctrTitle"/>
          </p:nvPr>
        </p:nvSpPr>
        <p:spPr>
          <a:xfrm>
            <a:off x="1023127" y="1866779"/>
            <a:ext cx="6031360" cy="2960338"/>
          </a:xfrm>
        </p:spPr>
        <p:txBody>
          <a:bodyPr>
            <a:normAutofit/>
          </a:bodyPr>
          <a:lstStyle/>
          <a:p>
            <a:r>
              <a:rPr lang="en-US" sz="6000" err="1"/>
              <a:t>MLOps</a:t>
            </a:r>
            <a:r>
              <a:rPr lang="en-US" sz="6000"/>
              <a:t> with Databricks</a:t>
            </a:r>
            <a:endParaRPr lang="en-US" sz="6000">
              <a:cs typeface="Arial"/>
            </a:endParaRPr>
          </a:p>
        </p:txBody>
      </p:sp>
      <p:sp>
        <p:nvSpPr>
          <p:cNvPr id="3" name="Text Placeholder 3">
            <a:extLst>
              <a:ext uri="{FF2B5EF4-FFF2-40B4-BE49-F238E27FC236}">
                <a16:creationId xmlns:a16="http://schemas.microsoft.com/office/drawing/2014/main" id="{116FAE2A-0AAB-4F74-B0AD-D7B5C5A2C869}"/>
              </a:ext>
            </a:extLst>
          </p:cNvPr>
          <p:cNvSpPr>
            <a:spLocks noGrp="1"/>
          </p:cNvSpPr>
          <p:nvPr>
            <p:ph type="body" sz="quarter" idx="11" hasCustomPrompt="1"/>
          </p:nvPr>
        </p:nvSpPr>
        <p:spPr>
          <a:xfrm>
            <a:off x="1022346" y="5237221"/>
            <a:ext cx="4182646" cy="364385"/>
          </a:xfrm>
        </p:spPr>
        <p:txBody>
          <a:bodyPr vert="horz" lIns="91440" tIns="45720" rIns="91440" bIns="45720" rtlCol="0" anchor="t">
            <a:noAutofit/>
          </a:bodyPr>
          <a:lstStyle>
            <a:lvl1pPr marL="0" indent="0">
              <a:buNone/>
              <a:defRPr sz="1600" b="1">
                <a:solidFill>
                  <a:schemeClr val="bg2"/>
                </a:solidFill>
              </a:defRPr>
            </a:lvl1pPr>
          </a:lstStyle>
          <a:p>
            <a:r>
              <a:rPr lang="en-US" sz="2000" err="1">
                <a:solidFill>
                  <a:schemeClr val="tx1"/>
                </a:solidFill>
                <a:cs typeface="Arial"/>
              </a:rPr>
              <a:t>Presentor</a:t>
            </a:r>
            <a:r>
              <a:rPr lang="en-US" sz="2000">
                <a:solidFill>
                  <a:schemeClr val="tx1"/>
                </a:solidFill>
                <a:cs typeface="Arial"/>
              </a:rPr>
              <a:t> : </a:t>
            </a:r>
          </a:p>
          <a:p>
            <a:r>
              <a:rPr lang="en-US" sz="2000">
                <a:solidFill>
                  <a:schemeClr val="tx1"/>
                </a:solidFill>
                <a:cs typeface="Arial"/>
              </a:rPr>
              <a:t>Tanishka Garg</a:t>
            </a:r>
          </a:p>
        </p:txBody>
      </p:sp>
    </p:spTree>
    <p:extLst>
      <p:ext uri="{BB962C8B-B14F-4D97-AF65-F5344CB8AC3E}">
        <p14:creationId xmlns:p14="http://schemas.microsoft.com/office/powerpoint/2010/main" val="726386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err="1">
                <a:cs typeface="Arial"/>
              </a:rPr>
              <a:t>MLOps</a:t>
            </a:r>
            <a:r>
              <a:rPr lang="en-US">
                <a:cs typeface="Arial"/>
              </a:rPr>
              <a:t> with Databricks</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673948"/>
            <a:ext cx="5062500" cy="3715458"/>
          </a:xfrm>
        </p:spPr>
        <p:txBody>
          <a:bodyPr vert="horz" lIns="91440" tIns="45720" rIns="91440" bIns="45720" rtlCol="0" anchor="t">
            <a:normAutofit/>
          </a:bodyPr>
          <a:lstStyle/>
          <a:p>
            <a:r>
              <a:rPr lang="en-US" sz="1300" err="1">
                <a:solidFill>
                  <a:srgbClr val="1B3139"/>
                </a:solidFill>
                <a:cs typeface="Arial"/>
              </a:rPr>
              <a:t>MLOps</a:t>
            </a:r>
            <a:r>
              <a:rPr lang="en-US" sz="1300">
                <a:solidFill>
                  <a:srgbClr val="1B3139"/>
                </a:solidFill>
                <a:cs typeface="Arial"/>
              </a:rPr>
              <a:t> is a set of processes and automated steps to manage code, data, and models. It combines DevOps, </a:t>
            </a:r>
            <a:r>
              <a:rPr lang="en-US" sz="1300" err="1">
                <a:solidFill>
                  <a:srgbClr val="1B3139"/>
                </a:solidFill>
                <a:cs typeface="Arial"/>
              </a:rPr>
              <a:t>DataOps</a:t>
            </a:r>
            <a:r>
              <a:rPr lang="en-US" sz="1300">
                <a:solidFill>
                  <a:srgbClr val="1B3139"/>
                </a:solidFill>
                <a:cs typeface="Arial"/>
              </a:rPr>
              <a:t>, and </a:t>
            </a:r>
            <a:r>
              <a:rPr lang="en-US" sz="1300" err="1">
                <a:solidFill>
                  <a:srgbClr val="1B3139"/>
                </a:solidFill>
                <a:cs typeface="Arial"/>
              </a:rPr>
              <a:t>ModelOps</a:t>
            </a:r>
            <a:r>
              <a:rPr lang="en-US" sz="1300">
                <a:solidFill>
                  <a:srgbClr val="1B3139"/>
                </a:solidFill>
                <a:cs typeface="Arial"/>
              </a:rPr>
              <a:t>.</a:t>
            </a:r>
          </a:p>
          <a:p>
            <a:pPr marL="0" indent="0">
              <a:buNone/>
            </a:pPr>
            <a:endParaRPr lang="en-US" sz="1300">
              <a:solidFill>
                <a:srgbClr val="1B3139"/>
              </a:solidFill>
              <a:cs typeface="Arial"/>
            </a:endParaRPr>
          </a:p>
          <a:p>
            <a:r>
              <a:rPr lang="en-US" sz="1300">
                <a:solidFill>
                  <a:srgbClr val="1B3139"/>
                </a:solidFill>
                <a:cs typeface="Arial"/>
              </a:rPr>
              <a:t>Databricks recommends creating separate environments for the different stages of ML code and model development with clearly defined transitions between stages. </a:t>
            </a:r>
          </a:p>
          <a:p>
            <a:pPr lvl="1">
              <a:buFont typeface="Courier New" panose="05000000000000000000" pitchFamily="2" charset="2"/>
              <a:buChar char="o"/>
            </a:pPr>
            <a:r>
              <a:rPr lang="en-US" sz="1300">
                <a:solidFill>
                  <a:srgbClr val="1B3139"/>
                </a:solidFill>
                <a:cs typeface="Arial"/>
              </a:rPr>
              <a:t>Development</a:t>
            </a:r>
          </a:p>
          <a:p>
            <a:pPr marL="457200" lvl="1" indent="0">
              <a:buNone/>
            </a:pPr>
            <a:endParaRPr lang="en-US" sz="1300">
              <a:solidFill>
                <a:srgbClr val="1B3139"/>
              </a:solidFill>
              <a:cs typeface="Arial"/>
            </a:endParaRPr>
          </a:p>
          <a:p>
            <a:pPr lvl="1">
              <a:buFont typeface="Courier New" panose="05000000000000000000" pitchFamily="2" charset="2"/>
              <a:buChar char="o"/>
            </a:pPr>
            <a:r>
              <a:rPr lang="en-US" sz="1300">
                <a:solidFill>
                  <a:srgbClr val="1B3139"/>
                </a:solidFill>
                <a:cs typeface="Arial"/>
              </a:rPr>
              <a:t>Staging</a:t>
            </a:r>
          </a:p>
          <a:p>
            <a:pPr marL="457200" lvl="1" indent="0">
              <a:buNone/>
            </a:pPr>
            <a:endParaRPr lang="en-US" sz="1300">
              <a:solidFill>
                <a:srgbClr val="1B3139"/>
              </a:solidFill>
              <a:cs typeface="Arial"/>
            </a:endParaRPr>
          </a:p>
          <a:p>
            <a:pPr lvl="1">
              <a:buFont typeface="Courier New" panose="05000000000000000000" pitchFamily="2" charset="2"/>
              <a:buChar char="o"/>
            </a:pPr>
            <a:r>
              <a:rPr lang="en-US" sz="1300">
                <a:solidFill>
                  <a:srgbClr val="1B3139"/>
                </a:solidFill>
                <a:cs typeface="Arial"/>
              </a:rPr>
              <a:t>Production</a:t>
            </a:r>
          </a:p>
        </p:txBody>
      </p:sp>
      <p:pic>
        <p:nvPicPr>
          <p:cNvPr id="4" name="Picture 3" descr="MLOps lakehouse">
            <a:extLst>
              <a:ext uri="{FF2B5EF4-FFF2-40B4-BE49-F238E27FC236}">
                <a16:creationId xmlns:a16="http://schemas.microsoft.com/office/drawing/2014/main" id="{0A09C71B-B162-8F2C-EB1F-74DC9C3BA55B}"/>
              </a:ext>
            </a:extLst>
          </p:cNvPr>
          <p:cNvPicPr>
            <a:picLocks noChangeAspect="1"/>
          </p:cNvPicPr>
          <p:nvPr/>
        </p:nvPicPr>
        <p:blipFill rotWithShape="1">
          <a:blip r:embed="rId2"/>
          <a:srcRect r="1249" b="311"/>
          <a:stretch/>
        </p:blipFill>
        <p:spPr>
          <a:xfrm>
            <a:off x="6652919" y="1983312"/>
            <a:ext cx="4706254" cy="3013692"/>
          </a:xfrm>
          <a:prstGeom prst="rect">
            <a:avLst/>
          </a:prstGeom>
        </p:spPr>
      </p:pic>
    </p:spTree>
    <p:extLst>
      <p:ext uri="{BB962C8B-B14F-4D97-AF65-F5344CB8AC3E}">
        <p14:creationId xmlns:p14="http://schemas.microsoft.com/office/powerpoint/2010/main" val="3919820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err="1">
                <a:cs typeface="Arial"/>
              </a:rPr>
              <a:t>MLOps</a:t>
            </a:r>
            <a:r>
              <a:rPr lang="en-US">
                <a:cs typeface="Arial"/>
              </a:rPr>
              <a:t> with Databricks</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673948"/>
            <a:ext cx="10597783" cy="3715458"/>
          </a:xfrm>
        </p:spPr>
        <p:txBody>
          <a:bodyPr vert="horz" lIns="91440" tIns="45720" rIns="91440" bIns="45720" rtlCol="0" anchor="t">
            <a:normAutofit lnSpcReduction="10000"/>
          </a:bodyPr>
          <a:lstStyle/>
          <a:p>
            <a:r>
              <a:rPr lang="en-US" sz="1400">
                <a:solidFill>
                  <a:srgbClr val="1B3139"/>
                </a:solidFill>
                <a:cs typeface="Arial"/>
              </a:rPr>
              <a:t>Development Stage</a:t>
            </a:r>
          </a:p>
          <a:p>
            <a:pPr lvl="1">
              <a:buFont typeface="Courier New" panose="05000000000000000000" pitchFamily="2" charset="2"/>
              <a:buChar char="o"/>
            </a:pPr>
            <a:r>
              <a:rPr lang="en-US" sz="1400">
                <a:solidFill>
                  <a:srgbClr val="1B3139"/>
                </a:solidFill>
                <a:ea typeface="+mn-lt"/>
                <a:cs typeface="+mn-lt"/>
              </a:rPr>
              <a:t>The focus of the development stage is experimentation. </a:t>
            </a:r>
          </a:p>
          <a:p>
            <a:pPr lvl="1">
              <a:buFont typeface="Courier New" panose="05000000000000000000" pitchFamily="2" charset="2"/>
              <a:buChar char="o"/>
            </a:pPr>
            <a:r>
              <a:rPr lang="en-US" sz="1400">
                <a:solidFill>
                  <a:srgbClr val="1B3139"/>
                </a:solidFill>
                <a:ea typeface="+mn-lt"/>
                <a:cs typeface="+mn-lt"/>
              </a:rPr>
              <a:t>Data scientists develop features and models and run experiments to optimize model performance. The output of the development process is ML pipeline code that can include feature computation, model training, inference, and monitoring.</a:t>
            </a:r>
            <a:endParaRPr lang="en-US" sz="1400">
              <a:solidFill>
                <a:srgbClr val="1B3139"/>
              </a:solidFill>
              <a:cs typeface="Arial"/>
            </a:endParaRPr>
          </a:p>
          <a:p>
            <a:pPr lvl="1">
              <a:buFont typeface="Courier New" panose="05000000000000000000" pitchFamily="2" charset="2"/>
              <a:buChar char="o"/>
            </a:pPr>
            <a:endParaRPr lang="en-US" sz="1400">
              <a:solidFill>
                <a:srgbClr val="1B3139"/>
              </a:solidFill>
              <a:cs typeface="Arial"/>
            </a:endParaRPr>
          </a:p>
          <a:p>
            <a:r>
              <a:rPr lang="en-US" sz="1400">
                <a:solidFill>
                  <a:srgbClr val="1B3139"/>
                </a:solidFill>
                <a:cs typeface="Arial"/>
              </a:rPr>
              <a:t>Staging Stage</a:t>
            </a:r>
            <a:endParaRPr lang="en-US" sz="1400">
              <a:solidFill>
                <a:srgbClr val="3C3E41"/>
              </a:solidFill>
              <a:cs typeface="Arial"/>
            </a:endParaRPr>
          </a:p>
          <a:p>
            <a:pPr lvl="1">
              <a:buFont typeface="Courier New" panose="05000000000000000000" pitchFamily="2" charset="2"/>
              <a:buChar char="o"/>
            </a:pPr>
            <a:r>
              <a:rPr lang="en-US" sz="1400">
                <a:solidFill>
                  <a:srgbClr val="1B3139"/>
                </a:solidFill>
                <a:cs typeface="Arial"/>
              </a:rPr>
              <a:t>The</a:t>
            </a:r>
            <a:r>
              <a:rPr lang="en-US" sz="1400">
                <a:solidFill>
                  <a:srgbClr val="1B3139"/>
                </a:solidFill>
                <a:ea typeface="+mn-lt"/>
                <a:cs typeface="+mn-lt"/>
              </a:rPr>
              <a:t> focus of this stage is testing the ML pipeline code to ensure it is ready for production. All of the ML pipeline code is tested in this stage, including code for model training as well as feature engineering pipelines, inference code, and so on.</a:t>
            </a:r>
            <a:endParaRPr lang="en-US" sz="1400">
              <a:solidFill>
                <a:srgbClr val="3C3E41"/>
              </a:solidFill>
              <a:ea typeface="+mn-lt"/>
              <a:cs typeface="+mn-lt"/>
            </a:endParaRPr>
          </a:p>
          <a:p>
            <a:pPr lvl="1">
              <a:buFont typeface="Courier New" panose="05000000000000000000" pitchFamily="2" charset="2"/>
              <a:buChar char="o"/>
            </a:pPr>
            <a:r>
              <a:rPr lang="en-US" sz="1400">
                <a:solidFill>
                  <a:srgbClr val="1B3139"/>
                </a:solidFill>
                <a:ea typeface="+mn-lt"/>
                <a:cs typeface="+mn-lt"/>
              </a:rPr>
              <a:t>ML engineers create a CI pipeline to implement the unit and integration tests run in this stage. The output of the staging process is a release branch that triggers the CI/CD system to start the production stage.</a:t>
            </a:r>
            <a:endParaRPr lang="en-US" sz="1400">
              <a:cs typeface="Arial"/>
            </a:endParaRPr>
          </a:p>
          <a:p>
            <a:pPr marL="457200" lvl="1" indent="0">
              <a:buNone/>
            </a:pPr>
            <a:endParaRPr lang="en-US" sz="1400">
              <a:solidFill>
                <a:srgbClr val="1B3139"/>
              </a:solidFill>
              <a:cs typeface="Arial"/>
            </a:endParaRPr>
          </a:p>
          <a:p>
            <a:r>
              <a:rPr lang="en-US" sz="1400">
                <a:solidFill>
                  <a:srgbClr val="1B3139"/>
                </a:solidFill>
                <a:cs typeface="Arial"/>
              </a:rPr>
              <a:t>Production Stage </a:t>
            </a:r>
          </a:p>
          <a:p>
            <a:pPr lvl="1">
              <a:buFont typeface="Courier New" panose="05000000000000000000" pitchFamily="2" charset="2"/>
              <a:buChar char="o"/>
            </a:pPr>
            <a:r>
              <a:rPr lang="en-US" sz="1400">
                <a:solidFill>
                  <a:srgbClr val="1B3139"/>
                </a:solidFill>
                <a:ea typeface="+mn-lt"/>
                <a:cs typeface="+mn-lt"/>
              </a:rPr>
              <a:t>ML engineers own the production environment where ML pipelines are deployed and executed. </a:t>
            </a:r>
          </a:p>
          <a:p>
            <a:pPr lvl="1">
              <a:buFont typeface="Courier New" panose="05000000000000000000" pitchFamily="2" charset="2"/>
              <a:buChar char="o"/>
            </a:pPr>
            <a:r>
              <a:rPr lang="en-US" sz="1400">
                <a:solidFill>
                  <a:srgbClr val="1B3139"/>
                </a:solidFill>
                <a:ea typeface="+mn-lt"/>
                <a:cs typeface="+mn-lt"/>
              </a:rPr>
              <a:t>These pipelines trigger model training, validate and deploy new model versions, publish predictions to downstream tables or applications, and monitor the entire process to avoid performance degradation and instability.</a:t>
            </a:r>
            <a:endParaRPr lang="en-US" sz="1400">
              <a:solidFill>
                <a:srgbClr val="1B3139"/>
              </a:solidFill>
              <a:cs typeface="Arial"/>
            </a:endParaRPr>
          </a:p>
        </p:txBody>
      </p:sp>
    </p:spTree>
    <p:extLst>
      <p:ext uri="{BB962C8B-B14F-4D97-AF65-F5344CB8AC3E}">
        <p14:creationId xmlns:p14="http://schemas.microsoft.com/office/powerpoint/2010/main" val="406676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AAEB-7913-275B-CACC-B8B9F17F3B68}"/>
              </a:ext>
            </a:extLst>
          </p:cNvPr>
          <p:cNvSpPr>
            <a:spLocks noGrp="1"/>
          </p:cNvSpPr>
          <p:nvPr>
            <p:ph type="title"/>
          </p:nvPr>
        </p:nvSpPr>
        <p:spPr/>
        <p:txBody>
          <a:bodyPr/>
          <a:lstStyle/>
          <a:p>
            <a:r>
              <a:rPr lang="en-GB">
                <a:cs typeface="Arial"/>
              </a:rPr>
              <a:t>Why implement </a:t>
            </a:r>
            <a:r>
              <a:rPr lang="en-GB" err="1">
                <a:cs typeface="Arial"/>
              </a:rPr>
              <a:t>MLOps</a:t>
            </a:r>
            <a:r>
              <a:rPr lang="en-GB">
                <a:cs typeface="Arial"/>
              </a:rPr>
              <a:t> with Databricks?</a:t>
            </a:r>
            <a:br>
              <a:rPr lang="en-GB">
                <a:cs typeface="Arial"/>
              </a:rPr>
            </a:br>
            <a:endParaRPr lang="en-GB"/>
          </a:p>
        </p:txBody>
      </p:sp>
      <p:sp>
        <p:nvSpPr>
          <p:cNvPr id="3" name="Text Placeholder 2">
            <a:extLst>
              <a:ext uri="{FF2B5EF4-FFF2-40B4-BE49-F238E27FC236}">
                <a16:creationId xmlns:a16="http://schemas.microsoft.com/office/drawing/2014/main" id="{EB8EC1FB-2833-C816-7994-DC995AC85792}"/>
              </a:ext>
            </a:extLst>
          </p:cNvPr>
          <p:cNvSpPr>
            <a:spLocks noGrp="1"/>
          </p:cNvSpPr>
          <p:nvPr>
            <p:ph type="body" sz="quarter" idx="11"/>
          </p:nvPr>
        </p:nvSpPr>
        <p:spPr>
          <a:xfrm>
            <a:off x="838404" y="1888722"/>
            <a:ext cx="10293016" cy="3952240"/>
          </a:xfrm>
        </p:spPr>
        <p:txBody>
          <a:bodyPr vert="horz" lIns="91440" tIns="45720" rIns="91440" bIns="45720" rtlCol="0" anchor="t">
            <a:normAutofit/>
          </a:bodyPr>
          <a:lstStyle/>
          <a:p>
            <a:r>
              <a:rPr lang="en-GB" sz="1400" dirty="0">
                <a:cs typeface="Arial"/>
              </a:rPr>
              <a:t>A unified platform</a:t>
            </a:r>
          </a:p>
          <a:p>
            <a:r>
              <a:rPr lang="en-GB" sz="1400" dirty="0" err="1">
                <a:cs typeface="Arial"/>
              </a:rPr>
              <a:t>Scalibilty</a:t>
            </a:r>
            <a:r>
              <a:rPr lang="en-GB" sz="1400" dirty="0">
                <a:cs typeface="Arial"/>
              </a:rPr>
              <a:t> and performance</a:t>
            </a:r>
          </a:p>
          <a:p>
            <a:r>
              <a:rPr lang="en-GB" sz="1400" dirty="0" err="1">
                <a:cs typeface="Arial"/>
              </a:rPr>
              <a:t>MLflow</a:t>
            </a:r>
            <a:r>
              <a:rPr lang="en-GB" sz="1400" dirty="0">
                <a:cs typeface="Arial"/>
              </a:rPr>
              <a:t> Integration</a:t>
            </a:r>
          </a:p>
          <a:p>
            <a:r>
              <a:rPr lang="en-GB" sz="1400" dirty="0">
                <a:cs typeface="Arial"/>
              </a:rPr>
              <a:t>Simplified ML workflow</a:t>
            </a:r>
          </a:p>
          <a:p>
            <a:r>
              <a:rPr lang="en-GB" sz="1400" dirty="0">
                <a:cs typeface="Arial"/>
              </a:rPr>
              <a:t>Automated deployment</a:t>
            </a:r>
          </a:p>
          <a:p>
            <a:r>
              <a:rPr lang="en-GB" sz="1400" dirty="0">
                <a:cs typeface="Arial"/>
              </a:rPr>
              <a:t>Improved Model Training</a:t>
            </a:r>
          </a:p>
          <a:p>
            <a:endParaRPr lang="en-GB" sz="1400">
              <a:cs typeface="Arial"/>
            </a:endParaRPr>
          </a:p>
        </p:txBody>
      </p:sp>
    </p:spTree>
    <p:extLst>
      <p:ext uri="{BB962C8B-B14F-4D97-AF65-F5344CB8AC3E}">
        <p14:creationId xmlns:p14="http://schemas.microsoft.com/office/powerpoint/2010/main" val="54745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a:cs typeface="Arial"/>
              </a:rPr>
              <a:t>Components of </a:t>
            </a:r>
            <a:r>
              <a:rPr lang="en-US" err="1">
                <a:cs typeface="Arial"/>
              </a:rPr>
              <a:t>MLOps</a:t>
            </a:r>
            <a:r>
              <a:rPr lang="en-US">
                <a:cs typeface="Arial"/>
              </a:rPr>
              <a:t> with Databricks</a:t>
            </a:r>
            <a:endParaRPr lang="en-US"/>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r>
              <a:rPr lang="en-US">
                <a:cs typeface="Arial"/>
              </a:rPr>
              <a:t>04</a:t>
            </a:r>
            <a:endParaRPr lang="en-US"/>
          </a:p>
        </p:txBody>
      </p:sp>
    </p:spTree>
    <p:extLst>
      <p:ext uri="{BB962C8B-B14F-4D97-AF65-F5344CB8AC3E}">
        <p14:creationId xmlns:p14="http://schemas.microsoft.com/office/powerpoint/2010/main" val="177341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What are the components of MLOps?</a:t>
            </a:r>
            <a:endParaRPr lang="en-US"/>
          </a:p>
        </p:txBody>
      </p:sp>
      <p:pic>
        <p:nvPicPr>
          <p:cNvPr id="4" name="Picture 3" descr="A diagram of a data processing process&#10;&#10;Description automatically generated">
            <a:extLst>
              <a:ext uri="{FF2B5EF4-FFF2-40B4-BE49-F238E27FC236}">
                <a16:creationId xmlns:a16="http://schemas.microsoft.com/office/drawing/2014/main" id="{E98FE10C-167E-5C41-1849-B502560720E5}"/>
              </a:ext>
            </a:extLst>
          </p:cNvPr>
          <p:cNvPicPr>
            <a:picLocks noChangeAspect="1"/>
          </p:cNvPicPr>
          <p:nvPr/>
        </p:nvPicPr>
        <p:blipFill rotWithShape="1">
          <a:blip r:embed="rId2"/>
          <a:srcRect r="-110" b="1133"/>
          <a:stretch/>
        </p:blipFill>
        <p:spPr>
          <a:xfrm>
            <a:off x="1495779" y="1991290"/>
            <a:ext cx="8814755" cy="3374050"/>
          </a:xfrm>
          <a:prstGeom prst="rect">
            <a:avLst/>
          </a:prstGeom>
        </p:spPr>
      </p:pic>
    </p:spTree>
    <p:extLst>
      <p:ext uri="{BB962C8B-B14F-4D97-AF65-F5344CB8AC3E}">
        <p14:creationId xmlns:p14="http://schemas.microsoft.com/office/powerpoint/2010/main" val="90265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Exploratory Data Analysis - EDA</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10368277" cy="3988272"/>
          </a:xfrm>
        </p:spPr>
        <p:txBody>
          <a:bodyPr vert="horz" lIns="91440" tIns="45720" rIns="91440" bIns="45720" rtlCol="0" anchor="t">
            <a:normAutofit/>
          </a:bodyPr>
          <a:lstStyle/>
          <a:p>
            <a:r>
              <a:rPr lang="en-US" sz="1500">
                <a:solidFill>
                  <a:srgbClr val="1B3139"/>
                </a:solidFill>
                <a:cs typeface="Arial"/>
              </a:rPr>
              <a:t>Exploratory data analysis (EDA) includes methods for exploring data sets to summarize their main characteristics and identify any problems with the data.</a:t>
            </a:r>
          </a:p>
          <a:p>
            <a:r>
              <a:rPr lang="en-US" sz="1500">
                <a:solidFill>
                  <a:srgbClr val="1B3139"/>
                </a:solidFill>
                <a:cs typeface="Arial"/>
              </a:rPr>
              <a:t>EDA can also influence which algorithms you choose to apply for training ML models.</a:t>
            </a:r>
          </a:p>
          <a:p>
            <a:r>
              <a:rPr lang="en-US" sz="1500">
                <a:solidFill>
                  <a:srgbClr val="1B3139"/>
                </a:solidFill>
                <a:cs typeface="Arial"/>
              </a:rPr>
              <a:t>Databricks has built-in analysis and visualization tools in both Databricks SQL and in Databricks Runtime. </a:t>
            </a:r>
          </a:p>
          <a:p>
            <a:endParaRPr lang="en-US" sz="1500">
              <a:solidFill>
                <a:srgbClr val="1B3139"/>
              </a:solidFill>
              <a:cs typeface="Arial"/>
            </a:endParaRPr>
          </a:p>
        </p:txBody>
      </p:sp>
    </p:spTree>
    <p:extLst>
      <p:ext uri="{BB962C8B-B14F-4D97-AF65-F5344CB8AC3E}">
        <p14:creationId xmlns:p14="http://schemas.microsoft.com/office/powerpoint/2010/main" val="987928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Data Preparations and Feature Engineering</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10368277" cy="3988272"/>
          </a:xfrm>
        </p:spPr>
        <p:txBody>
          <a:bodyPr vert="horz" lIns="91440" tIns="45720" rIns="91440" bIns="45720" rtlCol="0" anchor="t">
            <a:normAutofit/>
          </a:bodyPr>
          <a:lstStyle/>
          <a:p>
            <a:r>
              <a:rPr lang="en-US" sz="1400">
                <a:solidFill>
                  <a:srgbClr val="1B3139"/>
                </a:solidFill>
                <a:cs typeface="Arial"/>
              </a:rPr>
              <a:t>Data preparation:</a:t>
            </a:r>
          </a:p>
          <a:p>
            <a:pPr lvl="1">
              <a:buFont typeface="Courier New" panose="05000000000000000000" pitchFamily="2" charset="2"/>
              <a:buChar char="o"/>
            </a:pPr>
            <a:r>
              <a:rPr lang="en-US" sz="1400">
                <a:solidFill>
                  <a:srgbClr val="1B3139"/>
                </a:solidFill>
                <a:cs typeface="Arial"/>
              </a:rPr>
              <a:t>Cleaning and formatting data: This includes tasks such as handling missing values or outliers, ensuring data is in the correct format, and removing unneeded columns.</a:t>
            </a:r>
            <a:endParaRPr lang="en-US" sz="1400">
              <a:cs typeface="Arial"/>
            </a:endParaRPr>
          </a:p>
          <a:p>
            <a:pPr lvl="1">
              <a:buFont typeface="Courier New" panose="05000000000000000000" pitchFamily="2" charset="2"/>
              <a:buChar char="o"/>
            </a:pPr>
            <a:r>
              <a:rPr lang="en-US" sz="1400">
                <a:solidFill>
                  <a:srgbClr val="1B3139"/>
                </a:solidFill>
                <a:cs typeface="Arial"/>
              </a:rPr>
              <a:t>Preprocessing data: This includes tasks like numerical transformations, aggregating data, encoding text or image data, and creating new features.</a:t>
            </a:r>
            <a:endParaRPr lang="en-US" sz="1400">
              <a:cs typeface="Arial"/>
            </a:endParaRPr>
          </a:p>
          <a:p>
            <a:pPr lvl="1">
              <a:buFont typeface="Courier New" panose="05000000000000000000" pitchFamily="2" charset="2"/>
              <a:buChar char="o"/>
            </a:pPr>
            <a:r>
              <a:rPr lang="en-US" sz="1400">
                <a:solidFill>
                  <a:srgbClr val="1B3139"/>
                </a:solidFill>
                <a:cs typeface="Arial"/>
              </a:rPr>
              <a:t>Combining data: This includes tasks like joining tables or merging datasets.</a:t>
            </a:r>
            <a:endParaRPr lang="en-US" sz="1400">
              <a:cs typeface="Arial"/>
            </a:endParaRPr>
          </a:p>
          <a:p>
            <a:pPr lvl="1">
              <a:buFont typeface="Courier New" panose="05000000000000000000" pitchFamily="2" charset="2"/>
              <a:buChar char="o"/>
            </a:pPr>
            <a:r>
              <a:rPr lang="en-US" sz="1400">
                <a:solidFill>
                  <a:srgbClr val="1B3139"/>
                </a:solidFill>
                <a:cs typeface="Arial"/>
              </a:rPr>
              <a:t>Storing the data: For  storing the data we use Delta Lake, as </a:t>
            </a:r>
            <a:r>
              <a:rPr lang="en-US" sz="1400">
                <a:solidFill>
                  <a:srgbClr val="1B3139"/>
                </a:solidFill>
                <a:ea typeface="+mn-lt"/>
                <a:cs typeface="+mn-lt"/>
              </a:rPr>
              <a:t>Delta Lake is the optimized storage layer that provides the foundation for tables in a lakehouse on Databricks. Delta Lake is </a:t>
            </a:r>
            <a:r>
              <a:rPr lang="en-US" sz="1400">
                <a:solidFill>
                  <a:srgbClr val="2272B4"/>
                </a:solidFill>
                <a:ea typeface="+mn-lt"/>
                <a:cs typeface="+mn-lt"/>
                <a:hlinkClick r:id="rId2"/>
              </a:rPr>
              <a:t>open source software</a:t>
            </a:r>
            <a:r>
              <a:rPr lang="en-US" sz="1400">
                <a:solidFill>
                  <a:srgbClr val="1B3139"/>
                </a:solidFill>
                <a:ea typeface="+mn-lt"/>
                <a:cs typeface="+mn-lt"/>
              </a:rPr>
              <a:t> that extends Parquet data files with a file-based transaction log for </a:t>
            </a:r>
            <a:r>
              <a:rPr lang="en-US" sz="1400">
                <a:solidFill>
                  <a:srgbClr val="2272B4"/>
                </a:solidFill>
                <a:ea typeface="+mn-lt"/>
                <a:cs typeface="+mn-lt"/>
                <a:hlinkClick r:id="rId3"/>
              </a:rPr>
              <a:t>ACID transactions</a:t>
            </a:r>
            <a:r>
              <a:rPr lang="en-US" sz="1400">
                <a:solidFill>
                  <a:srgbClr val="1B3139"/>
                </a:solidFill>
                <a:ea typeface="+mn-lt"/>
                <a:cs typeface="+mn-lt"/>
              </a:rPr>
              <a:t> and scalable metadata handling.</a:t>
            </a:r>
            <a:endParaRPr lang="en-US" sz="1400">
              <a:solidFill>
                <a:srgbClr val="1B3139"/>
              </a:solidFill>
              <a:cs typeface="Arial"/>
            </a:endParaRPr>
          </a:p>
          <a:p>
            <a:pPr marL="457200" lvl="1" indent="0">
              <a:buNone/>
            </a:pPr>
            <a:endParaRPr lang="en-US" sz="1400">
              <a:solidFill>
                <a:srgbClr val="1B3139"/>
              </a:solidFill>
              <a:cs typeface="Arial"/>
            </a:endParaRPr>
          </a:p>
          <a:p>
            <a:pPr>
              <a:buClr>
                <a:srgbClr val="D6001C"/>
              </a:buClr>
            </a:pPr>
            <a:r>
              <a:rPr lang="en-US" sz="1400">
                <a:solidFill>
                  <a:srgbClr val="1B3139"/>
                </a:solidFill>
                <a:cs typeface="Arial"/>
              </a:rPr>
              <a:t>Feature Engineering</a:t>
            </a:r>
          </a:p>
          <a:p>
            <a:pPr lvl="1">
              <a:buFont typeface="Courier New" panose="05000000000000000000" pitchFamily="2" charset="2"/>
              <a:buChar char="o"/>
            </a:pPr>
            <a:r>
              <a:rPr lang="en-US" sz="1400">
                <a:solidFill>
                  <a:srgbClr val="1B3139"/>
                </a:solidFill>
                <a:cs typeface="Arial"/>
              </a:rPr>
              <a:t>It</a:t>
            </a:r>
            <a:r>
              <a:rPr lang="en-US" sz="1400">
                <a:solidFill>
                  <a:srgbClr val="1B3139"/>
                </a:solidFill>
                <a:ea typeface="+mn-lt"/>
                <a:cs typeface="+mn-lt"/>
              </a:rPr>
              <a:t> is the process of converting raw data into features that can be used to develop machine learning models.</a:t>
            </a:r>
          </a:p>
          <a:p>
            <a:pPr lvl="1">
              <a:buFont typeface="Courier New" panose="05000000000000000000" pitchFamily="2" charset="2"/>
              <a:buChar char="o"/>
            </a:pPr>
            <a:r>
              <a:rPr lang="en-US" sz="1400">
                <a:solidFill>
                  <a:srgbClr val="1B3139"/>
                </a:solidFill>
                <a:ea typeface="+mn-lt"/>
                <a:cs typeface="+mn-lt"/>
              </a:rPr>
              <a:t>For ML applications, </a:t>
            </a:r>
            <a:r>
              <a:rPr lang="en-US" sz="1400">
                <a:solidFill>
                  <a:srgbClr val="2272B4"/>
                </a:solidFill>
                <a:ea typeface="+mn-lt"/>
                <a:cs typeface="+mn-lt"/>
                <a:hlinkClick r:id="rId4"/>
              </a:rPr>
              <a:t>Databricks Feature Store</a:t>
            </a:r>
            <a:r>
              <a:rPr lang="en-US" sz="1400">
                <a:solidFill>
                  <a:srgbClr val="1B3139"/>
                </a:solidFill>
                <a:ea typeface="+mn-lt"/>
                <a:cs typeface="+mn-lt"/>
              </a:rPr>
              <a:t> helps your team discover and re-use features, track feature lineage, and publish features to online stores for real-time serving and automatic lookup.</a:t>
            </a:r>
            <a:endParaRPr lang="en-US" sz="1400">
              <a:solidFill>
                <a:srgbClr val="1B3139"/>
              </a:solidFill>
              <a:cs typeface="Arial"/>
            </a:endParaRPr>
          </a:p>
          <a:p>
            <a:pPr lvl="1">
              <a:buFont typeface="Courier New" panose="05000000000000000000" pitchFamily="2" charset="2"/>
              <a:buChar char="o"/>
            </a:pPr>
            <a:endParaRPr lang="en-US" sz="1400">
              <a:solidFill>
                <a:srgbClr val="1B3139"/>
              </a:solidFill>
              <a:cs typeface="Arial"/>
            </a:endParaRPr>
          </a:p>
          <a:p>
            <a:pPr lvl="1">
              <a:buFont typeface="Courier New" panose="05000000000000000000" pitchFamily="2" charset="2"/>
              <a:buChar char="o"/>
            </a:pPr>
            <a:endParaRPr lang="en-US" sz="1400">
              <a:solidFill>
                <a:srgbClr val="1B3139"/>
              </a:solidFill>
              <a:cs typeface="Arial"/>
            </a:endParaRPr>
          </a:p>
        </p:txBody>
      </p:sp>
    </p:spTree>
    <p:extLst>
      <p:ext uri="{BB962C8B-B14F-4D97-AF65-F5344CB8AC3E}">
        <p14:creationId xmlns:p14="http://schemas.microsoft.com/office/powerpoint/2010/main" val="26777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Model Training and Tuning</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10368277" cy="3988272"/>
          </a:xfrm>
        </p:spPr>
        <p:txBody>
          <a:bodyPr vert="horz" lIns="91440" tIns="45720" rIns="91440" bIns="45720" rtlCol="0" anchor="t">
            <a:normAutofit/>
          </a:bodyPr>
          <a:lstStyle/>
          <a:p>
            <a:r>
              <a:rPr lang="en-GB" sz="1400"/>
              <a:t>Once you’re done with feature engineering, the next step is to train and tune your model and select the right algorithm or architecture so that your model can achieve the desired accuracy.</a:t>
            </a:r>
            <a:endParaRPr lang="en-GB" sz="1400">
              <a:cs typeface="Arial"/>
            </a:endParaRPr>
          </a:p>
          <a:p>
            <a:pPr marL="0" indent="0">
              <a:buNone/>
            </a:pPr>
            <a:endParaRPr lang="en-GB" sz="1400">
              <a:solidFill>
                <a:srgbClr val="3C3E41"/>
              </a:solidFill>
              <a:cs typeface="Arial"/>
            </a:endParaRPr>
          </a:p>
          <a:p>
            <a:r>
              <a:rPr lang="en-GB" sz="1400">
                <a:solidFill>
                  <a:srgbClr val="3C3E41"/>
                </a:solidFill>
                <a:cs typeface="Arial"/>
              </a:rPr>
              <a:t>Use popular open source libraries such as scikit-learn and </a:t>
            </a:r>
            <a:r>
              <a:rPr lang="en-GB" sz="1400" err="1">
                <a:solidFill>
                  <a:srgbClr val="3C3E41"/>
                </a:solidFill>
                <a:cs typeface="Arial"/>
              </a:rPr>
              <a:t>hyperopt</a:t>
            </a:r>
            <a:r>
              <a:rPr lang="en-GB" sz="1400">
                <a:solidFill>
                  <a:srgbClr val="3C3E41"/>
                </a:solidFill>
                <a:cs typeface="Arial"/>
              </a:rPr>
              <a:t> to train and improve model performance. </a:t>
            </a:r>
          </a:p>
          <a:p>
            <a:pPr marL="0" indent="0">
              <a:buNone/>
            </a:pPr>
            <a:endParaRPr lang="en-GB" sz="1400">
              <a:solidFill>
                <a:srgbClr val="3C3E41"/>
              </a:solidFill>
              <a:cs typeface="Arial"/>
            </a:endParaRPr>
          </a:p>
          <a:p>
            <a:r>
              <a:rPr lang="en-GB" sz="1400">
                <a:solidFill>
                  <a:srgbClr val="3C3E41"/>
                </a:solidFill>
                <a:cs typeface="Arial"/>
              </a:rPr>
              <a:t>As a simpler alternative, use automated machine learning tools such as </a:t>
            </a:r>
            <a:r>
              <a:rPr lang="en-GB" sz="1400" err="1">
                <a:solidFill>
                  <a:srgbClr val="3C3E41"/>
                </a:solidFill>
                <a:cs typeface="Arial"/>
              </a:rPr>
              <a:t>AutoML</a:t>
            </a:r>
            <a:r>
              <a:rPr lang="en-GB" sz="1400">
                <a:solidFill>
                  <a:srgbClr val="3C3E41"/>
                </a:solidFill>
                <a:cs typeface="Arial"/>
              </a:rPr>
              <a:t> to automatically perform trial runs and create reviewable and deployable code.</a:t>
            </a:r>
          </a:p>
        </p:txBody>
      </p:sp>
    </p:spTree>
    <p:extLst>
      <p:ext uri="{BB962C8B-B14F-4D97-AF65-F5344CB8AC3E}">
        <p14:creationId xmlns:p14="http://schemas.microsoft.com/office/powerpoint/2010/main" val="2490546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Model serving and deployment</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10368277" cy="3988272"/>
          </a:xfrm>
        </p:spPr>
        <p:txBody>
          <a:bodyPr vert="horz" lIns="91440" tIns="45720" rIns="91440" bIns="45720" rtlCol="0" anchor="t">
            <a:normAutofit/>
          </a:bodyPr>
          <a:lstStyle/>
          <a:p>
            <a:r>
              <a:rPr lang="en-US" sz="1500">
                <a:solidFill>
                  <a:srgbClr val="1B3139"/>
                </a:solidFill>
                <a:ea typeface="+mn-lt"/>
                <a:cs typeface="+mn-lt"/>
              </a:rPr>
              <a:t>Databricks Model Serving provides a unified interface to deploy, govern, and query AI models. </a:t>
            </a:r>
            <a:endParaRPr lang="en-US"/>
          </a:p>
          <a:p>
            <a:endParaRPr lang="en-US" sz="1500">
              <a:solidFill>
                <a:srgbClr val="1B3139"/>
              </a:solidFill>
              <a:ea typeface="+mn-lt"/>
              <a:cs typeface="+mn-lt"/>
            </a:endParaRPr>
          </a:p>
          <a:p>
            <a:r>
              <a:rPr lang="en-US" sz="1500">
                <a:solidFill>
                  <a:srgbClr val="1B3139"/>
                </a:solidFill>
                <a:ea typeface="+mn-lt"/>
                <a:cs typeface="+mn-lt"/>
              </a:rPr>
              <a:t>Each model you serve is available as a REST API that you can integrate into your web or client application.</a:t>
            </a:r>
            <a:endParaRPr lang="en-US"/>
          </a:p>
          <a:p>
            <a:endParaRPr lang="en-US" sz="1500">
              <a:solidFill>
                <a:srgbClr val="1B3139"/>
              </a:solidFill>
              <a:ea typeface="+mn-lt"/>
              <a:cs typeface="+mn-lt"/>
            </a:endParaRPr>
          </a:p>
          <a:p>
            <a:r>
              <a:rPr lang="en-US" sz="1500">
                <a:solidFill>
                  <a:srgbClr val="1B3139"/>
                </a:solidFill>
                <a:ea typeface="+mn-lt"/>
                <a:cs typeface="+mn-lt"/>
              </a:rPr>
              <a:t>Why use Model serving?</a:t>
            </a:r>
          </a:p>
          <a:p>
            <a:pPr lvl="1">
              <a:buFont typeface="Courier New" panose="05000000000000000000" pitchFamily="2" charset="2"/>
              <a:buChar char="o"/>
            </a:pPr>
            <a:r>
              <a:rPr lang="en-US" sz="1500">
                <a:solidFill>
                  <a:srgbClr val="1B3139"/>
                </a:solidFill>
                <a:ea typeface="+mn-lt"/>
                <a:cs typeface="+mn-lt"/>
              </a:rPr>
              <a:t>Deploy and query any models</a:t>
            </a:r>
          </a:p>
          <a:p>
            <a:pPr lvl="1">
              <a:buFont typeface="Courier New" panose="05000000000000000000" pitchFamily="2" charset="2"/>
              <a:buChar char="o"/>
            </a:pPr>
            <a:r>
              <a:rPr lang="en-US" sz="1500">
                <a:solidFill>
                  <a:srgbClr val="1B3139"/>
                </a:solidFill>
                <a:ea typeface="+mn-lt"/>
                <a:cs typeface="+mn-lt"/>
              </a:rPr>
              <a:t>Securely customize models with your private data</a:t>
            </a:r>
          </a:p>
          <a:p>
            <a:pPr lvl="1">
              <a:buFont typeface="Courier New" panose="05000000000000000000" pitchFamily="2" charset="2"/>
              <a:buChar char="o"/>
            </a:pPr>
            <a:r>
              <a:rPr lang="en-US" sz="1500">
                <a:solidFill>
                  <a:srgbClr val="1B3139"/>
                </a:solidFill>
                <a:ea typeface="+mn-lt"/>
                <a:cs typeface="+mn-lt"/>
              </a:rPr>
              <a:t>Govern and monitor models</a:t>
            </a:r>
          </a:p>
          <a:p>
            <a:pPr lvl="1">
              <a:buFont typeface="Courier New" panose="05000000000000000000" pitchFamily="2" charset="2"/>
              <a:buChar char="o"/>
            </a:pPr>
            <a:r>
              <a:rPr lang="en-US" sz="1500">
                <a:solidFill>
                  <a:srgbClr val="1B3139"/>
                </a:solidFill>
                <a:ea typeface="+mn-lt"/>
                <a:cs typeface="+mn-lt"/>
              </a:rPr>
              <a:t>Reduce cost with optimized inference and fast scaling</a:t>
            </a:r>
          </a:p>
          <a:p>
            <a:pPr lvl="1">
              <a:buFont typeface="Courier New" panose="05000000000000000000" pitchFamily="2" charset="2"/>
              <a:buChar char="o"/>
            </a:pPr>
            <a:r>
              <a:rPr lang="en-US" sz="1500">
                <a:solidFill>
                  <a:srgbClr val="1B3139"/>
                </a:solidFill>
                <a:ea typeface="+mn-lt"/>
                <a:cs typeface="+mn-lt"/>
              </a:rPr>
              <a:t>Bring reliability and security to Modell serving</a:t>
            </a:r>
          </a:p>
          <a:p>
            <a:pPr lvl="1">
              <a:buFont typeface="Courier New" panose="05000000000000000000" pitchFamily="2" charset="2"/>
              <a:buChar char="o"/>
            </a:pPr>
            <a:endParaRPr lang="en-US" sz="1500">
              <a:solidFill>
                <a:srgbClr val="1B3139"/>
              </a:solidFill>
              <a:ea typeface="+mn-lt"/>
              <a:cs typeface="+mn-lt"/>
            </a:endParaRPr>
          </a:p>
        </p:txBody>
      </p:sp>
    </p:spTree>
    <p:extLst>
      <p:ext uri="{BB962C8B-B14F-4D97-AF65-F5344CB8AC3E}">
        <p14:creationId xmlns:p14="http://schemas.microsoft.com/office/powerpoint/2010/main" val="3873549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a:cs typeface="Arial"/>
              </a:rPr>
              <a:t>DEMO</a:t>
            </a:r>
            <a:endParaRPr lang="en-US"/>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r>
              <a:rPr lang="en-US">
                <a:cs typeface="Arial"/>
              </a:rPr>
              <a:t>05</a:t>
            </a:r>
            <a:endParaRPr lang="en-US"/>
          </a:p>
        </p:txBody>
      </p:sp>
    </p:spTree>
    <p:extLst>
      <p:ext uri="{BB962C8B-B14F-4D97-AF65-F5344CB8AC3E}">
        <p14:creationId xmlns:p14="http://schemas.microsoft.com/office/powerpoint/2010/main" val="203614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E34B8C-4619-40CA-B5C0-792B779E6AB2}"/>
              </a:ext>
            </a:extLst>
          </p:cNvPr>
          <p:cNvSpPr/>
          <p:nvPr/>
        </p:nvSpPr>
        <p:spPr>
          <a:xfrm>
            <a:off x="855451" y="1039028"/>
            <a:ext cx="6961977" cy="307777"/>
          </a:xfrm>
          <a:prstGeom prst="rect">
            <a:avLst/>
          </a:prstGeom>
        </p:spPr>
        <p:txBody>
          <a:bodyPr wrap="square">
            <a:spAutoFit/>
          </a:bodyPr>
          <a:lstStyle/>
          <a:p>
            <a:r>
              <a:rPr lang="en-US" sz="1400">
                <a:solidFill>
                  <a:schemeClr val="bg2"/>
                </a:solidFill>
              </a:rPr>
              <a:t>Lack of etiquette and manners is a huge turn off.</a:t>
            </a:r>
            <a:r>
              <a:rPr lang="en-US" sz="1400">
                <a:solidFill>
                  <a:schemeClr val="tx1">
                    <a:lumMod val="65000"/>
                  </a:schemeClr>
                </a:solidFill>
              </a:rPr>
              <a:t> </a:t>
            </a:r>
          </a:p>
        </p:txBody>
      </p:sp>
      <p:sp>
        <p:nvSpPr>
          <p:cNvPr id="6" name="Title 1">
            <a:extLst>
              <a:ext uri="{FF2B5EF4-FFF2-40B4-BE49-F238E27FC236}">
                <a16:creationId xmlns:a16="http://schemas.microsoft.com/office/drawing/2014/main" id="{D9D32848-B93C-4026-A513-8A4F0744B685}"/>
              </a:ext>
            </a:extLst>
          </p:cNvPr>
          <p:cNvSpPr txBox="1">
            <a:spLocks/>
          </p:cNvSpPr>
          <p:nvPr/>
        </p:nvSpPr>
        <p:spPr>
          <a:xfrm>
            <a:off x="838199" y="457202"/>
            <a:ext cx="10293015" cy="538696"/>
          </a:xfrm>
          <a:prstGeom prst="rect">
            <a:avLst/>
          </a:prstGeom>
        </p:spPr>
        <p:txBody>
          <a:bodyPr/>
          <a:lstStyle>
            <a:lvl1pPr algn="l" defTabSz="914400" rtl="0" eaLnBrk="1" latinLnBrk="0" hangingPunct="1">
              <a:lnSpc>
                <a:spcPct val="90000"/>
              </a:lnSpc>
              <a:spcBef>
                <a:spcPct val="0"/>
              </a:spcBef>
              <a:buNone/>
              <a:defRPr sz="4000" b="1"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KnolX Etiquettes</a:t>
            </a:r>
            <a:endParaRPr lang="en-US"/>
          </a:p>
        </p:txBody>
      </p:sp>
      <p:sp>
        <p:nvSpPr>
          <p:cNvPr id="7" name="Text Placeholder 1">
            <a:extLst>
              <a:ext uri="{FF2B5EF4-FFF2-40B4-BE49-F238E27FC236}">
                <a16:creationId xmlns:a16="http://schemas.microsoft.com/office/drawing/2014/main" id="{95558704-037F-4FEA-AEEC-B05917B8050E}"/>
              </a:ext>
            </a:extLst>
          </p:cNvPr>
          <p:cNvSpPr txBox="1">
            <a:spLocks/>
          </p:cNvSpPr>
          <p:nvPr/>
        </p:nvSpPr>
        <p:spPr>
          <a:xfrm>
            <a:off x="849099" y="1565138"/>
            <a:ext cx="1747456"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Punctuality</a:t>
            </a:r>
            <a:endParaRPr lang="en-US" b="1"/>
          </a:p>
        </p:txBody>
      </p:sp>
      <p:sp>
        <p:nvSpPr>
          <p:cNvPr id="8" name="Rectangle 7">
            <a:extLst>
              <a:ext uri="{FF2B5EF4-FFF2-40B4-BE49-F238E27FC236}">
                <a16:creationId xmlns:a16="http://schemas.microsoft.com/office/drawing/2014/main" id="{ABE34B8C-4619-40CA-B5C0-792B779E6AB2}"/>
              </a:ext>
            </a:extLst>
          </p:cNvPr>
          <p:cNvSpPr/>
          <p:nvPr/>
        </p:nvSpPr>
        <p:spPr>
          <a:xfrm>
            <a:off x="1068238" y="1834246"/>
            <a:ext cx="5970918" cy="579646"/>
          </a:xfrm>
          <a:prstGeom prst="rect">
            <a:avLst/>
          </a:prstGeom>
        </p:spPr>
        <p:txBody>
          <a:bodyPr wrap="square">
            <a:spAutoFit/>
          </a:bodyPr>
          <a:lstStyle/>
          <a:p>
            <a:pPr>
              <a:lnSpc>
                <a:spcPts val="1900"/>
              </a:lnSpc>
              <a:spcAft>
                <a:spcPts val="500"/>
              </a:spcAft>
            </a:pPr>
            <a:r>
              <a:rPr lang="en-US" sz="1400">
                <a:solidFill>
                  <a:schemeClr val="bg2"/>
                </a:solidFill>
              </a:rPr>
              <a:t>Join the session 5 minutes prior to the session start time. We start on time and conclude on time!</a:t>
            </a:r>
          </a:p>
        </p:txBody>
      </p:sp>
      <p:sp>
        <p:nvSpPr>
          <p:cNvPr id="9" name="Text Placeholder 1">
            <a:extLst>
              <a:ext uri="{FF2B5EF4-FFF2-40B4-BE49-F238E27FC236}">
                <a16:creationId xmlns:a16="http://schemas.microsoft.com/office/drawing/2014/main" id="{95558704-037F-4FEA-AEEC-B05917B8050E}"/>
              </a:ext>
            </a:extLst>
          </p:cNvPr>
          <p:cNvSpPr txBox="1">
            <a:spLocks/>
          </p:cNvSpPr>
          <p:nvPr/>
        </p:nvSpPr>
        <p:spPr>
          <a:xfrm>
            <a:off x="849099" y="2689423"/>
            <a:ext cx="1747456"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Feedback</a:t>
            </a:r>
            <a:endParaRPr lang="en-US" b="1"/>
          </a:p>
        </p:txBody>
      </p:sp>
      <p:sp>
        <p:nvSpPr>
          <p:cNvPr id="10" name="Rectangle 9">
            <a:extLst>
              <a:ext uri="{FF2B5EF4-FFF2-40B4-BE49-F238E27FC236}">
                <a16:creationId xmlns:a16="http://schemas.microsoft.com/office/drawing/2014/main" id="{ABE34B8C-4619-40CA-B5C0-792B779E6AB2}"/>
              </a:ext>
            </a:extLst>
          </p:cNvPr>
          <p:cNvSpPr/>
          <p:nvPr/>
        </p:nvSpPr>
        <p:spPr>
          <a:xfrm>
            <a:off x="1068238" y="2996219"/>
            <a:ext cx="5970918" cy="579646"/>
          </a:xfrm>
          <a:prstGeom prst="rect">
            <a:avLst/>
          </a:prstGeom>
        </p:spPr>
        <p:txBody>
          <a:bodyPr wrap="square">
            <a:spAutoFit/>
          </a:bodyPr>
          <a:lstStyle/>
          <a:p>
            <a:pPr>
              <a:lnSpc>
                <a:spcPts val="1900"/>
              </a:lnSpc>
              <a:spcAft>
                <a:spcPts val="500"/>
              </a:spcAft>
            </a:pPr>
            <a:r>
              <a:rPr lang="en-US" sz="1400">
                <a:solidFill>
                  <a:schemeClr val="bg2"/>
                </a:solidFill>
              </a:rPr>
              <a:t>Make sure to submit a constructive feedback for all sessions as it is very helpful for the presenter.</a:t>
            </a:r>
          </a:p>
        </p:txBody>
      </p:sp>
      <p:sp>
        <p:nvSpPr>
          <p:cNvPr id="11" name="Text Placeholder 1">
            <a:extLst>
              <a:ext uri="{FF2B5EF4-FFF2-40B4-BE49-F238E27FC236}">
                <a16:creationId xmlns:a16="http://schemas.microsoft.com/office/drawing/2014/main" id="{95558704-037F-4FEA-AEEC-B05917B8050E}"/>
              </a:ext>
            </a:extLst>
          </p:cNvPr>
          <p:cNvSpPr txBox="1">
            <a:spLocks/>
          </p:cNvSpPr>
          <p:nvPr/>
        </p:nvSpPr>
        <p:spPr>
          <a:xfrm>
            <a:off x="838199" y="3852943"/>
            <a:ext cx="1747456"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a:t>Silent Mode</a:t>
            </a:r>
            <a:endParaRPr lang="en-US" b="1"/>
          </a:p>
        </p:txBody>
      </p:sp>
      <p:sp>
        <p:nvSpPr>
          <p:cNvPr id="12" name="Rectangle 11">
            <a:extLst>
              <a:ext uri="{FF2B5EF4-FFF2-40B4-BE49-F238E27FC236}">
                <a16:creationId xmlns:a16="http://schemas.microsoft.com/office/drawing/2014/main" id="{ABE34B8C-4619-40CA-B5C0-792B779E6AB2}"/>
              </a:ext>
            </a:extLst>
          </p:cNvPr>
          <p:cNvSpPr/>
          <p:nvPr/>
        </p:nvSpPr>
        <p:spPr>
          <a:xfrm>
            <a:off x="1057338" y="4159739"/>
            <a:ext cx="5970918" cy="579646"/>
          </a:xfrm>
          <a:prstGeom prst="rect">
            <a:avLst/>
          </a:prstGeom>
        </p:spPr>
        <p:txBody>
          <a:bodyPr wrap="square">
            <a:spAutoFit/>
          </a:bodyPr>
          <a:lstStyle/>
          <a:p>
            <a:pPr>
              <a:lnSpc>
                <a:spcPts val="1900"/>
              </a:lnSpc>
              <a:spcAft>
                <a:spcPts val="500"/>
              </a:spcAft>
            </a:pPr>
            <a:r>
              <a:rPr lang="en-US" sz="1400">
                <a:solidFill>
                  <a:schemeClr val="bg2"/>
                </a:solidFill>
              </a:rPr>
              <a:t>Keep your mobile devices in silent mode, feel free to move out of session in case you need to attend an urgent call.</a:t>
            </a:r>
          </a:p>
        </p:txBody>
      </p:sp>
      <p:sp>
        <p:nvSpPr>
          <p:cNvPr id="13" name="Text Placeholder 1">
            <a:extLst>
              <a:ext uri="{FF2B5EF4-FFF2-40B4-BE49-F238E27FC236}">
                <a16:creationId xmlns:a16="http://schemas.microsoft.com/office/drawing/2014/main" id="{95558704-037F-4FEA-AEEC-B05917B8050E}"/>
              </a:ext>
            </a:extLst>
          </p:cNvPr>
          <p:cNvSpPr txBox="1">
            <a:spLocks/>
          </p:cNvSpPr>
          <p:nvPr/>
        </p:nvSpPr>
        <p:spPr>
          <a:xfrm>
            <a:off x="838198" y="5016463"/>
            <a:ext cx="3604405" cy="3413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Wingdings" panose="05000000000000000000" pitchFamily="2" charset="2"/>
              <a:buChar char="§"/>
              <a:defRPr sz="16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14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schemeClr>
              </a:buClr>
              <a:buFont typeface="Wingdings" panose="05000000000000000000" pitchFamily="2" charset="2"/>
              <a:buChar char="§"/>
              <a:defRPr sz="12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Clr>
                <a:schemeClr val="bg2"/>
              </a:buClr>
              <a:buSzPct val="70000"/>
              <a:buFont typeface="Wingdings" pitchFamily="2" charset="2"/>
              <a:buChar char="§"/>
              <a:defRPr sz="12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Avoid Disturbance </a:t>
            </a:r>
          </a:p>
        </p:txBody>
      </p:sp>
      <p:sp>
        <p:nvSpPr>
          <p:cNvPr id="14" name="Rectangle 13">
            <a:extLst>
              <a:ext uri="{FF2B5EF4-FFF2-40B4-BE49-F238E27FC236}">
                <a16:creationId xmlns:a16="http://schemas.microsoft.com/office/drawing/2014/main" id="{ABE34B8C-4619-40CA-B5C0-792B779E6AB2}"/>
              </a:ext>
            </a:extLst>
          </p:cNvPr>
          <p:cNvSpPr/>
          <p:nvPr/>
        </p:nvSpPr>
        <p:spPr>
          <a:xfrm>
            <a:off x="1057338" y="5323259"/>
            <a:ext cx="5970918" cy="315920"/>
          </a:xfrm>
          <a:prstGeom prst="rect">
            <a:avLst/>
          </a:prstGeom>
        </p:spPr>
        <p:txBody>
          <a:bodyPr wrap="square">
            <a:spAutoFit/>
          </a:bodyPr>
          <a:lstStyle/>
          <a:p>
            <a:pPr>
              <a:lnSpc>
                <a:spcPts val="1900"/>
              </a:lnSpc>
              <a:spcAft>
                <a:spcPts val="500"/>
              </a:spcAft>
            </a:pPr>
            <a:r>
              <a:rPr lang="en-US" sz="1400">
                <a:solidFill>
                  <a:schemeClr val="bg2"/>
                </a:solidFill>
              </a:rPr>
              <a:t>Avoid unwanted chit chat during the session.</a:t>
            </a:r>
          </a:p>
        </p:txBody>
      </p:sp>
    </p:spTree>
    <p:extLst>
      <p:ext uri="{BB962C8B-B14F-4D97-AF65-F5344CB8AC3E}">
        <p14:creationId xmlns:p14="http://schemas.microsoft.com/office/powerpoint/2010/main" val="1286007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References</a:t>
            </a:r>
            <a:endParaRPr lang="en-US" err="1"/>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10368277" cy="3988272"/>
          </a:xfrm>
        </p:spPr>
        <p:txBody>
          <a:bodyPr vert="horz" lIns="91440" tIns="45720" rIns="91440" bIns="45720" rtlCol="0" anchor="t">
            <a:normAutofit/>
          </a:bodyPr>
          <a:lstStyle/>
          <a:p>
            <a:endParaRPr lang="en-US" sz="1500">
              <a:solidFill>
                <a:srgbClr val="1B3139"/>
              </a:solidFill>
              <a:ea typeface="+mn-lt"/>
              <a:cs typeface="+mn-lt"/>
            </a:endParaRPr>
          </a:p>
          <a:p>
            <a:pPr lvl="1">
              <a:buFont typeface="Courier New" panose="05000000000000000000" pitchFamily="2" charset="2"/>
              <a:buChar char="o"/>
            </a:pPr>
            <a:endParaRPr lang="en-US" sz="1500">
              <a:solidFill>
                <a:srgbClr val="1B3139"/>
              </a:solidFill>
              <a:ea typeface="+mn-lt"/>
              <a:cs typeface="+mn-lt"/>
            </a:endParaRPr>
          </a:p>
        </p:txBody>
      </p:sp>
      <p:sp>
        <p:nvSpPr>
          <p:cNvPr id="4" name="TextBox 3">
            <a:extLst>
              <a:ext uri="{FF2B5EF4-FFF2-40B4-BE49-F238E27FC236}">
                <a16:creationId xmlns:a16="http://schemas.microsoft.com/office/drawing/2014/main" id="{C0D737A0-13AA-6F18-61F4-9E7E05FD5A6C}"/>
              </a:ext>
            </a:extLst>
          </p:cNvPr>
          <p:cNvSpPr txBox="1"/>
          <p:nvPr/>
        </p:nvSpPr>
        <p:spPr>
          <a:xfrm>
            <a:off x="733778" y="1345259"/>
            <a:ext cx="1021644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l">
              <a:buFont typeface="Wingdings"/>
              <a:buChar char="ü"/>
            </a:pPr>
            <a:r>
              <a:rPr lang="en-GB">
                <a:solidFill>
                  <a:schemeClr val="bg2"/>
                </a:solidFill>
                <a:ea typeface="+mn-lt"/>
                <a:cs typeface="+mn-lt"/>
              </a:rPr>
              <a:t>https://www.databricks.com/</a:t>
            </a:r>
            <a:endParaRPr lang="en-GB">
              <a:solidFill>
                <a:schemeClr val="bg2"/>
              </a:solidFill>
              <a:cs typeface="Arial"/>
            </a:endParaRPr>
          </a:p>
        </p:txBody>
      </p:sp>
    </p:spTree>
    <p:extLst>
      <p:ext uri="{BB962C8B-B14F-4D97-AF65-F5344CB8AC3E}">
        <p14:creationId xmlns:p14="http://schemas.microsoft.com/office/powerpoint/2010/main" val="2783673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195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5558704-037F-4FEA-AEEC-B05917B8050E}"/>
              </a:ext>
            </a:extLst>
          </p:cNvPr>
          <p:cNvSpPr>
            <a:spLocks noGrp="1"/>
          </p:cNvSpPr>
          <p:nvPr>
            <p:ph type="body" sz="quarter" idx="10"/>
          </p:nvPr>
        </p:nvSpPr>
        <p:spPr/>
        <p:txBody>
          <a:bodyPr/>
          <a:lstStyle/>
          <a:p>
            <a:r>
              <a:rPr lang="en-US">
                <a:cs typeface="Arial"/>
              </a:rPr>
              <a:t>Understanding Databricks</a:t>
            </a:r>
            <a:endParaRPr lang="en-US" b="0">
              <a:solidFill>
                <a:srgbClr val="FFFFFF"/>
              </a:solidFill>
              <a:cs typeface="Arial"/>
            </a:endParaRPr>
          </a:p>
          <a:p>
            <a:r>
              <a:rPr lang="en-US">
                <a:cs typeface="Arial"/>
              </a:rPr>
              <a:t>What is </a:t>
            </a:r>
            <a:r>
              <a:rPr lang="en-US" err="1">
                <a:cs typeface="Arial"/>
              </a:rPr>
              <a:t>MLOps</a:t>
            </a:r>
            <a:r>
              <a:rPr lang="en-US">
                <a:cs typeface="Arial"/>
              </a:rPr>
              <a:t>?</a:t>
            </a:r>
          </a:p>
          <a:p>
            <a:pPr lvl="1">
              <a:buFont typeface="Courier New"/>
              <a:buChar char="o"/>
            </a:pPr>
            <a:r>
              <a:rPr lang="en-US" b="1">
                <a:cs typeface="Arial"/>
              </a:rPr>
              <a:t>Components of MLOps</a:t>
            </a:r>
          </a:p>
          <a:p>
            <a:pPr lvl="1">
              <a:buFont typeface="Courier New"/>
              <a:buChar char="o"/>
            </a:pPr>
            <a:r>
              <a:rPr lang="en-US" b="1">
                <a:cs typeface="Arial"/>
              </a:rPr>
              <a:t>Benefits of </a:t>
            </a:r>
            <a:r>
              <a:rPr lang="en-US" b="1" err="1">
                <a:cs typeface="Arial"/>
              </a:rPr>
              <a:t>MLOps</a:t>
            </a:r>
            <a:endParaRPr lang="en-US" err="1"/>
          </a:p>
          <a:p>
            <a:r>
              <a:rPr lang="en-US" err="1">
                <a:cs typeface="Arial"/>
              </a:rPr>
              <a:t>MLOps</a:t>
            </a:r>
            <a:r>
              <a:rPr lang="en-US">
                <a:cs typeface="Arial"/>
              </a:rPr>
              <a:t> with Databricks</a:t>
            </a:r>
            <a:endParaRPr lang="en-US" b="0">
              <a:cs typeface="Arial"/>
            </a:endParaRPr>
          </a:p>
          <a:p>
            <a:pPr lvl="1">
              <a:buFont typeface="Courier New"/>
              <a:buChar char="o"/>
            </a:pPr>
            <a:r>
              <a:rPr lang="en-US" b="1">
                <a:cs typeface="Arial"/>
              </a:rPr>
              <a:t>Why Implement </a:t>
            </a:r>
            <a:r>
              <a:rPr lang="en-US" b="1" err="1">
                <a:cs typeface="Arial"/>
              </a:rPr>
              <a:t>MLOps</a:t>
            </a:r>
            <a:r>
              <a:rPr lang="en-US" b="1">
                <a:cs typeface="Arial"/>
              </a:rPr>
              <a:t> with Databricks?</a:t>
            </a:r>
          </a:p>
          <a:p>
            <a:pPr lvl="1">
              <a:buFont typeface="Courier New"/>
              <a:buChar char="o"/>
            </a:pPr>
            <a:r>
              <a:rPr lang="en-US" b="1">
                <a:cs typeface="Arial"/>
              </a:rPr>
              <a:t>Development stage</a:t>
            </a:r>
          </a:p>
          <a:p>
            <a:pPr lvl="1">
              <a:buFont typeface="Courier New"/>
              <a:buChar char="o"/>
            </a:pPr>
            <a:r>
              <a:rPr lang="en-US" b="1">
                <a:cs typeface="Arial"/>
              </a:rPr>
              <a:t>Staging stage</a:t>
            </a:r>
            <a:endParaRPr lang="en-US">
              <a:cs typeface="Arial"/>
            </a:endParaRPr>
          </a:p>
          <a:p>
            <a:pPr lvl="1">
              <a:buFont typeface="Courier New"/>
              <a:buChar char="o"/>
            </a:pPr>
            <a:r>
              <a:rPr lang="en-US" b="1">
                <a:cs typeface="Arial"/>
              </a:rPr>
              <a:t>Production stage</a:t>
            </a:r>
          </a:p>
          <a:p>
            <a:r>
              <a:rPr lang="en-US">
                <a:cs typeface="Arial"/>
              </a:rPr>
              <a:t>Components of </a:t>
            </a:r>
            <a:r>
              <a:rPr lang="en-US" err="1">
                <a:cs typeface="Arial"/>
              </a:rPr>
              <a:t>MLOps</a:t>
            </a:r>
            <a:r>
              <a:rPr lang="en-US">
                <a:cs typeface="Arial"/>
              </a:rPr>
              <a:t> with Databricks</a:t>
            </a:r>
            <a:endParaRPr lang="en-US" b="0">
              <a:cs typeface="Arial"/>
            </a:endParaRPr>
          </a:p>
          <a:p>
            <a:r>
              <a:rPr lang="en-US">
                <a:cs typeface="Arial"/>
              </a:rPr>
              <a:t>Demo</a:t>
            </a:r>
            <a:endParaRPr lang="en-US" b="0">
              <a:cs typeface="Arial"/>
            </a:endParaRPr>
          </a:p>
          <a:p>
            <a:pPr>
              <a:buFont typeface="Arial"/>
              <a:buAutoNum type="arabicPeriod"/>
            </a:pPr>
            <a:endParaRPr lang="en-US">
              <a:cs typeface="Arial"/>
            </a:endParaRPr>
          </a:p>
        </p:txBody>
      </p:sp>
    </p:spTree>
    <p:extLst>
      <p:ext uri="{BB962C8B-B14F-4D97-AF65-F5344CB8AC3E}">
        <p14:creationId xmlns:p14="http://schemas.microsoft.com/office/powerpoint/2010/main" val="1077368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a:cs typeface="Arial"/>
              </a:rPr>
              <a:t>Introduction to Databricks</a:t>
            </a:r>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643930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Introduction to Databricks</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10368277" cy="3988272"/>
          </a:xfrm>
        </p:spPr>
        <p:txBody>
          <a:bodyPr vert="horz" lIns="91440" tIns="45720" rIns="91440" bIns="45720" rtlCol="0" anchor="t">
            <a:normAutofit/>
          </a:bodyPr>
          <a:lstStyle/>
          <a:p>
            <a:r>
              <a:rPr lang="en-US" sz="1300">
                <a:solidFill>
                  <a:srgbClr val="1B3139"/>
                </a:solidFill>
                <a:cs typeface="Arial"/>
              </a:rPr>
              <a:t>Databricks is a unified, open analytics platform for building, deploying, sharing, and maintaining enterprise-grade data, analytics, and AI solutions at scale. Most of the tasks include: </a:t>
            </a:r>
          </a:p>
          <a:p>
            <a:pPr marL="0" indent="0">
              <a:buClr>
                <a:srgbClr val="D6001C"/>
              </a:buClr>
              <a:buNone/>
            </a:pPr>
            <a:endParaRPr lang="en-US" sz="1300">
              <a:solidFill>
                <a:srgbClr val="1B3139"/>
              </a:solidFill>
              <a:cs typeface="Arial"/>
            </a:endParaRPr>
          </a:p>
          <a:p>
            <a:pPr lvl="1">
              <a:buFont typeface="Courier New" panose="05000000000000000000" pitchFamily="2" charset="2"/>
              <a:buChar char="o"/>
            </a:pPr>
            <a:r>
              <a:rPr lang="en-US" sz="1300">
                <a:solidFill>
                  <a:srgbClr val="1B3139"/>
                </a:solidFill>
                <a:cs typeface="Arial"/>
              </a:rPr>
              <a:t>Data processing scheduling and management, in particular ETL</a:t>
            </a:r>
            <a:endParaRPr lang="en-US" sz="1300">
              <a:cs typeface="Arial"/>
            </a:endParaRPr>
          </a:p>
          <a:p>
            <a:pPr marL="457200" lvl="1" indent="0">
              <a:buNone/>
            </a:pPr>
            <a:endParaRPr lang="en-US" sz="1300">
              <a:solidFill>
                <a:srgbClr val="1B3139"/>
              </a:solidFill>
              <a:cs typeface="Arial"/>
            </a:endParaRPr>
          </a:p>
          <a:p>
            <a:pPr lvl="1">
              <a:buFont typeface="Courier New" panose="020B0604020202020204" pitchFamily="34" charset="0"/>
              <a:buChar char="o"/>
            </a:pPr>
            <a:r>
              <a:rPr lang="en-US" sz="1300">
                <a:solidFill>
                  <a:srgbClr val="1B3139"/>
                </a:solidFill>
                <a:cs typeface="Arial"/>
              </a:rPr>
              <a:t>Generating dashboards and visualizations</a:t>
            </a:r>
            <a:endParaRPr lang="en-US">
              <a:cs typeface="Arial"/>
            </a:endParaRPr>
          </a:p>
          <a:p>
            <a:pPr marL="457200" lvl="1" indent="0">
              <a:buNone/>
            </a:pPr>
            <a:endParaRPr lang="en-US" sz="1300">
              <a:solidFill>
                <a:srgbClr val="1B3139"/>
              </a:solidFill>
              <a:cs typeface="Arial"/>
            </a:endParaRPr>
          </a:p>
          <a:p>
            <a:pPr lvl="1">
              <a:buFont typeface="Courier New" panose="020B0604020202020204" pitchFamily="34" charset="0"/>
              <a:buChar char="o"/>
            </a:pPr>
            <a:r>
              <a:rPr lang="en-US" sz="1300">
                <a:solidFill>
                  <a:srgbClr val="1B3139"/>
                </a:solidFill>
                <a:cs typeface="Arial"/>
              </a:rPr>
              <a:t>Managing security, governance, high availability, and disaster recovery</a:t>
            </a:r>
            <a:endParaRPr lang="en-US">
              <a:cs typeface="Arial"/>
            </a:endParaRPr>
          </a:p>
          <a:p>
            <a:pPr marL="457200" lvl="1" indent="0">
              <a:buNone/>
            </a:pPr>
            <a:endParaRPr lang="en-US" sz="1300">
              <a:solidFill>
                <a:srgbClr val="1B3139"/>
              </a:solidFill>
              <a:cs typeface="Arial"/>
            </a:endParaRPr>
          </a:p>
          <a:p>
            <a:pPr lvl="1">
              <a:buFont typeface="Courier New" panose="020B0604020202020204" pitchFamily="34" charset="0"/>
              <a:buChar char="o"/>
            </a:pPr>
            <a:r>
              <a:rPr lang="en-US" sz="1300">
                <a:solidFill>
                  <a:srgbClr val="1B3139"/>
                </a:solidFill>
                <a:cs typeface="Arial"/>
              </a:rPr>
              <a:t>Data discovery, annotation, and exploration</a:t>
            </a:r>
            <a:endParaRPr lang="en-US"/>
          </a:p>
          <a:p>
            <a:pPr marL="457200" lvl="1" indent="0">
              <a:buNone/>
            </a:pPr>
            <a:endParaRPr lang="en-US" sz="1300">
              <a:solidFill>
                <a:srgbClr val="1B3139"/>
              </a:solidFill>
              <a:cs typeface="Arial"/>
            </a:endParaRPr>
          </a:p>
          <a:p>
            <a:pPr lvl="1">
              <a:buFont typeface="Courier New" panose="020B0604020202020204" pitchFamily="34" charset="0"/>
              <a:buChar char="o"/>
            </a:pPr>
            <a:r>
              <a:rPr lang="en-US" sz="1300">
                <a:solidFill>
                  <a:srgbClr val="1B3139"/>
                </a:solidFill>
                <a:cs typeface="Arial"/>
              </a:rPr>
              <a:t>Machine learning (ML) modeling, tracking, and model serving</a:t>
            </a:r>
            <a:endParaRPr lang="en-US"/>
          </a:p>
          <a:p>
            <a:pPr marL="457200" lvl="1" indent="0">
              <a:buNone/>
            </a:pPr>
            <a:endParaRPr lang="en-US" sz="1300">
              <a:solidFill>
                <a:srgbClr val="1B3139"/>
              </a:solidFill>
              <a:cs typeface="Arial"/>
            </a:endParaRPr>
          </a:p>
          <a:p>
            <a:pPr lvl="1">
              <a:buFont typeface="Courier New" panose="020B0604020202020204" pitchFamily="34" charset="0"/>
              <a:buChar char="o"/>
            </a:pPr>
            <a:r>
              <a:rPr lang="en-US" sz="1300">
                <a:solidFill>
                  <a:srgbClr val="1B3139"/>
                </a:solidFill>
                <a:cs typeface="Arial"/>
              </a:rPr>
              <a:t>Generative AI solutions</a:t>
            </a:r>
            <a:endParaRPr lang="en-US"/>
          </a:p>
          <a:p>
            <a:pPr lvl="1">
              <a:buFont typeface="Courier New" panose="020B0604020202020204" pitchFamily="34" charset="0"/>
              <a:buChar char="o"/>
            </a:pPr>
            <a:endParaRPr lang="en-US" sz="1300">
              <a:solidFill>
                <a:srgbClr val="1B3139"/>
              </a:solidFill>
              <a:cs typeface="Arial"/>
            </a:endParaRPr>
          </a:p>
          <a:p>
            <a:endParaRPr lang="en-US" sz="1300">
              <a:solidFill>
                <a:srgbClr val="1B3139"/>
              </a:solidFill>
              <a:cs typeface="Arial"/>
            </a:endParaRPr>
          </a:p>
          <a:p>
            <a:endParaRPr lang="en-US" sz="1300">
              <a:solidFill>
                <a:srgbClr val="1B3139"/>
              </a:solidFill>
              <a:cs typeface="Arial"/>
            </a:endParaRPr>
          </a:p>
          <a:p>
            <a:endParaRPr lang="en-US" sz="1300">
              <a:solidFill>
                <a:srgbClr val="1B3139"/>
              </a:solidFill>
              <a:cs typeface="Arial"/>
            </a:endParaRPr>
          </a:p>
        </p:txBody>
      </p:sp>
      <p:pic>
        <p:nvPicPr>
          <p:cNvPr id="4" name="Graphic 3" descr="Databricks">
            <a:extLst>
              <a:ext uri="{FF2B5EF4-FFF2-40B4-BE49-F238E27FC236}">
                <a16:creationId xmlns:a16="http://schemas.microsoft.com/office/drawing/2014/main" id="{5CA62E9B-42F0-F67B-2718-61ACF78773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14548" y="3316116"/>
            <a:ext cx="2743199" cy="432730"/>
          </a:xfrm>
          <a:prstGeom prst="rect">
            <a:avLst/>
          </a:prstGeom>
        </p:spPr>
      </p:pic>
    </p:spTree>
    <p:extLst>
      <p:ext uri="{BB962C8B-B14F-4D97-AF65-F5344CB8AC3E}">
        <p14:creationId xmlns:p14="http://schemas.microsoft.com/office/powerpoint/2010/main" val="3157741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83D1C0-AEBE-43F2-AF2A-23F080C327DF}"/>
              </a:ext>
            </a:extLst>
          </p:cNvPr>
          <p:cNvSpPr>
            <a:spLocks noGrp="1"/>
          </p:cNvSpPr>
          <p:nvPr>
            <p:ph type="body" sz="quarter" idx="15"/>
          </p:nvPr>
        </p:nvSpPr>
        <p:spPr/>
        <p:txBody>
          <a:bodyPr vert="horz" lIns="91440" tIns="45720" rIns="91440" bIns="45720" rtlCol="0" anchor="t">
            <a:normAutofit/>
          </a:bodyPr>
          <a:lstStyle/>
          <a:p>
            <a:r>
              <a:rPr lang="en-US"/>
              <a:t>What is </a:t>
            </a:r>
            <a:r>
              <a:rPr lang="en-US" err="1"/>
              <a:t>MLOps</a:t>
            </a:r>
            <a:r>
              <a:rPr lang="en-US"/>
              <a:t>?</a:t>
            </a:r>
          </a:p>
        </p:txBody>
      </p:sp>
      <p:sp>
        <p:nvSpPr>
          <p:cNvPr id="3" name="Text Placeholder 2">
            <a:extLst>
              <a:ext uri="{FF2B5EF4-FFF2-40B4-BE49-F238E27FC236}">
                <a16:creationId xmlns:a16="http://schemas.microsoft.com/office/drawing/2014/main" id="{9BBB8D4B-E800-4849-82AC-CE4520B69691}"/>
              </a:ext>
            </a:extLst>
          </p:cNvPr>
          <p:cNvSpPr>
            <a:spLocks noGrp="1"/>
          </p:cNvSpPr>
          <p:nvPr>
            <p:ph type="body" sz="quarter" idx="16"/>
          </p:nvPr>
        </p:nvSpPr>
        <p:spPr/>
        <p:txBody>
          <a:bodyPr/>
          <a:lstStyle/>
          <a:p>
            <a:r>
              <a:rPr lang="en-US">
                <a:cs typeface="Arial"/>
              </a:rPr>
              <a:t>02</a:t>
            </a:r>
            <a:endParaRPr lang="en-US"/>
          </a:p>
        </p:txBody>
      </p:sp>
    </p:spTree>
    <p:extLst>
      <p:ext uri="{BB962C8B-B14F-4D97-AF65-F5344CB8AC3E}">
        <p14:creationId xmlns:p14="http://schemas.microsoft.com/office/powerpoint/2010/main" val="3761016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What is MLOps?</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4940203" cy="3988272"/>
          </a:xfrm>
        </p:spPr>
        <p:txBody>
          <a:bodyPr vert="horz" lIns="91440" tIns="45720" rIns="91440" bIns="45720" rtlCol="0" anchor="t">
            <a:normAutofit/>
          </a:bodyPr>
          <a:lstStyle/>
          <a:p>
            <a:r>
              <a:rPr lang="en-US" sz="1500">
                <a:solidFill>
                  <a:srgbClr val="1B3139"/>
                </a:solidFill>
                <a:ea typeface="+mn-lt"/>
                <a:cs typeface="+mn-lt"/>
              </a:rPr>
              <a:t>MLOps stands for Machine Learning Operations.</a:t>
            </a:r>
            <a:endParaRPr lang="en-US">
              <a:solidFill>
                <a:srgbClr val="3C3E41"/>
              </a:solidFill>
              <a:ea typeface="+mn-lt"/>
              <a:cs typeface="+mn-lt"/>
            </a:endParaRPr>
          </a:p>
          <a:p>
            <a:endParaRPr lang="en-US" sz="1500">
              <a:solidFill>
                <a:srgbClr val="1B3139"/>
              </a:solidFill>
              <a:ea typeface="+mn-lt"/>
              <a:cs typeface="+mn-lt"/>
            </a:endParaRPr>
          </a:p>
          <a:p>
            <a:r>
              <a:rPr lang="en-US" sz="1500">
                <a:solidFill>
                  <a:srgbClr val="1B3139"/>
                </a:solidFill>
                <a:ea typeface="+mn-lt"/>
                <a:cs typeface="+mn-lt"/>
              </a:rPr>
              <a:t>MLOps is a core function of Machine Learning engineering, focused on streamlining the process of taking machine learning models to production, and then maintaining and monitoring them. </a:t>
            </a:r>
            <a:endParaRPr lang="en-US">
              <a:solidFill>
                <a:srgbClr val="3C3E41"/>
              </a:solidFill>
              <a:ea typeface="+mn-lt"/>
              <a:cs typeface="+mn-lt"/>
            </a:endParaRPr>
          </a:p>
          <a:p>
            <a:endParaRPr lang="en-US" sz="1500">
              <a:solidFill>
                <a:srgbClr val="1B3139"/>
              </a:solidFill>
              <a:ea typeface="+mn-lt"/>
              <a:cs typeface="+mn-lt"/>
            </a:endParaRPr>
          </a:p>
          <a:p>
            <a:r>
              <a:rPr lang="en-US" sz="1500">
                <a:solidFill>
                  <a:srgbClr val="1B3139"/>
                </a:solidFill>
                <a:ea typeface="+mn-lt"/>
                <a:cs typeface="+mn-lt"/>
              </a:rPr>
              <a:t>MLOps is a collaborative function, often comprising data scientists, </a:t>
            </a:r>
            <a:r>
              <a:rPr lang="en-US" sz="1500" err="1">
                <a:solidFill>
                  <a:srgbClr val="1B3139"/>
                </a:solidFill>
                <a:ea typeface="+mn-lt"/>
                <a:cs typeface="+mn-lt"/>
              </a:rPr>
              <a:t>devops</a:t>
            </a:r>
            <a:r>
              <a:rPr lang="en-US" sz="1500">
                <a:solidFill>
                  <a:srgbClr val="1B3139"/>
                </a:solidFill>
                <a:ea typeface="+mn-lt"/>
                <a:cs typeface="+mn-lt"/>
              </a:rPr>
              <a:t> engineers, and IT.</a:t>
            </a:r>
            <a:endParaRPr lang="en-US">
              <a:cs typeface="Arial"/>
            </a:endParaRPr>
          </a:p>
        </p:txBody>
      </p:sp>
      <p:pic>
        <p:nvPicPr>
          <p:cNvPr id="4" name="Picture 3" descr="MLOps Cycle">
            <a:extLst>
              <a:ext uri="{FF2B5EF4-FFF2-40B4-BE49-F238E27FC236}">
                <a16:creationId xmlns:a16="http://schemas.microsoft.com/office/drawing/2014/main" id="{56E10096-F95C-B6D4-DB08-46ADF05E879C}"/>
              </a:ext>
            </a:extLst>
          </p:cNvPr>
          <p:cNvPicPr>
            <a:picLocks noChangeAspect="1"/>
          </p:cNvPicPr>
          <p:nvPr/>
        </p:nvPicPr>
        <p:blipFill>
          <a:blip r:embed="rId2"/>
          <a:stretch>
            <a:fillRect/>
          </a:stretch>
        </p:blipFill>
        <p:spPr>
          <a:xfrm>
            <a:off x="5984993" y="1853417"/>
            <a:ext cx="5640680" cy="3151165"/>
          </a:xfrm>
          <a:prstGeom prst="rect">
            <a:avLst/>
          </a:prstGeom>
        </p:spPr>
      </p:pic>
    </p:spTree>
    <p:extLst>
      <p:ext uri="{BB962C8B-B14F-4D97-AF65-F5344CB8AC3E}">
        <p14:creationId xmlns:p14="http://schemas.microsoft.com/office/powerpoint/2010/main" val="182555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9562-4D8D-434E-AE6A-6CF89E6B1BBF}"/>
              </a:ext>
            </a:extLst>
          </p:cNvPr>
          <p:cNvSpPr>
            <a:spLocks noGrp="1"/>
          </p:cNvSpPr>
          <p:nvPr>
            <p:ph type="title"/>
          </p:nvPr>
        </p:nvSpPr>
        <p:spPr/>
        <p:txBody>
          <a:bodyPr/>
          <a:lstStyle/>
          <a:p>
            <a:r>
              <a:rPr lang="en-US">
                <a:cs typeface="Arial"/>
              </a:rPr>
              <a:t>Benefits of </a:t>
            </a:r>
            <a:r>
              <a:rPr lang="en-US" err="1">
                <a:cs typeface="Arial"/>
              </a:rPr>
              <a:t>MLOps</a:t>
            </a:r>
            <a:r>
              <a:rPr lang="en-US">
                <a:cs typeface="Arial"/>
              </a:rPr>
              <a:t>?</a:t>
            </a:r>
            <a:endParaRPr lang="en-US"/>
          </a:p>
        </p:txBody>
      </p:sp>
      <p:sp>
        <p:nvSpPr>
          <p:cNvPr id="3" name="Text Placeholder 2">
            <a:extLst>
              <a:ext uri="{FF2B5EF4-FFF2-40B4-BE49-F238E27FC236}">
                <a16:creationId xmlns:a16="http://schemas.microsoft.com/office/drawing/2014/main" id="{980004BA-4F47-4C5C-B300-EF35A2F015DB}"/>
              </a:ext>
            </a:extLst>
          </p:cNvPr>
          <p:cNvSpPr>
            <a:spLocks noGrp="1"/>
          </p:cNvSpPr>
          <p:nvPr>
            <p:ph type="body" sz="quarter" idx="11"/>
          </p:nvPr>
        </p:nvSpPr>
        <p:spPr>
          <a:xfrm>
            <a:off x="838404" y="1852690"/>
            <a:ext cx="10368277" cy="3988272"/>
          </a:xfrm>
        </p:spPr>
        <p:txBody>
          <a:bodyPr vert="horz" lIns="91440" tIns="45720" rIns="91440" bIns="45720" rtlCol="0" anchor="t">
            <a:normAutofit/>
          </a:bodyPr>
          <a:lstStyle/>
          <a:p>
            <a:r>
              <a:rPr lang="en-US" sz="1500">
                <a:solidFill>
                  <a:srgbClr val="1B3139"/>
                </a:solidFill>
                <a:cs typeface="Arial"/>
              </a:rPr>
              <a:t>Efficiency: </a:t>
            </a:r>
          </a:p>
          <a:p>
            <a:pPr lvl="1">
              <a:buFont typeface="Courier New" panose="05000000000000000000" pitchFamily="2" charset="2"/>
              <a:buChar char="o"/>
            </a:pPr>
            <a:r>
              <a:rPr lang="en-US" sz="1300" err="1">
                <a:solidFill>
                  <a:srgbClr val="1B3139"/>
                </a:solidFill>
                <a:cs typeface="Arial"/>
              </a:rPr>
              <a:t>MLOps</a:t>
            </a:r>
            <a:r>
              <a:rPr lang="en-US" sz="1300">
                <a:solidFill>
                  <a:srgbClr val="1B3139"/>
                </a:solidFill>
                <a:cs typeface="Arial"/>
              </a:rPr>
              <a:t> allows data teams to achieve faster model development, deliver higher quality ML models, and faster deployment and production.</a:t>
            </a:r>
          </a:p>
          <a:p>
            <a:endParaRPr lang="en-US" sz="1500">
              <a:solidFill>
                <a:srgbClr val="1B3139"/>
              </a:solidFill>
              <a:cs typeface="Arial"/>
            </a:endParaRPr>
          </a:p>
          <a:p>
            <a:r>
              <a:rPr lang="en-US" sz="1500">
                <a:solidFill>
                  <a:srgbClr val="1B3139"/>
                </a:solidFill>
                <a:cs typeface="Arial"/>
              </a:rPr>
              <a:t>Scalability: </a:t>
            </a:r>
          </a:p>
          <a:p>
            <a:pPr lvl="1">
              <a:buFont typeface="Courier New" panose="05000000000000000000" pitchFamily="2" charset="2"/>
              <a:buChar char="o"/>
            </a:pPr>
            <a:r>
              <a:rPr lang="en-US" sz="1300" err="1">
                <a:solidFill>
                  <a:srgbClr val="1B3139"/>
                </a:solidFill>
                <a:cs typeface="Arial"/>
              </a:rPr>
              <a:t>MLOps</a:t>
            </a:r>
            <a:r>
              <a:rPr lang="en-US" sz="1300">
                <a:solidFill>
                  <a:srgbClr val="1B3139"/>
                </a:solidFill>
                <a:cs typeface="Arial"/>
              </a:rPr>
              <a:t> also enables vast scalability and management where thousands of models can be overseen, controlled, managed, and monitored for continuous integration, continuous delivery, and continuous deployment. </a:t>
            </a:r>
          </a:p>
          <a:p>
            <a:pPr lvl="1">
              <a:buFont typeface="Courier New" panose="05000000000000000000" pitchFamily="2" charset="2"/>
              <a:buChar char="o"/>
            </a:pPr>
            <a:r>
              <a:rPr lang="en-US" sz="1300">
                <a:solidFill>
                  <a:srgbClr val="1B3139"/>
                </a:solidFill>
                <a:cs typeface="Arial"/>
              </a:rPr>
              <a:t>Specifically, </a:t>
            </a:r>
            <a:r>
              <a:rPr lang="en-US" sz="1300" err="1">
                <a:solidFill>
                  <a:srgbClr val="1B3139"/>
                </a:solidFill>
                <a:cs typeface="Arial"/>
              </a:rPr>
              <a:t>MLOps</a:t>
            </a:r>
            <a:r>
              <a:rPr lang="en-US" sz="1300">
                <a:solidFill>
                  <a:srgbClr val="1B3139"/>
                </a:solidFill>
                <a:cs typeface="Arial"/>
              </a:rPr>
              <a:t> provides reproducibility of ML pipelines, enabling more tightly-coupled collaboration across data teams, reducing conflict with </a:t>
            </a:r>
            <a:r>
              <a:rPr lang="en-US" sz="1300" err="1">
                <a:solidFill>
                  <a:srgbClr val="1B3139"/>
                </a:solidFill>
                <a:cs typeface="Arial"/>
              </a:rPr>
              <a:t>devops</a:t>
            </a:r>
            <a:r>
              <a:rPr lang="en-US" sz="1300">
                <a:solidFill>
                  <a:srgbClr val="1B3139"/>
                </a:solidFill>
                <a:cs typeface="Arial"/>
              </a:rPr>
              <a:t> and IT, and accelerating release velocity.</a:t>
            </a:r>
          </a:p>
          <a:p>
            <a:pPr>
              <a:buClr>
                <a:srgbClr val="D6001C"/>
              </a:buClr>
            </a:pPr>
            <a:endParaRPr lang="en-US" sz="1500">
              <a:solidFill>
                <a:srgbClr val="1B3139"/>
              </a:solidFill>
              <a:cs typeface="Arial"/>
            </a:endParaRPr>
          </a:p>
          <a:p>
            <a:pPr>
              <a:buClr>
                <a:srgbClr val="D6001C"/>
              </a:buClr>
            </a:pPr>
            <a:r>
              <a:rPr lang="en-US" sz="1500">
                <a:solidFill>
                  <a:srgbClr val="1B3139"/>
                </a:solidFill>
                <a:cs typeface="Arial"/>
              </a:rPr>
              <a:t>Risk reduction:</a:t>
            </a:r>
          </a:p>
          <a:p>
            <a:pPr lvl="1">
              <a:buFont typeface="Courier New" panose="05000000000000000000" pitchFamily="2" charset="2"/>
              <a:buChar char="o"/>
            </a:pPr>
            <a:r>
              <a:rPr lang="en-US" sz="1300">
                <a:solidFill>
                  <a:srgbClr val="1B3139"/>
                </a:solidFill>
                <a:cs typeface="Arial"/>
              </a:rPr>
              <a:t>Machine learning models often need regulatory scrutiny and drift-check, and </a:t>
            </a:r>
            <a:r>
              <a:rPr lang="en-US" sz="1300" err="1">
                <a:solidFill>
                  <a:srgbClr val="1B3139"/>
                </a:solidFill>
                <a:cs typeface="Arial"/>
              </a:rPr>
              <a:t>MLOps</a:t>
            </a:r>
            <a:r>
              <a:rPr lang="en-US" sz="1300">
                <a:solidFill>
                  <a:srgbClr val="1B3139"/>
                </a:solidFill>
                <a:cs typeface="Arial"/>
              </a:rPr>
              <a:t> enables greater transparency and faster response to such requests and ensures greater compliance with an organization's or industry's policies.</a:t>
            </a:r>
          </a:p>
        </p:txBody>
      </p:sp>
    </p:spTree>
    <p:extLst>
      <p:ext uri="{BB962C8B-B14F-4D97-AF65-F5344CB8AC3E}">
        <p14:creationId xmlns:p14="http://schemas.microsoft.com/office/powerpoint/2010/main" val="4155170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5C19FA-A6C0-CC54-7EA5-E8AC8DFBE68B}"/>
              </a:ext>
            </a:extLst>
          </p:cNvPr>
          <p:cNvSpPr>
            <a:spLocks noGrp="1"/>
          </p:cNvSpPr>
          <p:nvPr>
            <p:ph type="body" sz="quarter" idx="15"/>
          </p:nvPr>
        </p:nvSpPr>
        <p:spPr/>
        <p:txBody>
          <a:bodyPr vert="horz" lIns="91440" tIns="45720" rIns="91440" bIns="45720" rtlCol="0" anchor="t">
            <a:normAutofit/>
          </a:bodyPr>
          <a:lstStyle/>
          <a:p>
            <a:r>
              <a:rPr lang="en-GB" err="1">
                <a:cs typeface="Arial"/>
              </a:rPr>
              <a:t>MLOps</a:t>
            </a:r>
            <a:r>
              <a:rPr lang="en-GB">
                <a:cs typeface="Arial"/>
              </a:rPr>
              <a:t> with Databricks</a:t>
            </a:r>
            <a:endParaRPr lang="en-US"/>
          </a:p>
        </p:txBody>
      </p:sp>
      <p:sp>
        <p:nvSpPr>
          <p:cNvPr id="3" name="Text Placeholder 2">
            <a:extLst>
              <a:ext uri="{FF2B5EF4-FFF2-40B4-BE49-F238E27FC236}">
                <a16:creationId xmlns:a16="http://schemas.microsoft.com/office/drawing/2014/main" id="{20B8E59D-5255-8088-F269-8FFD3678760F}"/>
              </a:ext>
            </a:extLst>
          </p:cNvPr>
          <p:cNvSpPr>
            <a:spLocks noGrp="1"/>
          </p:cNvSpPr>
          <p:nvPr>
            <p:ph type="body" sz="quarter" idx="16"/>
          </p:nvPr>
        </p:nvSpPr>
        <p:spPr/>
        <p:txBody>
          <a:bodyPr/>
          <a:lstStyle/>
          <a:p>
            <a:r>
              <a:rPr lang="en-GB">
                <a:cs typeface="Arial"/>
              </a:rPr>
              <a:t>03</a:t>
            </a:r>
            <a:endParaRPr lang="en-GB"/>
          </a:p>
        </p:txBody>
      </p:sp>
    </p:spTree>
    <p:extLst>
      <p:ext uri="{BB962C8B-B14F-4D97-AF65-F5344CB8AC3E}">
        <p14:creationId xmlns:p14="http://schemas.microsoft.com/office/powerpoint/2010/main" val="3062230846"/>
      </p:ext>
    </p:extLst>
  </p:cSld>
  <p:clrMapOvr>
    <a:masterClrMapping/>
  </p:clrMapOvr>
</p:sld>
</file>

<file path=ppt/theme/theme1.xml><?xml version="1.0" encoding="utf-8"?>
<a:theme xmlns:a="http://schemas.openxmlformats.org/drawingml/2006/main" name="NTG">
  <a:themeElements>
    <a:clrScheme name="Custom 1">
      <a:dk1>
        <a:srgbClr val="28292B"/>
      </a:dk1>
      <a:lt1>
        <a:srgbClr val="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NTG">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lgn="l">
          <a:defRPr dirty="0" smtClean="0">
            <a:solidFill>
              <a:schemeClr val="bg2"/>
            </a:solidFill>
          </a:defRPr>
        </a:defPPr>
      </a:lstStyle>
    </a:txDef>
  </a:objectDefaults>
  <a:extraClrSchemeLst/>
  <a:extLst>
    <a:ext uri="{05A4C25C-085E-4340-85A3-A5531E510DB2}">
      <thm15:themeFamily xmlns:thm15="http://schemas.microsoft.com/office/thememl/2012/main" name="NashTech-Powerpoint Template (2)" id="{08B94A51-65A5-614F-9ADE-846838A447BB}" vid="{4B469189-16F0-E24E-9D3A-30B9A3F9C96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Flow_SignoffStatus xmlns="56ab9554-5316-4a60-82cf-ec0d3d01c713" xsi:nil="true"/>
    <TaxCatchAll xmlns="140670e8-552e-4ed4-90a8-2e1fc7c78fb9" xsi:nil="true"/>
    <_ip_UnifiedCompliancePolicyProperties xmlns="http://schemas.microsoft.com/sharepoint/v3" xsi:nil="true"/>
    <lcf76f155ced4ddcb4097134ff3c332f xmlns="56ab9554-5316-4a60-82cf-ec0d3d01c713">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E9CFEE594339479D83CCD149D247E4" ma:contentTypeVersion="19" ma:contentTypeDescription="Create a new document." ma:contentTypeScope="" ma:versionID="0103c8fc4629c2a914dd2c55c066cd0e">
  <xsd:schema xmlns:xsd="http://www.w3.org/2001/XMLSchema" xmlns:xs="http://www.w3.org/2001/XMLSchema" xmlns:p="http://schemas.microsoft.com/office/2006/metadata/properties" xmlns:ns1="http://schemas.microsoft.com/sharepoint/v3" xmlns:ns2="56ab9554-5316-4a60-82cf-ec0d3d01c713" xmlns:ns3="140670e8-552e-4ed4-90a8-2e1fc7c78fb9" targetNamespace="http://schemas.microsoft.com/office/2006/metadata/properties" ma:root="true" ma:fieldsID="3769722b963774912090bfc016d97631" ns1:_="" ns2:_="" ns3:_="">
    <xsd:import namespace="http://schemas.microsoft.com/sharepoint/v3"/>
    <xsd:import namespace="56ab9554-5316-4a60-82cf-ec0d3d01c713"/>
    <xsd:import namespace="140670e8-552e-4ed4-90a8-2e1fc7c78fb9"/>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1:_ip_UnifiedCompliancePolicyProperties" minOccurs="0"/>
                <xsd:element ref="ns1:_ip_UnifiedCompliancePolicyUIAction" minOccurs="0"/>
                <xsd:element ref="ns2:MediaServiceGenerationTime" minOccurs="0"/>
                <xsd:element ref="ns2:MediaServiceEventHashCode" minOccurs="0"/>
                <xsd:element ref="ns2:_Flow_SignoffStatus" minOccurs="0"/>
                <xsd:element ref="ns2:MediaServiceAutoKeyPoints" minOccurs="0"/>
                <xsd:element ref="ns2:MediaServiceKeyPoint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6" nillable="true" ma:displayName="Unified Compliance Policy Properties" ma:hidden="true" ma:internalName="_ip_UnifiedCompliancePolicyProperties">
      <xsd:simpleType>
        <xsd:restriction base="dms:Note"/>
      </xsd:simpleType>
    </xsd:element>
    <xsd:element name="_ip_UnifiedCompliancePolicyUIAction" ma:index="17"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6ab9554-5316-4a60-82cf-ec0d3d01c7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Location" ma:index="13"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_Flow_SignoffStatus" ma:index="20" nillable="true" ma:displayName="Sign-off status" ma:internalName="Sign_x002d_off_x0020_status">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a1b56dd4-9104-4de5-8714-e2496ec077d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40670e8-552e-4ed4-90a8-2e1fc7c78fb9"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6" nillable="true" ma:displayName="Taxonomy Catch All Column" ma:hidden="true" ma:list="{784fa8cf-f0cb-49dd-93d6-56b5d8223116}" ma:internalName="TaxCatchAll" ma:showField="CatchAllData" ma:web="140670e8-552e-4ed4-90a8-2e1fc7c78f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19276A-3D42-45D5-B57B-67CFD19FD6DD}">
  <ds:schemaRefs>
    <ds:schemaRef ds:uri="http://schemas.microsoft.com/sharepoint/v3/contenttype/forms"/>
  </ds:schemaRefs>
</ds:datastoreItem>
</file>

<file path=customXml/itemProps2.xml><?xml version="1.0" encoding="utf-8"?>
<ds:datastoreItem xmlns:ds="http://schemas.openxmlformats.org/officeDocument/2006/customXml" ds:itemID="{A66C3307-F054-4959-9144-4D96D0E24931}">
  <ds:schemaRefs>
    <ds:schemaRef ds:uri="140670e8-552e-4ed4-90a8-2e1fc7c78fb9"/>
    <ds:schemaRef ds:uri="56ab9554-5316-4a60-82cf-ec0d3d01c71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31836B0-F06F-4C94-9260-C824FB830F36}">
  <ds:schemaRefs>
    <ds:schemaRef ds:uri="140670e8-552e-4ed4-90a8-2e1fc7c78fb9"/>
    <ds:schemaRef ds:uri="56ab9554-5316-4a60-82cf-ec0d3d01c7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NTG</Template>
  <Application>Microsoft Office PowerPoint</Application>
  <PresentationFormat>Widescreen</PresentationFormat>
  <Slides>21</Slides>
  <Notes>0</Notes>
  <HiddenSlides>0</HiddenSlide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NTG</vt:lpstr>
      <vt:lpstr>MLOps with Databricks</vt:lpstr>
      <vt:lpstr>PowerPoint Presentation</vt:lpstr>
      <vt:lpstr>PowerPoint Presentation</vt:lpstr>
      <vt:lpstr>PowerPoint Presentation</vt:lpstr>
      <vt:lpstr>Introduction to Databricks</vt:lpstr>
      <vt:lpstr>PowerPoint Presentation</vt:lpstr>
      <vt:lpstr>What is MLOps?</vt:lpstr>
      <vt:lpstr>Benefits of MLOps?</vt:lpstr>
      <vt:lpstr>PowerPoint Presentation</vt:lpstr>
      <vt:lpstr>MLOps with Databricks</vt:lpstr>
      <vt:lpstr>MLOps with Databricks</vt:lpstr>
      <vt:lpstr>Why implement MLOps with Databricks? </vt:lpstr>
      <vt:lpstr>PowerPoint Presentation</vt:lpstr>
      <vt:lpstr>What are the components of MLOps?</vt:lpstr>
      <vt:lpstr>Exploratory Data Analysis - EDA</vt:lpstr>
      <vt:lpstr>Data Preparations and Feature Engineering</vt:lpstr>
      <vt:lpstr>Model Training and Tuning</vt:lpstr>
      <vt:lpstr>Model serving and deployment</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(style 1)</dc:title>
  <dc:creator>Trang Dao Thi Thuy</dc:creator>
  <cp:revision>5</cp:revision>
  <dcterms:created xsi:type="dcterms:W3CDTF">2023-03-03T06:28:41Z</dcterms:created>
  <dcterms:modified xsi:type="dcterms:W3CDTF">2024-04-04T06:03:40Z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0x01010045E8092713309944A1F9603CB8ADE278</vt:lpwstr>
  </property>
  <property fmtid="{D5CDD505-2E9C-101B-9397-08002B2CF9AE}" pid="3" name="Order">
    <vt:r8>2154200</vt:r8>
  </property>
  <property fmtid="{D5CDD505-2E9C-101B-9397-08002B2CF9AE}" pid="4" name="ComplianceAssetId">
    <vt:lpwstr/>
  </property>
  <property fmtid="{D5CDD505-2E9C-101B-9397-08002B2CF9AE}" pid="5" name="MediaServiceImageTags">
    <vt:lpwstr/>
  </property>
</Properties>
</file>