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 id="2147483694" r:id="rId3"/>
    <p:sldMasterId id="2147483669" r:id="rId4"/>
  </p:sldMasterIdLst>
  <p:notesMasterIdLst>
    <p:notesMasterId r:id="rId24"/>
  </p:notesMasterIdLst>
  <p:sldIdLst>
    <p:sldId id="280" r:id="rId5"/>
    <p:sldId id="409" r:id="rId6"/>
    <p:sldId id="408" r:id="rId7"/>
    <p:sldId id="410" r:id="rId8"/>
    <p:sldId id="414" r:id="rId9"/>
    <p:sldId id="411" r:id="rId10"/>
    <p:sldId id="421" r:id="rId11"/>
    <p:sldId id="412" r:id="rId12"/>
    <p:sldId id="413" r:id="rId13"/>
    <p:sldId id="415" r:id="rId14"/>
    <p:sldId id="418" r:id="rId15"/>
    <p:sldId id="417" r:id="rId16"/>
    <p:sldId id="422" r:id="rId17"/>
    <p:sldId id="419" r:id="rId18"/>
    <p:sldId id="424" r:id="rId19"/>
    <p:sldId id="420" r:id="rId20"/>
    <p:sldId id="423" r:id="rId21"/>
    <p:sldId id="416" r:id="rId22"/>
    <p:sldId id="277" r:id="rId23"/>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757"/>
    <a:srgbClr val="FFFFFF"/>
    <a:srgbClr val="2925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0" d="100"/>
          <a:sy n="80" d="100"/>
        </p:scale>
        <p:origin x="558" y="55"/>
      </p:cViewPr>
      <p:guideLst/>
    </p:cSldViewPr>
  </p:slideViewPr>
  <p:notesTextViewPr>
    <p:cViewPr>
      <p:scale>
        <a:sx n="1" d="1"/>
        <a:sy n="1" d="1"/>
      </p:scale>
      <p:origin x="0" y="0"/>
    </p:cViewPr>
  </p:notesTextViewPr>
  <p:notesViewPr>
    <p:cSldViewPr snapToGrid="0">
      <p:cViewPr varScale="1">
        <p:scale>
          <a:sx n="81" d="100"/>
          <a:sy n="81" d="100"/>
        </p:scale>
        <p:origin x="39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0E9F70A7-B549-4D5C-9C29-7B34FADD1AE7}" type="datetimeFigureOut">
              <a:rPr lang="fr-FR" smtClean="0"/>
              <a:t>31/01/2023</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044C893-BBFD-4EDB-B14A-EE98779AAE0F}" type="slidenum">
              <a:rPr lang="fr-FR" smtClean="0"/>
              <a:t>‹N°›</a:t>
            </a:fld>
            <a:endParaRPr lang="fr-FR"/>
          </a:p>
        </p:txBody>
      </p:sp>
    </p:spTree>
    <p:extLst>
      <p:ext uri="{BB962C8B-B14F-4D97-AF65-F5344CB8AC3E}">
        <p14:creationId xmlns:p14="http://schemas.microsoft.com/office/powerpoint/2010/main" val="2718251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44C893-BBFD-4EDB-B14A-EE98779AAE0F}" type="slidenum">
              <a:rPr lang="fr-FR" smtClean="0"/>
              <a:t>1</a:t>
            </a:fld>
            <a:endParaRPr lang="fr-FR"/>
          </a:p>
        </p:txBody>
      </p:sp>
    </p:spTree>
    <p:extLst>
      <p:ext uri="{BB962C8B-B14F-4D97-AF65-F5344CB8AC3E}">
        <p14:creationId xmlns:p14="http://schemas.microsoft.com/office/powerpoint/2010/main" val="91610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044C893-BBFD-4EDB-B14A-EE98779AAE0F}" type="slidenum">
              <a:rPr lang="fr-FR" smtClean="0"/>
              <a:t>19</a:t>
            </a:fld>
            <a:endParaRPr lang="fr-FR"/>
          </a:p>
        </p:txBody>
      </p:sp>
    </p:spTree>
    <p:extLst>
      <p:ext uri="{BB962C8B-B14F-4D97-AF65-F5344CB8AC3E}">
        <p14:creationId xmlns:p14="http://schemas.microsoft.com/office/powerpoint/2010/main" val="2653622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avec photo">
    <p:spTree>
      <p:nvGrpSpPr>
        <p:cNvPr id="1" name=""/>
        <p:cNvGrpSpPr/>
        <p:nvPr/>
      </p:nvGrpSpPr>
      <p:grpSpPr>
        <a:xfrm>
          <a:off x="0" y="0"/>
          <a:ext cx="0" cy="0"/>
          <a:chOff x="0" y="0"/>
          <a:chExt cx="0" cy="0"/>
        </a:xfrm>
      </p:grpSpPr>
      <p:sp>
        <p:nvSpPr>
          <p:cNvPr id="19" name="Espace réservé pour une image  18">
            <a:extLst>
              <a:ext uri="{FF2B5EF4-FFF2-40B4-BE49-F238E27FC236}">
                <a16:creationId xmlns:a16="http://schemas.microsoft.com/office/drawing/2014/main" id="{4F82EC33-5DD8-41F7-B096-CE20C4866F9E}"/>
              </a:ext>
            </a:extLst>
          </p:cNvPr>
          <p:cNvSpPr>
            <a:spLocks noGrp="1"/>
          </p:cNvSpPr>
          <p:nvPr>
            <p:ph type="pic" sz="quarter" idx="15"/>
          </p:nvPr>
        </p:nvSpPr>
        <p:spPr>
          <a:xfrm>
            <a:off x="0" y="1419767"/>
            <a:ext cx="12191999" cy="5438233"/>
          </a:xfrm>
          <a:prstGeom prst="rect">
            <a:avLst/>
          </a:prstGeom>
        </p:spPr>
        <p:txBody>
          <a:bodyPr/>
          <a:lstStyle>
            <a:lvl1pPr algn="ctr">
              <a:defRPr sz="1400"/>
            </a:lvl1pPr>
          </a:lstStyle>
          <a:p>
            <a:endParaRPr lang="fr-FR" dirty="0"/>
          </a:p>
        </p:txBody>
      </p:sp>
      <p:sp>
        <p:nvSpPr>
          <p:cNvPr id="2" name="Titre 1">
            <a:extLst>
              <a:ext uri="{FF2B5EF4-FFF2-40B4-BE49-F238E27FC236}">
                <a16:creationId xmlns:a16="http://schemas.microsoft.com/office/drawing/2014/main" id="{205C34D0-D063-4C4F-BA37-4FD01E452CA9}"/>
              </a:ext>
            </a:extLst>
          </p:cNvPr>
          <p:cNvSpPr>
            <a:spLocks noGrp="1"/>
          </p:cNvSpPr>
          <p:nvPr>
            <p:ph type="ctrTitle" hasCustomPrompt="1"/>
          </p:nvPr>
        </p:nvSpPr>
        <p:spPr>
          <a:xfrm>
            <a:off x="565343" y="2390446"/>
            <a:ext cx="1710705" cy="699404"/>
          </a:xfrm>
          <a:prstGeom prst="rect">
            <a:avLst/>
          </a:prstGeom>
          <a:solidFill>
            <a:srgbClr val="EF7757"/>
          </a:solidFill>
        </p:spPr>
        <p:txBody>
          <a:bodyPr wrap="none" lIns="180000" tIns="72000" rIns="180000" bIns="72000" anchor="ctr" anchorCtr="0">
            <a:spAutoFit/>
          </a:bodyPr>
          <a:lstStyle>
            <a:lvl1pPr algn="l">
              <a:lnSpc>
                <a:spcPct val="100000"/>
              </a:lnSpc>
              <a:defRPr sz="3600" cap="all" baseline="0">
                <a:solidFill>
                  <a:schemeClr val="bg1"/>
                </a:solidFill>
              </a:defRPr>
            </a:lvl1pPr>
          </a:lstStyle>
          <a:p>
            <a:r>
              <a:rPr lang="fr-FR" dirty="0"/>
              <a:t>Titre</a:t>
            </a:r>
          </a:p>
        </p:txBody>
      </p:sp>
      <p:sp>
        <p:nvSpPr>
          <p:cNvPr id="17" name="Espace réservé du texte 16">
            <a:extLst>
              <a:ext uri="{FF2B5EF4-FFF2-40B4-BE49-F238E27FC236}">
                <a16:creationId xmlns:a16="http://schemas.microsoft.com/office/drawing/2014/main" id="{B1D9260B-15D2-4561-A34B-3E4C2A855E4D}"/>
              </a:ext>
            </a:extLst>
          </p:cNvPr>
          <p:cNvSpPr>
            <a:spLocks noGrp="1" noChangeAspect="1"/>
          </p:cNvSpPr>
          <p:nvPr>
            <p:ph type="body" sz="quarter" idx="14" hasCustomPrompt="1"/>
          </p:nvPr>
        </p:nvSpPr>
        <p:spPr>
          <a:xfrm>
            <a:off x="565343" y="3202408"/>
            <a:ext cx="1459970" cy="453183"/>
          </a:xfrm>
          <a:prstGeom prst="rect">
            <a:avLst/>
          </a:prstGeom>
          <a:solidFill>
            <a:srgbClr val="EF7757"/>
          </a:solidFill>
        </p:spPr>
        <p:txBody>
          <a:bodyPr wrap="none" lIns="180000" tIns="72000" rIns="180000" bIns="72000" anchor="ctr" anchorCtr="0">
            <a:spAutoFit/>
          </a:bodyPr>
          <a:lstStyle>
            <a:lvl1pPr marL="0" indent="0">
              <a:lnSpc>
                <a:spcPct val="100000"/>
              </a:lnSpc>
              <a:buNone/>
              <a:defRPr sz="2000">
                <a:solidFill>
                  <a:schemeClr val="bg1"/>
                </a:solidFill>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fr-FR" dirty="0"/>
              <a:t>Sous-titre</a:t>
            </a:r>
          </a:p>
        </p:txBody>
      </p:sp>
      <p:pic>
        <p:nvPicPr>
          <p:cNvPr id="20" name="Image 19" descr="Une image contenant texte, clipart&#10;&#10;Description générée automatiquement">
            <a:extLst>
              <a:ext uri="{FF2B5EF4-FFF2-40B4-BE49-F238E27FC236}">
                <a16:creationId xmlns:a16="http://schemas.microsoft.com/office/drawing/2014/main" id="{358E32CA-ED58-43B7-AB49-95682B031CA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37102" y="191775"/>
            <a:ext cx="2254898" cy="654988"/>
          </a:xfrm>
          <a:prstGeom prst="rect">
            <a:avLst/>
          </a:prstGeom>
        </p:spPr>
      </p:pic>
      <p:pic>
        <p:nvPicPr>
          <p:cNvPr id="21" name="Image 20">
            <a:extLst>
              <a:ext uri="{FF2B5EF4-FFF2-40B4-BE49-F238E27FC236}">
                <a16:creationId xmlns:a16="http://schemas.microsoft.com/office/drawing/2014/main" id="{6A8346B2-0559-4ACC-B78C-2FA83D2B31B7}"/>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12535" y="118082"/>
            <a:ext cx="1182282" cy="1073087"/>
          </a:xfrm>
          <a:prstGeom prst="rect">
            <a:avLst/>
          </a:prstGeom>
        </p:spPr>
      </p:pic>
      <p:sp>
        <p:nvSpPr>
          <p:cNvPr id="7" name="Espace réservé du texte 16">
            <a:extLst>
              <a:ext uri="{FF2B5EF4-FFF2-40B4-BE49-F238E27FC236}">
                <a16:creationId xmlns:a16="http://schemas.microsoft.com/office/drawing/2014/main" id="{A220B97B-DEE2-4436-B72E-DDD6D0804CB2}"/>
              </a:ext>
            </a:extLst>
          </p:cNvPr>
          <p:cNvSpPr>
            <a:spLocks noGrp="1" noChangeAspect="1"/>
          </p:cNvSpPr>
          <p:nvPr>
            <p:ph type="body" sz="quarter" idx="16" hasCustomPrompt="1"/>
          </p:nvPr>
        </p:nvSpPr>
        <p:spPr>
          <a:xfrm>
            <a:off x="565343" y="3768149"/>
            <a:ext cx="711368" cy="360850"/>
          </a:xfrm>
          <a:prstGeom prst="rect">
            <a:avLst/>
          </a:prstGeom>
          <a:solidFill>
            <a:srgbClr val="EF7757"/>
          </a:solidFill>
        </p:spPr>
        <p:txBody>
          <a:bodyPr wrap="none" lIns="180000" tIns="72000" rIns="180000" bIns="72000" anchor="ctr" anchorCtr="0">
            <a:spAutoFit/>
          </a:bodyPr>
          <a:lstStyle>
            <a:lvl1pPr marL="0" indent="0">
              <a:lnSpc>
                <a:spcPct val="100000"/>
              </a:lnSpc>
              <a:buNone/>
              <a:defRPr sz="1400">
                <a:solidFill>
                  <a:schemeClr val="bg1"/>
                </a:solidFill>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fr-FR" dirty="0"/>
              <a:t>date</a:t>
            </a:r>
          </a:p>
        </p:txBody>
      </p:sp>
    </p:spTree>
    <p:extLst>
      <p:ext uri="{BB962C8B-B14F-4D97-AF65-F5344CB8AC3E}">
        <p14:creationId xmlns:p14="http://schemas.microsoft.com/office/powerpoint/2010/main" val="3668319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4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e simple + puces sur une colonn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A8B479C3-5E68-45D9-945F-2499EEDFDF5F}"/>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numéro de diapositive 5">
            <a:extLst>
              <a:ext uri="{FF2B5EF4-FFF2-40B4-BE49-F238E27FC236}">
                <a16:creationId xmlns:a16="http://schemas.microsoft.com/office/drawing/2014/main" id="{CD06037B-E71F-4A60-B852-4FA0FC368640}"/>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3" name="Image 12">
            <a:extLst>
              <a:ext uri="{FF2B5EF4-FFF2-40B4-BE49-F238E27FC236}">
                <a16:creationId xmlns:a16="http://schemas.microsoft.com/office/drawing/2014/main" id="{637315B0-F01C-4E0C-B522-498F8D5B755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58540" y="6211558"/>
            <a:ext cx="2614574" cy="608741"/>
          </a:xfrm>
          <a:prstGeom prst="rect">
            <a:avLst/>
          </a:prstGeom>
        </p:spPr>
      </p:pic>
      <p:sp>
        <p:nvSpPr>
          <p:cNvPr id="12" name="Espace réservé du texte 11">
            <a:extLst>
              <a:ext uri="{FF2B5EF4-FFF2-40B4-BE49-F238E27FC236}">
                <a16:creationId xmlns:a16="http://schemas.microsoft.com/office/drawing/2014/main" id="{B084D5FE-F76A-47B5-9E23-AA23269D173B}"/>
              </a:ext>
            </a:extLst>
          </p:cNvPr>
          <p:cNvSpPr>
            <a:spLocks noGrp="1"/>
          </p:cNvSpPr>
          <p:nvPr>
            <p:ph type="body" sz="quarter" idx="13"/>
          </p:nvPr>
        </p:nvSpPr>
        <p:spPr>
          <a:xfrm>
            <a:off x="606443" y="1764993"/>
            <a:ext cx="10860880" cy="2811463"/>
          </a:xfrm>
          <a:prstGeom prst="rect">
            <a:avLst/>
          </a:prstGeom>
        </p:spPr>
        <p:txBody>
          <a:bodyPr/>
          <a:lstStyle/>
          <a:p>
            <a:endParaRPr lang="fr-FR" dirty="0"/>
          </a:p>
        </p:txBody>
      </p:sp>
      <p:pic>
        <p:nvPicPr>
          <p:cNvPr id="15" name="Image 14">
            <a:extLst>
              <a:ext uri="{FF2B5EF4-FFF2-40B4-BE49-F238E27FC236}">
                <a16:creationId xmlns:a16="http://schemas.microsoft.com/office/drawing/2014/main" id="{C37919C0-81B8-4E34-86E5-0934D1F74712}"/>
              </a:ext>
            </a:extLst>
          </p:cNvPr>
          <p:cNvPicPr/>
          <p:nvPr userDrawn="1"/>
        </p:nvPicPr>
        <p:blipFill>
          <a:blip r:embed="rId3">
            <a:extLst>
              <a:ext uri="{28A0092B-C50C-407E-A947-70E740481C1C}">
                <a14:useLocalDpi xmlns:a14="http://schemas.microsoft.com/office/drawing/2010/main" val="0"/>
              </a:ext>
            </a:extLst>
          </a:blip>
          <a:stretch>
            <a:fillRect/>
          </a:stretch>
        </p:blipFill>
        <p:spPr>
          <a:xfrm>
            <a:off x="6658953" y="6211558"/>
            <a:ext cx="1414465" cy="476471"/>
          </a:xfrm>
          <a:prstGeom prst="rect">
            <a:avLst/>
          </a:prstGeom>
        </p:spPr>
      </p:pic>
      <p:pic>
        <p:nvPicPr>
          <p:cNvPr id="18" name="Image 17">
            <a:extLst>
              <a:ext uri="{FF2B5EF4-FFF2-40B4-BE49-F238E27FC236}">
                <a16:creationId xmlns:a16="http://schemas.microsoft.com/office/drawing/2014/main" id="{BB5B3A1A-F9E6-447A-974C-E7F1F341504C}"/>
              </a:ext>
            </a:extLst>
          </p:cNvPr>
          <p:cNvPicPr/>
          <p:nvPr userDrawn="1"/>
        </p:nvPicPr>
        <p:blipFill>
          <a:blip r:embed="rId4" cstate="hqprint">
            <a:extLst>
              <a:ext uri="{28A0092B-C50C-407E-A947-70E740481C1C}">
                <a14:useLocalDpi xmlns:a14="http://schemas.microsoft.com/office/drawing/2010/main" val="0"/>
              </a:ext>
            </a:extLst>
          </a:blip>
          <a:stretch>
            <a:fillRect/>
          </a:stretch>
        </p:blipFill>
        <p:spPr>
          <a:xfrm>
            <a:off x="4135394" y="6187753"/>
            <a:ext cx="1850707" cy="476471"/>
          </a:xfrm>
          <a:prstGeom prst="rect">
            <a:avLst/>
          </a:prstGeom>
        </p:spPr>
      </p:pic>
    </p:spTree>
    <p:extLst>
      <p:ext uri="{BB962C8B-B14F-4D97-AF65-F5344CB8AC3E}">
        <p14:creationId xmlns:p14="http://schemas.microsoft.com/office/powerpoint/2010/main" val="3542364550"/>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e simple sur 2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6" name="Espace réservé du texte 15">
            <a:extLst>
              <a:ext uri="{FF2B5EF4-FFF2-40B4-BE49-F238E27FC236}">
                <a16:creationId xmlns:a16="http://schemas.microsoft.com/office/drawing/2014/main" id="{208C9E0E-7166-4855-A563-70C531DFD59C}"/>
              </a:ext>
            </a:extLst>
          </p:cNvPr>
          <p:cNvSpPr>
            <a:spLocks noGrp="1"/>
          </p:cNvSpPr>
          <p:nvPr>
            <p:ph type="body" sz="quarter" idx="12"/>
          </p:nvPr>
        </p:nvSpPr>
        <p:spPr>
          <a:xfrm>
            <a:off x="2117899" y="1736079"/>
            <a:ext cx="3601896" cy="3883138"/>
          </a:xfrm>
          <a:prstGeom prst="rect">
            <a:avLst/>
          </a:prstGeom>
        </p:spPr>
        <p:txBody>
          <a:bodyPr/>
          <a:lstStyle>
            <a:lvl1pPr marL="0" indent="0">
              <a:lnSpc>
                <a:spcPct val="100000"/>
              </a:lnSpc>
              <a:buNone/>
              <a:defRPr sz="2000">
                <a:solidFill>
                  <a:srgbClr val="EF7757"/>
                </a:solidFill>
              </a:defRPr>
            </a:lvl1pPr>
            <a:lvl2pPr marL="180000" indent="0">
              <a:lnSpc>
                <a:spcPct val="100000"/>
              </a:lnSpc>
              <a:buFont typeface="Arial" panose="020B0604020202020204" pitchFamily="34" charset="0"/>
              <a:buNone/>
              <a:defRPr sz="1800">
                <a:solidFill>
                  <a:srgbClr val="292574"/>
                </a:solidFill>
              </a:defRPr>
            </a:lvl2pPr>
            <a:lvl3pPr marL="360000" indent="-180000">
              <a:lnSpc>
                <a:spcPct val="100000"/>
              </a:lnSpc>
              <a:buFont typeface="Arial" panose="020B0604020202020204" pitchFamily="34" charset="0"/>
              <a:buChar char="•"/>
              <a:defRPr sz="1600">
                <a:solidFill>
                  <a:srgbClr val="292574"/>
                </a:solidFill>
              </a:defRPr>
            </a:lvl3pPr>
            <a:lvl4pPr marL="540000" indent="-180000">
              <a:lnSpc>
                <a:spcPct val="100000"/>
              </a:lnSpc>
              <a:buFont typeface="Arial" panose="020B0604020202020204" pitchFamily="34" charset="0"/>
              <a:buChar char="•"/>
              <a:defRPr sz="1400">
                <a:solidFill>
                  <a:srgbClr val="292574"/>
                </a:solidFill>
              </a:defRPr>
            </a:lvl4pPr>
            <a:lvl5pPr marL="720000" indent="-180000">
              <a:lnSpc>
                <a:spcPct val="100000"/>
              </a:lnSpc>
              <a:buFont typeface="Arial" panose="020B0604020202020204" pitchFamily="34" charset="0"/>
              <a:buChar char="•"/>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15">
            <a:extLst>
              <a:ext uri="{FF2B5EF4-FFF2-40B4-BE49-F238E27FC236}">
                <a16:creationId xmlns:a16="http://schemas.microsoft.com/office/drawing/2014/main" id="{79F56333-245D-43EA-ADFB-D66C5F73F93E}"/>
              </a:ext>
            </a:extLst>
          </p:cNvPr>
          <p:cNvSpPr>
            <a:spLocks noGrp="1"/>
          </p:cNvSpPr>
          <p:nvPr>
            <p:ph type="body" sz="quarter" idx="13"/>
          </p:nvPr>
        </p:nvSpPr>
        <p:spPr>
          <a:xfrm>
            <a:off x="6385020" y="1736079"/>
            <a:ext cx="3601896" cy="3883138"/>
          </a:xfrm>
          <a:prstGeom prst="rect">
            <a:avLst/>
          </a:prstGeom>
        </p:spPr>
        <p:txBody>
          <a:bodyPr/>
          <a:lstStyle>
            <a:lvl1pPr marL="0" indent="0">
              <a:lnSpc>
                <a:spcPct val="100000"/>
              </a:lnSpc>
              <a:buNone/>
              <a:defRPr sz="2000">
                <a:solidFill>
                  <a:srgbClr val="EF7757"/>
                </a:solidFill>
              </a:defRPr>
            </a:lvl1pPr>
            <a:lvl2pPr marL="0" indent="0">
              <a:lnSpc>
                <a:spcPct val="100000"/>
              </a:lnSpc>
              <a:buFont typeface="Arial" panose="020B0604020202020204" pitchFamily="34" charset="0"/>
              <a:buNone/>
              <a:defRPr sz="1800">
                <a:solidFill>
                  <a:srgbClr val="292574"/>
                </a:solidFill>
              </a:defRPr>
            </a:lvl2pPr>
            <a:lvl3pPr marL="360000" indent="-180000">
              <a:lnSpc>
                <a:spcPct val="100000"/>
              </a:lnSpc>
              <a:buFont typeface="Arial" panose="020B0604020202020204" pitchFamily="34" charset="0"/>
              <a:buChar char="•"/>
              <a:defRPr sz="1600">
                <a:solidFill>
                  <a:srgbClr val="292574"/>
                </a:solidFill>
              </a:defRPr>
            </a:lvl3pPr>
            <a:lvl4pPr marL="540000" indent="-180000">
              <a:lnSpc>
                <a:spcPct val="100000"/>
              </a:lnSpc>
              <a:buFont typeface="Arial" panose="020B0604020202020204" pitchFamily="34" charset="0"/>
              <a:buChar char="•"/>
              <a:defRPr sz="1400">
                <a:solidFill>
                  <a:srgbClr val="292574"/>
                </a:solidFill>
              </a:defRPr>
            </a:lvl4pPr>
            <a:lvl5pPr marL="720000" indent="-180000">
              <a:lnSpc>
                <a:spcPct val="100000"/>
              </a:lnSpc>
              <a:buFont typeface="Arial" panose="020B0604020202020204" pitchFamily="34" charset="0"/>
              <a:buChar char="•"/>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pic>
        <p:nvPicPr>
          <p:cNvPr id="7" name="Graphique 6" descr="Point d’insertion vers la droite avec un remplissage uni">
            <a:extLst>
              <a:ext uri="{FF2B5EF4-FFF2-40B4-BE49-F238E27FC236}">
                <a16:creationId xmlns:a16="http://schemas.microsoft.com/office/drawing/2014/main" id="{0204EE1B-E681-4498-9C5F-D81BACCC6B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4801" y="1736079"/>
            <a:ext cx="1243755" cy="1303968"/>
          </a:xfrm>
          <a:prstGeom prst="rect">
            <a:avLst/>
          </a:prstGeom>
        </p:spPr>
      </p:pic>
      <p:sp>
        <p:nvSpPr>
          <p:cNvPr id="12" name="Rectangle 11">
            <a:extLst>
              <a:ext uri="{FF2B5EF4-FFF2-40B4-BE49-F238E27FC236}">
                <a16:creationId xmlns:a16="http://schemas.microsoft.com/office/drawing/2014/main" id="{79A977BC-F75B-4F57-8331-5E2D20DB931C}"/>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numéro de diapositive 5">
            <a:extLst>
              <a:ext uri="{FF2B5EF4-FFF2-40B4-BE49-F238E27FC236}">
                <a16:creationId xmlns:a16="http://schemas.microsoft.com/office/drawing/2014/main" id="{1CBD0FFA-5AC5-4098-A1AF-955E3A616782}"/>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9" name="Image 18">
            <a:extLst>
              <a:ext uri="{FF2B5EF4-FFF2-40B4-BE49-F238E27FC236}">
                <a16:creationId xmlns:a16="http://schemas.microsoft.com/office/drawing/2014/main" id="{E36CF58B-627F-4B99-B567-BAF1DDFEBD5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427609593"/>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2 colonnes + image fond">
    <p:spTree>
      <p:nvGrpSpPr>
        <p:cNvPr id="1" name=""/>
        <p:cNvGrpSpPr/>
        <p:nvPr/>
      </p:nvGrpSpPr>
      <p:grpSpPr>
        <a:xfrm>
          <a:off x="0" y="0"/>
          <a:ext cx="0" cy="0"/>
          <a:chOff x="0" y="0"/>
          <a:chExt cx="0" cy="0"/>
        </a:xfrm>
      </p:grpSpPr>
      <p:sp>
        <p:nvSpPr>
          <p:cNvPr id="8" name="Espace réservé pour une image  7">
            <a:extLst>
              <a:ext uri="{FF2B5EF4-FFF2-40B4-BE49-F238E27FC236}">
                <a16:creationId xmlns:a16="http://schemas.microsoft.com/office/drawing/2014/main" id="{8B644907-5F1A-4779-A6E8-72ADC180ACF6}"/>
              </a:ext>
            </a:extLst>
          </p:cNvPr>
          <p:cNvSpPr>
            <a:spLocks noGrp="1"/>
          </p:cNvSpPr>
          <p:nvPr>
            <p:ph type="pic" sz="quarter" idx="14"/>
          </p:nvPr>
        </p:nvSpPr>
        <p:spPr>
          <a:xfrm>
            <a:off x="1" y="1362075"/>
            <a:ext cx="12192000" cy="4286250"/>
          </a:xfrm>
          <a:prstGeom prst="rect">
            <a:avLst/>
          </a:prstGeom>
        </p:spPr>
        <p:txBody>
          <a:bodyPr/>
          <a:lstStyle>
            <a:lvl1pPr>
              <a:defRPr sz="1400"/>
            </a:lvl1pPr>
          </a:lstStyle>
          <a:p>
            <a:endParaRPr lang="fr-FR" dirty="0"/>
          </a:p>
        </p:txBody>
      </p:sp>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6" name="Espace réservé du texte 15">
            <a:extLst>
              <a:ext uri="{FF2B5EF4-FFF2-40B4-BE49-F238E27FC236}">
                <a16:creationId xmlns:a16="http://schemas.microsoft.com/office/drawing/2014/main" id="{208C9E0E-7166-4855-A563-70C531DFD59C}"/>
              </a:ext>
            </a:extLst>
          </p:cNvPr>
          <p:cNvSpPr>
            <a:spLocks noGrp="1"/>
          </p:cNvSpPr>
          <p:nvPr>
            <p:ph type="body" sz="quarter" idx="12"/>
          </p:nvPr>
        </p:nvSpPr>
        <p:spPr>
          <a:xfrm>
            <a:off x="2117899" y="1736079"/>
            <a:ext cx="3601896" cy="2807929"/>
          </a:xfrm>
          <a:prstGeom prst="rect">
            <a:avLst/>
          </a:prstGeom>
          <a:solidFill>
            <a:srgbClr val="FFFFFF">
              <a:alpha val="69804"/>
            </a:srgbClr>
          </a:solidFill>
        </p:spPr>
        <p:txBody>
          <a:bodyPr/>
          <a:lstStyle>
            <a:lvl1pPr marL="0" indent="0">
              <a:lnSpc>
                <a:spcPct val="100000"/>
              </a:lnSpc>
              <a:buNone/>
              <a:defRPr sz="2000" b="1">
                <a:solidFill>
                  <a:schemeClr val="accent2"/>
                </a:solidFill>
              </a:defRPr>
            </a:lvl1pPr>
            <a:lvl2pPr marL="180000" indent="0">
              <a:lnSpc>
                <a:spcPct val="100000"/>
              </a:lnSpc>
              <a:buFont typeface="Arial" panose="020B0604020202020204" pitchFamily="34" charset="0"/>
              <a:buNone/>
              <a:defRPr sz="1800">
                <a:solidFill>
                  <a:srgbClr val="292574"/>
                </a:solidFill>
              </a:defRPr>
            </a:lvl2pPr>
            <a:lvl3pPr marL="360000" indent="-180000">
              <a:lnSpc>
                <a:spcPct val="100000"/>
              </a:lnSpc>
              <a:buFont typeface="Arial" panose="020B0604020202020204" pitchFamily="34" charset="0"/>
              <a:buChar char="•"/>
              <a:defRPr sz="1600">
                <a:solidFill>
                  <a:srgbClr val="292574"/>
                </a:solidFill>
              </a:defRPr>
            </a:lvl3pPr>
            <a:lvl4pPr marL="540000" indent="-180000">
              <a:lnSpc>
                <a:spcPct val="100000"/>
              </a:lnSpc>
              <a:buFont typeface="Arial" panose="020B0604020202020204" pitchFamily="34" charset="0"/>
              <a:buChar char="•"/>
              <a:defRPr sz="1400">
                <a:solidFill>
                  <a:srgbClr val="292574"/>
                </a:solidFill>
              </a:defRPr>
            </a:lvl4pPr>
            <a:lvl5pPr marL="720000" indent="-180000">
              <a:lnSpc>
                <a:spcPct val="100000"/>
              </a:lnSpc>
              <a:buFont typeface="Arial" panose="020B0604020202020204" pitchFamily="34" charset="0"/>
              <a:buChar char="•"/>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15">
            <a:extLst>
              <a:ext uri="{FF2B5EF4-FFF2-40B4-BE49-F238E27FC236}">
                <a16:creationId xmlns:a16="http://schemas.microsoft.com/office/drawing/2014/main" id="{79F56333-245D-43EA-ADFB-D66C5F73F93E}"/>
              </a:ext>
            </a:extLst>
          </p:cNvPr>
          <p:cNvSpPr>
            <a:spLocks noGrp="1"/>
          </p:cNvSpPr>
          <p:nvPr>
            <p:ph type="body" sz="quarter" idx="13"/>
          </p:nvPr>
        </p:nvSpPr>
        <p:spPr>
          <a:xfrm>
            <a:off x="6385020" y="1736079"/>
            <a:ext cx="3601896" cy="2807929"/>
          </a:xfrm>
          <a:prstGeom prst="rect">
            <a:avLst/>
          </a:prstGeom>
          <a:solidFill>
            <a:srgbClr val="FFFFFF">
              <a:alpha val="69804"/>
            </a:srgbClr>
          </a:solidFill>
        </p:spPr>
        <p:txBody>
          <a:bodyPr/>
          <a:lstStyle>
            <a:lvl1pPr marL="0" indent="0">
              <a:lnSpc>
                <a:spcPct val="100000"/>
              </a:lnSpc>
              <a:buNone/>
              <a:defRPr sz="2000" b="1">
                <a:solidFill>
                  <a:schemeClr val="accent2"/>
                </a:solidFill>
              </a:defRPr>
            </a:lvl1pPr>
            <a:lvl2pPr marL="180000" indent="0">
              <a:lnSpc>
                <a:spcPct val="100000"/>
              </a:lnSpc>
              <a:buFont typeface="Arial" panose="020B0604020202020204" pitchFamily="34" charset="0"/>
              <a:buNone/>
              <a:defRPr sz="1800">
                <a:solidFill>
                  <a:srgbClr val="292574"/>
                </a:solidFill>
              </a:defRPr>
            </a:lvl2pPr>
            <a:lvl3pPr marL="540000" indent="-180000">
              <a:lnSpc>
                <a:spcPct val="100000"/>
              </a:lnSpc>
              <a:buFont typeface="Arial" panose="020B0604020202020204" pitchFamily="34" charset="0"/>
              <a:buChar char="•"/>
              <a:defRPr sz="1600">
                <a:solidFill>
                  <a:srgbClr val="292574"/>
                </a:solidFill>
              </a:defRPr>
            </a:lvl3pPr>
            <a:lvl4pPr marL="720000" indent="-180000">
              <a:lnSpc>
                <a:spcPct val="100000"/>
              </a:lnSpc>
              <a:buFont typeface="Arial" panose="020B0604020202020204" pitchFamily="34" charset="0"/>
              <a:buChar char="•"/>
              <a:defRPr sz="1400">
                <a:solidFill>
                  <a:srgbClr val="292574"/>
                </a:solidFill>
              </a:defRPr>
            </a:lvl4pPr>
            <a:lvl5pPr marL="900000" indent="-180000">
              <a:lnSpc>
                <a:spcPct val="100000"/>
              </a:lnSpc>
              <a:buFont typeface="Arial" panose="020B0604020202020204" pitchFamily="34" charset="0"/>
              <a:buChar char="•"/>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2" name="Rectangle 11">
            <a:extLst>
              <a:ext uri="{FF2B5EF4-FFF2-40B4-BE49-F238E27FC236}">
                <a16:creationId xmlns:a16="http://schemas.microsoft.com/office/drawing/2014/main" id="{3802B8C3-FBBA-4F05-B608-E988D8335948}"/>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numéro de diapositive 5">
            <a:extLst>
              <a:ext uri="{FF2B5EF4-FFF2-40B4-BE49-F238E27FC236}">
                <a16:creationId xmlns:a16="http://schemas.microsoft.com/office/drawing/2014/main" id="{D12B275F-FACD-4503-9066-4AD7C83FC801}"/>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9" name="Image 18">
            <a:extLst>
              <a:ext uri="{FF2B5EF4-FFF2-40B4-BE49-F238E27FC236}">
                <a16:creationId xmlns:a16="http://schemas.microsoft.com/office/drawing/2014/main" id="{CBF9666E-829B-419C-BCE6-83F746E91DA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4070215066"/>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 1 photo">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15">
            <a:extLst>
              <a:ext uri="{FF2B5EF4-FFF2-40B4-BE49-F238E27FC236}">
                <a16:creationId xmlns:a16="http://schemas.microsoft.com/office/drawing/2014/main" id="{2A757152-862D-41C6-8E87-B0291B630BD7}"/>
              </a:ext>
            </a:extLst>
          </p:cNvPr>
          <p:cNvSpPr>
            <a:spLocks noGrp="1"/>
          </p:cNvSpPr>
          <p:nvPr>
            <p:ph type="body" sz="quarter" idx="12"/>
          </p:nvPr>
        </p:nvSpPr>
        <p:spPr>
          <a:xfrm>
            <a:off x="453600" y="1612800"/>
            <a:ext cx="5014022" cy="3883138"/>
          </a:xfrm>
          <a:prstGeom prst="rect">
            <a:avLst/>
          </a:prstGeom>
        </p:spPr>
        <p:txBody>
          <a:bodyPr/>
          <a:lstStyle>
            <a:lvl1pPr marL="0" indent="0">
              <a:lnSpc>
                <a:spcPct val="100000"/>
              </a:lnSpc>
              <a:buNone/>
              <a:defRPr sz="2000">
                <a:solidFill>
                  <a:srgbClr val="EF7757"/>
                </a:solidFill>
              </a:defRPr>
            </a:lvl1pPr>
            <a:lvl2pPr marL="180000" indent="0">
              <a:lnSpc>
                <a:spcPct val="100000"/>
              </a:lnSpc>
              <a:buFont typeface="Arial" panose="020B0604020202020204" pitchFamily="34" charset="0"/>
              <a:buNone/>
              <a:defRPr sz="1800">
                <a:solidFill>
                  <a:srgbClr val="292574"/>
                </a:solidFill>
              </a:defRPr>
            </a:lvl2pPr>
            <a:lvl3pPr marL="360000" indent="-180000">
              <a:lnSpc>
                <a:spcPct val="100000"/>
              </a:lnSpc>
              <a:buFont typeface="Arial" panose="020B0604020202020204" pitchFamily="34" charset="0"/>
              <a:buChar char="•"/>
              <a:defRPr sz="1600">
                <a:solidFill>
                  <a:srgbClr val="292574"/>
                </a:solidFill>
              </a:defRPr>
            </a:lvl3pPr>
            <a:lvl4pPr marL="540000" indent="-180000">
              <a:lnSpc>
                <a:spcPct val="100000"/>
              </a:lnSpc>
              <a:buFont typeface="Arial" panose="020B0604020202020204" pitchFamily="34" charset="0"/>
              <a:buChar char="•"/>
              <a:defRPr sz="1400">
                <a:solidFill>
                  <a:srgbClr val="292574"/>
                </a:solidFill>
              </a:defRPr>
            </a:lvl4pPr>
            <a:lvl5pPr marL="720000" indent="-180000">
              <a:lnSpc>
                <a:spcPct val="100000"/>
              </a:lnSpc>
              <a:buFont typeface="Arial" panose="020B0604020202020204" pitchFamily="34" charset="0"/>
              <a:buChar char="•"/>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7" name="Espace réservé pour une image  6">
            <a:extLst>
              <a:ext uri="{FF2B5EF4-FFF2-40B4-BE49-F238E27FC236}">
                <a16:creationId xmlns:a16="http://schemas.microsoft.com/office/drawing/2014/main" id="{5E454752-B7A2-4D11-8406-95A1AC3C07FF}"/>
              </a:ext>
            </a:extLst>
          </p:cNvPr>
          <p:cNvSpPr>
            <a:spLocks noGrp="1"/>
          </p:cNvSpPr>
          <p:nvPr>
            <p:ph type="pic" sz="quarter" idx="13"/>
          </p:nvPr>
        </p:nvSpPr>
        <p:spPr>
          <a:xfrm>
            <a:off x="5826125" y="1612788"/>
            <a:ext cx="5489575" cy="3883138"/>
          </a:xfrm>
          <a:prstGeom prst="rect">
            <a:avLst/>
          </a:prstGeom>
        </p:spPr>
        <p:txBody>
          <a:bodyPr/>
          <a:lstStyle>
            <a:lvl1pPr>
              <a:defRPr sz="1200"/>
            </a:lvl1pPr>
          </a:lstStyle>
          <a:p>
            <a:endParaRPr lang="fr-FR" dirty="0"/>
          </a:p>
        </p:txBody>
      </p:sp>
      <p:sp>
        <p:nvSpPr>
          <p:cNvPr id="10" name="Rectangle 9">
            <a:extLst>
              <a:ext uri="{FF2B5EF4-FFF2-40B4-BE49-F238E27FC236}">
                <a16:creationId xmlns:a16="http://schemas.microsoft.com/office/drawing/2014/main" id="{DC6A4DF5-BDCA-4D61-B1B3-164C88F21D19}"/>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5">
            <a:extLst>
              <a:ext uri="{FF2B5EF4-FFF2-40B4-BE49-F238E27FC236}">
                <a16:creationId xmlns:a16="http://schemas.microsoft.com/office/drawing/2014/main" id="{2D4CCF84-3F9B-4F4F-825F-3E497D775F69}"/>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5" name="Image 14">
            <a:extLst>
              <a:ext uri="{FF2B5EF4-FFF2-40B4-BE49-F238E27FC236}">
                <a16:creationId xmlns:a16="http://schemas.microsoft.com/office/drawing/2014/main" id="{B72E6660-023E-4494-BB63-72FF4D902217}"/>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3448526515"/>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 2 photo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15">
            <a:extLst>
              <a:ext uri="{FF2B5EF4-FFF2-40B4-BE49-F238E27FC236}">
                <a16:creationId xmlns:a16="http://schemas.microsoft.com/office/drawing/2014/main" id="{2A757152-862D-41C6-8E87-B0291B630BD7}"/>
              </a:ext>
            </a:extLst>
          </p:cNvPr>
          <p:cNvSpPr>
            <a:spLocks noGrp="1"/>
          </p:cNvSpPr>
          <p:nvPr>
            <p:ph type="body" sz="quarter" idx="12"/>
          </p:nvPr>
        </p:nvSpPr>
        <p:spPr>
          <a:xfrm>
            <a:off x="453600" y="1612800"/>
            <a:ext cx="2940049" cy="3883138"/>
          </a:xfrm>
          <a:prstGeom prst="rect">
            <a:avLst/>
          </a:prstGeom>
        </p:spPr>
        <p:txBody>
          <a:bodyPr/>
          <a:lstStyle>
            <a:lvl1pPr marL="0" indent="0">
              <a:lnSpc>
                <a:spcPct val="100000"/>
              </a:lnSpc>
              <a:buNone/>
              <a:defRPr sz="2000">
                <a:solidFill>
                  <a:srgbClr val="EF7757"/>
                </a:solidFill>
              </a:defRPr>
            </a:lvl1pPr>
            <a:lvl2pPr marL="180000" indent="0">
              <a:lnSpc>
                <a:spcPct val="100000"/>
              </a:lnSpc>
              <a:buFont typeface="Arial" panose="020B0604020202020204" pitchFamily="34" charset="0"/>
              <a:buNone/>
              <a:defRPr sz="1800">
                <a:solidFill>
                  <a:srgbClr val="292574"/>
                </a:solidFill>
              </a:defRPr>
            </a:lvl2pPr>
            <a:lvl3pPr marL="180000" indent="0">
              <a:lnSpc>
                <a:spcPct val="100000"/>
              </a:lnSpc>
              <a:buFont typeface="Arial" panose="020B0604020202020204" pitchFamily="34" charset="0"/>
              <a:buNone/>
              <a:defRPr sz="1600">
                <a:solidFill>
                  <a:srgbClr val="292574"/>
                </a:solidFill>
              </a:defRPr>
            </a:lvl3pPr>
            <a:lvl4pPr marL="360000" indent="0">
              <a:lnSpc>
                <a:spcPct val="100000"/>
              </a:lnSpc>
              <a:buFont typeface="Arial" panose="020B0604020202020204" pitchFamily="34" charset="0"/>
              <a:buNone/>
              <a:defRPr sz="1400">
                <a:solidFill>
                  <a:srgbClr val="292574"/>
                </a:solidFill>
              </a:defRPr>
            </a:lvl4pPr>
            <a:lvl5pPr marL="720000" indent="-180000">
              <a:lnSpc>
                <a:spcPct val="100000"/>
              </a:lnSpc>
              <a:buFont typeface="Arial" panose="020B0604020202020204" pitchFamily="34" charset="0"/>
              <a:buChar char="•"/>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7" name="Espace réservé pour une image  6">
            <a:extLst>
              <a:ext uri="{FF2B5EF4-FFF2-40B4-BE49-F238E27FC236}">
                <a16:creationId xmlns:a16="http://schemas.microsoft.com/office/drawing/2014/main" id="{5E454752-B7A2-4D11-8406-95A1AC3C07FF}"/>
              </a:ext>
            </a:extLst>
          </p:cNvPr>
          <p:cNvSpPr>
            <a:spLocks noGrp="1"/>
          </p:cNvSpPr>
          <p:nvPr>
            <p:ph type="pic" sz="quarter" idx="13"/>
          </p:nvPr>
        </p:nvSpPr>
        <p:spPr>
          <a:xfrm>
            <a:off x="4119953" y="1234911"/>
            <a:ext cx="3147621" cy="4496586"/>
          </a:xfrm>
          <a:prstGeom prst="rect">
            <a:avLst/>
          </a:prstGeom>
        </p:spPr>
        <p:txBody>
          <a:bodyPr/>
          <a:lstStyle>
            <a:lvl1pPr>
              <a:defRPr sz="1200"/>
            </a:lvl1pPr>
          </a:lstStyle>
          <a:p>
            <a:endParaRPr lang="fr-FR" dirty="0"/>
          </a:p>
        </p:txBody>
      </p:sp>
      <p:sp>
        <p:nvSpPr>
          <p:cNvPr id="10" name="Espace réservé pour une image  6">
            <a:extLst>
              <a:ext uri="{FF2B5EF4-FFF2-40B4-BE49-F238E27FC236}">
                <a16:creationId xmlns:a16="http://schemas.microsoft.com/office/drawing/2014/main" id="{871C6F2A-479A-4292-9529-8D30A53AD9B3}"/>
              </a:ext>
            </a:extLst>
          </p:cNvPr>
          <p:cNvSpPr>
            <a:spLocks noGrp="1"/>
          </p:cNvSpPr>
          <p:nvPr>
            <p:ph type="pic" sz="quarter" idx="14"/>
          </p:nvPr>
        </p:nvSpPr>
        <p:spPr>
          <a:xfrm>
            <a:off x="7976728" y="1234910"/>
            <a:ext cx="3147621" cy="4496585"/>
          </a:xfrm>
          <a:prstGeom prst="rect">
            <a:avLst/>
          </a:prstGeom>
        </p:spPr>
        <p:txBody>
          <a:bodyPr/>
          <a:lstStyle>
            <a:lvl1pPr>
              <a:defRPr sz="1200"/>
            </a:lvl1pPr>
          </a:lstStyle>
          <a:p>
            <a:endParaRPr lang="fr-FR" dirty="0"/>
          </a:p>
        </p:txBody>
      </p:sp>
      <p:sp>
        <p:nvSpPr>
          <p:cNvPr id="11" name="Rectangle 10">
            <a:extLst>
              <a:ext uri="{FF2B5EF4-FFF2-40B4-BE49-F238E27FC236}">
                <a16:creationId xmlns:a16="http://schemas.microsoft.com/office/drawing/2014/main" id="{EF202517-9D37-4CC1-B0B3-10AB3B1A5FB2}"/>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5">
            <a:extLst>
              <a:ext uri="{FF2B5EF4-FFF2-40B4-BE49-F238E27FC236}">
                <a16:creationId xmlns:a16="http://schemas.microsoft.com/office/drawing/2014/main" id="{CDBF415C-1CB2-4CEC-82EB-517C58FEDDFA}"/>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6" name="Image 15">
            <a:extLst>
              <a:ext uri="{FF2B5EF4-FFF2-40B4-BE49-F238E27FC236}">
                <a16:creationId xmlns:a16="http://schemas.microsoft.com/office/drawing/2014/main" id="{8525F6B0-E688-4305-95F4-109168BDDED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912631641"/>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erbatim + 1 photo">
    <p:spTree>
      <p:nvGrpSpPr>
        <p:cNvPr id="1" name=""/>
        <p:cNvGrpSpPr/>
        <p:nvPr/>
      </p:nvGrpSpPr>
      <p:grpSpPr>
        <a:xfrm>
          <a:off x="0" y="0"/>
          <a:ext cx="0" cy="0"/>
          <a:chOff x="0" y="0"/>
          <a:chExt cx="0" cy="0"/>
        </a:xfrm>
      </p:grpSpPr>
      <p:sp>
        <p:nvSpPr>
          <p:cNvPr id="9" name="Espace réservé du texte 15">
            <a:extLst>
              <a:ext uri="{FF2B5EF4-FFF2-40B4-BE49-F238E27FC236}">
                <a16:creationId xmlns:a16="http://schemas.microsoft.com/office/drawing/2014/main" id="{2A757152-862D-41C6-8E87-B0291B630BD7}"/>
              </a:ext>
            </a:extLst>
          </p:cNvPr>
          <p:cNvSpPr>
            <a:spLocks noGrp="1"/>
          </p:cNvSpPr>
          <p:nvPr>
            <p:ph type="body" sz="quarter" idx="12"/>
          </p:nvPr>
        </p:nvSpPr>
        <p:spPr>
          <a:xfrm>
            <a:off x="500089" y="2928508"/>
            <a:ext cx="5014022" cy="1981422"/>
          </a:xfrm>
          <a:prstGeom prst="rect">
            <a:avLst/>
          </a:prstGeom>
          <a:noFill/>
          <a:ln>
            <a:noFill/>
          </a:ln>
        </p:spPr>
        <p:txBody>
          <a:bodyPr tIns="216000"/>
          <a:lstStyle>
            <a:lvl1pPr marL="0" indent="0" algn="ctr">
              <a:lnSpc>
                <a:spcPct val="100000"/>
              </a:lnSpc>
              <a:buNone/>
              <a:defRPr sz="2000" i="1">
                <a:solidFill>
                  <a:schemeClr val="accent2"/>
                </a:solidFill>
              </a:defRPr>
            </a:lvl1pPr>
            <a:lvl2pPr marL="0" indent="0">
              <a:lnSpc>
                <a:spcPct val="100000"/>
              </a:lnSpc>
              <a:buFont typeface="Arial" panose="020B0604020202020204" pitchFamily="34" charset="0"/>
              <a:buNone/>
              <a:defRPr sz="1800">
                <a:solidFill>
                  <a:srgbClr val="292574"/>
                </a:solidFill>
              </a:defRPr>
            </a:lvl2pPr>
            <a:lvl3pPr marL="285750" indent="-285750">
              <a:lnSpc>
                <a:spcPct val="100000"/>
              </a:lnSpc>
              <a:buFont typeface="Arial" panose="020B0604020202020204" pitchFamily="34" charset="0"/>
              <a:buChar char="•"/>
              <a:defRPr sz="1600">
                <a:solidFill>
                  <a:srgbClr val="292574"/>
                </a:solidFill>
              </a:defRPr>
            </a:lvl3pPr>
            <a:lvl4pPr marL="285750" indent="-285750">
              <a:lnSpc>
                <a:spcPct val="100000"/>
              </a:lnSpc>
              <a:buFont typeface="Arial" panose="020B0604020202020204" pitchFamily="34" charset="0"/>
              <a:buChar char="•"/>
              <a:defRPr sz="1400">
                <a:solidFill>
                  <a:srgbClr val="292574"/>
                </a:solidFill>
              </a:defRPr>
            </a:lvl4pPr>
            <a:lvl5pPr marL="0" indent="0">
              <a:lnSpc>
                <a:spcPct val="100000"/>
              </a:lnSpc>
              <a:buFont typeface="Arial" panose="020B0604020202020204" pitchFamily="34" charset="0"/>
              <a:buNone/>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4"/>
            <a:endParaRPr lang="fr-FR" dirty="0"/>
          </a:p>
        </p:txBody>
      </p:sp>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pour une image  6">
            <a:extLst>
              <a:ext uri="{FF2B5EF4-FFF2-40B4-BE49-F238E27FC236}">
                <a16:creationId xmlns:a16="http://schemas.microsoft.com/office/drawing/2014/main" id="{5E454752-B7A2-4D11-8406-95A1AC3C07FF}"/>
              </a:ext>
            </a:extLst>
          </p:cNvPr>
          <p:cNvSpPr>
            <a:spLocks noGrp="1"/>
          </p:cNvSpPr>
          <p:nvPr>
            <p:ph type="pic" sz="quarter" idx="13"/>
          </p:nvPr>
        </p:nvSpPr>
        <p:spPr>
          <a:xfrm>
            <a:off x="5826125" y="1612788"/>
            <a:ext cx="5489575" cy="3883138"/>
          </a:xfrm>
          <a:prstGeom prst="rect">
            <a:avLst/>
          </a:prstGeom>
        </p:spPr>
        <p:txBody>
          <a:bodyPr/>
          <a:lstStyle>
            <a:lvl1pPr>
              <a:defRPr sz="1200"/>
            </a:lvl1pPr>
          </a:lstStyle>
          <a:p>
            <a:endParaRPr lang="fr-FR" dirty="0"/>
          </a:p>
        </p:txBody>
      </p:sp>
      <p:sp>
        <p:nvSpPr>
          <p:cNvPr id="11" name="Rectangle 10">
            <a:extLst>
              <a:ext uri="{FF2B5EF4-FFF2-40B4-BE49-F238E27FC236}">
                <a16:creationId xmlns:a16="http://schemas.microsoft.com/office/drawing/2014/main" id="{06B880F2-1895-459D-B973-8D8EA92E6818}"/>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5">
            <a:extLst>
              <a:ext uri="{FF2B5EF4-FFF2-40B4-BE49-F238E27FC236}">
                <a16:creationId xmlns:a16="http://schemas.microsoft.com/office/drawing/2014/main" id="{79D027DB-4D4B-442A-A758-32C7C9D72FE3}"/>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5" name="Image 14">
            <a:extLst>
              <a:ext uri="{FF2B5EF4-FFF2-40B4-BE49-F238E27FC236}">
                <a16:creationId xmlns:a16="http://schemas.microsoft.com/office/drawing/2014/main" id="{F2250D28-79A3-4E5D-9B90-DC5626530E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333051326"/>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6" name="Espace réservé du texte 15">
            <a:extLst>
              <a:ext uri="{FF2B5EF4-FFF2-40B4-BE49-F238E27FC236}">
                <a16:creationId xmlns:a16="http://schemas.microsoft.com/office/drawing/2014/main" id="{208C9E0E-7166-4855-A563-70C531DFD59C}"/>
              </a:ext>
            </a:extLst>
          </p:cNvPr>
          <p:cNvSpPr>
            <a:spLocks noGrp="1"/>
          </p:cNvSpPr>
          <p:nvPr>
            <p:ph type="body" sz="quarter" idx="12"/>
          </p:nvPr>
        </p:nvSpPr>
        <p:spPr>
          <a:xfrm>
            <a:off x="454043" y="1612593"/>
            <a:ext cx="10860880" cy="524117"/>
          </a:xfrm>
          <a:prstGeom prst="rect">
            <a:avLst/>
          </a:prstGeom>
        </p:spPr>
        <p:txBody>
          <a:bodyPr/>
          <a:lstStyle>
            <a:lvl1pPr marL="0" indent="0">
              <a:lnSpc>
                <a:spcPct val="100000"/>
              </a:lnSpc>
              <a:buNone/>
              <a:defRPr sz="2000" b="1">
                <a:solidFill>
                  <a:srgbClr val="EF7757"/>
                </a:solidFill>
              </a:defRPr>
            </a:lvl1pPr>
            <a:lvl2pPr marL="0" indent="0">
              <a:lnSpc>
                <a:spcPct val="100000"/>
              </a:lnSpc>
              <a:buNone/>
              <a:defRPr>
                <a:solidFill>
                  <a:srgbClr val="292574"/>
                </a:solidFill>
              </a:defRPr>
            </a:lvl2pPr>
            <a:lvl3pPr marL="0" indent="0">
              <a:lnSpc>
                <a:spcPct val="100000"/>
              </a:lnSpc>
              <a:buNone/>
              <a:defRPr>
                <a:solidFill>
                  <a:srgbClr val="292574"/>
                </a:solidFill>
              </a:defRPr>
            </a:lvl3pPr>
            <a:lvl4pPr marL="0" indent="0">
              <a:lnSpc>
                <a:spcPct val="100000"/>
              </a:lnSpc>
              <a:buNone/>
              <a:defRPr>
                <a:solidFill>
                  <a:srgbClr val="292574"/>
                </a:solidFill>
              </a:defRPr>
            </a:lvl4pPr>
            <a:lvl5pPr marL="0" indent="0">
              <a:lnSpc>
                <a:spcPct val="100000"/>
              </a:lnSpc>
              <a:buNone/>
              <a:defRPr sz="16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4"/>
            <a:endParaRPr lang="fr-FR" dirty="0"/>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graphique 6">
            <a:extLst>
              <a:ext uri="{FF2B5EF4-FFF2-40B4-BE49-F238E27FC236}">
                <a16:creationId xmlns:a16="http://schemas.microsoft.com/office/drawing/2014/main" id="{85B68502-2358-4998-8598-CDFD693EC251}"/>
              </a:ext>
            </a:extLst>
          </p:cNvPr>
          <p:cNvSpPr>
            <a:spLocks noGrp="1"/>
          </p:cNvSpPr>
          <p:nvPr>
            <p:ph type="chart" sz="quarter" idx="13"/>
          </p:nvPr>
        </p:nvSpPr>
        <p:spPr>
          <a:xfrm>
            <a:off x="454042" y="2324407"/>
            <a:ext cx="3819525" cy="2921000"/>
          </a:xfrm>
          <a:prstGeom prst="rect">
            <a:avLst/>
          </a:prstGeom>
        </p:spPr>
        <p:txBody>
          <a:bodyPr/>
          <a:lstStyle>
            <a:lvl1pPr>
              <a:defRPr sz="1800"/>
            </a:lvl1pPr>
          </a:lstStyle>
          <a:p>
            <a:endParaRPr lang="fr-FR" dirty="0"/>
          </a:p>
        </p:txBody>
      </p:sp>
      <p:sp>
        <p:nvSpPr>
          <p:cNvPr id="13" name="Espace réservé du graphique 6">
            <a:extLst>
              <a:ext uri="{FF2B5EF4-FFF2-40B4-BE49-F238E27FC236}">
                <a16:creationId xmlns:a16="http://schemas.microsoft.com/office/drawing/2014/main" id="{6A34C75B-9DE5-4606-9638-40996334746B}"/>
              </a:ext>
            </a:extLst>
          </p:cNvPr>
          <p:cNvSpPr>
            <a:spLocks noGrp="1"/>
          </p:cNvSpPr>
          <p:nvPr>
            <p:ph type="chart" sz="quarter" idx="14"/>
          </p:nvPr>
        </p:nvSpPr>
        <p:spPr>
          <a:xfrm>
            <a:off x="4730135" y="2324407"/>
            <a:ext cx="6584787" cy="2921000"/>
          </a:xfrm>
          <a:prstGeom prst="rect">
            <a:avLst/>
          </a:prstGeom>
        </p:spPr>
        <p:txBody>
          <a:bodyPr/>
          <a:lstStyle>
            <a:lvl1pPr>
              <a:defRPr sz="1800"/>
            </a:lvl1pPr>
          </a:lstStyle>
          <a:p>
            <a:endParaRPr lang="fr-FR" dirty="0"/>
          </a:p>
        </p:txBody>
      </p:sp>
      <p:sp>
        <p:nvSpPr>
          <p:cNvPr id="11" name="Rectangle 10">
            <a:extLst>
              <a:ext uri="{FF2B5EF4-FFF2-40B4-BE49-F238E27FC236}">
                <a16:creationId xmlns:a16="http://schemas.microsoft.com/office/drawing/2014/main" id="{AAE11444-7C26-4559-870B-3F303184740D}"/>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5">
            <a:extLst>
              <a:ext uri="{FF2B5EF4-FFF2-40B4-BE49-F238E27FC236}">
                <a16:creationId xmlns:a16="http://schemas.microsoft.com/office/drawing/2014/main" id="{E25CD338-F6E2-4D78-BE53-0E34368367A4}"/>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8" name="Image 17">
            <a:extLst>
              <a:ext uri="{FF2B5EF4-FFF2-40B4-BE49-F238E27FC236}">
                <a16:creationId xmlns:a16="http://schemas.microsoft.com/office/drawing/2014/main" id="{2281B5D8-589E-4B57-8E97-C463B119D82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1477772065"/>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6" name="Espace réservé du texte 15">
            <a:extLst>
              <a:ext uri="{FF2B5EF4-FFF2-40B4-BE49-F238E27FC236}">
                <a16:creationId xmlns:a16="http://schemas.microsoft.com/office/drawing/2014/main" id="{208C9E0E-7166-4855-A563-70C531DFD59C}"/>
              </a:ext>
            </a:extLst>
          </p:cNvPr>
          <p:cNvSpPr>
            <a:spLocks noGrp="1"/>
          </p:cNvSpPr>
          <p:nvPr>
            <p:ph type="body" sz="quarter" idx="12"/>
          </p:nvPr>
        </p:nvSpPr>
        <p:spPr>
          <a:xfrm>
            <a:off x="454043" y="1612593"/>
            <a:ext cx="10860880" cy="524117"/>
          </a:xfrm>
          <a:prstGeom prst="rect">
            <a:avLst/>
          </a:prstGeom>
        </p:spPr>
        <p:txBody>
          <a:bodyPr/>
          <a:lstStyle>
            <a:lvl1pPr marL="0" indent="0">
              <a:lnSpc>
                <a:spcPct val="100000"/>
              </a:lnSpc>
              <a:buNone/>
              <a:defRPr sz="2000" b="1">
                <a:solidFill>
                  <a:schemeClr val="accent2"/>
                </a:solidFill>
              </a:defRPr>
            </a:lvl1pPr>
            <a:lvl2pPr marL="0" indent="0">
              <a:lnSpc>
                <a:spcPct val="100000"/>
              </a:lnSpc>
              <a:buNone/>
              <a:defRPr>
                <a:solidFill>
                  <a:srgbClr val="292574"/>
                </a:solidFill>
              </a:defRPr>
            </a:lvl2pPr>
            <a:lvl3pPr marL="0" indent="0">
              <a:lnSpc>
                <a:spcPct val="100000"/>
              </a:lnSpc>
              <a:buNone/>
              <a:defRPr>
                <a:solidFill>
                  <a:srgbClr val="292574"/>
                </a:solidFill>
              </a:defRPr>
            </a:lvl3pPr>
            <a:lvl4pPr marL="0" indent="0">
              <a:lnSpc>
                <a:spcPct val="100000"/>
              </a:lnSpc>
              <a:buNone/>
              <a:defRPr>
                <a:solidFill>
                  <a:srgbClr val="292574"/>
                </a:solidFill>
              </a:defRPr>
            </a:lvl4pPr>
            <a:lvl5pPr marL="0" indent="0">
              <a:lnSpc>
                <a:spcPct val="100000"/>
              </a:lnSpc>
              <a:buNone/>
              <a:defRPr sz="16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4"/>
            <a:endParaRPr lang="fr-FR" dirty="0"/>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ableau 7">
            <a:extLst>
              <a:ext uri="{FF2B5EF4-FFF2-40B4-BE49-F238E27FC236}">
                <a16:creationId xmlns:a16="http://schemas.microsoft.com/office/drawing/2014/main" id="{15B9AB7B-616F-4B19-9F56-4746430B4326}"/>
              </a:ext>
            </a:extLst>
          </p:cNvPr>
          <p:cNvSpPr>
            <a:spLocks noGrp="1"/>
          </p:cNvSpPr>
          <p:nvPr>
            <p:ph type="tbl" sz="quarter" idx="13"/>
          </p:nvPr>
        </p:nvSpPr>
        <p:spPr>
          <a:xfrm>
            <a:off x="454042" y="2478780"/>
            <a:ext cx="10860879" cy="2959100"/>
          </a:xfrm>
          <a:prstGeom prst="rect">
            <a:avLst/>
          </a:prstGeom>
        </p:spPr>
        <p:txBody>
          <a:bodyPr/>
          <a:lstStyle>
            <a:lvl1pPr>
              <a:defRPr sz="1800"/>
            </a:lvl1pPr>
          </a:lstStyle>
          <a:p>
            <a:endParaRPr lang="fr-FR" dirty="0"/>
          </a:p>
        </p:txBody>
      </p:sp>
      <p:sp>
        <p:nvSpPr>
          <p:cNvPr id="10" name="Rectangle 9">
            <a:extLst>
              <a:ext uri="{FF2B5EF4-FFF2-40B4-BE49-F238E27FC236}">
                <a16:creationId xmlns:a16="http://schemas.microsoft.com/office/drawing/2014/main" id="{B6546B6D-0B87-437A-86E3-584467234865}"/>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numéro de diapositive 5">
            <a:extLst>
              <a:ext uri="{FF2B5EF4-FFF2-40B4-BE49-F238E27FC236}">
                <a16:creationId xmlns:a16="http://schemas.microsoft.com/office/drawing/2014/main" id="{7615AEF8-F3F4-483F-AE80-AC0476E1833C}"/>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3" name="Image 12">
            <a:extLst>
              <a:ext uri="{FF2B5EF4-FFF2-40B4-BE49-F238E27FC236}">
                <a16:creationId xmlns:a16="http://schemas.microsoft.com/office/drawing/2014/main" id="{C76B791A-7C12-444D-B4B5-EB5C3ECE366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3008744447"/>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 Fin">
    <p:spTree>
      <p:nvGrpSpPr>
        <p:cNvPr id="1" name=""/>
        <p:cNvGrpSpPr/>
        <p:nvPr/>
      </p:nvGrpSpPr>
      <p:grpSpPr>
        <a:xfrm>
          <a:off x="0" y="0"/>
          <a:ext cx="0" cy="0"/>
          <a:chOff x="0" y="0"/>
          <a:chExt cx="0" cy="0"/>
        </a:xfrm>
      </p:grpSpPr>
      <p:sp>
        <p:nvSpPr>
          <p:cNvPr id="8" name="Espace réservé pour une image  7">
            <a:extLst>
              <a:ext uri="{FF2B5EF4-FFF2-40B4-BE49-F238E27FC236}">
                <a16:creationId xmlns:a16="http://schemas.microsoft.com/office/drawing/2014/main" id="{8B644907-5F1A-4779-A6E8-72ADC180ACF6}"/>
              </a:ext>
            </a:extLst>
          </p:cNvPr>
          <p:cNvSpPr>
            <a:spLocks noGrp="1"/>
          </p:cNvSpPr>
          <p:nvPr>
            <p:ph type="pic" sz="quarter" idx="14"/>
          </p:nvPr>
        </p:nvSpPr>
        <p:spPr>
          <a:xfrm>
            <a:off x="1" y="0"/>
            <a:ext cx="12192000" cy="5648325"/>
          </a:xfrm>
          <a:prstGeom prst="rect">
            <a:avLst/>
          </a:prstGeom>
        </p:spPr>
        <p:txBody>
          <a:bodyPr/>
          <a:lstStyle>
            <a:lvl1pPr>
              <a:defRPr sz="1400"/>
            </a:lvl1pPr>
          </a:lstStyle>
          <a:p>
            <a:endParaRPr lang="fr-FR" dirty="0"/>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6" name="Espace réservé du texte 15">
            <a:extLst>
              <a:ext uri="{FF2B5EF4-FFF2-40B4-BE49-F238E27FC236}">
                <a16:creationId xmlns:a16="http://schemas.microsoft.com/office/drawing/2014/main" id="{208C9E0E-7166-4855-A563-70C531DFD59C}"/>
              </a:ext>
            </a:extLst>
          </p:cNvPr>
          <p:cNvSpPr>
            <a:spLocks noGrp="1"/>
          </p:cNvSpPr>
          <p:nvPr>
            <p:ph type="body" sz="quarter" idx="12"/>
          </p:nvPr>
        </p:nvSpPr>
        <p:spPr>
          <a:xfrm>
            <a:off x="4295052" y="3634453"/>
            <a:ext cx="3601896" cy="1215843"/>
          </a:xfrm>
          <a:prstGeom prst="rect">
            <a:avLst/>
          </a:prstGeom>
          <a:solidFill>
            <a:srgbClr val="FFFFFF">
              <a:alpha val="69804"/>
            </a:srgbClr>
          </a:solidFill>
        </p:spPr>
        <p:txBody>
          <a:bodyPr anchor="ctr" anchorCtr="0"/>
          <a:lstStyle>
            <a:lvl1pPr marL="0" indent="0" algn="ctr">
              <a:lnSpc>
                <a:spcPct val="100000"/>
              </a:lnSpc>
              <a:buNone/>
              <a:defRPr sz="2000" b="1">
                <a:solidFill>
                  <a:schemeClr val="accent2"/>
                </a:solidFill>
              </a:defRPr>
            </a:lvl1pPr>
            <a:lvl2pPr marL="0" indent="0">
              <a:lnSpc>
                <a:spcPct val="100000"/>
              </a:lnSpc>
              <a:buFont typeface="Arial" panose="020B0604020202020204" pitchFamily="34" charset="0"/>
              <a:buNone/>
              <a:defRPr sz="1800">
                <a:solidFill>
                  <a:srgbClr val="292574"/>
                </a:solidFill>
              </a:defRPr>
            </a:lvl2pPr>
            <a:lvl3pPr marL="285750" indent="-285750">
              <a:lnSpc>
                <a:spcPct val="100000"/>
              </a:lnSpc>
              <a:buFont typeface="Arial" panose="020B0604020202020204" pitchFamily="34" charset="0"/>
              <a:buChar char="•"/>
              <a:defRPr sz="1600">
                <a:solidFill>
                  <a:srgbClr val="292574"/>
                </a:solidFill>
              </a:defRPr>
            </a:lvl3pPr>
            <a:lvl4pPr marL="285750" indent="-285750">
              <a:lnSpc>
                <a:spcPct val="100000"/>
              </a:lnSpc>
              <a:buFont typeface="Arial" panose="020B0604020202020204" pitchFamily="34" charset="0"/>
              <a:buChar char="•"/>
              <a:defRPr sz="1400">
                <a:solidFill>
                  <a:srgbClr val="292574"/>
                </a:solidFill>
              </a:defRPr>
            </a:lvl4pPr>
            <a:lvl5pPr marL="0" indent="0">
              <a:lnSpc>
                <a:spcPct val="100000"/>
              </a:lnSpc>
              <a:buFont typeface="Arial" panose="020B0604020202020204" pitchFamily="34" charset="0"/>
              <a:buNone/>
              <a:defRPr sz="13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p:txBody>
      </p:sp>
      <p:pic>
        <p:nvPicPr>
          <p:cNvPr id="7" name="Image 6">
            <a:extLst>
              <a:ext uri="{FF2B5EF4-FFF2-40B4-BE49-F238E27FC236}">
                <a16:creationId xmlns:a16="http://schemas.microsoft.com/office/drawing/2014/main" id="{2EDCCADD-095B-4A1C-A168-3B2A5145D5B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597491739"/>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F05820-5705-4DF8-BBA1-374A10751D5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3F9E438-5801-471A-BAD6-42DCB7D1A0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8546158-CD6B-42C6-B638-E2D2DFB9DCF8}"/>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4F5733BF-D859-46FD-9DD8-B33E06A23E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D4034A-A761-4CCF-B751-746302D3EBFE}"/>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385690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2 avec photo">
    <p:spTree>
      <p:nvGrpSpPr>
        <p:cNvPr id="1" name=""/>
        <p:cNvGrpSpPr/>
        <p:nvPr/>
      </p:nvGrpSpPr>
      <p:grpSpPr>
        <a:xfrm>
          <a:off x="0" y="0"/>
          <a:ext cx="0" cy="0"/>
          <a:chOff x="0" y="0"/>
          <a:chExt cx="0" cy="0"/>
        </a:xfrm>
      </p:grpSpPr>
      <p:sp>
        <p:nvSpPr>
          <p:cNvPr id="9" name="Espace réservé pour une image  18">
            <a:extLst>
              <a:ext uri="{FF2B5EF4-FFF2-40B4-BE49-F238E27FC236}">
                <a16:creationId xmlns:a16="http://schemas.microsoft.com/office/drawing/2014/main" id="{CEEF1F50-769F-470C-BA24-36CB2FD73BCF}"/>
              </a:ext>
            </a:extLst>
          </p:cNvPr>
          <p:cNvSpPr>
            <a:spLocks noGrp="1"/>
          </p:cNvSpPr>
          <p:nvPr>
            <p:ph type="pic" sz="quarter" idx="15"/>
          </p:nvPr>
        </p:nvSpPr>
        <p:spPr>
          <a:xfrm>
            <a:off x="0" y="1419768"/>
            <a:ext cx="12192000" cy="4735936"/>
          </a:xfrm>
          <a:prstGeom prst="rect">
            <a:avLst/>
          </a:prstGeom>
        </p:spPr>
        <p:txBody>
          <a:bodyPr/>
          <a:lstStyle>
            <a:lvl1pPr algn="ctr">
              <a:defRPr sz="1400"/>
            </a:lvl1pPr>
          </a:lstStyle>
          <a:p>
            <a:endParaRPr lang="fr-FR" dirty="0"/>
          </a:p>
        </p:txBody>
      </p:sp>
      <p:sp>
        <p:nvSpPr>
          <p:cNvPr id="2" name="Titre 1">
            <a:extLst>
              <a:ext uri="{FF2B5EF4-FFF2-40B4-BE49-F238E27FC236}">
                <a16:creationId xmlns:a16="http://schemas.microsoft.com/office/drawing/2014/main" id="{205C34D0-D063-4C4F-BA37-4FD01E452CA9}"/>
              </a:ext>
            </a:extLst>
          </p:cNvPr>
          <p:cNvSpPr>
            <a:spLocks noGrp="1"/>
          </p:cNvSpPr>
          <p:nvPr>
            <p:ph type="ctrTitle" hasCustomPrompt="1"/>
          </p:nvPr>
        </p:nvSpPr>
        <p:spPr>
          <a:xfrm>
            <a:off x="1457952" y="2376302"/>
            <a:ext cx="3971888" cy="576293"/>
          </a:xfrm>
          <a:prstGeom prst="rect">
            <a:avLst/>
          </a:prstGeom>
          <a:solidFill>
            <a:srgbClr val="EF7757"/>
          </a:solidFill>
        </p:spPr>
        <p:txBody>
          <a:bodyPr wrap="square" lIns="180000" tIns="72000" rIns="180000" bIns="72000" anchor="ctr" anchorCtr="0">
            <a:spAutoFit/>
          </a:bodyPr>
          <a:lstStyle>
            <a:lvl1pPr algn="l">
              <a:lnSpc>
                <a:spcPct val="100000"/>
              </a:lnSpc>
              <a:defRPr sz="2800" cap="all" baseline="0">
                <a:solidFill>
                  <a:schemeClr val="bg1"/>
                </a:solidFill>
              </a:defRPr>
            </a:lvl1pPr>
          </a:lstStyle>
          <a:p>
            <a:r>
              <a:rPr lang="fr-FR" dirty="0"/>
              <a:t>Titre</a:t>
            </a:r>
          </a:p>
        </p:txBody>
      </p:sp>
      <p:sp>
        <p:nvSpPr>
          <p:cNvPr id="17" name="Espace réservé du texte 16">
            <a:extLst>
              <a:ext uri="{FF2B5EF4-FFF2-40B4-BE49-F238E27FC236}">
                <a16:creationId xmlns:a16="http://schemas.microsoft.com/office/drawing/2014/main" id="{B1D9260B-15D2-4561-A34B-3E4C2A855E4D}"/>
              </a:ext>
            </a:extLst>
          </p:cNvPr>
          <p:cNvSpPr>
            <a:spLocks noGrp="1" noChangeAspect="1"/>
          </p:cNvSpPr>
          <p:nvPr>
            <p:ph type="body" sz="quarter" idx="14" hasCustomPrompt="1"/>
          </p:nvPr>
        </p:nvSpPr>
        <p:spPr>
          <a:xfrm>
            <a:off x="1457952" y="3339618"/>
            <a:ext cx="3971888" cy="453183"/>
          </a:xfrm>
          <a:prstGeom prst="rect">
            <a:avLst/>
          </a:prstGeom>
          <a:solidFill>
            <a:srgbClr val="EF7757"/>
          </a:solidFill>
        </p:spPr>
        <p:txBody>
          <a:bodyPr wrap="square" lIns="180000" tIns="72000" rIns="180000" bIns="72000" anchor="ctr" anchorCtr="0">
            <a:spAutoFit/>
          </a:bodyPr>
          <a:lstStyle>
            <a:lvl1pPr marL="0" indent="0" algn="l">
              <a:lnSpc>
                <a:spcPct val="100000"/>
              </a:lnSpc>
              <a:buNone/>
              <a:defRPr sz="2000">
                <a:solidFill>
                  <a:schemeClr val="bg1"/>
                </a:solidFill>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fr-FR" dirty="0"/>
              <a:t>Sous-titre</a:t>
            </a:r>
          </a:p>
        </p:txBody>
      </p:sp>
      <p:pic>
        <p:nvPicPr>
          <p:cNvPr id="7" name="Image 6" descr="Une image contenant texte, clipart&#10;&#10;Description générée automatiquement">
            <a:extLst>
              <a:ext uri="{FF2B5EF4-FFF2-40B4-BE49-F238E27FC236}">
                <a16:creationId xmlns:a16="http://schemas.microsoft.com/office/drawing/2014/main" id="{A9AC9F9C-3A36-4F59-B489-858BE96899C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37102" y="191775"/>
            <a:ext cx="2254898" cy="654988"/>
          </a:xfrm>
          <a:prstGeom prst="rect">
            <a:avLst/>
          </a:prstGeom>
        </p:spPr>
      </p:pic>
      <p:sp>
        <p:nvSpPr>
          <p:cNvPr id="10" name="Espace réservé du texte 16">
            <a:extLst>
              <a:ext uri="{FF2B5EF4-FFF2-40B4-BE49-F238E27FC236}">
                <a16:creationId xmlns:a16="http://schemas.microsoft.com/office/drawing/2014/main" id="{2F790E24-B93F-4AB4-9BF4-33ED3EE194B1}"/>
              </a:ext>
            </a:extLst>
          </p:cNvPr>
          <p:cNvSpPr>
            <a:spLocks noGrp="1" noChangeAspect="1"/>
          </p:cNvSpPr>
          <p:nvPr>
            <p:ph type="body" sz="quarter" idx="16" hasCustomPrompt="1"/>
          </p:nvPr>
        </p:nvSpPr>
        <p:spPr>
          <a:xfrm>
            <a:off x="1457952" y="4179824"/>
            <a:ext cx="711368" cy="360850"/>
          </a:xfrm>
          <a:prstGeom prst="rect">
            <a:avLst/>
          </a:prstGeom>
          <a:solidFill>
            <a:srgbClr val="EF7757"/>
          </a:solidFill>
        </p:spPr>
        <p:txBody>
          <a:bodyPr wrap="none" lIns="180000" tIns="72000" rIns="180000" bIns="72000" anchor="ctr" anchorCtr="0">
            <a:spAutoFit/>
          </a:bodyPr>
          <a:lstStyle>
            <a:lvl1pPr marL="0" indent="0">
              <a:lnSpc>
                <a:spcPct val="100000"/>
              </a:lnSpc>
              <a:buNone/>
              <a:defRPr sz="1400">
                <a:solidFill>
                  <a:schemeClr val="bg1"/>
                </a:solidFill>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fr-FR" dirty="0"/>
              <a:t>date</a:t>
            </a:r>
          </a:p>
        </p:txBody>
      </p:sp>
      <p:pic>
        <p:nvPicPr>
          <p:cNvPr id="11" name="Image 10">
            <a:extLst>
              <a:ext uri="{FF2B5EF4-FFF2-40B4-BE49-F238E27FC236}">
                <a16:creationId xmlns:a16="http://schemas.microsoft.com/office/drawing/2014/main" id="{291DE7EC-FD0D-4578-8EC3-F22C1320D56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12535" y="118082"/>
            <a:ext cx="1182282" cy="1073087"/>
          </a:xfrm>
          <a:prstGeom prst="rect">
            <a:avLst/>
          </a:prstGeom>
        </p:spPr>
      </p:pic>
    </p:spTree>
    <p:extLst>
      <p:ext uri="{BB962C8B-B14F-4D97-AF65-F5344CB8AC3E}">
        <p14:creationId xmlns:p14="http://schemas.microsoft.com/office/powerpoint/2010/main" val="3027253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285A4-B6DE-46C8-99B8-0B719E8FB3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DF8C3A5-3B17-4379-BDA4-3238A29168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D0A2F3-8B60-41E6-8115-4CB3FA47469E}"/>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92849AD1-2138-4C4C-959F-BD69322307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D8E5E6-0612-4A7F-BE4B-C8F62143884E}"/>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1060241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FBA21F-2E6F-44BF-B08C-BAD6AA5D855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D3F0741-F8C6-4DD2-9CDF-102319A5B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2E9D4B-14A2-4189-BBB0-53B20E0DB058}"/>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774F8CAD-67CB-42FE-BD9A-A657B8AFE7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F1D1067-CCEE-41B0-ACAB-4401C2EB549A}"/>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3878967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1A6F5-DD2E-4106-849B-679FDD40055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4561139-4EE1-41FA-B9CE-EC62A8FBCA3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5139A23-9351-4C3F-99CE-12DE7E0DBE4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A4FDAB5-72FA-496C-8B26-396FD8FFDC19}"/>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4A78AFA6-917B-4491-92C8-7AD2811E45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924FBD-E448-4000-910B-A43B07E15F87}"/>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1169821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06F3A-1C79-41E8-BA3F-8FC4A9A7CFA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C32C34B-970C-46E4-ADB3-648B654DD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6E96372-9A76-4DF1-86D6-0A1F55B495D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F5681E5-11A0-4D0B-8776-752D51812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630411-44C3-4508-B32E-F983567DA77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E6651C8-9900-417B-894B-30F33C482337}"/>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8" name="Espace réservé du pied de page 7">
            <a:extLst>
              <a:ext uri="{FF2B5EF4-FFF2-40B4-BE49-F238E27FC236}">
                <a16:creationId xmlns:a16="http://schemas.microsoft.com/office/drawing/2014/main" id="{8F1DFFED-10D3-4FDD-B6EB-DD2F655159C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84F39DC-921F-4CE7-B095-CBA509105524}"/>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218447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12D03-C613-4C73-BA40-AB4720D09EA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750BB3D-1EE2-4F5C-8880-4D8A830B8140}"/>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4" name="Espace réservé du pied de page 3">
            <a:extLst>
              <a:ext uri="{FF2B5EF4-FFF2-40B4-BE49-F238E27FC236}">
                <a16:creationId xmlns:a16="http://schemas.microsoft.com/office/drawing/2014/main" id="{3D88D2DA-83F5-4117-AB6B-99CE2AB5980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83277F9-406F-4C6B-A5FB-0A086440D8EA}"/>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26817997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B475A8E-8DA9-4491-94A1-5545A01B6670}"/>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3" name="Espace réservé du pied de page 2">
            <a:extLst>
              <a:ext uri="{FF2B5EF4-FFF2-40B4-BE49-F238E27FC236}">
                <a16:creationId xmlns:a16="http://schemas.microsoft.com/office/drawing/2014/main" id="{27900139-7044-4CA6-A775-F36A59A3EE9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C25395F-E065-4BCD-8654-4D2928777979}"/>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2794968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B9E497-3621-467B-A51B-008893376E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489DAA-BA8D-4232-9DB3-49AA98965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5D75D3-3172-425C-B5E5-03B18B0C4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75B3F19-7005-4D41-9417-900ADEF15E75}"/>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C80A9373-36EA-4DDD-8587-EC13B87084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A3A5B48-00F2-4CEA-B35F-2BCB909CE743}"/>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765177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0FD634-DC2F-4447-BBC4-04CEBD71594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367EEC5-EC81-4A3A-8A07-FAAD784F1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C946F0F-04BA-4099-BE19-3D63A60BC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ABBD34C-3D0F-418C-9C81-2E2D6C866CF5}"/>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83A87D64-77FE-4C95-A909-DA9A4436AFA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2424F4-D172-4391-BFDA-B572D316A295}"/>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22527136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E455D-B455-4DBA-9A26-ECE66DCC3CB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6CB550A-B53F-4A67-BEF0-A8F5FEFDDBF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61F0A3-4CE4-4104-90C3-13A29CC5B649}"/>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D862B913-3871-4587-A4E4-82D1EE78222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7E3C39-B9E2-4CDC-AD0D-BB26BB43B773}"/>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1307954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4C70B1F-18E5-4F6D-861A-8E6E17BF28A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B2FD701-9FF1-4C16-A9BD-18CA5E9ED4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7B1A11-5DCA-403D-BEED-7F1BD46EF6DD}"/>
              </a:ext>
            </a:extLst>
          </p:cNvPr>
          <p:cNvSpPr>
            <a:spLocks noGrp="1"/>
          </p:cNvSpPr>
          <p:nvPr>
            <p:ph type="dt" sz="half" idx="10"/>
          </p:nvPr>
        </p:nvSpPr>
        <p:spPr/>
        <p:txBody>
          <a:bodyPr/>
          <a:lstStyle/>
          <a:p>
            <a:fld id="{094270DA-D75D-4F30-9814-AE6E5894523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EFAF17D8-9267-437C-BA72-271E366C70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B4E0C8-BD45-4367-89DD-7DDA383DE1F3}"/>
              </a:ext>
            </a:extLst>
          </p:cNvPr>
          <p:cNvSpPr>
            <a:spLocks noGrp="1"/>
          </p:cNvSpPr>
          <p:nvPr>
            <p:ph type="sldNum" sz="quarter" idx="12"/>
          </p:nvPr>
        </p:nvSpPr>
        <p:spPr/>
        <p:txBody>
          <a:bodyPr/>
          <a:lstStyle/>
          <a:p>
            <a:fld id="{7379981F-F834-4EDD-9511-6D863C6072B6}" type="slidenum">
              <a:rPr lang="fr-FR" smtClean="0"/>
              <a:t>‹N°›</a:t>
            </a:fld>
            <a:endParaRPr lang="fr-FR"/>
          </a:p>
        </p:txBody>
      </p:sp>
    </p:spTree>
    <p:extLst>
      <p:ext uri="{BB962C8B-B14F-4D97-AF65-F5344CB8AC3E}">
        <p14:creationId xmlns:p14="http://schemas.microsoft.com/office/powerpoint/2010/main" val="399909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verture sans photo">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5C34D0-D063-4C4F-BA37-4FD01E452CA9}"/>
              </a:ext>
            </a:extLst>
          </p:cNvPr>
          <p:cNvSpPr>
            <a:spLocks noGrp="1"/>
          </p:cNvSpPr>
          <p:nvPr>
            <p:ph type="ctrTitle" hasCustomPrompt="1"/>
          </p:nvPr>
        </p:nvSpPr>
        <p:spPr>
          <a:xfrm>
            <a:off x="1923495" y="2592917"/>
            <a:ext cx="1710705" cy="699404"/>
          </a:xfrm>
          <a:prstGeom prst="rect">
            <a:avLst/>
          </a:prstGeom>
          <a:solidFill>
            <a:srgbClr val="EF7757"/>
          </a:solidFill>
        </p:spPr>
        <p:txBody>
          <a:bodyPr wrap="none" lIns="180000" tIns="72000" rIns="180000" bIns="72000" anchor="ctr" anchorCtr="0">
            <a:spAutoFit/>
          </a:bodyPr>
          <a:lstStyle>
            <a:lvl1pPr algn="l">
              <a:lnSpc>
                <a:spcPct val="100000"/>
              </a:lnSpc>
              <a:defRPr sz="3600" cap="all" baseline="0">
                <a:solidFill>
                  <a:schemeClr val="bg1"/>
                </a:solidFill>
              </a:defRPr>
            </a:lvl1pPr>
          </a:lstStyle>
          <a:p>
            <a:r>
              <a:rPr lang="fr-FR" dirty="0"/>
              <a:t>Titre</a:t>
            </a:r>
          </a:p>
        </p:txBody>
      </p:sp>
      <p:sp>
        <p:nvSpPr>
          <p:cNvPr id="17" name="Espace réservé du texte 16">
            <a:extLst>
              <a:ext uri="{FF2B5EF4-FFF2-40B4-BE49-F238E27FC236}">
                <a16:creationId xmlns:a16="http://schemas.microsoft.com/office/drawing/2014/main" id="{B1D9260B-15D2-4561-A34B-3E4C2A855E4D}"/>
              </a:ext>
            </a:extLst>
          </p:cNvPr>
          <p:cNvSpPr>
            <a:spLocks noGrp="1" noChangeAspect="1"/>
          </p:cNvSpPr>
          <p:nvPr>
            <p:ph type="body" sz="quarter" idx="14" hasCustomPrompt="1"/>
          </p:nvPr>
        </p:nvSpPr>
        <p:spPr>
          <a:xfrm>
            <a:off x="1923495" y="3662336"/>
            <a:ext cx="1459970" cy="453183"/>
          </a:xfrm>
          <a:prstGeom prst="rect">
            <a:avLst/>
          </a:prstGeom>
          <a:solidFill>
            <a:srgbClr val="EF7757"/>
          </a:solidFill>
        </p:spPr>
        <p:txBody>
          <a:bodyPr wrap="none" lIns="180000" tIns="72000" rIns="180000" bIns="72000" anchor="ctr" anchorCtr="0">
            <a:spAutoFit/>
          </a:bodyPr>
          <a:lstStyle>
            <a:lvl1pPr marL="0" indent="0" algn="l">
              <a:lnSpc>
                <a:spcPct val="100000"/>
              </a:lnSpc>
              <a:buNone/>
              <a:defRPr sz="2000">
                <a:solidFill>
                  <a:schemeClr val="bg1"/>
                </a:solidFill>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fr-FR" dirty="0"/>
              <a:t>Sous-titre</a:t>
            </a:r>
          </a:p>
        </p:txBody>
      </p:sp>
      <p:sp>
        <p:nvSpPr>
          <p:cNvPr id="7" name="Rectangle 6">
            <a:extLst>
              <a:ext uri="{FF2B5EF4-FFF2-40B4-BE49-F238E27FC236}">
                <a16:creationId xmlns:a16="http://schemas.microsoft.com/office/drawing/2014/main" id="{D428DC4F-77B1-40D7-87C2-20C08A15A157}"/>
              </a:ext>
            </a:extLst>
          </p:cNvPr>
          <p:cNvSpPr/>
          <p:nvPr userDrawn="1"/>
        </p:nvSpPr>
        <p:spPr>
          <a:xfrm>
            <a:off x="0" y="6559420"/>
            <a:ext cx="12191999" cy="298580"/>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ACE4A92-9148-4802-B8A0-5848F9F4B52A}"/>
              </a:ext>
            </a:extLst>
          </p:cNvPr>
          <p:cNvSpPr/>
          <p:nvPr userDrawn="1"/>
        </p:nvSpPr>
        <p:spPr>
          <a:xfrm>
            <a:off x="-1" y="6420496"/>
            <a:ext cx="12192000" cy="45719"/>
          </a:xfrm>
          <a:prstGeom prst="rect">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descr="Une image contenant texte, clipart&#10;&#10;Description générée automatiquement">
            <a:extLst>
              <a:ext uri="{FF2B5EF4-FFF2-40B4-BE49-F238E27FC236}">
                <a16:creationId xmlns:a16="http://schemas.microsoft.com/office/drawing/2014/main" id="{DB3159CE-DB40-4A61-84D0-D33D6D6B0C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37102" y="191775"/>
            <a:ext cx="2254898" cy="654988"/>
          </a:xfrm>
          <a:prstGeom prst="rect">
            <a:avLst/>
          </a:prstGeom>
        </p:spPr>
      </p:pic>
      <p:sp>
        <p:nvSpPr>
          <p:cNvPr id="10" name="Espace réservé du texte 16">
            <a:extLst>
              <a:ext uri="{FF2B5EF4-FFF2-40B4-BE49-F238E27FC236}">
                <a16:creationId xmlns:a16="http://schemas.microsoft.com/office/drawing/2014/main" id="{30ED8E22-0AB7-4925-BD50-414D831C7621}"/>
              </a:ext>
            </a:extLst>
          </p:cNvPr>
          <p:cNvSpPr>
            <a:spLocks noGrp="1" noChangeAspect="1"/>
          </p:cNvSpPr>
          <p:nvPr>
            <p:ph type="body" sz="quarter" idx="16" hasCustomPrompt="1"/>
          </p:nvPr>
        </p:nvSpPr>
        <p:spPr>
          <a:xfrm>
            <a:off x="1923495" y="4485534"/>
            <a:ext cx="711368" cy="360850"/>
          </a:xfrm>
          <a:prstGeom prst="rect">
            <a:avLst/>
          </a:prstGeom>
          <a:solidFill>
            <a:srgbClr val="EF7757"/>
          </a:solidFill>
        </p:spPr>
        <p:txBody>
          <a:bodyPr wrap="none" lIns="180000" tIns="72000" rIns="180000" bIns="72000" anchor="ctr" anchorCtr="0">
            <a:spAutoFit/>
          </a:bodyPr>
          <a:lstStyle>
            <a:lvl1pPr marL="0" indent="0">
              <a:lnSpc>
                <a:spcPct val="100000"/>
              </a:lnSpc>
              <a:buNone/>
              <a:defRPr sz="1400">
                <a:solidFill>
                  <a:schemeClr val="bg1"/>
                </a:solidFill>
              </a:defRPr>
            </a:lvl1pPr>
            <a:lvl2pPr marL="457200" indent="0">
              <a:lnSpc>
                <a:spcPct val="100000"/>
              </a:lnSpc>
              <a:buNone/>
              <a:defRPr/>
            </a:lvl2pPr>
            <a:lvl3pPr marL="914400" indent="0">
              <a:lnSpc>
                <a:spcPct val="100000"/>
              </a:lnSpc>
              <a:buNone/>
              <a:defRPr/>
            </a:lvl3pPr>
            <a:lvl4pPr marL="1371600" indent="0">
              <a:lnSpc>
                <a:spcPct val="100000"/>
              </a:lnSpc>
              <a:buNone/>
              <a:defRPr/>
            </a:lvl4pPr>
            <a:lvl5pPr marL="1828800" indent="0">
              <a:lnSpc>
                <a:spcPct val="100000"/>
              </a:lnSpc>
              <a:buNone/>
              <a:defRPr/>
            </a:lvl5pPr>
          </a:lstStyle>
          <a:p>
            <a:pPr lvl="0"/>
            <a:r>
              <a:rPr lang="fr-FR" dirty="0"/>
              <a:t>date</a:t>
            </a:r>
          </a:p>
        </p:txBody>
      </p:sp>
      <p:pic>
        <p:nvPicPr>
          <p:cNvPr id="11" name="Image 10">
            <a:extLst>
              <a:ext uri="{FF2B5EF4-FFF2-40B4-BE49-F238E27FC236}">
                <a16:creationId xmlns:a16="http://schemas.microsoft.com/office/drawing/2014/main" id="{8B124FC8-C7D1-4A6F-8B73-9C5E047EB3B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12535" y="118082"/>
            <a:ext cx="1182282" cy="1073087"/>
          </a:xfrm>
          <a:prstGeom prst="rect">
            <a:avLst/>
          </a:prstGeom>
        </p:spPr>
      </p:pic>
      <p:sp>
        <p:nvSpPr>
          <p:cNvPr id="12" name="Graphique 4" descr="Point d’insertion vers la droite avec un remplissage uni">
            <a:extLst>
              <a:ext uri="{FF2B5EF4-FFF2-40B4-BE49-F238E27FC236}">
                <a16:creationId xmlns:a16="http://schemas.microsoft.com/office/drawing/2014/main" id="{3E97A8DE-FDAB-4DE9-8F38-D0E72D979FC2}"/>
              </a:ext>
            </a:extLst>
          </p:cNvPr>
          <p:cNvSpPr/>
          <p:nvPr userDrawn="1"/>
        </p:nvSpPr>
        <p:spPr>
          <a:xfrm>
            <a:off x="1312142" y="2672871"/>
            <a:ext cx="309505" cy="538229"/>
          </a:xfrm>
          <a:custGeom>
            <a:avLst/>
            <a:gdLst>
              <a:gd name="connsiteX0" fmla="*/ 40424 w 309505"/>
              <a:gd name="connsiteY0" fmla="*/ 538229 h 538229"/>
              <a:gd name="connsiteX1" fmla="*/ 10 w 309505"/>
              <a:gd name="connsiteY1" fmla="*/ 497824 h 538229"/>
              <a:gd name="connsiteX2" fmla="*/ 228686 w 309505"/>
              <a:gd name="connsiteY2" fmla="*/ 269148 h 538229"/>
              <a:gd name="connsiteX3" fmla="*/ 0 w 309505"/>
              <a:gd name="connsiteY3" fmla="*/ 40405 h 538229"/>
              <a:gd name="connsiteX4" fmla="*/ 40415 w 309505"/>
              <a:gd name="connsiteY4" fmla="*/ 0 h 538229"/>
              <a:gd name="connsiteX5" fmla="*/ 309505 w 309505"/>
              <a:gd name="connsiteY5" fmla="*/ 269148 h 538229"/>
              <a:gd name="connsiteX6" fmla="*/ 40424 w 309505"/>
              <a:gd name="connsiteY6" fmla="*/ 538229 h 53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05" h="538229">
                <a:moveTo>
                  <a:pt x="40424" y="538229"/>
                </a:moveTo>
                <a:lnTo>
                  <a:pt x="10" y="497824"/>
                </a:lnTo>
                <a:lnTo>
                  <a:pt x="228686" y="269148"/>
                </a:lnTo>
                <a:lnTo>
                  <a:pt x="0" y="40405"/>
                </a:lnTo>
                <a:lnTo>
                  <a:pt x="40415" y="0"/>
                </a:lnTo>
                <a:lnTo>
                  <a:pt x="309505" y="269148"/>
                </a:lnTo>
                <a:lnTo>
                  <a:pt x="40424" y="538229"/>
                </a:lnTo>
                <a:close/>
              </a:path>
            </a:pathLst>
          </a:custGeom>
          <a:solidFill>
            <a:schemeClr val="accent1"/>
          </a:solidFill>
          <a:ln w="9525" cap="flat">
            <a:noFill/>
            <a:prstDash val="solid"/>
            <a:miter/>
          </a:ln>
        </p:spPr>
        <p:txBody>
          <a:bodyPr rtlCol="0" anchor="ctr"/>
          <a:lstStyle/>
          <a:p>
            <a:endParaRPr lang="fr-FR"/>
          </a:p>
        </p:txBody>
      </p:sp>
    </p:spTree>
    <p:extLst>
      <p:ext uri="{BB962C8B-B14F-4D97-AF65-F5344CB8AC3E}">
        <p14:creationId xmlns:p14="http://schemas.microsoft.com/office/powerpoint/2010/main" val="70101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42A60E-DE18-4A89-99D3-3A90B725C8C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0C11C71-000D-4348-850E-C8E90FF17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DDC9686-1836-47A2-9E45-27C028697DF8}"/>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8384F55E-C59D-44CB-AFD9-BCD08221F5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03F470-323C-4DA5-B3D4-9E95E19E26C6}"/>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19919278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C7287-9C9A-4E88-97CA-BD07680BBB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65C1F80-5765-4730-BE4F-8CB3D655929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48F97B-B82B-4C4F-BEAE-C9637CCB7AEA}"/>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E0A356DD-C97B-4258-94E1-E49318B730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B10240-4F63-40D6-ACD1-E922CEC761ED}"/>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988984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40AA81-CCA7-4983-9D78-949FE68061A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21D9DC7-1B5A-4820-BDA7-325462D6C4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F413DB0-C69D-4CAD-AF2C-3D3E6BC17E2C}"/>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2AD0CCC3-6BAC-49E8-8368-B8E1C1D1F7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A202E4-37A2-432E-B2FA-D4ED13D7A916}"/>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3655244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B94670-0DEA-455D-B790-1969B324FFC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77C73A-EFB8-42D1-96A5-61A0A95BB54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0217F6B-A6E1-403E-99D3-88A61FAFA13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E1FC1FF-AA28-4919-963D-B1671232D91E}"/>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B0C827FF-ED49-443E-A062-5787122A3B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4B5A633-6C06-4CFA-A009-DB849D5C8578}"/>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27881451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9388C-1BCD-4A5C-8AC2-8E430BA408A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D50D17A-338D-40DF-B8A2-9B106BCF7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509489-D853-4375-94FD-C3B58868EBA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DA71C6F-9FCF-4DEA-A074-E1B5A9E91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B779690-D817-4C3E-B724-6557B822D5D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1F4E9C5-B46B-4623-A948-0EBAA0A44C22}"/>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8" name="Espace réservé du pied de page 7">
            <a:extLst>
              <a:ext uri="{FF2B5EF4-FFF2-40B4-BE49-F238E27FC236}">
                <a16:creationId xmlns:a16="http://schemas.microsoft.com/office/drawing/2014/main" id="{E161AF22-B0B0-4E73-A131-43F7F15122F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19DE27C-4083-48A8-B3FB-DF9AB8383012}"/>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3243029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253ED-A708-4FB6-95BC-69881A21C6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A32B59A-31DC-477B-B61C-0A66863CDB30}"/>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4" name="Espace réservé du pied de page 3">
            <a:extLst>
              <a:ext uri="{FF2B5EF4-FFF2-40B4-BE49-F238E27FC236}">
                <a16:creationId xmlns:a16="http://schemas.microsoft.com/office/drawing/2014/main" id="{EE04DC79-1F1D-4FDA-9837-8A53E96B92A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92D2CA1-25FC-4EF7-BE0D-D4BA96AB50B0}"/>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41606662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79920DC-F01A-4F7B-879C-B0F4FD6CEB5F}"/>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3" name="Espace réservé du pied de page 2">
            <a:extLst>
              <a:ext uri="{FF2B5EF4-FFF2-40B4-BE49-F238E27FC236}">
                <a16:creationId xmlns:a16="http://schemas.microsoft.com/office/drawing/2014/main" id="{B75DC66C-A874-4154-A3C9-00DF7A58D8C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30348A5-6E5B-4133-9929-5E1A8FF85208}"/>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33213584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BB631-59A5-4CAD-9739-0364E8A571F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9AC289F-8EDA-4E9C-8D14-1E570FCD6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A378885-B756-4BE2-8732-ACD59DB49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EC650E5-FBE5-4C07-9B8B-FDB8D5EFD8A4}"/>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30DAF6A4-758C-4379-830D-E5118F1FEC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32F3EF-91D4-4954-9EE2-06A3C98D7803}"/>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3152239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AD608-6757-45E9-811C-F02A4CB343E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29E3520-6C40-4000-88F6-82F6FD858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F5855C7-22CC-4999-BA43-A30705B85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F160A5-BA27-413D-ACC1-F07798B363DA}"/>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127C8C6C-FA22-470D-A1FF-C3FFBC94E79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66071D-F71C-43EA-A67A-B36E59CD92F0}"/>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2811446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C67169-66B9-4942-8A5F-940AC1EAD3E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99639E5-9B54-496B-9F0B-2B65FC918E0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D6CAC3-7334-4908-BA65-783450A7D453}"/>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1E71F518-3D6B-4A57-A1A3-A4C23E1CFB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A5CE48-C8FC-4AB2-816D-AAEE6C45E909}"/>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734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FC3F64-1B1F-4EF7-AA8F-AA39E4FAD767}"/>
              </a:ext>
            </a:extLst>
          </p:cNvPr>
          <p:cNvSpPr/>
          <p:nvPr userDrawn="1"/>
        </p:nvSpPr>
        <p:spPr>
          <a:xfrm>
            <a:off x="0" y="0"/>
            <a:ext cx="12192000" cy="54483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13">
            <a:extLst>
              <a:ext uri="{FF2B5EF4-FFF2-40B4-BE49-F238E27FC236}">
                <a16:creationId xmlns:a16="http://schemas.microsoft.com/office/drawing/2014/main" id="{6F274D38-A451-4D32-9078-57FC37527A34}"/>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6" name="Espace réservé du texte 15">
            <a:extLst>
              <a:ext uri="{FF2B5EF4-FFF2-40B4-BE49-F238E27FC236}">
                <a16:creationId xmlns:a16="http://schemas.microsoft.com/office/drawing/2014/main" id="{7815E63E-6780-4FA6-AFF9-3AC7CD0E79E2}"/>
              </a:ext>
            </a:extLst>
          </p:cNvPr>
          <p:cNvSpPr>
            <a:spLocks noGrp="1"/>
          </p:cNvSpPr>
          <p:nvPr>
            <p:ph type="body" sz="quarter" idx="12"/>
          </p:nvPr>
        </p:nvSpPr>
        <p:spPr>
          <a:xfrm>
            <a:off x="454043" y="1612593"/>
            <a:ext cx="3302948" cy="3247642"/>
          </a:xfrm>
          <a:prstGeom prst="rect">
            <a:avLst/>
          </a:prstGeom>
        </p:spPr>
        <p:txBody>
          <a:bodyPr/>
          <a:lstStyle>
            <a:lvl1pPr marL="0" indent="0">
              <a:lnSpc>
                <a:spcPct val="100000"/>
              </a:lnSpc>
              <a:buNone/>
              <a:defRPr sz="2000">
                <a:solidFill>
                  <a:schemeClr val="bg1"/>
                </a:solidFill>
              </a:defRPr>
            </a:lvl1pPr>
            <a:lvl2pPr marL="180000" indent="0">
              <a:lnSpc>
                <a:spcPct val="100000"/>
              </a:lnSpc>
              <a:buFont typeface="Arial" panose="020B0604020202020204" pitchFamily="34" charset="0"/>
              <a:buNone/>
              <a:defRPr sz="1800">
                <a:solidFill>
                  <a:schemeClr val="bg1"/>
                </a:solidFill>
              </a:defRPr>
            </a:lvl2pPr>
            <a:lvl3pPr marL="540000" indent="-180000">
              <a:lnSpc>
                <a:spcPct val="100000"/>
              </a:lnSpc>
              <a:buFont typeface="Arial" panose="020B0604020202020204" pitchFamily="34" charset="0"/>
              <a:buChar char="•"/>
              <a:defRPr sz="1600">
                <a:solidFill>
                  <a:schemeClr val="bg1"/>
                </a:solidFill>
              </a:defRPr>
            </a:lvl3pPr>
            <a:lvl4pPr marL="720000" indent="-180000">
              <a:lnSpc>
                <a:spcPct val="100000"/>
              </a:lnSpc>
              <a:buFont typeface="Arial" panose="020B0604020202020204" pitchFamily="34" charset="0"/>
              <a:buChar char="•"/>
              <a:defRPr sz="1400">
                <a:solidFill>
                  <a:schemeClr val="bg1"/>
                </a:solidFill>
              </a:defRPr>
            </a:lvl4pPr>
            <a:lvl5pPr marL="900000" indent="-180000">
              <a:lnSpc>
                <a:spcPct val="100000"/>
              </a:lnSpc>
              <a:buFont typeface="Arial" panose="020B0604020202020204" pitchFamily="34" charset="0"/>
              <a:buChar char="•"/>
              <a:defRPr sz="1200">
                <a:solidFill>
                  <a:schemeClr val="bg1"/>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7" name="Espace réservé du texte 15">
            <a:extLst>
              <a:ext uri="{FF2B5EF4-FFF2-40B4-BE49-F238E27FC236}">
                <a16:creationId xmlns:a16="http://schemas.microsoft.com/office/drawing/2014/main" id="{7A8FD082-FB08-4A28-8D5A-91D3D2F182E3}"/>
              </a:ext>
            </a:extLst>
          </p:cNvPr>
          <p:cNvSpPr>
            <a:spLocks noGrp="1"/>
          </p:cNvSpPr>
          <p:nvPr>
            <p:ph type="body" sz="quarter" idx="13"/>
          </p:nvPr>
        </p:nvSpPr>
        <p:spPr>
          <a:xfrm>
            <a:off x="3886356" y="1612593"/>
            <a:ext cx="3302948" cy="3247642"/>
          </a:xfrm>
          <a:prstGeom prst="rect">
            <a:avLst/>
          </a:prstGeom>
        </p:spPr>
        <p:txBody>
          <a:bodyPr/>
          <a:lstStyle>
            <a:lvl1pPr marL="0" indent="0">
              <a:lnSpc>
                <a:spcPct val="100000"/>
              </a:lnSpc>
              <a:buNone/>
              <a:defRPr sz="2000">
                <a:solidFill>
                  <a:schemeClr val="bg1"/>
                </a:solidFill>
              </a:defRPr>
            </a:lvl1pPr>
            <a:lvl2pPr marL="180000" indent="0">
              <a:lnSpc>
                <a:spcPct val="100000"/>
              </a:lnSpc>
              <a:buNone/>
              <a:defRPr sz="1800">
                <a:solidFill>
                  <a:schemeClr val="bg1"/>
                </a:solidFill>
              </a:defRPr>
            </a:lvl2pPr>
            <a:lvl3pPr marL="645750" indent="-285750">
              <a:lnSpc>
                <a:spcPct val="100000"/>
              </a:lnSpc>
              <a:buNone/>
              <a:defRPr lang="fr-FR" sz="1600" kern="1200" dirty="0">
                <a:solidFill>
                  <a:schemeClr val="bg1"/>
                </a:solidFill>
                <a:latin typeface="+mn-lt"/>
                <a:ea typeface="+mn-ea"/>
                <a:cs typeface="+mn-cs"/>
              </a:defRPr>
            </a:lvl3pPr>
            <a:lvl4pPr marL="825750" indent="-285750">
              <a:lnSpc>
                <a:spcPct val="100000"/>
              </a:lnSpc>
              <a:buNone/>
              <a:defRPr lang="fr-FR" sz="1400" kern="1200" dirty="0">
                <a:solidFill>
                  <a:schemeClr val="bg1"/>
                </a:solidFill>
                <a:latin typeface="+mn-lt"/>
                <a:ea typeface="+mn-ea"/>
                <a:cs typeface="+mn-cs"/>
              </a:defRPr>
            </a:lvl4pPr>
            <a:lvl5pPr marL="0" indent="0">
              <a:lnSpc>
                <a:spcPct val="100000"/>
              </a:lnSpc>
              <a:buNone/>
              <a:defRPr lang="fr-FR" sz="1200" kern="1200" dirty="0">
                <a:solidFill>
                  <a:schemeClr val="bg1"/>
                </a:solidFill>
                <a:latin typeface="+mn-lt"/>
                <a:ea typeface="+mn-ea"/>
                <a:cs typeface="+mn-cs"/>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marL="540000" lvl="2" indent="-180000" algn="l" defTabSz="914400" rtl="0" eaLnBrk="1" latinLnBrk="0" hangingPunct="1">
              <a:lnSpc>
                <a:spcPct val="100000"/>
              </a:lnSpc>
              <a:spcBef>
                <a:spcPts val="500"/>
              </a:spcBef>
              <a:buFont typeface="Arial" panose="020B0604020202020204" pitchFamily="34" charset="0"/>
              <a:buChar char="•"/>
            </a:pPr>
            <a:r>
              <a:rPr lang="fr-FR" dirty="0"/>
              <a:t>Troisième niveau</a:t>
            </a:r>
          </a:p>
          <a:p>
            <a:pPr marL="720000" lvl="3" indent="-180000" algn="l" defTabSz="914400" rtl="0" eaLnBrk="1" latinLnBrk="0" hangingPunct="1">
              <a:lnSpc>
                <a:spcPct val="100000"/>
              </a:lnSpc>
              <a:spcBef>
                <a:spcPts val="500"/>
              </a:spcBef>
              <a:buFont typeface="Arial" panose="020B0604020202020204" pitchFamily="34" charset="0"/>
              <a:buChar char="•"/>
            </a:pPr>
            <a:r>
              <a:rPr lang="fr-FR" dirty="0"/>
              <a:t>Quatrième niveau</a:t>
            </a:r>
          </a:p>
          <a:p>
            <a:pPr marL="900000" lvl="4" indent="-180000" algn="l" defTabSz="914400" rtl="0" eaLnBrk="1" latinLnBrk="0" hangingPunct="1">
              <a:lnSpc>
                <a:spcPct val="100000"/>
              </a:lnSpc>
              <a:spcBef>
                <a:spcPts val="500"/>
              </a:spcBef>
              <a:buFont typeface="Arial" panose="020B0604020202020204" pitchFamily="34" charset="0"/>
              <a:buChar char="•"/>
            </a:pPr>
            <a:r>
              <a:rPr lang="fr-FR" dirty="0"/>
              <a:t>Cinquième niveau</a:t>
            </a:r>
          </a:p>
          <a:p>
            <a:pPr lvl="4"/>
            <a:endParaRPr lang="fr-FR" dirty="0"/>
          </a:p>
        </p:txBody>
      </p:sp>
      <p:sp>
        <p:nvSpPr>
          <p:cNvPr id="5" name="Espace réservé pour une image  4">
            <a:extLst>
              <a:ext uri="{FF2B5EF4-FFF2-40B4-BE49-F238E27FC236}">
                <a16:creationId xmlns:a16="http://schemas.microsoft.com/office/drawing/2014/main" id="{945DD6E8-A861-4B66-937F-5E11AE867C69}"/>
              </a:ext>
            </a:extLst>
          </p:cNvPr>
          <p:cNvSpPr>
            <a:spLocks noGrp="1"/>
          </p:cNvSpPr>
          <p:nvPr>
            <p:ph type="pic" sz="quarter" idx="14"/>
          </p:nvPr>
        </p:nvSpPr>
        <p:spPr>
          <a:xfrm>
            <a:off x="7189788" y="0"/>
            <a:ext cx="5002212" cy="5448300"/>
          </a:xfrm>
          <a:prstGeom prst="rect">
            <a:avLst/>
          </a:prstGeom>
        </p:spPr>
        <p:txBody>
          <a:bodyPr/>
          <a:lstStyle>
            <a:lvl1pPr>
              <a:defRPr sz="1600"/>
            </a:lvl1pPr>
          </a:lstStyle>
          <a:p>
            <a:endParaRPr lang="fr-FR" dirty="0"/>
          </a:p>
        </p:txBody>
      </p:sp>
      <p:sp>
        <p:nvSpPr>
          <p:cNvPr id="13" name="Espace réservé du texte 12">
            <a:extLst>
              <a:ext uri="{FF2B5EF4-FFF2-40B4-BE49-F238E27FC236}">
                <a16:creationId xmlns:a16="http://schemas.microsoft.com/office/drawing/2014/main" id="{1D5DBEB2-A0DF-49AF-91AB-97E288C02483}"/>
              </a:ext>
            </a:extLst>
          </p:cNvPr>
          <p:cNvSpPr>
            <a:spLocks noGrp="1"/>
          </p:cNvSpPr>
          <p:nvPr>
            <p:ph type="body" sz="quarter" idx="15"/>
          </p:nvPr>
        </p:nvSpPr>
        <p:spPr>
          <a:xfrm>
            <a:off x="454042" y="455544"/>
            <a:ext cx="6354261" cy="921026"/>
          </a:xfrm>
          <a:prstGeom prst="rect">
            <a:avLst/>
          </a:prstGeom>
        </p:spPr>
        <p:txBody>
          <a:bodyPr/>
          <a:lstStyle>
            <a:lvl1pPr marL="0" indent="0">
              <a:buNone/>
              <a:defRPr sz="3500" b="1" cap="all" baseline="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fr-FR" dirty="0"/>
              <a:t>Cliquez pour modifier les styles du texte du masque</a:t>
            </a:r>
          </a:p>
        </p:txBody>
      </p:sp>
      <p:sp>
        <p:nvSpPr>
          <p:cNvPr id="15" name="Rectangle 14">
            <a:extLst>
              <a:ext uri="{FF2B5EF4-FFF2-40B4-BE49-F238E27FC236}">
                <a16:creationId xmlns:a16="http://schemas.microsoft.com/office/drawing/2014/main" id="{7ED68159-154B-4ECE-A776-694C50CCF1CA}"/>
              </a:ext>
            </a:extLst>
          </p:cNvPr>
          <p:cNvSpPr/>
          <p:nvPr userDrawn="1"/>
        </p:nvSpPr>
        <p:spPr>
          <a:xfrm>
            <a:off x="1" y="388487"/>
            <a:ext cx="304800" cy="707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a:extLst>
              <a:ext uri="{FF2B5EF4-FFF2-40B4-BE49-F238E27FC236}">
                <a16:creationId xmlns:a16="http://schemas.microsoft.com/office/drawing/2014/main" id="{0F7ADAFE-D55B-444C-810E-527943722E0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2735976236"/>
      </p:ext>
    </p:extLst>
  </p:cSld>
  <p:clrMapOvr>
    <a:masterClrMapping/>
  </p:clrMapOvr>
  <p:extLst>
    <p:ext uri="{DCECCB84-F9BA-43D5-87BE-67443E8EF086}">
      <p15:sldGuideLst xmlns:p15="http://schemas.microsoft.com/office/powerpoint/2012/main">
        <p15:guide id="1" orient="horz" pos="3770" userDrawn="1">
          <p15:clr>
            <a:srgbClr val="FBAE40"/>
          </p15:clr>
        </p15:guide>
        <p15:guide id="2" pos="27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4E6F0D7-23FD-4E95-A94C-820C35D7A0A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7B9B164-AA32-4AED-80F8-6C9A2CA2697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0F873D-8667-4A22-A5B3-C49A61561609}"/>
              </a:ext>
            </a:extLst>
          </p:cNvPr>
          <p:cNvSpPr>
            <a:spLocks noGrp="1"/>
          </p:cNvSpPr>
          <p:nvPr>
            <p:ph type="dt" sz="half" idx="10"/>
          </p:nvPr>
        </p:nvSpPr>
        <p:spPr/>
        <p:txBody>
          <a:bodyPr/>
          <a:lstStyle/>
          <a:p>
            <a:fld id="{CA30BACC-6048-4D95-8847-E95304F5180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2401F097-8606-403E-83BF-F009E22555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F916FE-F552-4C08-8FF4-FA46850E8237}"/>
              </a:ext>
            </a:extLst>
          </p:cNvPr>
          <p:cNvSpPr>
            <a:spLocks noGrp="1"/>
          </p:cNvSpPr>
          <p:nvPr>
            <p:ph type="sldNum" sz="quarter" idx="12"/>
          </p:nvPr>
        </p:nvSpPr>
        <p:spPr/>
        <p:txBody>
          <a:bodyPr/>
          <a:lstStyle/>
          <a:p>
            <a:fld id="{7BAEF473-9E0E-40E7-B238-9615F5BB1EB8}" type="slidenum">
              <a:rPr lang="fr-FR" smtClean="0"/>
              <a:t>‹N°›</a:t>
            </a:fld>
            <a:endParaRPr lang="fr-FR"/>
          </a:p>
        </p:txBody>
      </p:sp>
    </p:spTree>
    <p:extLst>
      <p:ext uri="{BB962C8B-B14F-4D97-AF65-F5344CB8AC3E}">
        <p14:creationId xmlns:p14="http://schemas.microsoft.com/office/powerpoint/2010/main" val="151325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EEB63-E3E4-4744-9CFB-83AAC3D63CE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AE02DE-C62B-4977-B809-701E12724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4F62596-3715-409E-8FD1-785A79D7EB0D}"/>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60BA5586-EDAA-4306-8753-61347248AE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2B557F-1755-4432-91E7-59D0CC8E401A}"/>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25303822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0102E-3EDC-43CA-9679-61BB6C0C3EA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DBEB4B-7E23-44AE-AD4F-58C6A74538A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25B583-D72C-4B8C-BF40-88C771A96D12}"/>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76273229-C04E-4AE9-9377-DC58AF0B92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F8ED80-2585-4C64-BB23-F2F868BDDB80}"/>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2374307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DD762F-D236-4263-926F-A71EF84FB0E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9F49DED-CCB5-4084-A017-2939C6502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70A4D1-12A0-4FF0-AA4E-6CF13BB3C5BA}"/>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DB20E5B1-38CE-48FE-A17A-5A5BDBB54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280E9E9-B45E-4B25-873D-9F8DA0CD3D3E}"/>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23611498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8EBCAA-A0F2-488A-B11A-F7B8659E4EB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410513E-7023-4C4B-B2E8-562AFAE4A4D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006889D-9477-478A-A886-54BF9DD85D1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17459C9-821B-45F9-B030-7556FD087456}"/>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00D310B9-2C52-49F5-9562-D03D6C2A02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CF35362-6231-4581-914F-5DE9B83B2B7D}"/>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32136530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AED53-1625-4E66-9EEB-4CF77740C0A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D233B53-5F3C-4B58-A6DC-DCAD6F164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7121403-CF1B-41AB-8EF8-937B8B2A506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CA22C35-8CB0-4C98-A7F9-914DEAEFC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C46132A-FF0B-4237-872B-2030E3A175C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5EEFEF5-A918-41A1-AE83-C8BB9679C5BF}"/>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8" name="Espace réservé du pied de page 7">
            <a:extLst>
              <a:ext uri="{FF2B5EF4-FFF2-40B4-BE49-F238E27FC236}">
                <a16:creationId xmlns:a16="http://schemas.microsoft.com/office/drawing/2014/main" id="{6E1567CF-183F-4362-896D-FEF9C472B0F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8F83A1F-F24D-4984-98BD-F6BE0D72B182}"/>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35485174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C9C7D4-8A36-469A-8E86-238C148C725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1210353-D177-4629-9CED-C90BD83A2C01}"/>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4" name="Espace réservé du pied de page 3">
            <a:extLst>
              <a:ext uri="{FF2B5EF4-FFF2-40B4-BE49-F238E27FC236}">
                <a16:creationId xmlns:a16="http://schemas.microsoft.com/office/drawing/2014/main" id="{2D6DFFD9-0AE9-4093-B2A5-4E7F40A1A20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7A19EA1-620D-4288-BC66-F846FB0158C9}"/>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23704916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F011407-A67D-4E49-B930-2592EADF8513}"/>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3" name="Espace réservé du pied de page 2">
            <a:extLst>
              <a:ext uri="{FF2B5EF4-FFF2-40B4-BE49-F238E27FC236}">
                <a16:creationId xmlns:a16="http://schemas.microsoft.com/office/drawing/2014/main" id="{43AF5184-7FFC-4DB3-90D0-D10E80280C1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67E9971-1CB2-43E3-8DAB-FEED3CD4AB83}"/>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42279476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C335CC-C1C4-4084-B4BB-E444F0EEFA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84A75ED-C546-4DD4-B443-ACBFF8C59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770772C-42C1-4904-B47C-835227710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E56CD4-70F9-4472-8F3A-8C1EC523D397}"/>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F65C4D94-2E4A-409D-9DCF-C9527EDFAD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2B2AA94-C48A-4534-8D27-F30BEBE88385}"/>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12588210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B734F2-5763-411B-B067-9A4C168F15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A0FCF7-AC1C-4063-837B-CE746607A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209645B-5838-491F-A9B6-86DD3F3C1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A20D294-5445-492D-87F0-F64FDCF62109}"/>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6" name="Espace réservé du pied de page 5">
            <a:extLst>
              <a:ext uri="{FF2B5EF4-FFF2-40B4-BE49-F238E27FC236}">
                <a16:creationId xmlns:a16="http://schemas.microsoft.com/office/drawing/2014/main" id="{56535614-9D2D-45AA-94B7-F21CB9265B8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D62E48-37FC-49BD-868A-57F2E0434322}"/>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287205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maire fond blanc">
    <p:spTree>
      <p:nvGrpSpPr>
        <p:cNvPr id="1" name=""/>
        <p:cNvGrpSpPr/>
        <p:nvPr/>
      </p:nvGrpSpPr>
      <p:grpSpPr>
        <a:xfrm>
          <a:off x="0" y="0"/>
          <a:ext cx="0" cy="0"/>
          <a:chOff x="0" y="0"/>
          <a:chExt cx="0" cy="0"/>
        </a:xfrm>
      </p:grpSpPr>
      <p:sp>
        <p:nvSpPr>
          <p:cNvPr id="11" name="Espace réservé du texte 13">
            <a:extLst>
              <a:ext uri="{FF2B5EF4-FFF2-40B4-BE49-F238E27FC236}">
                <a16:creationId xmlns:a16="http://schemas.microsoft.com/office/drawing/2014/main" id="{6F274D38-A451-4D32-9078-57FC37527A34}"/>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6" name="Espace réservé du texte 15">
            <a:extLst>
              <a:ext uri="{FF2B5EF4-FFF2-40B4-BE49-F238E27FC236}">
                <a16:creationId xmlns:a16="http://schemas.microsoft.com/office/drawing/2014/main" id="{7815E63E-6780-4FA6-AFF9-3AC7CD0E79E2}"/>
              </a:ext>
            </a:extLst>
          </p:cNvPr>
          <p:cNvSpPr>
            <a:spLocks noGrp="1"/>
          </p:cNvSpPr>
          <p:nvPr>
            <p:ph type="body" sz="quarter" idx="12"/>
          </p:nvPr>
        </p:nvSpPr>
        <p:spPr>
          <a:xfrm>
            <a:off x="1302455" y="2012879"/>
            <a:ext cx="4089677" cy="3247642"/>
          </a:xfrm>
          <a:prstGeom prst="rect">
            <a:avLst/>
          </a:prstGeom>
        </p:spPr>
        <p:txBody>
          <a:bodyPr/>
          <a:lstStyle>
            <a:lvl1pPr marL="0" indent="0">
              <a:lnSpc>
                <a:spcPct val="100000"/>
              </a:lnSpc>
              <a:buNone/>
              <a:defRPr sz="2000">
                <a:solidFill>
                  <a:srgbClr val="292574"/>
                </a:solidFill>
              </a:defRPr>
            </a:lvl1pPr>
            <a:lvl2pPr marL="180000" indent="0">
              <a:lnSpc>
                <a:spcPct val="100000"/>
              </a:lnSpc>
              <a:buFont typeface="Arial" panose="020B0604020202020204" pitchFamily="34" charset="0"/>
              <a:buNone/>
              <a:defRPr sz="1800">
                <a:solidFill>
                  <a:srgbClr val="292574"/>
                </a:solidFill>
              </a:defRPr>
            </a:lvl2pPr>
            <a:lvl3pPr marL="540000" indent="-180000">
              <a:lnSpc>
                <a:spcPct val="100000"/>
              </a:lnSpc>
              <a:buFont typeface="Arial" panose="020B0604020202020204" pitchFamily="34" charset="0"/>
              <a:buChar char="•"/>
              <a:defRPr sz="1600">
                <a:solidFill>
                  <a:srgbClr val="292574"/>
                </a:solidFill>
              </a:defRPr>
            </a:lvl3pPr>
            <a:lvl4pPr marL="720000" indent="-180000">
              <a:lnSpc>
                <a:spcPct val="100000"/>
              </a:lnSpc>
              <a:buFont typeface="Arial" panose="020B0604020202020204" pitchFamily="34" charset="0"/>
              <a:buChar char="•"/>
              <a:defRPr sz="1400">
                <a:solidFill>
                  <a:srgbClr val="292574"/>
                </a:solidFill>
              </a:defRPr>
            </a:lvl4pPr>
            <a:lvl5pPr marL="900000" indent="-180000">
              <a:lnSpc>
                <a:spcPct val="100000"/>
              </a:lnSpc>
              <a:buFont typeface="Arial" panose="020B0604020202020204" pitchFamily="34" charset="0"/>
              <a:buChar char="•"/>
              <a:defRPr sz="12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0" name="Espace réservé du texte 15">
            <a:extLst>
              <a:ext uri="{FF2B5EF4-FFF2-40B4-BE49-F238E27FC236}">
                <a16:creationId xmlns:a16="http://schemas.microsoft.com/office/drawing/2014/main" id="{BD66D1F7-3B0B-4B4C-A16A-91C421755D73}"/>
              </a:ext>
            </a:extLst>
          </p:cNvPr>
          <p:cNvSpPr>
            <a:spLocks noGrp="1"/>
          </p:cNvSpPr>
          <p:nvPr>
            <p:ph type="body" sz="quarter" idx="16"/>
          </p:nvPr>
        </p:nvSpPr>
        <p:spPr>
          <a:xfrm>
            <a:off x="6291958" y="1999456"/>
            <a:ext cx="4089677" cy="3247642"/>
          </a:xfrm>
          <a:prstGeom prst="rect">
            <a:avLst/>
          </a:prstGeom>
        </p:spPr>
        <p:txBody>
          <a:bodyPr/>
          <a:lstStyle>
            <a:lvl1pPr marL="0" indent="0">
              <a:lnSpc>
                <a:spcPct val="100000"/>
              </a:lnSpc>
              <a:buNone/>
              <a:defRPr sz="2000">
                <a:solidFill>
                  <a:srgbClr val="292574"/>
                </a:solidFill>
              </a:defRPr>
            </a:lvl1pPr>
            <a:lvl2pPr marL="180000" indent="0">
              <a:lnSpc>
                <a:spcPct val="100000"/>
              </a:lnSpc>
              <a:buFont typeface="Arial" panose="020B0604020202020204" pitchFamily="34" charset="0"/>
              <a:buNone/>
              <a:defRPr sz="1800">
                <a:solidFill>
                  <a:srgbClr val="292574"/>
                </a:solidFill>
              </a:defRPr>
            </a:lvl2pPr>
            <a:lvl3pPr marL="540000" indent="-180000">
              <a:lnSpc>
                <a:spcPct val="100000"/>
              </a:lnSpc>
              <a:buFont typeface="Arial" panose="020B0604020202020204" pitchFamily="34" charset="0"/>
              <a:buChar char="•"/>
              <a:defRPr sz="1600">
                <a:solidFill>
                  <a:srgbClr val="292574"/>
                </a:solidFill>
              </a:defRPr>
            </a:lvl3pPr>
            <a:lvl4pPr marL="720000" indent="-180000">
              <a:lnSpc>
                <a:spcPct val="100000"/>
              </a:lnSpc>
              <a:buFont typeface="Arial" panose="020B0604020202020204" pitchFamily="34" charset="0"/>
              <a:buChar char="•"/>
              <a:defRPr sz="1400">
                <a:solidFill>
                  <a:srgbClr val="292574"/>
                </a:solidFill>
              </a:defRPr>
            </a:lvl4pPr>
            <a:lvl5pPr marL="900000" indent="-180000">
              <a:lnSpc>
                <a:spcPct val="100000"/>
              </a:lnSpc>
              <a:buFont typeface="Arial" panose="020B0604020202020204" pitchFamily="34" charset="0"/>
              <a:buChar char="•"/>
              <a:defRPr sz="12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4" name="Titre 1">
            <a:extLst>
              <a:ext uri="{FF2B5EF4-FFF2-40B4-BE49-F238E27FC236}">
                <a16:creationId xmlns:a16="http://schemas.microsoft.com/office/drawing/2014/main" id="{D510C575-17A2-4D3E-BADD-434C8C1B08C5}"/>
              </a:ext>
            </a:extLst>
          </p:cNvPr>
          <p:cNvSpPr>
            <a:spLocks noGrp="1"/>
          </p:cNvSpPr>
          <p:nvPr>
            <p:ph type="ctrTitle" hasCustomPrompt="1"/>
          </p:nvPr>
        </p:nvSpPr>
        <p:spPr>
          <a:xfrm>
            <a:off x="0" y="455544"/>
            <a:ext cx="1710705" cy="699404"/>
          </a:xfrm>
          <a:prstGeom prst="rect">
            <a:avLst/>
          </a:prstGeom>
          <a:solidFill>
            <a:srgbClr val="EF7757"/>
          </a:solidFill>
        </p:spPr>
        <p:txBody>
          <a:bodyPr wrap="none" lIns="180000" tIns="72000" rIns="180000" bIns="72000" anchor="ctr" anchorCtr="0">
            <a:spAutoFit/>
          </a:bodyPr>
          <a:lstStyle>
            <a:lvl1pPr algn="l">
              <a:lnSpc>
                <a:spcPct val="100000"/>
              </a:lnSpc>
              <a:defRPr sz="3600" cap="all" baseline="0">
                <a:solidFill>
                  <a:schemeClr val="bg1"/>
                </a:solidFill>
              </a:defRPr>
            </a:lvl1pPr>
          </a:lstStyle>
          <a:p>
            <a:r>
              <a:rPr lang="fr-FR" dirty="0"/>
              <a:t>Titre</a:t>
            </a:r>
          </a:p>
        </p:txBody>
      </p:sp>
      <p:cxnSp>
        <p:nvCxnSpPr>
          <p:cNvPr id="4" name="Connecteur droit 3">
            <a:extLst>
              <a:ext uri="{FF2B5EF4-FFF2-40B4-BE49-F238E27FC236}">
                <a16:creationId xmlns:a16="http://schemas.microsoft.com/office/drawing/2014/main" id="{D2D98DEE-152E-4802-930B-37703A02A9B7}"/>
              </a:ext>
            </a:extLst>
          </p:cNvPr>
          <p:cNvCxnSpPr/>
          <p:nvPr userDrawn="1"/>
        </p:nvCxnSpPr>
        <p:spPr>
          <a:xfrm>
            <a:off x="5806911" y="1999456"/>
            <a:ext cx="0" cy="3247642"/>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Image 11">
            <a:extLst>
              <a:ext uri="{FF2B5EF4-FFF2-40B4-BE49-F238E27FC236}">
                <a16:creationId xmlns:a16="http://schemas.microsoft.com/office/drawing/2014/main" id="{0174F1D3-78BD-442A-9469-2FFB320509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19861121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1E9660-FFCC-436F-91D4-23E28084EC9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7016526-41CF-47F8-8F79-050F81A5FCC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66D025-7E93-464D-B639-786111987BF0}"/>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DE2BB9EE-C86A-4F10-B727-F1E985068D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F4DC9D9-9771-4071-9256-2E12C81D1711}"/>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37293700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A7F062F-10E4-4157-ACA5-7157604B524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EECF151-7588-452C-9D07-0E0A156F01C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3A8D0B-0490-436B-9A87-B510D5FB69DE}"/>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7C46D856-F98F-4B9E-A08F-8A60CEF284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590B89-405B-46D8-853D-489918BAF85D}"/>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797900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1E74B6-51DA-467B-BAB1-21FBA66CB6F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DEAE210-3755-40FC-B0F4-366AAEB3F856}"/>
              </a:ext>
            </a:extLst>
          </p:cNvPr>
          <p:cNvSpPr>
            <a:spLocks noGrp="1"/>
          </p:cNvSpPr>
          <p:nvPr>
            <p:ph type="dt" sz="half" idx="10"/>
          </p:nvPr>
        </p:nvSpPr>
        <p:spPr/>
        <p:txBody>
          <a:bodyPr/>
          <a:lstStyle/>
          <a:p>
            <a:fld id="{12A981B1-5E09-4360-B92F-5C6D18271789}" type="datetimeFigureOut">
              <a:rPr lang="fr-FR" smtClean="0"/>
              <a:t>31/01/2023</a:t>
            </a:fld>
            <a:endParaRPr lang="fr-FR"/>
          </a:p>
        </p:txBody>
      </p:sp>
      <p:sp>
        <p:nvSpPr>
          <p:cNvPr id="4" name="Espace réservé du pied de page 3">
            <a:extLst>
              <a:ext uri="{FF2B5EF4-FFF2-40B4-BE49-F238E27FC236}">
                <a16:creationId xmlns:a16="http://schemas.microsoft.com/office/drawing/2014/main" id="{CADD8342-FA70-4B6E-8F77-E0E87A63919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F7D366-2EE3-4BFF-8062-8ED9F2496B40}"/>
              </a:ext>
            </a:extLst>
          </p:cNvPr>
          <p:cNvSpPr>
            <a:spLocks noGrp="1"/>
          </p:cNvSpPr>
          <p:nvPr>
            <p:ph type="sldNum" sz="quarter" idx="12"/>
          </p:nvPr>
        </p:nvSpPr>
        <p:spPr/>
        <p:txBody>
          <a:bodyPr/>
          <a:lstStyle/>
          <a:p>
            <a:fld id="{AF608C0A-83EF-4BC4-803F-1A45148FBF15}" type="slidenum">
              <a:rPr lang="fr-FR" smtClean="0"/>
              <a:t>‹N°›</a:t>
            </a:fld>
            <a:endParaRPr lang="fr-FR"/>
          </a:p>
        </p:txBody>
      </p:sp>
    </p:spTree>
    <p:extLst>
      <p:ext uri="{BB962C8B-B14F-4D97-AF65-F5344CB8AC3E}">
        <p14:creationId xmlns:p14="http://schemas.microsoft.com/office/powerpoint/2010/main" val="268658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chapitre avec photo">
    <p:spTree>
      <p:nvGrpSpPr>
        <p:cNvPr id="1" name=""/>
        <p:cNvGrpSpPr/>
        <p:nvPr/>
      </p:nvGrpSpPr>
      <p:grpSpPr>
        <a:xfrm>
          <a:off x="0" y="0"/>
          <a:ext cx="0" cy="0"/>
          <a:chOff x="0" y="0"/>
          <a:chExt cx="0" cy="0"/>
        </a:xfrm>
      </p:grpSpPr>
      <p:sp>
        <p:nvSpPr>
          <p:cNvPr id="5" name="Espace réservé pour une image  4">
            <a:extLst>
              <a:ext uri="{FF2B5EF4-FFF2-40B4-BE49-F238E27FC236}">
                <a16:creationId xmlns:a16="http://schemas.microsoft.com/office/drawing/2014/main" id="{D6677770-ADB7-42C0-BAE5-FADB68E551DE}"/>
              </a:ext>
            </a:extLst>
          </p:cNvPr>
          <p:cNvSpPr>
            <a:spLocks noGrp="1"/>
          </p:cNvSpPr>
          <p:nvPr>
            <p:ph type="pic" sz="quarter" idx="12"/>
          </p:nvPr>
        </p:nvSpPr>
        <p:spPr>
          <a:xfrm>
            <a:off x="0" y="0"/>
            <a:ext cx="12192000" cy="5448300"/>
          </a:xfrm>
          <a:prstGeom prst="rect">
            <a:avLst/>
          </a:prstGeom>
        </p:spPr>
        <p:txBody>
          <a:bodyPr/>
          <a:lstStyle>
            <a:lvl1pPr>
              <a:defRPr sz="1400"/>
            </a:lvl1pPr>
          </a:lstStyle>
          <a:p>
            <a:endParaRPr lang="fr-FR" dirty="0"/>
          </a:p>
        </p:txBody>
      </p:sp>
      <p:sp>
        <p:nvSpPr>
          <p:cNvPr id="2" name="Titre 1">
            <a:extLst>
              <a:ext uri="{FF2B5EF4-FFF2-40B4-BE49-F238E27FC236}">
                <a16:creationId xmlns:a16="http://schemas.microsoft.com/office/drawing/2014/main" id="{205C34D0-D063-4C4F-BA37-4FD01E452CA9}"/>
              </a:ext>
            </a:extLst>
          </p:cNvPr>
          <p:cNvSpPr>
            <a:spLocks noGrp="1"/>
          </p:cNvSpPr>
          <p:nvPr>
            <p:ph type="ctrTitle" hasCustomPrompt="1"/>
          </p:nvPr>
        </p:nvSpPr>
        <p:spPr>
          <a:xfrm>
            <a:off x="509700" y="3019910"/>
            <a:ext cx="5167770" cy="594247"/>
          </a:xfrm>
          <a:prstGeom prst="rect">
            <a:avLst/>
          </a:prstGeom>
          <a:noFill/>
        </p:spPr>
        <p:txBody>
          <a:bodyPr wrap="square" lIns="180000" tIns="72000" rIns="180000" bIns="72000" anchor="ctr" anchorCtr="0">
            <a:spAutoFit/>
          </a:bodyPr>
          <a:lstStyle>
            <a:lvl1pPr algn="l">
              <a:lnSpc>
                <a:spcPts val="3500"/>
              </a:lnSpc>
              <a:defRPr sz="3600" cap="none" baseline="0">
                <a:solidFill>
                  <a:schemeClr val="bg1"/>
                </a:solidFill>
              </a:defRPr>
            </a:lvl1pPr>
          </a:lstStyle>
          <a:p>
            <a:r>
              <a:rPr lang="fr-FR" dirty="0"/>
              <a:t>Titre du chapitre</a:t>
            </a:r>
          </a:p>
        </p:txBody>
      </p:sp>
      <p:sp>
        <p:nvSpPr>
          <p:cNvPr id="11" name="Espace réservé du texte 13">
            <a:extLst>
              <a:ext uri="{FF2B5EF4-FFF2-40B4-BE49-F238E27FC236}">
                <a16:creationId xmlns:a16="http://schemas.microsoft.com/office/drawing/2014/main" id="{6F274D38-A451-4D32-9078-57FC37527A34}"/>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pic>
        <p:nvPicPr>
          <p:cNvPr id="8" name="Image 7">
            <a:extLst>
              <a:ext uri="{FF2B5EF4-FFF2-40B4-BE49-F238E27FC236}">
                <a16:creationId xmlns:a16="http://schemas.microsoft.com/office/drawing/2014/main" id="{9C13A5A3-8904-485F-B527-38584A14975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159700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chapitre sans phot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FC3F64-1B1F-4EF7-AA8F-AA39E4FAD767}"/>
              </a:ext>
            </a:extLst>
          </p:cNvPr>
          <p:cNvSpPr/>
          <p:nvPr userDrawn="1"/>
        </p:nvSpPr>
        <p:spPr>
          <a:xfrm>
            <a:off x="0" y="0"/>
            <a:ext cx="12192000" cy="5448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05C34D0-D063-4C4F-BA37-4FD01E452CA9}"/>
              </a:ext>
            </a:extLst>
          </p:cNvPr>
          <p:cNvSpPr>
            <a:spLocks noGrp="1"/>
          </p:cNvSpPr>
          <p:nvPr>
            <p:ph type="ctrTitle" hasCustomPrompt="1"/>
          </p:nvPr>
        </p:nvSpPr>
        <p:spPr>
          <a:xfrm>
            <a:off x="509700" y="3019910"/>
            <a:ext cx="5167770" cy="594247"/>
          </a:xfrm>
          <a:prstGeom prst="rect">
            <a:avLst/>
          </a:prstGeom>
          <a:noFill/>
        </p:spPr>
        <p:txBody>
          <a:bodyPr wrap="square" lIns="180000" tIns="72000" rIns="180000" bIns="72000" anchor="ctr" anchorCtr="0">
            <a:spAutoFit/>
          </a:bodyPr>
          <a:lstStyle>
            <a:lvl1pPr algn="l">
              <a:lnSpc>
                <a:spcPts val="3500"/>
              </a:lnSpc>
              <a:defRPr sz="3600" cap="none" baseline="0">
                <a:solidFill>
                  <a:schemeClr val="bg1"/>
                </a:solidFill>
              </a:defRPr>
            </a:lvl1pPr>
          </a:lstStyle>
          <a:p>
            <a:r>
              <a:rPr lang="fr-FR" dirty="0"/>
              <a:t>Titre du chapitre</a:t>
            </a:r>
          </a:p>
        </p:txBody>
      </p:sp>
      <p:sp>
        <p:nvSpPr>
          <p:cNvPr id="11" name="Espace réservé du texte 13">
            <a:extLst>
              <a:ext uri="{FF2B5EF4-FFF2-40B4-BE49-F238E27FC236}">
                <a16:creationId xmlns:a16="http://schemas.microsoft.com/office/drawing/2014/main" id="{6F274D38-A451-4D32-9078-57FC37527A34}"/>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pic>
        <p:nvPicPr>
          <p:cNvPr id="8" name="Image 7">
            <a:extLst>
              <a:ext uri="{FF2B5EF4-FFF2-40B4-BE49-F238E27FC236}">
                <a16:creationId xmlns:a16="http://schemas.microsoft.com/office/drawing/2014/main" id="{DC269E73-DD77-4EE5-A7B5-E5D9E2D767A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81788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chapitre fond blanc">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5C34D0-D063-4C4F-BA37-4FD01E452CA9}"/>
              </a:ext>
            </a:extLst>
          </p:cNvPr>
          <p:cNvSpPr>
            <a:spLocks noGrp="1"/>
          </p:cNvSpPr>
          <p:nvPr>
            <p:ph type="ctrTitle" hasCustomPrompt="1"/>
          </p:nvPr>
        </p:nvSpPr>
        <p:spPr>
          <a:xfrm>
            <a:off x="509700" y="3019910"/>
            <a:ext cx="5167770" cy="594247"/>
          </a:xfrm>
          <a:prstGeom prst="rect">
            <a:avLst/>
          </a:prstGeom>
          <a:solidFill>
            <a:schemeClr val="accent1"/>
          </a:solidFill>
        </p:spPr>
        <p:txBody>
          <a:bodyPr wrap="square" lIns="180000" tIns="72000" rIns="180000" bIns="72000" anchor="ctr" anchorCtr="0">
            <a:spAutoFit/>
          </a:bodyPr>
          <a:lstStyle>
            <a:lvl1pPr algn="l">
              <a:lnSpc>
                <a:spcPts val="3500"/>
              </a:lnSpc>
              <a:defRPr sz="3600" cap="none" baseline="0">
                <a:solidFill>
                  <a:schemeClr val="bg1"/>
                </a:solidFill>
              </a:defRPr>
            </a:lvl1pPr>
          </a:lstStyle>
          <a:p>
            <a:r>
              <a:rPr lang="fr-FR" dirty="0"/>
              <a:t>Titre du chapitre</a:t>
            </a:r>
          </a:p>
        </p:txBody>
      </p:sp>
      <p:sp>
        <p:nvSpPr>
          <p:cNvPr id="11" name="Espace réservé du texte 13">
            <a:extLst>
              <a:ext uri="{FF2B5EF4-FFF2-40B4-BE49-F238E27FC236}">
                <a16:creationId xmlns:a16="http://schemas.microsoft.com/office/drawing/2014/main" id="{6F274D38-A451-4D32-9078-57FC37527A34}"/>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pic>
        <p:nvPicPr>
          <p:cNvPr id="6" name="Graphique 5" descr="Point d’insertion vers la droite avec un remplissage uni">
            <a:extLst>
              <a:ext uri="{FF2B5EF4-FFF2-40B4-BE49-F238E27FC236}">
                <a16:creationId xmlns:a16="http://schemas.microsoft.com/office/drawing/2014/main" id="{00FC9D27-7BA3-4E52-BCDB-4B19C929720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826192" y="2859833"/>
            <a:ext cx="914400" cy="914400"/>
          </a:xfrm>
          <a:prstGeom prst="rect">
            <a:avLst/>
          </a:prstGeom>
        </p:spPr>
      </p:pic>
      <p:pic>
        <p:nvPicPr>
          <p:cNvPr id="8" name="Image 7">
            <a:extLst>
              <a:ext uri="{FF2B5EF4-FFF2-40B4-BE49-F238E27FC236}">
                <a16:creationId xmlns:a16="http://schemas.microsoft.com/office/drawing/2014/main" id="{3C0CC4C3-FA63-4659-ABF3-A55040D01EB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101916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e simple sur une colonn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ECA3A4-41FF-4CB1-B9F1-A6ACA1AD6661}"/>
              </a:ext>
            </a:extLst>
          </p:cNvPr>
          <p:cNvSpPr>
            <a:spLocks noGrp="1"/>
          </p:cNvSpPr>
          <p:nvPr>
            <p:ph type="title"/>
          </p:nvPr>
        </p:nvSpPr>
        <p:spPr>
          <a:xfrm>
            <a:off x="454042" y="426958"/>
            <a:ext cx="10860880" cy="630942"/>
          </a:xfrm>
          <a:prstGeom prst="rect">
            <a:avLst/>
          </a:prstGeom>
        </p:spPr>
        <p:txBody>
          <a:bodyPr wrap="square" anchor="ctr" anchorCtr="0">
            <a:spAutoFit/>
          </a:bodyPr>
          <a:lstStyle>
            <a:lvl1pPr>
              <a:lnSpc>
                <a:spcPct val="100000"/>
              </a:lnSpc>
              <a:defRPr sz="3500" b="1" cap="all" baseline="0">
                <a:solidFill>
                  <a:srgbClr val="EF7757"/>
                </a:solidFill>
              </a:defRPr>
            </a:lvl1pPr>
          </a:lstStyle>
          <a:p>
            <a:r>
              <a:rPr lang="fr-FR" dirty="0"/>
              <a:t>Modifiez le style du titre</a:t>
            </a:r>
          </a:p>
        </p:txBody>
      </p:sp>
      <p:sp>
        <p:nvSpPr>
          <p:cNvPr id="14" name="Espace réservé du texte 13">
            <a:extLst>
              <a:ext uri="{FF2B5EF4-FFF2-40B4-BE49-F238E27FC236}">
                <a16:creationId xmlns:a16="http://schemas.microsoft.com/office/drawing/2014/main" id="{536F1F85-97A6-483D-B858-86C49B9519BF}"/>
              </a:ext>
            </a:extLst>
          </p:cNvPr>
          <p:cNvSpPr>
            <a:spLocks noGrp="1"/>
          </p:cNvSpPr>
          <p:nvPr>
            <p:ph type="body" sz="quarter" idx="11" hasCustomPrompt="1"/>
          </p:nvPr>
        </p:nvSpPr>
        <p:spPr>
          <a:xfrm>
            <a:off x="8185968" y="6211558"/>
            <a:ext cx="3053922" cy="318959"/>
          </a:xfrm>
          <a:prstGeom prst="rect">
            <a:avLst/>
          </a:prstGeom>
        </p:spPr>
        <p:txBody>
          <a:bodyPr/>
          <a:lstStyle>
            <a:lvl1pPr marL="0" indent="0" algn="r">
              <a:lnSpc>
                <a:spcPct val="100000"/>
              </a:lnSpc>
              <a:spcBef>
                <a:spcPts val="0"/>
              </a:spcBef>
              <a:buNone/>
              <a:defRPr sz="1200">
                <a:solidFill>
                  <a:srgbClr val="EF7757"/>
                </a:solidFill>
              </a:defRPr>
            </a:lvl1pPr>
            <a:lvl2pPr marL="457200" indent="0">
              <a:buNone/>
              <a:defRPr/>
            </a:lvl2pPr>
            <a:lvl3pPr marL="914400" indent="0">
              <a:buNone/>
              <a:defRPr/>
            </a:lvl3pPr>
            <a:lvl4pPr marL="1371600" indent="0">
              <a:buNone/>
              <a:defRPr/>
            </a:lvl4pPr>
            <a:lvl5pPr marL="1828800" indent="0">
              <a:buNone/>
              <a:defRPr/>
            </a:lvl5pPr>
          </a:lstStyle>
          <a:p>
            <a:pPr lvl="0"/>
            <a:r>
              <a:rPr lang="fr-FR" dirty="0"/>
              <a:t>Titre présentation</a:t>
            </a:r>
          </a:p>
        </p:txBody>
      </p:sp>
      <p:sp>
        <p:nvSpPr>
          <p:cNvPr id="16" name="Espace réservé du texte 15">
            <a:extLst>
              <a:ext uri="{FF2B5EF4-FFF2-40B4-BE49-F238E27FC236}">
                <a16:creationId xmlns:a16="http://schemas.microsoft.com/office/drawing/2014/main" id="{208C9E0E-7166-4855-A563-70C531DFD59C}"/>
              </a:ext>
            </a:extLst>
          </p:cNvPr>
          <p:cNvSpPr>
            <a:spLocks noGrp="1"/>
          </p:cNvSpPr>
          <p:nvPr>
            <p:ph type="body" sz="quarter" idx="12"/>
          </p:nvPr>
        </p:nvSpPr>
        <p:spPr>
          <a:xfrm>
            <a:off x="454043" y="1612593"/>
            <a:ext cx="10860880" cy="2811463"/>
          </a:xfrm>
          <a:prstGeom prst="rect">
            <a:avLst/>
          </a:prstGeom>
        </p:spPr>
        <p:txBody>
          <a:bodyPr/>
          <a:lstStyle>
            <a:lvl1pPr marL="0" indent="0">
              <a:lnSpc>
                <a:spcPct val="100000"/>
              </a:lnSpc>
              <a:buNone/>
              <a:defRPr sz="2800">
                <a:solidFill>
                  <a:srgbClr val="EF7757"/>
                </a:solidFill>
              </a:defRPr>
            </a:lvl1pPr>
            <a:lvl2pPr marL="180000" indent="0">
              <a:lnSpc>
                <a:spcPct val="100000"/>
              </a:lnSpc>
              <a:buNone/>
              <a:defRPr>
                <a:solidFill>
                  <a:srgbClr val="292574"/>
                </a:solidFill>
              </a:defRPr>
            </a:lvl2pPr>
            <a:lvl3pPr marL="360000" indent="0">
              <a:lnSpc>
                <a:spcPct val="100000"/>
              </a:lnSpc>
              <a:buNone/>
              <a:defRPr>
                <a:solidFill>
                  <a:srgbClr val="292574"/>
                </a:solidFill>
              </a:defRPr>
            </a:lvl3pPr>
            <a:lvl4pPr marL="540000" indent="0">
              <a:lnSpc>
                <a:spcPct val="100000"/>
              </a:lnSpc>
              <a:buNone/>
              <a:defRPr>
                <a:solidFill>
                  <a:srgbClr val="292574"/>
                </a:solidFill>
              </a:defRPr>
            </a:lvl4pPr>
            <a:lvl5pPr marL="720000" indent="0">
              <a:lnSpc>
                <a:spcPct val="100000"/>
              </a:lnSpc>
              <a:buNone/>
              <a:defRPr sz="1600">
                <a:solidFill>
                  <a:srgbClr val="292574"/>
                </a:solidFill>
              </a:defRPr>
            </a:lvl5pPr>
            <a:lvl6pPr marL="2286000" indent="0">
              <a:buFont typeface="Arial" panose="020B0604020202020204" pitchFamily="34" charset="0"/>
              <a:buNone/>
              <a:defRPr/>
            </a:lvl6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a:p>
            <a:pPr lvl="4"/>
            <a:endParaRPr lang="fr-FR" dirty="0"/>
          </a:p>
        </p:txBody>
      </p:sp>
      <p:sp>
        <p:nvSpPr>
          <p:cNvPr id="17" name="Rectangle 16">
            <a:extLst>
              <a:ext uri="{FF2B5EF4-FFF2-40B4-BE49-F238E27FC236}">
                <a16:creationId xmlns:a16="http://schemas.microsoft.com/office/drawing/2014/main" id="{B6056D0D-9D57-471D-8FDF-B67775D04D2E}"/>
              </a:ext>
            </a:extLst>
          </p:cNvPr>
          <p:cNvSpPr/>
          <p:nvPr userDrawn="1"/>
        </p:nvSpPr>
        <p:spPr>
          <a:xfrm>
            <a:off x="1" y="388487"/>
            <a:ext cx="304800" cy="707886"/>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A8B479C3-5E68-45D9-945F-2499EEDFDF5F}"/>
              </a:ext>
            </a:extLst>
          </p:cNvPr>
          <p:cNvSpPr/>
          <p:nvPr userDrawn="1"/>
        </p:nvSpPr>
        <p:spPr>
          <a:xfrm>
            <a:off x="11573460" y="5994000"/>
            <a:ext cx="360000" cy="864000"/>
          </a:xfrm>
          <a:prstGeom prst="rect">
            <a:avLst/>
          </a:prstGeom>
          <a:solidFill>
            <a:srgbClr val="EF7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numéro de diapositive 5">
            <a:extLst>
              <a:ext uri="{FF2B5EF4-FFF2-40B4-BE49-F238E27FC236}">
                <a16:creationId xmlns:a16="http://schemas.microsoft.com/office/drawing/2014/main" id="{CD06037B-E71F-4A60-B852-4FA0FC368640}"/>
              </a:ext>
            </a:extLst>
          </p:cNvPr>
          <p:cNvSpPr>
            <a:spLocks noGrp="1"/>
          </p:cNvSpPr>
          <p:nvPr>
            <p:ph type="sldNum" sz="quarter" idx="4"/>
          </p:nvPr>
        </p:nvSpPr>
        <p:spPr>
          <a:xfrm>
            <a:off x="11464989" y="6187753"/>
            <a:ext cx="576943" cy="365125"/>
          </a:xfrm>
          <a:prstGeom prst="rect">
            <a:avLst/>
          </a:prstGeom>
        </p:spPr>
        <p:txBody>
          <a:bodyPr vert="horz" wrap="none" lIns="72000" tIns="72000" rIns="72000" bIns="72000" rtlCol="0" anchor="ctr"/>
          <a:lstStyle>
            <a:lvl1pPr algn="ctr">
              <a:defRPr sz="1100">
                <a:solidFill>
                  <a:schemeClr val="bg1"/>
                </a:solidFill>
              </a:defRPr>
            </a:lvl1pPr>
          </a:lstStyle>
          <a:p>
            <a:fld id="{DB28D779-26CF-48CC-83DD-609F16CD8116}" type="slidenum">
              <a:rPr lang="fr-FR" smtClean="0"/>
              <a:pPr/>
              <a:t>‹N°›</a:t>
            </a:fld>
            <a:endParaRPr lang="fr-FR" dirty="0"/>
          </a:p>
        </p:txBody>
      </p:sp>
      <p:pic>
        <p:nvPicPr>
          <p:cNvPr id="13" name="Image 12">
            <a:extLst>
              <a:ext uri="{FF2B5EF4-FFF2-40B4-BE49-F238E27FC236}">
                <a16:creationId xmlns:a16="http://schemas.microsoft.com/office/drawing/2014/main" id="{CC08F994-05C0-4FEA-974E-BC09854DF08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278644" y="6062085"/>
            <a:ext cx="2614574" cy="608741"/>
          </a:xfrm>
          <a:prstGeom prst="rect">
            <a:avLst/>
          </a:prstGeom>
        </p:spPr>
      </p:pic>
    </p:spTree>
    <p:extLst>
      <p:ext uri="{BB962C8B-B14F-4D97-AF65-F5344CB8AC3E}">
        <p14:creationId xmlns:p14="http://schemas.microsoft.com/office/powerpoint/2010/main" val="1849380212"/>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18556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6" r:id="rId4"/>
    <p:sldLayoutId id="2147483667" r:id="rId5"/>
    <p:sldLayoutId id="2147483655" r:id="rId6"/>
    <p:sldLayoutId id="2147483664" r:id="rId7"/>
    <p:sldLayoutId id="2147483668" r:id="rId8"/>
    <p:sldLayoutId id="2147483652" r:id="rId9"/>
    <p:sldLayoutId id="2147483666" r:id="rId10"/>
    <p:sldLayoutId id="2147483657" r:id="rId11"/>
    <p:sldLayoutId id="2147483661" r:id="rId12"/>
    <p:sldLayoutId id="2147483658" r:id="rId13"/>
    <p:sldLayoutId id="2147483659" r:id="rId14"/>
    <p:sldLayoutId id="2147483663" r:id="rId15"/>
    <p:sldLayoutId id="2147483660" r:id="rId16"/>
    <p:sldLayoutId id="2147483662" r:id="rId17"/>
    <p:sldLayoutId id="2147483665" r:id="rId1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355CE5A-65EF-45BB-BF00-59269AE7B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ECCC687-5C39-4C8B-8E8B-472D08CD2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9AFBE5-1035-490E-AE94-19C46EFCC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270DA-D75D-4F30-9814-AE6E5894523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813878A5-EA53-4493-894E-C7B2732B9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3EBE8A1-E0B4-47E4-811F-8B086186A5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9981F-F834-4EDD-9511-6D863C6072B6}" type="slidenum">
              <a:rPr lang="fr-FR" smtClean="0"/>
              <a:t>‹N°›</a:t>
            </a:fld>
            <a:endParaRPr lang="fr-FR"/>
          </a:p>
        </p:txBody>
      </p:sp>
    </p:spTree>
    <p:extLst>
      <p:ext uri="{BB962C8B-B14F-4D97-AF65-F5344CB8AC3E}">
        <p14:creationId xmlns:p14="http://schemas.microsoft.com/office/powerpoint/2010/main" val="402778636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B162BD6-F53A-4608-BD96-09165C951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1782178-A765-49CC-89E3-EC5F6818D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7E9602-EA1C-4A7E-B9EB-9EB180E1A3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0BACC-6048-4D95-8847-E95304F51808}"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E75C747E-7A55-4FB0-82BE-3FD9CBCF4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E0B4171-90A5-41E9-A417-1ABF925588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EF473-9E0E-40E7-B238-9615F5BB1EB8}" type="slidenum">
              <a:rPr lang="fr-FR" smtClean="0"/>
              <a:t>‹N°›</a:t>
            </a:fld>
            <a:endParaRPr lang="fr-FR"/>
          </a:p>
        </p:txBody>
      </p:sp>
    </p:spTree>
    <p:extLst>
      <p:ext uri="{BB962C8B-B14F-4D97-AF65-F5344CB8AC3E}">
        <p14:creationId xmlns:p14="http://schemas.microsoft.com/office/powerpoint/2010/main" val="212450910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05C56E7-4159-45FC-997A-629AAD28E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5F5CB23-E275-45BC-AE47-5EF00AE21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46272A-C45F-4B6C-99C5-2829FF015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981B1-5E09-4360-B92F-5C6D18271789}" type="datetimeFigureOut">
              <a:rPr lang="fr-FR" smtClean="0"/>
              <a:t>31/01/2023</a:t>
            </a:fld>
            <a:endParaRPr lang="fr-FR"/>
          </a:p>
        </p:txBody>
      </p:sp>
      <p:sp>
        <p:nvSpPr>
          <p:cNvPr id="5" name="Espace réservé du pied de page 4">
            <a:extLst>
              <a:ext uri="{FF2B5EF4-FFF2-40B4-BE49-F238E27FC236}">
                <a16:creationId xmlns:a16="http://schemas.microsoft.com/office/drawing/2014/main" id="{B14376D9-0BEA-4145-9E16-7E524B268E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CFBC4BB-8C43-4130-8CE4-6718F45F7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08C0A-83EF-4BC4-803F-1A45148FBF15}" type="slidenum">
              <a:rPr lang="fr-FR" smtClean="0"/>
              <a:t>‹N°›</a:t>
            </a:fld>
            <a:endParaRPr lang="fr-FR"/>
          </a:p>
        </p:txBody>
      </p:sp>
    </p:spTree>
    <p:extLst>
      <p:ext uri="{BB962C8B-B14F-4D97-AF65-F5344CB8AC3E}">
        <p14:creationId xmlns:p14="http://schemas.microsoft.com/office/powerpoint/2010/main" val="78823975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hyperlink" Target="mailto:sthureau@cerema.fr" TargetMode="External"/><Relationship Id="rId4" Type="http://schemas.openxmlformats.org/officeDocument/2006/relationships/hyperlink" Target="mailto:Nicolas.Pele@cerema.f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44E445-5E17-4F5C-9B3B-75A4F6E517A9}"/>
              </a:ext>
            </a:extLst>
          </p:cNvPr>
          <p:cNvSpPr>
            <a:spLocks noGrp="1"/>
          </p:cNvSpPr>
          <p:nvPr>
            <p:ph type="ctrTitle"/>
          </p:nvPr>
        </p:nvSpPr>
        <p:spPr>
          <a:xfrm>
            <a:off x="1923496" y="2592917"/>
            <a:ext cx="5133924" cy="699404"/>
          </a:xfrm>
        </p:spPr>
        <p:txBody>
          <a:bodyPr/>
          <a:lstStyle/>
          <a:p>
            <a:r>
              <a:rPr lang="fr-FR" dirty="0" smtClean="0"/>
              <a:t>Dataviz challenge</a:t>
            </a:r>
            <a:endParaRPr lang="fr-FR" dirty="0"/>
          </a:p>
        </p:txBody>
      </p:sp>
      <p:sp>
        <p:nvSpPr>
          <p:cNvPr id="3" name="Espace réservé du texte 2">
            <a:extLst>
              <a:ext uri="{FF2B5EF4-FFF2-40B4-BE49-F238E27FC236}">
                <a16:creationId xmlns:a16="http://schemas.microsoft.com/office/drawing/2014/main" id="{055153C5-F79A-40C7-9A6A-F71016D9C21B}"/>
              </a:ext>
            </a:extLst>
          </p:cNvPr>
          <p:cNvSpPr>
            <a:spLocks noGrp="1"/>
          </p:cNvSpPr>
          <p:nvPr>
            <p:ph type="body" sz="quarter" idx="14"/>
          </p:nvPr>
        </p:nvSpPr>
        <p:spPr>
          <a:xfrm>
            <a:off x="1923495" y="3662336"/>
            <a:ext cx="2812904" cy="453183"/>
          </a:xfrm>
        </p:spPr>
        <p:txBody>
          <a:bodyPr/>
          <a:lstStyle/>
          <a:p>
            <a:r>
              <a:rPr lang="fr-FR" dirty="0" smtClean="0"/>
              <a:t>Le projet Cartofriches</a:t>
            </a:r>
            <a:endParaRPr lang="fr-FR" dirty="0"/>
          </a:p>
        </p:txBody>
      </p:sp>
      <p:sp>
        <p:nvSpPr>
          <p:cNvPr id="4" name="Espace réservé du texte 3">
            <a:extLst>
              <a:ext uri="{FF2B5EF4-FFF2-40B4-BE49-F238E27FC236}">
                <a16:creationId xmlns:a16="http://schemas.microsoft.com/office/drawing/2014/main" id="{054CAF10-C988-4E82-B94F-7BCDAD5556BE}"/>
              </a:ext>
            </a:extLst>
          </p:cNvPr>
          <p:cNvSpPr>
            <a:spLocks noGrp="1"/>
          </p:cNvSpPr>
          <p:nvPr>
            <p:ph type="body" sz="quarter" idx="16"/>
          </p:nvPr>
        </p:nvSpPr>
        <p:spPr>
          <a:xfrm>
            <a:off x="1923495" y="4485534"/>
            <a:ext cx="1615461" cy="360850"/>
          </a:xfrm>
        </p:spPr>
        <p:txBody>
          <a:bodyPr/>
          <a:lstStyle/>
          <a:p>
            <a:r>
              <a:rPr lang="fr-FR" dirty="0" smtClean="0"/>
              <a:t>2-3 février 2023</a:t>
            </a:r>
            <a:endParaRPr lang="fr-FR" dirty="0"/>
          </a:p>
        </p:txBody>
      </p:sp>
      <p:pic>
        <p:nvPicPr>
          <p:cNvPr id="5" name="Imag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443217" y="69478"/>
            <a:ext cx="2167128" cy="859319"/>
          </a:xfrm>
          <a:prstGeom prst="rect">
            <a:avLst/>
          </a:prstGeom>
        </p:spPr>
      </p:pic>
    </p:spTree>
    <p:extLst>
      <p:ext uri="{BB962C8B-B14F-4D97-AF65-F5344CB8AC3E}">
        <p14:creationId xmlns:p14="http://schemas.microsoft.com/office/powerpoint/2010/main" val="474619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caractériser une friche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10</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Le besoin d’un standard</a:t>
            </a:r>
            <a:endParaRPr lang="fr-FR" sz="2800" b="1" dirty="0">
              <a:solidFill>
                <a:srgbClr val="292574"/>
              </a:solidFill>
            </a:endParaRPr>
          </a:p>
        </p:txBody>
      </p:sp>
    </p:spTree>
    <p:extLst>
      <p:ext uri="{BB962C8B-B14F-4D97-AF65-F5344CB8AC3E}">
        <p14:creationId xmlns:p14="http://schemas.microsoft.com/office/powerpoint/2010/main" val="2147135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caractériser une friche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11</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Le besoin d’un standard</a:t>
            </a:r>
            <a:endParaRPr lang="fr-FR" sz="2800" b="1" dirty="0">
              <a:solidFill>
                <a:srgbClr val="292574"/>
              </a:solidFill>
            </a:endParaRPr>
          </a:p>
        </p:txBody>
      </p:sp>
    </p:spTree>
    <p:extLst>
      <p:ext uri="{BB962C8B-B14F-4D97-AF65-F5344CB8AC3E}">
        <p14:creationId xmlns:p14="http://schemas.microsoft.com/office/powerpoint/2010/main" val="2286454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caractériser une friche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12</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Données contextuelles</a:t>
            </a:r>
            <a:endParaRPr lang="fr-FR" sz="2800" b="1" dirty="0">
              <a:solidFill>
                <a:srgbClr val="292574"/>
              </a:solidFill>
            </a:endParaRPr>
          </a:p>
        </p:txBody>
      </p:sp>
    </p:spTree>
    <p:extLst>
      <p:ext uri="{BB962C8B-B14F-4D97-AF65-F5344CB8AC3E}">
        <p14:creationId xmlns:p14="http://schemas.microsoft.com/office/powerpoint/2010/main" val="3607073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est fabriquée la donnée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13</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pic>
        <p:nvPicPr>
          <p:cNvPr id="3" name="Image 2"/>
          <p:cNvPicPr>
            <a:picLocks noChangeAspect="1"/>
          </p:cNvPicPr>
          <p:nvPr/>
        </p:nvPicPr>
        <p:blipFill>
          <a:blip r:embed="rId2"/>
          <a:stretch>
            <a:fillRect/>
          </a:stretch>
        </p:blipFill>
        <p:spPr>
          <a:xfrm>
            <a:off x="1111238" y="2805926"/>
            <a:ext cx="1008403" cy="1008403"/>
          </a:xfrm>
          <a:prstGeom prst="rect">
            <a:avLst/>
          </a:prstGeom>
        </p:spPr>
      </p:pic>
      <p:pic>
        <p:nvPicPr>
          <p:cNvPr id="4" name="Image 3"/>
          <p:cNvPicPr>
            <a:picLocks noChangeAspect="1"/>
          </p:cNvPicPr>
          <p:nvPr/>
        </p:nvPicPr>
        <p:blipFill>
          <a:blip r:embed="rId3"/>
          <a:stretch>
            <a:fillRect/>
          </a:stretch>
        </p:blipFill>
        <p:spPr>
          <a:xfrm>
            <a:off x="4136853" y="2723170"/>
            <a:ext cx="1459375" cy="1173913"/>
          </a:xfrm>
          <a:prstGeom prst="rect">
            <a:avLst/>
          </a:prstGeom>
        </p:spPr>
      </p:pic>
      <p:sp>
        <p:nvSpPr>
          <p:cNvPr id="6" name="Flèche droite 5"/>
          <p:cNvSpPr/>
          <p:nvPr/>
        </p:nvSpPr>
        <p:spPr>
          <a:xfrm>
            <a:off x="2396727" y="3236971"/>
            <a:ext cx="1463040" cy="201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5884482" y="3236971"/>
            <a:ext cx="1463040" cy="201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2"/>
          <a:stretch>
            <a:fillRect/>
          </a:stretch>
        </p:blipFill>
        <p:spPr>
          <a:xfrm>
            <a:off x="1111238" y="4137902"/>
            <a:ext cx="1008403" cy="1008403"/>
          </a:xfrm>
          <a:prstGeom prst="rect">
            <a:avLst/>
          </a:prstGeom>
        </p:spPr>
      </p:pic>
      <p:pic>
        <p:nvPicPr>
          <p:cNvPr id="10" name="Image 9"/>
          <p:cNvPicPr>
            <a:picLocks noChangeAspect="1"/>
          </p:cNvPicPr>
          <p:nvPr/>
        </p:nvPicPr>
        <p:blipFill>
          <a:blip r:embed="rId2"/>
          <a:stretch>
            <a:fillRect/>
          </a:stretch>
        </p:blipFill>
        <p:spPr>
          <a:xfrm>
            <a:off x="1111238" y="1473950"/>
            <a:ext cx="1008403" cy="1008403"/>
          </a:xfrm>
          <a:prstGeom prst="rect">
            <a:avLst/>
          </a:prstGeom>
        </p:spPr>
      </p:pic>
      <p:sp>
        <p:nvSpPr>
          <p:cNvPr id="11" name="Flèche droite 10"/>
          <p:cNvSpPr/>
          <p:nvPr/>
        </p:nvSpPr>
        <p:spPr>
          <a:xfrm rot="1738406">
            <a:off x="2439557" y="2329661"/>
            <a:ext cx="1463040" cy="201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rot="19877830">
            <a:off x="2438307" y="4223737"/>
            <a:ext cx="1463040" cy="201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a:blip r:embed="rId2"/>
          <a:stretch>
            <a:fillRect/>
          </a:stretch>
        </p:blipFill>
        <p:spPr>
          <a:xfrm>
            <a:off x="7929614" y="2833354"/>
            <a:ext cx="1008403" cy="1008403"/>
          </a:xfrm>
          <a:prstGeom prst="rect">
            <a:avLst/>
          </a:prstGeom>
        </p:spPr>
      </p:pic>
    </p:spTree>
    <p:extLst>
      <p:ext uri="{BB962C8B-B14F-4D97-AF65-F5344CB8AC3E}">
        <p14:creationId xmlns:p14="http://schemas.microsoft.com/office/powerpoint/2010/main" val="1849499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est fabriquée la donnée ?</a:t>
            </a:r>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14</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8955134" cy="523220"/>
          </a:xfrm>
          <a:prstGeom prst="rect">
            <a:avLst/>
          </a:prstGeom>
        </p:spPr>
        <p:txBody>
          <a:bodyPr wrap="square">
            <a:spAutoFit/>
          </a:bodyPr>
          <a:lstStyle/>
          <a:p>
            <a:r>
              <a:rPr lang="fr-FR" sz="2800" b="1" dirty="0">
                <a:solidFill>
                  <a:srgbClr val="292574"/>
                </a:solidFill>
              </a:rPr>
              <a:t>IMPORTANCE DES REMONTÉES LOCALES</a:t>
            </a:r>
          </a:p>
        </p:txBody>
      </p:sp>
      <p:sp>
        <p:nvSpPr>
          <p:cNvPr id="3" name="Rectangle 2"/>
          <p:cNvSpPr/>
          <p:nvPr/>
        </p:nvSpPr>
        <p:spPr>
          <a:xfrm>
            <a:off x="819803" y="1943847"/>
            <a:ext cx="10785848" cy="3662541"/>
          </a:xfrm>
          <a:prstGeom prst="rect">
            <a:avLst/>
          </a:prstGeom>
        </p:spPr>
        <p:txBody>
          <a:bodyPr wrap="square">
            <a:spAutoFit/>
          </a:bodyPr>
          <a:lstStyle/>
          <a:p>
            <a:r>
              <a:rPr lang="fr-FR" sz="2400" b="1" dirty="0" smtClean="0">
                <a:solidFill>
                  <a:srgbClr val="EF7757"/>
                </a:solidFill>
                <a:latin typeface="Arial" panose="020B0604020202020204" pitchFamily="34" charset="0"/>
              </a:rPr>
              <a:t>Sur </a:t>
            </a:r>
            <a:r>
              <a:rPr lang="fr-FR" sz="2400" b="1" dirty="0">
                <a:solidFill>
                  <a:srgbClr val="EF7757"/>
                </a:solidFill>
                <a:latin typeface="Arial" panose="020B0604020202020204" pitchFamily="34" charset="0"/>
              </a:rPr>
              <a:t>le terrain : </a:t>
            </a:r>
            <a:endParaRPr lang="fr-FR" sz="2400" b="1" dirty="0" smtClean="0">
              <a:solidFill>
                <a:srgbClr val="EF7757"/>
              </a:solidFill>
              <a:latin typeface="Arial" panose="020B0604020202020204" pitchFamily="34" charset="0"/>
            </a:endParaRPr>
          </a:p>
          <a:p>
            <a:endParaRPr lang="fr-FR" sz="1000" dirty="0">
              <a:solidFill>
                <a:srgbClr val="000000"/>
              </a:solidFill>
              <a:latin typeface="Lucida Sans"/>
            </a:endParaRPr>
          </a:p>
          <a:p>
            <a:r>
              <a:rPr lang="fr-FR" sz="2000" dirty="0">
                <a:solidFill>
                  <a:srgbClr val="292574"/>
                </a:solidFill>
                <a:latin typeface="Arial" panose="020B0604020202020204" pitchFamily="34" charset="0"/>
              </a:rPr>
              <a:t>Faire remonter ses données locales : avoir des données exhaustives </a:t>
            </a:r>
            <a:endParaRPr lang="fr-FR" sz="2000" dirty="0">
              <a:solidFill>
                <a:srgbClr val="000000"/>
              </a:solidFill>
              <a:latin typeface="Lucida Sans"/>
            </a:endParaRPr>
          </a:p>
          <a:p>
            <a:r>
              <a:rPr lang="fr-FR" sz="2000" dirty="0">
                <a:solidFill>
                  <a:srgbClr val="292574"/>
                </a:solidFill>
                <a:latin typeface="Arial" panose="020B0604020202020204" pitchFamily="34" charset="0"/>
              </a:rPr>
              <a:t>→ nécessite un travail d’animation locale </a:t>
            </a:r>
            <a:endParaRPr lang="fr-FR" sz="1600" dirty="0">
              <a:solidFill>
                <a:srgbClr val="000000"/>
              </a:solidFill>
              <a:latin typeface="Lucida Sans"/>
            </a:endParaRPr>
          </a:p>
          <a:p>
            <a:r>
              <a:rPr lang="fr-FR" sz="2000" dirty="0">
                <a:solidFill>
                  <a:srgbClr val="292574"/>
                </a:solidFill>
                <a:latin typeface="Arial" panose="020B0604020202020204" pitchFamily="34" charset="0"/>
              </a:rPr>
              <a:t>Déclarer les erreurs et suivre dans le temps les sites en friches : avoir des données à jour</a:t>
            </a:r>
            <a:endParaRPr lang="fr-FR" sz="2000" dirty="0">
              <a:solidFill>
                <a:srgbClr val="000000"/>
              </a:solidFill>
              <a:latin typeface="Lucida Sans"/>
            </a:endParaRPr>
          </a:p>
          <a:p>
            <a:endParaRPr lang="fr-FR" dirty="0" smtClean="0">
              <a:solidFill>
                <a:srgbClr val="000000"/>
              </a:solidFill>
              <a:latin typeface="Lucida Sans"/>
            </a:endParaRPr>
          </a:p>
          <a:p>
            <a:endParaRPr lang="fr-FR" dirty="0">
              <a:solidFill>
                <a:srgbClr val="000000"/>
              </a:solidFill>
              <a:latin typeface="Lucida Sans"/>
            </a:endParaRPr>
          </a:p>
          <a:p>
            <a:r>
              <a:rPr lang="fr-FR" sz="2400" b="1" dirty="0">
                <a:solidFill>
                  <a:srgbClr val="EF7757"/>
                </a:solidFill>
                <a:latin typeface="Arial" panose="020B0604020202020204" pitchFamily="34" charset="0"/>
              </a:rPr>
              <a:t>En interne : </a:t>
            </a:r>
            <a:endParaRPr lang="fr-FR" sz="2400" b="1" dirty="0" smtClean="0">
              <a:solidFill>
                <a:srgbClr val="EF7757"/>
              </a:solidFill>
              <a:latin typeface="Arial" panose="020B0604020202020204" pitchFamily="34" charset="0"/>
            </a:endParaRPr>
          </a:p>
          <a:p>
            <a:endParaRPr lang="fr-FR" sz="1000" dirty="0">
              <a:solidFill>
                <a:srgbClr val="000000"/>
              </a:solidFill>
              <a:latin typeface="Lucida Sans"/>
            </a:endParaRPr>
          </a:p>
          <a:p>
            <a:r>
              <a:rPr lang="fr-FR" sz="2000" dirty="0">
                <a:solidFill>
                  <a:srgbClr val="292574"/>
                </a:solidFill>
                <a:latin typeface="Arial" panose="020B0604020202020204" pitchFamily="34" charset="0"/>
              </a:rPr>
              <a:t>Intégration des données des observatoires locaux</a:t>
            </a:r>
            <a:endParaRPr lang="fr-FR" sz="2000" dirty="0">
              <a:solidFill>
                <a:srgbClr val="000000"/>
              </a:solidFill>
              <a:latin typeface="Lucida Sans"/>
            </a:endParaRPr>
          </a:p>
          <a:p>
            <a:r>
              <a:rPr lang="fr-FR" sz="2000" dirty="0">
                <a:solidFill>
                  <a:srgbClr val="292574"/>
                </a:solidFill>
                <a:latin typeface="Arial" panose="020B0604020202020204" pitchFamily="34" charset="0"/>
              </a:rPr>
              <a:t>Prise en compte des signalement d’erreurs rapides</a:t>
            </a:r>
            <a:endParaRPr lang="fr-FR" sz="2000" dirty="0">
              <a:solidFill>
                <a:srgbClr val="000000"/>
              </a:solidFill>
              <a:latin typeface="Lucida Sans"/>
            </a:endParaRPr>
          </a:p>
          <a:p>
            <a:r>
              <a:rPr lang="fr-FR" sz="2000" dirty="0">
                <a:solidFill>
                  <a:srgbClr val="292574"/>
                </a:solidFill>
                <a:latin typeface="Arial" panose="020B0604020202020204" pitchFamily="34" charset="0"/>
              </a:rPr>
              <a:t>Mise à jour des informations de contexte (GPU / Fichiers Fonciers) à chaque actualisation</a:t>
            </a:r>
            <a:endParaRPr lang="fr-FR" sz="2000" dirty="0">
              <a:solidFill>
                <a:srgbClr val="000000"/>
              </a:solidFill>
              <a:latin typeface="Lucida Sans"/>
            </a:endParaRPr>
          </a:p>
        </p:txBody>
      </p:sp>
    </p:spTree>
    <p:extLst>
      <p:ext uri="{BB962C8B-B14F-4D97-AF65-F5344CB8AC3E}">
        <p14:creationId xmlns:p14="http://schemas.microsoft.com/office/powerpoint/2010/main" val="4029546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enjeu de diffusion de l’information</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15</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Des données en open data</a:t>
            </a:r>
            <a:endParaRPr lang="fr-FR" sz="2800" b="1" dirty="0">
              <a:solidFill>
                <a:srgbClr val="292574"/>
              </a:solidFill>
            </a:endParaRPr>
          </a:p>
        </p:txBody>
      </p:sp>
    </p:spTree>
    <p:extLst>
      <p:ext uri="{BB962C8B-B14F-4D97-AF65-F5344CB8AC3E}">
        <p14:creationId xmlns:p14="http://schemas.microsoft.com/office/powerpoint/2010/main" val="4249376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enjeu de diffusion de l’information</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16</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L’application Cartofriches</a:t>
            </a:r>
            <a:endParaRPr lang="fr-FR" sz="2800" b="1" dirty="0">
              <a:solidFill>
                <a:srgbClr val="292574"/>
              </a:solidFill>
            </a:endParaRPr>
          </a:p>
        </p:txBody>
      </p:sp>
      <p:pic>
        <p:nvPicPr>
          <p:cNvPr id="3" name="Image 2"/>
          <p:cNvPicPr>
            <a:picLocks noChangeAspect="1"/>
          </p:cNvPicPr>
          <p:nvPr/>
        </p:nvPicPr>
        <p:blipFill>
          <a:blip r:embed="rId2"/>
          <a:stretch>
            <a:fillRect/>
          </a:stretch>
        </p:blipFill>
        <p:spPr>
          <a:xfrm>
            <a:off x="454042" y="2121533"/>
            <a:ext cx="6546912" cy="3995851"/>
          </a:xfrm>
          <a:prstGeom prst="rect">
            <a:avLst/>
          </a:prstGeom>
        </p:spPr>
      </p:pic>
      <p:pic>
        <p:nvPicPr>
          <p:cNvPr id="4" name="Image 3"/>
          <p:cNvPicPr>
            <a:picLocks noChangeAspect="1"/>
          </p:cNvPicPr>
          <p:nvPr/>
        </p:nvPicPr>
        <p:blipFill>
          <a:blip r:embed="rId3"/>
          <a:stretch>
            <a:fillRect/>
          </a:stretch>
        </p:blipFill>
        <p:spPr>
          <a:xfrm>
            <a:off x="8299370" y="986340"/>
            <a:ext cx="3669823" cy="5131044"/>
          </a:xfrm>
          <a:prstGeom prst="rect">
            <a:avLst/>
          </a:prstGeom>
        </p:spPr>
      </p:pic>
      <p:pic>
        <p:nvPicPr>
          <p:cNvPr id="8" name="Image 7"/>
          <p:cNvPicPr>
            <a:picLocks noChangeAspect="1"/>
          </p:cNvPicPr>
          <p:nvPr/>
        </p:nvPicPr>
        <p:blipFill>
          <a:blip r:embed="rId4"/>
          <a:stretch>
            <a:fillRect/>
          </a:stretch>
        </p:blipFill>
        <p:spPr>
          <a:xfrm>
            <a:off x="1685283" y="1918143"/>
            <a:ext cx="756426" cy="203390"/>
          </a:xfrm>
          <a:prstGeom prst="rect">
            <a:avLst/>
          </a:prstGeom>
        </p:spPr>
      </p:pic>
      <p:pic>
        <p:nvPicPr>
          <p:cNvPr id="9" name="Image 8"/>
          <p:cNvPicPr>
            <a:picLocks noChangeAspect="1"/>
          </p:cNvPicPr>
          <p:nvPr/>
        </p:nvPicPr>
        <p:blipFill>
          <a:blip r:embed="rId5"/>
          <a:stretch>
            <a:fillRect/>
          </a:stretch>
        </p:blipFill>
        <p:spPr>
          <a:xfrm>
            <a:off x="8126597" y="1572951"/>
            <a:ext cx="144346" cy="468388"/>
          </a:xfrm>
          <a:prstGeom prst="rect">
            <a:avLst/>
          </a:prstGeom>
        </p:spPr>
      </p:pic>
      <p:sp>
        <p:nvSpPr>
          <p:cNvPr id="10" name="Rectangle 9"/>
          <p:cNvSpPr/>
          <p:nvPr/>
        </p:nvSpPr>
        <p:spPr>
          <a:xfrm>
            <a:off x="6081564" y="1289952"/>
            <a:ext cx="2016606" cy="923330"/>
          </a:xfrm>
          <a:prstGeom prst="rect">
            <a:avLst/>
          </a:prstGeom>
        </p:spPr>
        <p:txBody>
          <a:bodyPr wrap="square">
            <a:spAutoFit/>
          </a:bodyPr>
          <a:lstStyle/>
          <a:p>
            <a:pPr marR="0" algn="r"/>
            <a:r>
              <a:rPr lang="fr-FR" b="1" dirty="0">
                <a:solidFill>
                  <a:prstClr val="black"/>
                </a:solidFill>
                <a:latin typeface="Marianne" panose="02000000000000000000" pitchFamily="50" charset="0"/>
              </a:rPr>
              <a:t>Accéder à des données de contexte</a:t>
            </a:r>
            <a:endParaRPr lang="fr-FR" sz="2400" dirty="0">
              <a:solidFill>
                <a:prstClr val="black"/>
              </a:solidFill>
              <a:latin typeface="Lucida Sans"/>
            </a:endParaRPr>
          </a:p>
        </p:txBody>
      </p:sp>
      <p:sp>
        <p:nvSpPr>
          <p:cNvPr id="12" name="Rectangle 11"/>
          <p:cNvSpPr/>
          <p:nvPr/>
        </p:nvSpPr>
        <p:spPr>
          <a:xfrm>
            <a:off x="791403" y="1551409"/>
            <a:ext cx="3300611" cy="369332"/>
          </a:xfrm>
          <a:prstGeom prst="rect">
            <a:avLst/>
          </a:prstGeom>
        </p:spPr>
        <p:txBody>
          <a:bodyPr wrap="square">
            <a:spAutoFit/>
          </a:bodyPr>
          <a:lstStyle/>
          <a:p>
            <a:r>
              <a:rPr lang="fr-FR" b="1" dirty="0">
                <a:solidFill>
                  <a:prstClr val="black"/>
                </a:solidFill>
                <a:latin typeface="Marianne" panose="02000000000000000000" pitchFamily="50" charset="0"/>
              </a:rPr>
              <a:t>Situer des sites </a:t>
            </a:r>
            <a:r>
              <a:rPr lang="fr-FR" b="1" dirty="0" smtClean="0">
                <a:solidFill>
                  <a:prstClr val="black"/>
                </a:solidFill>
                <a:latin typeface="Marianne" panose="02000000000000000000" pitchFamily="50" charset="0"/>
              </a:rPr>
              <a:t>en friches</a:t>
            </a:r>
            <a:endParaRPr lang="fr-FR" sz="2400" dirty="0">
              <a:solidFill>
                <a:prstClr val="black"/>
              </a:solidFill>
              <a:latin typeface="Lucida Sans"/>
            </a:endParaRPr>
          </a:p>
        </p:txBody>
      </p:sp>
    </p:spTree>
    <p:extLst>
      <p:ext uri="{BB962C8B-B14F-4D97-AF65-F5344CB8AC3E}">
        <p14:creationId xmlns:p14="http://schemas.microsoft.com/office/powerpoint/2010/main" val="410179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enjeu de diffusion de l’information</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17</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7287878" cy="954107"/>
          </a:xfrm>
          <a:prstGeom prst="rect">
            <a:avLst/>
          </a:prstGeom>
        </p:spPr>
        <p:txBody>
          <a:bodyPr wrap="square">
            <a:spAutoFit/>
          </a:bodyPr>
          <a:lstStyle/>
          <a:p>
            <a:r>
              <a:rPr lang="fr-FR" sz="2800" b="1" dirty="0" smtClean="0">
                <a:solidFill>
                  <a:srgbClr val="292574"/>
                </a:solidFill>
              </a:rPr>
              <a:t>Intégrer ses données au sein d’autres applications</a:t>
            </a:r>
            <a:endParaRPr lang="fr-FR" sz="2800" b="1" dirty="0">
              <a:solidFill>
                <a:srgbClr val="292574"/>
              </a:solidFill>
            </a:endParaRPr>
          </a:p>
        </p:txBody>
      </p:sp>
    </p:spTree>
    <p:extLst>
      <p:ext uri="{BB962C8B-B14F-4D97-AF65-F5344CB8AC3E}">
        <p14:creationId xmlns:p14="http://schemas.microsoft.com/office/powerpoint/2010/main" val="3243049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vous de jouer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18</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1542178" y="1665876"/>
            <a:ext cx="9147158" cy="954107"/>
          </a:xfrm>
          <a:prstGeom prst="rect">
            <a:avLst/>
          </a:prstGeom>
        </p:spPr>
        <p:txBody>
          <a:bodyPr wrap="square">
            <a:spAutoFit/>
          </a:bodyPr>
          <a:lstStyle/>
          <a:p>
            <a:pPr marL="514350" indent="-514350">
              <a:buFont typeface="+mj-lt"/>
              <a:buAutoNum type="arabicPeriod"/>
            </a:pPr>
            <a:r>
              <a:rPr lang="fr-FR" sz="2800" b="1" dirty="0" smtClean="0">
                <a:solidFill>
                  <a:srgbClr val="292574"/>
                </a:solidFill>
              </a:rPr>
              <a:t>Choisir son logiciel d’analyse de la donnée</a:t>
            </a:r>
          </a:p>
          <a:p>
            <a:pPr marL="514350" indent="-514350">
              <a:buFont typeface="+mj-lt"/>
              <a:buAutoNum type="arabicPeriod"/>
            </a:pPr>
            <a:r>
              <a:rPr lang="fr-FR" sz="2800" b="1" dirty="0" smtClean="0">
                <a:solidFill>
                  <a:srgbClr val="292574"/>
                </a:solidFill>
              </a:rPr>
              <a:t>Importer la donnée</a:t>
            </a:r>
            <a:endParaRPr lang="fr-FR" sz="2800" b="1" dirty="0">
              <a:solidFill>
                <a:srgbClr val="292574"/>
              </a:solidFill>
            </a:endParaRPr>
          </a:p>
        </p:txBody>
      </p:sp>
    </p:spTree>
    <p:extLst>
      <p:ext uri="{BB962C8B-B14F-4D97-AF65-F5344CB8AC3E}">
        <p14:creationId xmlns:p14="http://schemas.microsoft.com/office/powerpoint/2010/main" val="3443878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descr="Une image contenant extérieur, eau, nature, nuages&#10;&#10;Description générée automatiquement">
            <a:extLst>
              <a:ext uri="{FF2B5EF4-FFF2-40B4-BE49-F238E27FC236}">
                <a16:creationId xmlns:a16="http://schemas.microsoft.com/office/drawing/2014/main" id="{7CCBA99F-9A8D-466B-A80B-9082ED9C1E34}"/>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5227" b="15227"/>
          <a:stretch>
            <a:fillRect/>
          </a:stretch>
        </p:blipFill>
        <p:spPr>
          <a:xfrm>
            <a:off x="0" y="-154984"/>
            <a:ext cx="12192000" cy="5648325"/>
          </a:xfrm>
        </p:spPr>
      </p:pic>
      <p:sp>
        <p:nvSpPr>
          <p:cNvPr id="4" name="Espace réservé du texte 3">
            <a:extLst>
              <a:ext uri="{FF2B5EF4-FFF2-40B4-BE49-F238E27FC236}">
                <a16:creationId xmlns:a16="http://schemas.microsoft.com/office/drawing/2014/main" id="{305393E8-557E-4790-A852-3E9F6C0BF6FF}"/>
              </a:ext>
            </a:extLst>
          </p:cNvPr>
          <p:cNvSpPr>
            <a:spLocks noGrp="1"/>
          </p:cNvSpPr>
          <p:nvPr>
            <p:ph type="body" sz="quarter" idx="12"/>
          </p:nvPr>
        </p:nvSpPr>
        <p:spPr>
          <a:xfrm>
            <a:off x="4295052" y="4113085"/>
            <a:ext cx="3601896" cy="1215843"/>
          </a:xfrm>
        </p:spPr>
        <p:txBody>
          <a:bodyPr/>
          <a:lstStyle/>
          <a:p>
            <a:r>
              <a:rPr lang="fr-FR" dirty="0"/>
              <a:t>Merci de votre attention</a:t>
            </a:r>
          </a:p>
        </p:txBody>
      </p:sp>
      <p:sp>
        <p:nvSpPr>
          <p:cNvPr id="7" name="Espace réservé du texte 3">
            <a:extLst>
              <a:ext uri="{FF2B5EF4-FFF2-40B4-BE49-F238E27FC236}">
                <a16:creationId xmlns:a16="http://schemas.microsoft.com/office/drawing/2014/main" id="{305393E8-557E-4790-A852-3E9F6C0BF6FF}"/>
              </a:ext>
            </a:extLst>
          </p:cNvPr>
          <p:cNvSpPr txBox="1">
            <a:spLocks/>
          </p:cNvSpPr>
          <p:nvPr/>
        </p:nvSpPr>
        <p:spPr>
          <a:xfrm>
            <a:off x="2075621" y="1459378"/>
            <a:ext cx="8040757" cy="2419600"/>
          </a:xfrm>
          <a:prstGeom prst="rect">
            <a:avLst/>
          </a:prstGeom>
          <a:solidFill>
            <a:srgbClr val="FFFFFF">
              <a:alpha val="69804"/>
            </a:srgbClr>
          </a:solidFill>
        </p:spPr>
        <p:txBody>
          <a:bodyPr anchor="ctr" anchorCtr="0"/>
          <a:lstStyle>
            <a:lvl1pPr marL="0" indent="0" algn="ctr" defTabSz="914400" rtl="0" eaLnBrk="1" latinLnBrk="0" hangingPunct="1">
              <a:lnSpc>
                <a:spcPct val="100000"/>
              </a:lnSpc>
              <a:spcBef>
                <a:spcPts val="1000"/>
              </a:spcBef>
              <a:buFont typeface="Arial" panose="020B0604020202020204" pitchFamily="34" charset="0"/>
              <a:buNone/>
              <a:defRPr sz="2000" b="1" kern="1200">
                <a:solidFill>
                  <a:schemeClr val="accent2"/>
                </a:solidFill>
                <a:latin typeface="+mn-lt"/>
                <a:ea typeface="+mn-ea"/>
                <a:cs typeface="+mn-cs"/>
              </a:defRPr>
            </a:lvl1pPr>
            <a:lvl2pPr marL="0" indent="0" algn="l" defTabSz="914400" rtl="0" eaLnBrk="1" latinLnBrk="0" hangingPunct="1">
              <a:lnSpc>
                <a:spcPct val="100000"/>
              </a:lnSpc>
              <a:spcBef>
                <a:spcPts val="500"/>
              </a:spcBef>
              <a:buFont typeface="Arial" panose="020B0604020202020204" pitchFamily="34" charset="0"/>
              <a:buNone/>
              <a:defRPr sz="1800" kern="1200">
                <a:solidFill>
                  <a:srgbClr val="292574"/>
                </a:solidFill>
                <a:latin typeface="+mn-lt"/>
                <a:ea typeface="+mn-ea"/>
                <a:cs typeface="+mn-cs"/>
              </a:defRPr>
            </a:lvl2pPr>
            <a:lvl3pPr marL="285750" indent="-285750" algn="l" defTabSz="914400" rtl="0" eaLnBrk="1" latinLnBrk="0" hangingPunct="1">
              <a:lnSpc>
                <a:spcPct val="100000"/>
              </a:lnSpc>
              <a:spcBef>
                <a:spcPts val="500"/>
              </a:spcBef>
              <a:buFont typeface="Arial" panose="020B0604020202020204" pitchFamily="34" charset="0"/>
              <a:buChar char="•"/>
              <a:defRPr sz="1600" kern="1200">
                <a:solidFill>
                  <a:srgbClr val="292574"/>
                </a:solidFill>
                <a:latin typeface="+mn-lt"/>
                <a:ea typeface="+mn-ea"/>
                <a:cs typeface="+mn-cs"/>
              </a:defRPr>
            </a:lvl3pPr>
            <a:lvl4pPr marL="285750" indent="-285750" algn="l" defTabSz="914400" rtl="0" eaLnBrk="1" latinLnBrk="0" hangingPunct="1">
              <a:lnSpc>
                <a:spcPct val="100000"/>
              </a:lnSpc>
              <a:spcBef>
                <a:spcPts val="500"/>
              </a:spcBef>
              <a:buFont typeface="Arial" panose="020B0604020202020204" pitchFamily="34" charset="0"/>
              <a:buChar char="•"/>
              <a:defRPr sz="1400" kern="1200">
                <a:solidFill>
                  <a:srgbClr val="292574"/>
                </a:solidFill>
                <a:latin typeface="+mn-lt"/>
                <a:ea typeface="+mn-ea"/>
                <a:cs typeface="+mn-cs"/>
              </a:defRPr>
            </a:lvl4pPr>
            <a:lvl5pPr marL="0" indent="0" algn="l" defTabSz="914400" rtl="0" eaLnBrk="1" latinLnBrk="0" hangingPunct="1">
              <a:lnSpc>
                <a:spcPct val="100000"/>
              </a:lnSpc>
              <a:spcBef>
                <a:spcPts val="500"/>
              </a:spcBef>
              <a:buFont typeface="Arial" panose="020B0604020202020204" pitchFamily="34" charset="0"/>
              <a:buNone/>
              <a:defRPr sz="1300" kern="1200">
                <a:solidFill>
                  <a:srgbClr val="292574"/>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a:p>
            <a:r>
              <a:rPr lang="fr-FR" dirty="0" smtClean="0"/>
              <a:t>Nicolas PELÉ </a:t>
            </a:r>
            <a:r>
              <a:rPr lang="fr-FR" dirty="0" smtClean="0">
                <a:hlinkClick r:id="rId4"/>
              </a:rPr>
              <a:t>Nicolas.Pele@cerema.fr</a:t>
            </a:r>
            <a:endParaRPr lang="fr-FR" dirty="0"/>
          </a:p>
          <a:p>
            <a:r>
              <a:rPr lang="fr-FR" dirty="0" smtClean="0"/>
              <a:t>Mathieu RAJERISON </a:t>
            </a:r>
            <a:r>
              <a:rPr lang="fr-FR" dirty="0" smtClean="0">
                <a:hlinkClick r:id="rId5"/>
              </a:rPr>
              <a:t>Mathieu.Rajerison@cerema.fr</a:t>
            </a:r>
            <a:endParaRPr lang="fr-FR" dirty="0"/>
          </a:p>
          <a:p>
            <a:endParaRPr lang="it-IT" dirty="0"/>
          </a:p>
          <a:p>
            <a:endParaRPr lang="fr-FR" dirty="0"/>
          </a:p>
          <a:p>
            <a:endParaRPr lang="fr-FR" dirty="0"/>
          </a:p>
        </p:txBody>
      </p:sp>
    </p:spTree>
    <p:extLst>
      <p:ext uri="{BB962C8B-B14F-4D97-AF65-F5344CB8AC3E}">
        <p14:creationId xmlns:p14="http://schemas.microsoft.com/office/powerpoint/2010/main" val="2388776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Vous avez dit « Friches »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2</a:t>
            </a:fld>
            <a:endParaRPr lang="fr-FR" dirty="0"/>
          </a:p>
        </p:txBody>
      </p:sp>
      <p:sp>
        <p:nvSpPr>
          <p:cNvPr id="6" name="Rectangle 5"/>
          <p:cNvSpPr/>
          <p:nvPr/>
        </p:nvSpPr>
        <p:spPr>
          <a:xfrm>
            <a:off x="3847571" y="2043278"/>
            <a:ext cx="6096000" cy="523220"/>
          </a:xfrm>
          <a:prstGeom prst="rect">
            <a:avLst/>
          </a:prstGeom>
        </p:spPr>
        <p:txBody>
          <a:bodyPr>
            <a:spAutoFit/>
          </a:bodyPr>
          <a:lstStyle/>
          <a:p>
            <a:r>
              <a:rPr lang="fr-FR" sz="2800" dirty="0" smtClean="0">
                <a:solidFill>
                  <a:srgbClr val="292574"/>
                </a:solidFill>
              </a:rPr>
              <a:t>Selon vous, qu’est-ce qu’une friche ?</a:t>
            </a:r>
            <a:endParaRPr lang="fr-FR" sz="2800" dirty="0">
              <a:solidFill>
                <a:srgbClr val="292574"/>
              </a:solidFill>
            </a:endParaRPr>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8" name="ZoneTexte 7">
            <a:extLst>
              <a:ext uri="{FF2B5EF4-FFF2-40B4-BE49-F238E27FC236}">
                <a16:creationId xmlns:a16="http://schemas.microsoft.com/office/drawing/2014/main" id="{85ECBB83-DF8D-4A2E-9F2C-25D9CFA10724}"/>
              </a:ext>
            </a:extLst>
          </p:cNvPr>
          <p:cNvSpPr txBox="1"/>
          <p:nvPr/>
        </p:nvSpPr>
        <p:spPr>
          <a:xfrm>
            <a:off x="770660" y="3551876"/>
            <a:ext cx="10860880" cy="2000548"/>
          </a:xfrm>
          <a:prstGeom prst="rect">
            <a:avLst/>
          </a:prstGeom>
          <a:noFill/>
        </p:spPr>
        <p:txBody>
          <a:bodyPr wrap="square">
            <a:spAutoFit/>
          </a:bodyPr>
          <a:lstStyle/>
          <a:p>
            <a:r>
              <a:rPr lang="fr-FR" sz="2400" b="1" dirty="0" smtClean="0">
                <a:solidFill>
                  <a:schemeClr val="accent1"/>
                </a:solidFill>
              </a:rPr>
              <a:t>Article </a:t>
            </a:r>
            <a:r>
              <a:rPr lang="fr-FR" sz="2400" b="1" dirty="0">
                <a:solidFill>
                  <a:schemeClr val="accent1"/>
                </a:solidFill>
              </a:rPr>
              <a:t>L111-26 du code de l’Urbanisme (loi Climat et Résilience) </a:t>
            </a:r>
            <a:r>
              <a:rPr lang="fr-FR" sz="2400" b="1" dirty="0" smtClean="0">
                <a:solidFill>
                  <a:schemeClr val="accent1"/>
                </a:solidFill>
              </a:rPr>
              <a:t>:</a:t>
            </a:r>
          </a:p>
          <a:p>
            <a:r>
              <a:rPr lang="fr-FR" sz="2400" dirty="0" smtClean="0">
                <a:solidFill>
                  <a:srgbClr val="292574"/>
                </a:solidFill>
              </a:rPr>
              <a:t>«</a:t>
            </a:r>
            <a:r>
              <a:rPr lang="fr-FR" sz="2400" dirty="0">
                <a:solidFill>
                  <a:srgbClr val="292574"/>
                </a:solidFill>
              </a:rPr>
              <a:t> tout bien ou droit immobilier bâti ou non bâti, inutilisé et dont l’état, la configuration ou l’occupation totale ou partielle ne permet pas un réemploi sans un réaménagement ou des travaux préalables </a:t>
            </a:r>
            <a:r>
              <a:rPr lang="fr-FR" sz="2400" dirty="0" smtClean="0">
                <a:solidFill>
                  <a:srgbClr val="292574"/>
                </a:solidFill>
              </a:rPr>
              <a:t>»</a:t>
            </a:r>
          </a:p>
          <a:p>
            <a:endParaRPr lang="fr-FR" sz="1400" b="1" dirty="0">
              <a:solidFill>
                <a:srgbClr val="292574"/>
              </a:solidFill>
            </a:endParaRPr>
          </a:p>
          <a:p>
            <a:endParaRPr lang="fr-FR" sz="1400" dirty="0"/>
          </a:p>
        </p:txBody>
      </p:sp>
      <p:pic>
        <p:nvPicPr>
          <p:cNvPr id="3" name="Image 2"/>
          <p:cNvPicPr>
            <a:picLocks noChangeAspect="1"/>
          </p:cNvPicPr>
          <p:nvPr/>
        </p:nvPicPr>
        <p:blipFill>
          <a:blip r:embed="rId2"/>
          <a:stretch>
            <a:fillRect/>
          </a:stretch>
        </p:blipFill>
        <p:spPr>
          <a:xfrm>
            <a:off x="1563514" y="1206286"/>
            <a:ext cx="2051663" cy="2051663"/>
          </a:xfrm>
          <a:prstGeom prst="rect">
            <a:avLst/>
          </a:prstGeom>
        </p:spPr>
      </p:pic>
    </p:spTree>
    <p:extLst>
      <p:ext uri="{BB962C8B-B14F-4D97-AF65-F5344CB8AC3E}">
        <p14:creationId xmlns:p14="http://schemas.microsoft.com/office/powerpoint/2010/main" val="331061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Vous avez dit « Friches »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3</a:t>
            </a:fld>
            <a:endParaRPr lang="fr-FR" dirty="0"/>
          </a:p>
        </p:txBody>
      </p:sp>
      <p:sp>
        <p:nvSpPr>
          <p:cNvPr id="6" name="Rectangle 5"/>
          <p:cNvSpPr/>
          <p:nvPr/>
        </p:nvSpPr>
        <p:spPr>
          <a:xfrm>
            <a:off x="454042" y="1245252"/>
            <a:ext cx="7287878" cy="523220"/>
          </a:xfrm>
          <a:prstGeom prst="rect">
            <a:avLst/>
          </a:prstGeom>
        </p:spPr>
        <p:txBody>
          <a:bodyPr wrap="square">
            <a:spAutoFit/>
          </a:bodyPr>
          <a:lstStyle/>
          <a:p>
            <a:r>
              <a:rPr lang="fr-FR" sz="2800" b="1" dirty="0" smtClean="0">
                <a:solidFill>
                  <a:srgbClr val="292574"/>
                </a:solidFill>
              </a:rPr>
              <a:t>Il existe différents types de friches : </a:t>
            </a:r>
            <a:endParaRPr lang="fr-FR" sz="2800" b="1" dirty="0">
              <a:solidFill>
                <a:srgbClr val="292574"/>
              </a:solidFill>
            </a:endParaRPr>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8" name="Rectangle 7"/>
          <p:cNvSpPr/>
          <p:nvPr/>
        </p:nvSpPr>
        <p:spPr>
          <a:xfrm>
            <a:off x="454042" y="2014910"/>
            <a:ext cx="11372198" cy="3416320"/>
          </a:xfrm>
          <a:prstGeom prst="rect">
            <a:avLst/>
          </a:prstGeom>
        </p:spPr>
        <p:txBody>
          <a:bodyPr wrap="square">
            <a:spAutoFit/>
          </a:bodyPr>
          <a:lstStyle/>
          <a:p>
            <a:r>
              <a:rPr lang="fr-FR" sz="2400" b="1" dirty="0" smtClean="0">
                <a:solidFill>
                  <a:schemeClr val="accent1"/>
                </a:solidFill>
              </a:rPr>
              <a:t>Industrielle/artisanale</a:t>
            </a:r>
            <a:r>
              <a:rPr lang="fr-FR" sz="2400" b="1" dirty="0">
                <a:solidFill>
                  <a:schemeClr val="accent1"/>
                </a:solidFill>
              </a:rPr>
              <a:t> : </a:t>
            </a:r>
            <a:r>
              <a:rPr lang="fr-FR" sz="2400" dirty="0">
                <a:solidFill>
                  <a:srgbClr val="292574"/>
                </a:solidFill>
              </a:rPr>
              <a:t>Anciennes manufactures, industries extractives... </a:t>
            </a:r>
          </a:p>
          <a:p>
            <a:r>
              <a:rPr lang="fr-FR" sz="2400" b="1" dirty="0">
                <a:solidFill>
                  <a:schemeClr val="accent1"/>
                </a:solidFill>
              </a:rPr>
              <a:t>Commerciale/tertiaire : </a:t>
            </a:r>
            <a:r>
              <a:rPr lang="fr-FR" sz="2400" dirty="0">
                <a:solidFill>
                  <a:srgbClr val="292574"/>
                </a:solidFill>
              </a:rPr>
              <a:t>activités commerciales, de services, hôtelières,… </a:t>
            </a:r>
          </a:p>
          <a:p>
            <a:r>
              <a:rPr lang="fr-FR" sz="2400" b="1" dirty="0">
                <a:solidFill>
                  <a:schemeClr val="accent1"/>
                </a:solidFill>
              </a:rPr>
              <a:t>Infrastructures de transport : </a:t>
            </a:r>
            <a:r>
              <a:rPr lang="fr-FR" sz="2400" dirty="0">
                <a:solidFill>
                  <a:srgbClr val="292574"/>
                </a:solidFill>
              </a:rPr>
              <a:t>aéroports, bâtiments de la SNCF,...</a:t>
            </a:r>
          </a:p>
          <a:p>
            <a:r>
              <a:rPr lang="fr-FR" sz="2400" b="1" dirty="0">
                <a:solidFill>
                  <a:schemeClr val="accent1"/>
                </a:solidFill>
              </a:rPr>
              <a:t>Militaire : </a:t>
            </a:r>
            <a:r>
              <a:rPr lang="fr-FR" sz="2400" dirty="0">
                <a:solidFill>
                  <a:srgbClr val="292574"/>
                </a:solidFill>
              </a:rPr>
              <a:t>Bureaux, logements, terrains d’exercice, bâtiment de stockage, de maintenance,...</a:t>
            </a:r>
          </a:p>
          <a:p>
            <a:r>
              <a:rPr lang="fr-FR" sz="2400" b="1" dirty="0">
                <a:solidFill>
                  <a:schemeClr val="accent1"/>
                </a:solidFill>
              </a:rPr>
              <a:t>Équipement : </a:t>
            </a:r>
            <a:r>
              <a:rPr lang="fr-FR" sz="2400" dirty="0">
                <a:solidFill>
                  <a:srgbClr val="292574"/>
                </a:solidFill>
              </a:rPr>
              <a:t>Bâtiments de l’administration, écoles, hôpitaux, salles polyvalentes,...</a:t>
            </a:r>
          </a:p>
          <a:p>
            <a:r>
              <a:rPr lang="fr-FR" sz="2400" b="1" dirty="0">
                <a:solidFill>
                  <a:schemeClr val="accent1"/>
                </a:solidFill>
              </a:rPr>
              <a:t>Habitat : </a:t>
            </a:r>
            <a:r>
              <a:rPr lang="fr-FR" sz="2400" dirty="0">
                <a:solidFill>
                  <a:srgbClr val="292574"/>
                </a:solidFill>
              </a:rPr>
              <a:t>Logements individuels ou </a:t>
            </a:r>
            <a:r>
              <a:rPr lang="fr-FR" sz="2400" dirty="0" smtClean="0">
                <a:solidFill>
                  <a:srgbClr val="292574"/>
                </a:solidFill>
              </a:rPr>
              <a:t>collectifs</a:t>
            </a:r>
          </a:p>
          <a:p>
            <a:r>
              <a:rPr lang="fr-FR" sz="2400" dirty="0" smtClean="0">
                <a:solidFill>
                  <a:srgbClr val="292574"/>
                </a:solidFill>
              </a:rPr>
              <a:t>Etc…</a:t>
            </a:r>
            <a:endParaRPr lang="fr-FR" sz="2400" dirty="0">
              <a:solidFill>
                <a:srgbClr val="292574"/>
              </a:solidFill>
            </a:endParaRPr>
          </a:p>
        </p:txBody>
      </p:sp>
    </p:spTree>
    <p:extLst>
      <p:ext uri="{BB962C8B-B14F-4D97-AF65-F5344CB8AC3E}">
        <p14:creationId xmlns:p14="http://schemas.microsoft.com/office/powerpoint/2010/main" val="2137504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s’intéresser aux Friches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4</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9" name="Rectangle 8"/>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Le ZAN</a:t>
            </a:r>
            <a:endParaRPr lang="fr-FR" sz="2800" b="1" dirty="0">
              <a:solidFill>
                <a:srgbClr val="292574"/>
              </a:solidFill>
            </a:endParaRPr>
          </a:p>
        </p:txBody>
      </p:sp>
    </p:spTree>
    <p:extLst>
      <p:ext uri="{BB962C8B-B14F-4D97-AF65-F5344CB8AC3E}">
        <p14:creationId xmlns:p14="http://schemas.microsoft.com/office/powerpoint/2010/main" val="864122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s’intéresser aux Friches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5</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Réutiliser l’existant</a:t>
            </a:r>
            <a:endParaRPr lang="fr-FR" sz="2800" b="1" dirty="0">
              <a:solidFill>
                <a:srgbClr val="292574"/>
              </a:solidFill>
            </a:endParaRPr>
          </a:p>
        </p:txBody>
      </p:sp>
    </p:spTree>
    <p:extLst>
      <p:ext uri="{BB962C8B-B14F-4D97-AF65-F5344CB8AC3E}">
        <p14:creationId xmlns:p14="http://schemas.microsoft.com/office/powerpoint/2010/main" val="286418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projet Cartofriches</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6</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8" name="Rectangle 7"/>
          <p:cNvSpPr/>
          <p:nvPr/>
        </p:nvSpPr>
        <p:spPr>
          <a:xfrm>
            <a:off x="454042" y="961788"/>
            <a:ext cx="7287878" cy="523220"/>
          </a:xfrm>
          <a:prstGeom prst="rect">
            <a:avLst/>
          </a:prstGeom>
        </p:spPr>
        <p:txBody>
          <a:bodyPr wrap="square">
            <a:spAutoFit/>
          </a:bodyPr>
          <a:lstStyle/>
          <a:p>
            <a:r>
              <a:rPr lang="fr-FR" sz="2800" b="1" dirty="0" smtClean="0">
                <a:solidFill>
                  <a:srgbClr val="292574"/>
                </a:solidFill>
              </a:rPr>
              <a:t>Les besoins en amont</a:t>
            </a:r>
            <a:endParaRPr lang="fr-FR" sz="2800" b="1" dirty="0">
              <a:solidFill>
                <a:srgbClr val="292574"/>
              </a:solidFill>
            </a:endParaRPr>
          </a:p>
        </p:txBody>
      </p:sp>
    </p:spTree>
    <p:extLst>
      <p:ext uri="{BB962C8B-B14F-4D97-AF65-F5344CB8AC3E}">
        <p14:creationId xmlns:p14="http://schemas.microsoft.com/office/powerpoint/2010/main" val="2042581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016200" y="1485008"/>
            <a:ext cx="216000" cy="4500000"/>
          </a:xfrm>
          <a:prstGeom prst="rect">
            <a:avLst/>
          </a:prstGeom>
        </p:spPr>
      </p:pic>
      <p:sp>
        <p:nvSpPr>
          <p:cNvPr id="2" name="Titre 1"/>
          <p:cNvSpPr>
            <a:spLocks noGrp="1"/>
          </p:cNvSpPr>
          <p:nvPr>
            <p:ph type="title"/>
          </p:nvPr>
        </p:nvSpPr>
        <p:spPr/>
        <p:txBody>
          <a:bodyPr/>
          <a:lstStyle/>
          <a:p>
            <a:r>
              <a:rPr lang="fr-FR" dirty="0" smtClean="0"/>
              <a:t>Le projet Cartofriches</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7</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8" name="Rectangle 7"/>
          <p:cNvSpPr/>
          <p:nvPr/>
        </p:nvSpPr>
        <p:spPr>
          <a:xfrm>
            <a:off x="454041" y="961788"/>
            <a:ext cx="11010947" cy="523220"/>
          </a:xfrm>
          <a:prstGeom prst="rect">
            <a:avLst/>
          </a:prstGeom>
        </p:spPr>
        <p:txBody>
          <a:bodyPr wrap="square">
            <a:spAutoFit/>
          </a:bodyPr>
          <a:lstStyle/>
          <a:p>
            <a:r>
              <a:rPr lang="fr-FR" sz="2800" b="1" dirty="0" smtClean="0">
                <a:solidFill>
                  <a:srgbClr val="292574"/>
                </a:solidFill>
              </a:rPr>
              <a:t>Un projet en évolution basé sur une succession de petits pas</a:t>
            </a:r>
            <a:endParaRPr lang="fr-FR" sz="2800" b="1" dirty="0">
              <a:solidFill>
                <a:srgbClr val="292574"/>
              </a:solidFill>
            </a:endParaRPr>
          </a:p>
        </p:txBody>
      </p:sp>
      <p:pic>
        <p:nvPicPr>
          <p:cNvPr id="3" name="Image 2"/>
          <p:cNvPicPr>
            <a:picLocks noChangeAspect="1"/>
          </p:cNvPicPr>
          <p:nvPr/>
        </p:nvPicPr>
        <p:blipFill>
          <a:blip r:embed="rId3"/>
          <a:stretch>
            <a:fillRect/>
          </a:stretch>
        </p:blipFill>
        <p:spPr>
          <a:xfrm>
            <a:off x="1189492" y="1707980"/>
            <a:ext cx="9540044" cy="4076470"/>
          </a:xfrm>
          <a:prstGeom prst="rect">
            <a:avLst/>
          </a:prstGeom>
        </p:spPr>
      </p:pic>
    </p:spTree>
    <p:extLst>
      <p:ext uri="{BB962C8B-B14F-4D97-AF65-F5344CB8AC3E}">
        <p14:creationId xmlns:p14="http://schemas.microsoft.com/office/powerpoint/2010/main" val="1185203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4042" y="157654"/>
            <a:ext cx="11259422" cy="1169551"/>
          </a:xfrm>
        </p:spPr>
        <p:txBody>
          <a:bodyPr/>
          <a:lstStyle/>
          <a:p>
            <a:r>
              <a:rPr lang="fr-FR" dirty="0" smtClean="0"/>
              <a:t>Où trouver des données sur les friches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8</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Tree>
    <p:extLst>
      <p:ext uri="{BB962C8B-B14F-4D97-AF65-F5344CB8AC3E}">
        <p14:creationId xmlns:p14="http://schemas.microsoft.com/office/powerpoint/2010/main" val="2308452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caractériser une friche ?</a:t>
            </a:r>
            <a:endParaRPr lang="fr-FR" dirty="0"/>
          </a:p>
        </p:txBody>
      </p:sp>
      <p:sp>
        <p:nvSpPr>
          <p:cNvPr id="5" name="Espace réservé du numéro de diapositive 4"/>
          <p:cNvSpPr>
            <a:spLocks noGrp="1"/>
          </p:cNvSpPr>
          <p:nvPr>
            <p:ph type="sldNum" sz="quarter" idx="4"/>
          </p:nvPr>
        </p:nvSpPr>
        <p:spPr/>
        <p:txBody>
          <a:bodyPr/>
          <a:lstStyle/>
          <a:p>
            <a:fld id="{DB28D779-26CF-48CC-83DD-609F16CD8116}" type="slidenum">
              <a:rPr lang="fr-FR" smtClean="0"/>
              <a:pPr/>
              <a:t>9</a:t>
            </a:fld>
            <a:endParaRPr lang="fr-FR" dirty="0"/>
          </a:p>
        </p:txBody>
      </p:sp>
      <p:sp>
        <p:nvSpPr>
          <p:cNvPr id="7" name="Espace réservé du texte 6"/>
          <p:cNvSpPr>
            <a:spLocks noGrp="1"/>
          </p:cNvSpPr>
          <p:nvPr>
            <p:ph type="body" sz="quarter" idx="11"/>
          </p:nvPr>
        </p:nvSpPr>
        <p:spPr/>
        <p:txBody>
          <a:bodyPr/>
          <a:lstStyle/>
          <a:p>
            <a:r>
              <a:rPr lang="fr-FR" dirty="0" smtClean="0"/>
              <a:t>Dataviz Challenge ENTPE 2023</a:t>
            </a:r>
            <a:endParaRPr lang="fr-FR" dirty="0"/>
          </a:p>
        </p:txBody>
      </p:sp>
      <p:sp>
        <p:nvSpPr>
          <p:cNvPr id="6" name="Rectangle 5"/>
          <p:cNvSpPr/>
          <p:nvPr/>
        </p:nvSpPr>
        <p:spPr>
          <a:xfrm>
            <a:off x="4259051" y="2751759"/>
            <a:ext cx="6096000" cy="954107"/>
          </a:xfrm>
          <a:prstGeom prst="rect">
            <a:avLst/>
          </a:prstGeom>
        </p:spPr>
        <p:txBody>
          <a:bodyPr>
            <a:spAutoFit/>
          </a:bodyPr>
          <a:lstStyle/>
          <a:p>
            <a:r>
              <a:rPr lang="fr-FR" sz="2800" dirty="0" smtClean="0">
                <a:solidFill>
                  <a:srgbClr val="292574"/>
                </a:solidFill>
              </a:rPr>
              <a:t>Selon vous, comment caractériser une friche ?</a:t>
            </a:r>
            <a:endParaRPr lang="fr-FR" sz="2800" dirty="0">
              <a:solidFill>
                <a:srgbClr val="292574"/>
              </a:solidFill>
            </a:endParaRPr>
          </a:p>
        </p:txBody>
      </p:sp>
      <p:pic>
        <p:nvPicPr>
          <p:cNvPr id="8" name="Image 7"/>
          <p:cNvPicPr>
            <a:picLocks noChangeAspect="1"/>
          </p:cNvPicPr>
          <p:nvPr/>
        </p:nvPicPr>
        <p:blipFill>
          <a:blip r:embed="rId2"/>
          <a:stretch>
            <a:fillRect/>
          </a:stretch>
        </p:blipFill>
        <p:spPr>
          <a:xfrm>
            <a:off x="2039002" y="2202982"/>
            <a:ext cx="2051663" cy="2051663"/>
          </a:xfrm>
          <a:prstGeom prst="rect">
            <a:avLst/>
          </a:prstGeom>
        </p:spPr>
      </p:pic>
    </p:spTree>
    <p:extLst>
      <p:ext uri="{BB962C8B-B14F-4D97-AF65-F5344CB8AC3E}">
        <p14:creationId xmlns:p14="http://schemas.microsoft.com/office/powerpoint/2010/main" val="3586304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erama">
  <a:themeElements>
    <a:clrScheme name="CEREMA">
      <a:dk1>
        <a:sysClr val="windowText" lastClr="000000"/>
      </a:dk1>
      <a:lt1>
        <a:sysClr val="window" lastClr="FFFFFF"/>
      </a:lt1>
      <a:dk2>
        <a:srgbClr val="44546A"/>
      </a:dk2>
      <a:lt2>
        <a:srgbClr val="E7E6E6"/>
      </a:lt2>
      <a:accent1>
        <a:srgbClr val="EF7757"/>
      </a:accent1>
      <a:accent2>
        <a:srgbClr val="292574"/>
      </a:accent2>
      <a:accent3>
        <a:srgbClr val="B0CC4E"/>
      </a:accent3>
      <a:accent4>
        <a:srgbClr val="FDEB7D"/>
      </a:accent4>
      <a:accent5>
        <a:srgbClr val="7E97CE"/>
      </a:accent5>
      <a:accent6>
        <a:srgbClr val="60B46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488</Words>
  <Application>Microsoft Office PowerPoint</Application>
  <PresentationFormat>Grand écran</PresentationFormat>
  <Paragraphs>100</Paragraphs>
  <Slides>19</Slides>
  <Notes>2</Notes>
  <HiddenSlides>0</HiddenSlides>
  <MMClips>0</MMClips>
  <ScaleCrop>false</ScaleCrop>
  <HeadingPairs>
    <vt:vector size="6" baseType="variant">
      <vt:variant>
        <vt:lpstr>Polices utilisées</vt:lpstr>
      </vt:variant>
      <vt:variant>
        <vt:i4>5</vt:i4>
      </vt:variant>
      <vt:variant>
        <vt:lpstr>Thème</vt:lpstr>
      </vt:variant>
      <vt:variant>
        <vt:i4>4</vt:i4>
      </vt:variant>
      <vt:variant>
        <vt:lpstr>Titres des diapositives</vt:lpstr>
      </vt:variant>
      <vt:variant>
        <vt:i4>19</vt:i4>
      </vt:variant>
    </vt:vector>
  </HeadingPairs>
  <TitlesOfParts>
    <vt:vector size="28" baseType="lpstr">
      <vt:lpstr>Arial</vt:lpstr>
      <vt:lpstr>Calibri</vt:lpstr>
      <vt:lpstr>Calibri Light</vt:lpstr>
      <vt:lpstr>Lucida Sans</vt:lpstr>
      <vt:lpstr>Marianne</vt:lpstr>
      <vt:lpstr>Cerama</vt:lpstr>
      <vt:lpstr>1_Conception personnalisée</vt:lpstr>
      <vt:lpstr>2_Conception personnalisée</vt:lpstr>
      <vt:lpstr>Conception personnalisée</vt:lpstr>
      <vt:lpstr>Dataviz challenge</vt:lpstr>
      <vt:lpstr>Vous avez dit « Friches » ?</vt:lpstr>
      <vt:lpstr>Vous avez dit « Friches » ?</vt:lpstr>
      <vt:lpstr>Pourquoi s’intéresser aux Friches ?</vt:lpstr>
      <vt:lpstr>Pourquoi s’intéresser aux Friches ?</vt:lpstr>
      <vt:lpstr>Le projet Cartofriches</vt:lpstr>
      <vt:lpstr>Le projet Cartofriches</vt:lpstr>
      <vt:lpstr>Où trouver des données sur les friches ?</vt:lpstr>
      <vt:lpstr>Comment caractériser une friche ?</vt:lpstr>
      <vt:lpstr>Comment caractériser une friche ?</vt:lpstr>
      <vt:lpstr>Comment caractériser une friche ?</vt:lpstr>
      <vt:lpstr>Comment caractériser une friche ?</vt:lpstr>
      <vt:lpstr>Comment est fabriquée la donnée ?</vt:lpstr>
      <vt:lpstr>Comment est fabriquée la donnée ?</vt:lpstr>
      <vt:lpstr>Un enjeu de diffusion de l’information</vt:lpstr>
      <vt:lpstr>Un enjeu de diffusion de l’information</vt:lpstr>
      <vt:lpstr>Un enjeu de diffusion de l’information</vt:lpstr>
      <vt:lpstr>A vous de jouer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Jean-Christophe MOREAU</dc:creator>
  <cp:lastModifiedBy>M. Nicolas PELE</cp:lastModifiedBy>
  <cp:revision>141</cp:revision>
  <cp:lastPrinted>2022-09-29T06:54:05Z</cp:lastPrinted>
  <dcterms:created xsi:type="dcterms:W3CDTF">2022-02-17T09:50:23Z</dcterms:created>
  <dcterms:modified xsi:type="dcterms:W3CDTF">2023-01-31T10:26:37Z</dcterms:modified>
</cp:coreProperties>
</file>