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6"/>
  </p:notesMasterIdLst>
  <p:sldIdLst>
    <p:sldId id="256" r:id="rId5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4225A2F-8BE6-B00D-125B-14C36EE5508D}" name="Cécile TOURNEBOEUF" initials="CT" userId="S::ctourneboeuf@opencommunities-consulting.fr::57cf4d36-ba29-4ec6-92ae-3b7ef8ad39cb" providerId="AD"/>
  <p188:author id="{5197D9CD-A0AE-7F53-B111-3E103C1797D9}" name="Mathilde VAILLANT" initials="" userId="S::mvaillant@opencommunities-consulting.fr::65ef634b-5018-4d9c-9b0f-6844bd525f76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burgade" initials="l" lastIdx="23" clrIdx="0">
    <p:extLst>
      <p:ext uri="{19B8F6BF-5375-455C-9EA6-DF929625EA0E}">
        <p15:presenceInfo xmlns:p15="http://schemas.microsoft.com/office/powerpoint/2012/main" userId="lburgad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5F9F"/>
    <a:srgbClr val="004498"/>
    <a:srgbClr val="000091"/>
    <a:srgbClr val="FFB471"/>
    <a:srgbClr val="103097"/>
    <a:srgbClr val="515681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93"/>
    <p:restoredTop sz="94694"/>
  </p:normalViewPr>
  <p:slideViewPr>
    <p:cSldViewPr snapToGrid="0">
      <p:cViewPr varScale="1">
        <p:scale>
          <a:sx n="110" d="100"/>
          <a:sy n="110" d="100"/>
        </p:scale>
        <p:origin x="1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ilde VAILLANT" userId="65ef634b-5018-4d9c-9b0f-6844bd525f76" providerId="ADAL" clId="{5FC3A19F-2EDE-C641-92A4-11298F92DC74}"/>
    <pc:docChg chg="undo redo custSel addSld delSld modSld sldOrd modMainMaster modNotesMaster">
      <pc:chgData name="Mathilde VAILLANT" userId="65ef634b-5018-4d9c-9b0f-6844bd525f76" providerId="ADAL" clId="{5FC3A19F-2EDE-C641-92A4-11298F92DC74}" dt="2024-12-02T16:15:33.339" v="6260" actId="120"/>
      <pc:docMkLst>
        <pc:docMk/>
      </pc:docMkLst>
      <pc:sldChg chg="addSp modSp modNotes">
        <pc:chgData name="Mathilde VAILLANT" userId="65ef634b-5018-4d9c-9b0f-6844bd525f76" providerId="ADAL" clId="{5FC3A19F-2EDE-C641-92A4-11298F92DC74}" dt="2024-11-18T12:55:39.828" v="1648"/>
        <pc:sldMkLst>
          <pc:docMk/>
          <pc:sldMk cId="1402640387" sldId="2147378035"/>
        </pc:sldMkLst>
        <pc:spChg chg="add mod">
          <ac:chgData name="Mathilde VAILLANT" userId="65ef634b-5018-4d9c-9b0f-6844bd525f76" providerId="ADAL" clId="{5FC3A19F-2EDE-C641-92A4-11298F92DC74}" dt="2024-11-18T12:55:39.828" v="1648"/>
          <ac:spMkLst>
            <pc:docMk/>
            <pc:sldMk cId="1402640387" sldId="2147378035"/>
            <ac:spMk id="2" creationId="{B5EF3B28-29D0-225A-13C9-34F2BE4BDD81}"/>
          </ac:spMkLst>
        </pc:spChg>
        <pc:spChg chg="mod">
          <ac:chgData name="Mathilde VAILLANT" userId="65ef634b-5018-4d9c-9b0f-6844bd525f76" providerId="ADAL" clId="{5FC3A19F-2EDE-C641-92A4-11298F92DC74}" dt="2024-11-18T09:58:51.461" v="0"/>
          <ac:spMkLst>
            <pc:docMk/>
            <pc:sldMk cId="1402640387" sldId="2147378035"/>
            <ac:spMk id="26" creationId="{359CE066-4BE6-4ED2-20BD-6E0712912EAE}"/>
          </ac:spMkLst>
        </pc:spChg>
        <pc:spChg chg="mod">
          <ac:chgData name="Mathilde VAILLANT" userId="65ef634b-5018-4d9c-9b0f-6844bd525f76" providerId="ADAL" clId="{5FC3A19F-2EDE-C641-92A4-11298F92DC74}" dt="2024-11-18T09:58:51.461" v="0"/>
          <ac:spMkLst>
            <pc:docMk/>
            <pc:sldMk cId="1402640387" sldId="2147378035"/>
            <ac:spMk id="27" creationId="{477F8CEE-4263-A0C8-CBF4-C3A9742E7C3C}"/>
          </ac:spMkLst>
        </pc:spChg>
        <pc:spChg chg="mod">
          <ac:chgData name="Mathilde VAILLANT" userId="65ef634b-5018-4d9c-9b0f-6844bd525f76" providerId="ADAL" clId="{5FC3A19F-2EDE-C641-92A4-11298F92DC74}" dt="2024-11-18T09:58:51.461" v="0"/>
          <ac:spMkLst>
            <pc:docMk/>
            <pc:sldMk cId="1402640387" sldId="2147378035"/>
            <ac:spMk id="33" creationId="{335A0422-169E-2438-D869-777CB8F48739}"/>
          </ac:spMkLst>
        </pc:spChg>
        <pc:spChg chg="mod">
          <ac:chgData name="Mathilde VAILLANT" userId="65ef634b-5018-4d9c-9b0f-6844bd525f76" providerId="ADAL" clId="{5FC3A19F-2EDE-C641-92A4-11298F92DC74}" dt="2024-11-18T09:58:51.461" v="0"/>
          <ac:spMkLst>
            <pc:docMk/>
            <pc:sldMk cId="1402640387" sldId="2147378035"/>
            <ac:spMk id="36" creationId="{21FFC994-6706-97E5-41EB-E1A4D5C93AEC}"/>
          </ac:spMkLst>
        </pc:spChg>
        <pc:spChg chg="mod">
          <ac:chgData name="Mathilde VAILLANT" userId="65ef634b-5018-4d9c-9b0f-6844bd525f76" providerId="ADAL" clId="{5FC3A19F-2EDE-C641-92A4-11298F92DC74}" dt="2024-11-18T09:58:51.461" v="0"/>
          <ac:spMkLst>
            <pc:docMk/>
            <pc:sldMk cId="1402640387" sldId="2147378035"/>
            <ac:spMk id="37" creationId="{447D1EA4-7414-4D1F-D9E0-3E31FC1E1A45}"/>
          </ac:spMkLst>
        </pc:spChg>
        <pc:spChg chg="mod">
          <ac:chgData name="Mathilde VAILLANT" userId="65ef634b-5018-4d9c-9b0f-6844bd525f76" providerId="ADAL" clId="{5FC3A19F-2EDE-C641-92A4-11298F92DC74}" dt="2024-11-18T09:58:51.461" v="0"/>
          <ac:spMkLst>
            <pc:docMk/>
            <pc:sldMk cId="1402640387" sldId="2147378035"/>
            <ac:spMk id="38" creationId="{9EE7F9F8-A5EC-706C-FE20-CAC45EAAD347}"/>
          </ac:spMkLst>
        </pc:spChg>
        <pc:spChg chg="mod">
          <ac:chgData name="Mathilde VAILLANT" userId="65ef634b-5018-4d9c-9b0f-6844bd525f76" providerId="ADAL" clId="{5FC3A19F-2EDE-C641-92A4-11298F92DC74}" dt="2024-11-18T09:58:51.461" v="0"/>
          <ac:spMkLst>
            <pc:docMk/>
            <pc:sldMk cId="1402640387" sldId="2147378035"/>
            <ac:spMk id="39" creationId="{48C2554C-322D-3D1E-5309-7AEBEDAF19E4}"/>
          </ac:spMkLst>
        </pc:spChg>
        <pc:spChg chg="mod">
          <ac:chgData name="Mathilde VAILLANT" userId="65ef634b-5018-4d9c-9b0f-6844bd525f76" providerId="ADAL" clId="{5FC3A19F-2EDE-C641-92A4-11298F92DC74}" dt="2024-11-18T09:58:51.461" v="0"/>
          <ac:spMkLst>
            <pc:docMk/>
            <pc:sldMk cId="1402640387" sldId="2147378035"/>
            <ac:spMk id="40" creationId="{0230FF79-7842-57E7-BD60-7881F8F85CBC}"/>
          </ac:spMkLst>
        </pc:spChg>
        <pc:spChg chg="mod">
          <ac:chgData name="Mathilde VAILLANT" userId="65ef634b-5018-4d9c-9b0f-6844bd525f76" providerId="ADAL" clId="{5FC3A19F-2EDE-C641-92A4-11298F92DC74}" dt="2024-11-18T09:58:51.461" v="0"/>
          <ac:spMkLst>
            <pc:docMk/>
            <pc:sldMk cId="1402640387" sldId="2147378035"/>
            <ac:spMk id="41" creationId="{A016213A-4E4E-0772-23C3-3C94FFCBB0FF}"/>
          </ac:spMkLst>
        </pc:spChg>
        <pc:spChg chg="mod">
          <ac:chgData name="Mathilde VAILLANT" userId="65ef634b-5018-4d9c-9b0f-6844bd525f76" providerId="ADAL" clId="{5FC3A19F-2EDE-C641-92A4-11298F92DC74}" dt="2024-11-18T09:58:51.461" v="0"/>
          <ac:spMkLst>
            <pc:docMk/>
            <pc:sldMk cId="1402640387" sldId="2147378035"/>
            <ac:spMk id="42" creationId="{5ADD00E5-4A34-AE8A-428C-234FD414D7EF}"/>
          </ac:spMkLst>
        </pc:spChg>
        <pc:spChg chg="mod">
          <ac:chgData name="Mathilde VAILLANT" userId="65ef634b-5018-4d9c-9b0f-6844bd525f76" providerId="ADAL" clId="{5FC3A19F-2EDE-C641-92A4-11298F92DC74}" dt="2024-11-18T09:58:51.461" v="0"/>
          <ac:spMkLst>
            <pc:docMk/>
            <pc:sldMk cId="1402640387" sldId="2147378035"/>
            <ac:spMk id="43" creationId="{3EC604B8-938A-E48D-C1E6-F40939AE9A84}"/>
          </ac:spMkLst>
        </pc:spChg>
        <pc:spChg chg="mod">
          <ac:chgData name="Mathilde VAILLANT" userId="65ef634b-5018-4d9c-9b0f-6844bd525f76" providerId="ADAL" clId="{5FC3A19F-2EDE-C641-92A4-11298F92DC74}" dt="2024-11-18T09:58:51.461" v="0"/>
          <ac:spMkLst>
            <pc:docMk/>
            <pc:sldMk cId="1402640387" sldId="2147378035"/>
            <ac:spMk id="46" creationId="{3B32A3CD-6CD9-7F5B-C1AF-BE7B447C3090}"/>
          </ac:spMkLst>
        </pc:spChg>
        <pc:spChg chg="mod">
          <ac:chgData name="Mathilde VAILLANT" userId="65ef634b-5018-4d9c-9b0f-6844bd525f76" providerId="ADAL" clId="{5FC3A19F-2EDE-C641-92A4-11298F92DC74}" dt="2024-11-18T09:58:51.461" v="0"/>
          <ac:spMkLst>
            <pc:docMk/>
            <pc:sldMk cId="1402640387" sldId="2147378035"/>
            <ac:spMk id="47" creationId="{5C787FE6-1CA5-1D54-CC5C-AC33F26C2B89}"/>
          </ac:spMkLst>
        </pc:spChg>
        <pc:spChg chg="mod">
          <ac:chgData name="Mathilde VAILLANT" userId="65ef634b-5018-4d9c-9b0f-6844bd525f76" providerId="ADAL" clId="{5FC3A19F-2EDE-C641-92A4-11298F92DC74}" dt="2024-11-18T09:58:51.461" v="0"/>
          <ac:spMkLst>
            <pc:docMk/>
            <pc:sldMk cId="1402640387" sldId="2147378035"/>
            <ac:spMk id="48" creationId="{5FBAD4BF-297D-BC66-E0B5-73B0FDC6C649}"/>
          </ac:spMkLst>
        </pc:spChg>
        <pc:spChg chg="mod">
          <ac:chgData name="Mathilde VAILLANT" userId="65ef634b-5018-4d9c-9b0f-6844bd525f76" providerId="ADAL" clId="{5FC3A19F-2EDE-C641-92A4-11298F92DC74}" dt="2024-11-18T09:58:51.461" v="0"/>
          <ac:spMkLst>
            <pc:docMk/>
            <pc:sldMk cId="1402640387" sldId="2147378035"/>
            <ac:spMk id="49" creationId="{901AFF08-7BDD-6312-AD6F-75C4185B2729}"/>
          </ac:spMkLst>
        </pc:spChg>
        <pc:spChg chg="mod">
          <ac:chgData name="Mathilde VAILLANT" userId="65ef634b-5018-4d9c-9b0f-6844bd525f76" providerId="ADAL" clId="{5FC3A19F-2EDE-C641-92A4-11298F92DC74}" dt="2024-11-18T09:58:51.461" v="0"/>
          <ac:spMkLst>
            <pc:docMk/>
            <pc:sldMk cId="1402640387" sldId="2147378035"/>
            <ac:spMk id="50" creationId="{193CAE45-88E0-3A6F-3226-11EAC55D95E8}"/>
          </ac:spMkLst>
        </pc:spChg>
        <pc:spChg chg="mod">
          <ac:chgData name="Mathilde VAILLANT" userId="65ef634b-5018-4d9c-9b0f-6844bd525f76" providerId="ADAL" clId="{5FC3A19F-2EDE-C641-92A4-11298F92DC74}" dt="2024-11-18T09:58:51.461" v="0"/>
          <ac:spMkLst>
            <pc:docMk/>
            <pc:sldMk cId="1402640387" sldId="2147378035"/>
            <ac:spMk id="51" creationId="{5E4053F7-F593-532E-7855-6E395A0CA89E}"/>
          </ac:spMkLst>
        </pc:spChg>
        <pc:spChg chg="mod">
          <ac:chgData name="Mathilde VAILLANT" userId="65ef634b-5018-4d9c-9b0f-6844bd525f76" providerId="ADAL" clId="{5FC3A19F-2EDE-C641-92A4-11298F92DC74}" dt="2024-11-18T09:58:51.461" v="0"/>
          <ac:spMkLst>
            <pc:docMk/>
            <pc:sldMk cId="1402640387" sldId="2147378035"/>
            <ac:spMk id="53" creationId="{F3EE95CD-28D3-86B0-9B49-ADEB45392290}"/>
          </ac:spMkLst>
        </pc:spChg>
        <pc:spChg chg="mod">
          <ac:chgData name="Mathilde VAILLANT" userId="65ef634b-5018-4d9c-9b0f-6844bd525f76" providerId="ADAL" clId="{5FC3A19F-2EDE-C641-92A4-11298F92DC74}" dt="2024-11-18T09:58:51.461" v="0"/>
          <ac:spMkLst>
            <pc:docMk/>
            <pc:sldMk cId="1402640387" sldId="2147378035"/>
            <ac:spMk id="54" creationId="{47A78880-11B2-761D-F286-92B7AF55D5A9}"/>
          </ac:spMkLst>
        </pc:spChg>
        <pc:spChg chg="mod">
          <ac:chgData name="Mathilde VAILLANT" userId="65ef634b-5018-4d9c-9b0f-6844bd525f76" providerId="ADAL" clId="{5FC3A19F-2EDE-C641-92A4-11298F92DC74}" dt="2024-11-18T09:58:51.461" v="0"/>
          <ac:spMkLst>
            <pc:docMk/>
            <pc:sldMk cId="1402640387" sldId="2147378035"/>
            <ac:spMk id="274" creationId="{383193CC-5155-7318-8D1A-0D4088E24ABF}"/>
          </ac:spMkLst>
        </pc:spChg>
        <pc:grpChg chg="mod">
          <ac:chgData name="Mathilde VAILLANT" userId="65ef634b-5018-4d9c-9b0f-6844bd525f76" providerId="ADAL" clId="{5FC3A19F-2EDE-C641-92A4-11298F92DC74}" dt="2024-11-18T09:58:51.461" v="0"/>
          <ac:grpSpMkLst>
            <pc:docMk/>
            <pc:sldMk cId="1402640387" sldId="2147378035"/>
            <ac:grpSpMk id="32" creationId="{14CEFF6B-0869-A270-0C0B-901853B56E0D}"/>
          </ac:grpSpMkLst>
        </pc:grpChg>
        <pc:grpChg chg="mod">
          <ac:chgData name="Mathilde VAILLANT" userId="65ef634b-5018-4d9c-9b0f-6844bd525f76" providerId="ADAL" clId="{5FC3A19F-2EDE-C641-92A4-11298F92DC74}" dt="2024-11-18T09:58:51.461" v="0"/>
          <ac:grpSpMkLst>
            <pc:docMk/>
            <pc:sldMk cId="1402640387" sldId="2147378035"/>
            <ac:grpSpMk id="44" creationId="{570F4AE3-D674-9CA4-5182-4FA71D72B920}"/>
          </ac:grpSpMkLst>
        </pc:grpChg>
        <pc:graphicFrameChg chg="mod">
          <ac:chgData name="Mathilde VAILLANT" userId="65ef634b-5018-4d9c-9b0f-6844bd525f76" providerId="ADAL" clId="{5FC3A19F-2EDE-C641-92A4-11298F92DC74}" dt="2024-11-18T09:58:51.461" v="0"/>
          <ac:graphicFrameMkLst>
            <pc:docMk/>
            <pc:sldMk cId="1402640387" sldId="2147378035"/>
            <ac:graphicFrameMk id="35" creationId="{A6F25122-C9C6-1077-FDD2-ED5B35BA422C}"/>
          </ac:graphicFrameMkLst>
        </pc:graphicFrameChg>
        <pc:picChg chg="mod">
          <ac:chgData name="Mathilde VAILLANT" userId="65ef634b-5018-4d9c-9b0f-6844bd525f76" providerId="ADAL" clId="{5FC3A19F-2EDE-C641-92A4-11298F92DC74}" dt="2024-11-18T09:58:51.461" v="0"/>
          <ac:picMkLst>
            <pc:docMk/>
            <pc:sldMk cId="1402640387" sldId="2147378035"/>
            <ac:picMk id="4" creationId="{92B103E4-113F-C67F-6584-1A0A067AE97C}"/>
          </ac:picMkLst>
        </pc:picChg>
        <pc:picChg chg="mod">
          <ac:chgData name="Mathilde VAILLANT" userId="65ef634b-5018-4d9c-9b0f-6844bd525f76" providerId="ADAL" clId="{5FC3A19F-2EDE-C641-92A4-11298F92DC74}" dt="2024-11-18T09:58:51.461" v="0"/>
          <ac:picMkLst>
            <pc:docMk/>
            <pc:sldMk cId="1402640387" sldId="2147378035"/>
            <ac:picMk id="8" creationId="{D2459069-D60A-F99A-A1FF-D0C403CFAF8A}"/>
          </ac:picMkLst>
        </pc:picChg>
        <pc:picChg chg="mod">
          <ac:chgData name="Mathilde VAILLANT" userId="65ef634b-5018-4d9c-9b0f-6844bd525f76" providerId="ADAL" clId="{5FC3A19F-2EDE-C641-92A4-11298F92DC74}" dt="2024-11-18T09:58:51.461" v="0"/>
          <ac:picMkLst>
            <pc:docMk/>
            <pc:sldMk cId="1402640387" sldId="2147378035"/>
            <ac:picMk id="11" creationId="{6F029067-9D3A-79FB-1A7E-9EAF851686B3}"/>
          </ac:picMkLst>
        </pc:picChg>
        <pc:picChg chg="mod">
          <ac:chgData name="Mathilde VAILLANT" userId="65ef634b-5018-4d9c-9b0f-6844bd525f76" providerId="ADAL" clId="{5FC3A19F-2EDE-C641-92A4-11298F92DC74}" dt="2024-11-18T09:58:51.461" v="0"/>
          <ac:picMkLst>
            <pc:docMk/>
            <pc:sldMk cId="1402640387" sldId="2147378035"/>
            <ac:picMk id="13" creationId="{875B3B26-F8CF-EF5B-7A6E-3ACA6DDCE6E3}"/>
          </ac:picMkLst>
        </pc:picChg>
        <pc:picChg chg="mod">
          <ac:chgData name="Mathilde VAILLANT" userId="65ef634b-5018-4d9c-9b0f-6844bd525f76" providerId="ADAL" clId="{5FC3A19F-2EDE-C641-92A4-11298F92DC74}" dt="2024-11-18T09:58:51.461" v="0"/>
          <ac:picMkLst>
            <pc:docMk/>
            <pc:sldMk cId="1402640387" sldId="2147378035"/>
            <ac:picMk id="15" creationId="{ED0D779B-4305-86D4-3155-192318DA04AE}"/>
          </ac:picMkLst>
        </pc:picChg>
        <pc:picChg chg="mod">
          <ac:chgData name="Mathilde VAILLANT" userId="65ef634b-5018-4d9c-9b0f-6844bd525f76" providerId="ADAL" clId="{5FC3A19F-2EDE-C641-92A4-11298F92DC74}" dt="2024-11-18T09:58:51.461" v="0"/>
          <ac:picMkLst>
            <pc:docMk/>
            <pc:sldMk cId="1402640387" sldId="2147378035"/>
            <ac:picMk id="17" creationId="{2F0C4635-3DC5-0368-E6BB-BC0A3B0C8664}"/>
          </ac:picMkLst>
        </pc:picChg>
        <pc:picChg chg="mod">
          <ac:chgData name="Mathilde VAILLANT" userId="65ef634b-5018-4d9c-9b0f-6844bd525f76" providerId="ADAL" clId="{5FC3A19F-2EDE-C641-92A4-11298F92DC74}" dt="2024-11-18T09:58:51.461" v="0"/>
          <ac:picMkLst>
            <pc:docMk/>
            <pc:sldMk cId="1402640387" sldId="2147378035"/>
            <ac:picMk id="21" creationId="{4612CB88-4CDD-85AE-1275-CEEA3FE5E64A}"/>
          </ac:picMkLst>
        </pc:picChg>
        <pc:picChg chg="mod">
          <ac:chgData name="Mathilde VAILLANT" userId="65ef634b-5018-4d9c-9b0f-6844bd525f76" providerId="ADAL" clId="{5FC3A19F-2EDE-C641-92A4-11298F92DC74}" dt="2024-11-18T09:58:51.461" v="0"/>
          <ac:picMkLst>
            <pc:docMk/>
            <pc:sldMk cId="1402640387" sldId="2147378035"/>
            <ac:picMk id="23" creationId="{6883F754-4080-A349-1F62-18E7104D532E}"/>
          </ac:picMkLst>
        </pc:picChg>
        <pc:picChg chg="mod">
          <ac:chgData name="Mathilde VAILLANT" userId="65ef634b-5018-4d9c-9b0f-6844bd525f76" providerId="ADAL" clId="{5FC3A19F-2EDE-C641-92A4-11298F92DC74}" dt="2024-11-18T09:58:51.461" v="0"/>
          <ac:picMkLst>
            <pc:docMk/>
            <pc:sldMk cId="1402640387" sldId="2147378035"/>
            <ac:picMk id="25" creationId="{BFB582E3-695B-21CE-EFE5-C4BA553B4B93}"/>
          </ac:picMkLst>
        </pc:picChg>
        <pc:picChg chg="mod">
          <ac:chgData name="Mathilde VAILLANT" userId="65ef634b-5018-4d9c-9b0f-6844bd525f76" providerId="ADAL" clId="{5FC3A19F-2EDE-C641-92A4-11298F92DC74}" dt="2024-11-18T09:58:51.461" v="0"/>
          <ac:picMkLst>
            <pc:docMk/>
            <pc:sldMk cId="1402640387" sldId="2147378035"/>
            <ac:picMk id="29" creationId="{4CA53D54-2803-5CA9-84C3-2BDCFA98DAF9}"/>
          </ac:picMkLst>
        </pc:picChg>
      </pc:sldChg>
      <pc:sldChg chg="addSp delSp modSp del mod ord modShow">
        <pc:chgData name="Mathilde VAILLANT" userId="65ef634b-5018-4d9c-9b0f-6844bd525f76" providerId="ADAL" clId="{5FC3A19F-2EDE-C641-92A4-11298F92DC74}" dt="2024-11-22T11:34:14.201" v="2655" actId="2696"/>
        <pc:sldMkLst>
          <pc:docMk/>
          <pc:sldMk cId="2670755676" sldId="2147378036"/>
        </pc:sldMkLst>
        <pc:picChg chg="add del mod">
          <ac:chgData name="Mathilde VAILLANT" userId="65ef634b-5018-4d9c-9b0f-6844bd525f76" providerId="ADAL" clId="{5FC3A19F-2EDE-C641-92A4-11298F92DC74}" dt="2024-11-18T10:00:08.374" v="65" actId="478"/>
          <ac:picMkLst>
            <pc:docMk/>
            <pc:sldMk cId="2670755676" sldId="2147378036"/>
            <ac:picMk id="3" creationId="{A7139668-EEBA-64B0-4447-B0970E3F7834}"/>
          </ac:picMkLst>
        </pc:picChg>
        <pc:picChg chg="add del mod">
          <ac:chgData name="Mathilde VAILLANT" userId="65ef634b-5018-4d9c-9b0f-6844bd525f76" providerId="ADAL" clId="{5FC3A19F-2EDE-C641-92A4-11298F92DC74}" dt="2024-11-18T12:23:21.357" v="1215" actId="1582"/>
          <ac:picMkLst>
            <pc:docMk/>
            <pc:sldMk cId="2670755676" sldId="2147378036"/>
            <ac:picMk id="4" creationId="{4E9473EE-1099-FA30-131A-9DB90DF8C324}"/>
          </ac:picMkLst>
        </pc:picChg>
        <pc:picChg chg="add del mod">
          <ac:chgData name="Mathilde VAILLANT" userId="65ef634b-5018-4d9c-9b0f-6844bd525f76" providerId="ADAL" clId="{5FC3A19F-2EDE-C641-92A4-11298F92DC74}" dt="2024-11-18T10:00:10.100" v="68" actId="478"/>
          <ac:picMkLst>
            <pc:docMk/>
            <pc:sldMk cId="2670755676" sldId="2147378036"/>
            <ac:picMk id="6" creationId="{C46E4FF2-3725-6386-C8B5-024DEB88715F}"/>
          </ac:picMkLst>
        </pc:picChg>
        <pc:picChg chg="add del mod">
          <ac:chgData name="Mathilde VAILLANT" userId="65ef634b-5018-4d9c-9b0f-6844bd525f76" providerId="ADAL" clId="{5FC3A19F-2EDE-C641-92A4-11298F92DC74}" dt="2024-11-18T10:00:09.169" v="66" actId="478"/>
          <ac:picMkLst>
            <pc:docMk/>
            <pc:sldMk cId="2670755676" sldId="2147378036"/>
            <ac:picMk id="8" creationId="{2341F3DF-D12D-9FAA-97B1-E76AAAD6E91F}"/>
          </ac:picMkLst>
        </pc:picChg>
        <pc:picChg chg="add del mod">
          <ac:chgData name="Mathilde VAILLANT" userId="65ef634b-5018-4d9c-9b0f-6844bd525f76" providerId="ADAL" clId="{5FC3A19F-2EDE-C641-92A4-11298F92DC74}" dt="2024-11-18T09:59:53.429" v="54" actId="478"/>
          <ac:picMkLst>
            <pc:docMk/>
            <pc:sldMk cId="2670755676" sldId="2147378036"/>
            <ac:picMk id="10" creationId="{9137B0F6-559C-E0A4-BC5C-3F547C15DEEF}"/>
          </ac:picMkLst>
        </pc:picChg>
        <pc:picChg chg="add del mod">
          <ac:chgData name="Mathilde VAILLANT" userId="65ef634b-5018-4d9c-9b0f-6844bd525f76" providerId="ADAL" clId="{5FC3A19F-2EDE-C641-92A4-11298F92DC74}" dt="2024-11-18T10:00:08.374" v="65" actId="478"/>
          <ac:picMkLst>
            <pc:docMk/>
            <pc:sldMk cId="2670755676" sldId="2147378036"/>
            <ac:picMk id="12" creationId="{86F83A74-4E15-29FF-D297-B6D367EAE439}"/>
          </ac:picMkLst>
        </pc:picChg>
        <pc:picChg chg="add del mod">
          <ac:chgData name="Mathilde VAILLANT" userId="65ef634b-5018-4d9c-9b0f-6844bd525f76" providerId="ADAL" clId="{5FC3A19F-2EDE-C641-92A4-11298F92DC74}" dt="2024-11-18T10:00:09.759" v="67" actId="478"/>
          <ac:picMkLst>
            <pc:docMk/>
            <pc:sldMk cId="2670755676" sldId="2147378036"/>
            <ac:picMk id="14" creationId="{2B881A4A-B56D-9C57-590D-AFCF351B9AEA}"/>
          </ac:picMkLst>
        </pc:picChg>
        <pc:picChg chg="add del mod">
          <ac:chgData name="Mathilde VAILLANT" userId="65ef634b-5018-4d9c-9b0f-6844bd525f76" providerId="ADAL" clId="{5FC3A19F-2EDE-C641-92A4-11298F92DC74}" dt="2024-11-18T10:00:08.374" v="65" actId="478"/>
          <ac:picMkLst>
            <pc:docMk/>
            <pc:sldMk cId="2670755676" sldId="2147378036"/>
            <ac:picMk id="16" creationId="{455EEED8-6AFC-9830-8328-295B323968DB}"/>
          </ac:picMkLst>
        </pc:picChg>
        <pc:picChg chg="add del mod">
          <ac:chgData name="Mathilde VAILLANT" userId="65ef634b-5018-4d9c-9b0f-6844bd525f76" providerId="ADAL" clId="{5FC3A19F-2EDE-C641-92A4-11298F92DC74}" dt="2024-11-18T10:00:11.601" v="71" actId="478"/>
          <ac:picMkLst>
            <pc:docMk/>
            <pc:sldMk cId="2670755676" sldId="2147378036"/>
            <ac:picMk id="18" creationId="{B83CAD4E-78A2-9EC1-BFA8-BB271B394625}"/>
          </ac:picMkLst>
        </pc:picChg>
        <pc:picChg chg="add del mod">
          <ac:chgData name="Mathilde VAILLANT" userId="65ef634b-5018-4d9c-9b0f-6844bd525f76" providerId="ADAL" clId="{5FC3A19F-2EDE-C641-92A4-11298F92DC74}" dt="2024-11-18T10:00:08.374" v="65" actId="478"/>
          <ac:picMkLst>
            <pc:docMk/>
            <pc:sldMk cId="2670755676" sldId="2147378036"/>
            <ac:picMk id="20" creationId="{38693ED0-24FF-3FB4-870D-C812CCCF08D3}"/>
          </ac:picMkLst>
        </pc:picChg>
        <pc:picChg chg="add del mod">
          <ac:chgData name="Mathilde VAILLANT" userId="65ef634b-5018-4d9c-9b0f-6844bd525f76" providerId="ADAL" clId="{5FC3A19F-2EDE-C641-92A4-11298F92DC74}" dt="2024-11-18T09:59:59.321" v="62" actId="478"/>
          <ac:picMkLst>
            <pc:docMk/>
            <pc:sldMk cId="2670755676" sldId="2147378036"/>
            <ac:picMk id="22" creationId="{4D42BEF8-FDBE-069A-39AF-878121AC2CED}"/>
          </ac:picMkLst>
        </pc:picChg>
        <pc:picChg chg="add del mod">
          <ac:chgData name="Mathilde VAILLANT" userId="65ef634b-5018-4d9c-9b0f-6844bd525f76" providerId="ADAL" clId="{5FC3A19F-2EDE-C641-92A4-11298F92DC74}" dt="2024-11-18T10:00:11.203" v="70" actId="478"/>
          <ac:picMkLst>
            <pc:docMk/>
            <pc:sldMk cId="2670755676" sldId="2147378036"/>
            <ac:picMk id="24" creationId="{AA518EC5-A2FC-EC74-BA82-B786BC3F5D48}"/>
          </ac:picMkLst>
        </pc:picChg>
        <pc:picChg chg="add del mod">
          <ac:chgData name="Mathilde VAILLANT" userId="65ef634b-5018-4d9c-9b0f-6844bd525f76" providerId="ADAL" clId="{5FC3A19F-2EDE-C641-92A4-11298F92DC74}" dt="2024-11-18T10:00:10.516" v="69" actId="478"/>
          <ac:picMkLst>
            <pc:docMk/>
            <pc:sldMk cId="2670755676" sldId="2147378036"/>
            <ac:picMk id="26" creationId="{7EE4F67D-EF87-6C2C-947E-EBDF91971BE1}"/>
          </ac:picMkLst>
        </pc:picChg>
        <pc:picChg chg="add del mod">
          <ac:chgData name="Mathilde VAILLANT" userId="65ef634b-5018-4d9c-9b0f-6844bd525f76" providerId="ADAL" clId="{5FC3A19F-2EDE-C641-92A4-11298F92DC74}" dt="2024-11-18T09:59:59.546" v="63" actId="478"/>
          <ac:picMkLst>
            <pc:docMk/>
            <pc:sldMk cId="2670755676" sldId="2147378036"/>
            <ac:picMk id="28" creationId="{532536BC-22B5-EC49-7AF2-0E5764CA73A4}"/>
          </ac:picMkLst>
        </pc:picChg>
        <pc:picChg chg="add mod">
          <ac:chgData name="Mathilde VAILLANT" userId="65ef634b-5018-4d9c-9b0f-6844bd525f76" providerId="ADAL" clId="{5FC3A19F-2EDE-C641-92A4-11298F92DC74}" dt="2024-11-18T09:59:44.803" v="52"/>
          <ac:picMkLst>
            <pc:docMk/>
            <pc:sldMk cId="2670755676" sldId="2147378036"/>
            <ac:picMk id="29" creationId="{89C57739-A32A-17E7-314E-4B9190F9518D}"/>
          </ac:picMkLst>
        </pc:picChg>
        <pc:picChg chg="add mod">
          <ac:chgData name="Mathilde VAILLANT" userId="65ef634b-5018-4d9c-9b0f-6844bd525f76" providerId="ADAL" clId="{5FC3A19F-2EDE-C641-92A4-11298F92DC74}" dt="2024-11-18T10:00:47.819" v="88" actId="1076"/>
          <ac:picMkLst>
            <pc:docMk/>
            <pc:sldMk cId="2670755676" sldId="2147378036"/>
            <ac:picMk id="30" creationId="{4022A928-163C-A268-0353-02BEBE20F804}"/>
          </ac:picMkLst>
        </pc:picChg>
        <pc:picChg chg="add mod">
          <ac:chgData name="Mathilde VAILLANT" userId="65ef634b-5018-4d9c-9b0f-6844bd525f76" providerId="ADAL" clId="{5FC3A19F-2EDE-C641-92A4-11298F92DC74}" dt="2024-11-18T10:00:26.909" v="77" actId="1076"/>
          <ac:picMkLst>
            <pc:docMk/>
            <pc:sldMk cId="2670755676" sldId="2147378036"/>
            <ac:picMk id="31" creationId="{609E7ED5-4BEB-234B-84DA-A0AAB21875FF}"/>
          </ac:picMkLst>
        </pc:picChg>
        <pc:picChg chg="add mod">
          <ac:chgData name="Mathilde VAILLANT" userId="65ef634b-5018-4d9c-9b0f-6844bd525f76" providerId="ADAL" clId="{5FC3A19F-2EDE-C641-92A4-11298F92DC74}" dt="2024-11-18T10:00:48.580" v="89" actId="1076"/>
          <ac:picMkLst>
            <pc:docMk/>
            <pc:sldMk cId="2670755676" sldId="2147378036"/>
            <ac:picMk id="32" creationId="{30B8B308-1659-E4A5-022A-D3C16B6C9E30}"/>
          </ac:picMkLst>
        </pc:picChg>
        <pc:picChg chg="add mod">
          <ac:chgData name="Mathilde VAILLANT" userId="65ef634b-5018-4d9c-9b0f-6844bd525f76" providerId="ADAL" clId="{5FC3A19F-2EDE-C641-92A4-11298F92DC74}" dt="2024-11-18T10:00:49.363" v="90" actId="1076"/>
          <ac:picMkLst>
            <pc:docMk/>
            <pc:sldMk cId="2670755676" sldId="2147378036"/>
            <ac:picMk id="33" creationId="{967D4425-AB02-9611-0F9F-9E3138F6AE53}"/>
          </ac:picMkLst>
        </pc:picChg>
        <pc:picChg chg="add del mod">
          <ac:chgData name="Mathilde VAILLANT" userId="65ef634b-5018-4d9c-9b0f-6844bd525f76" providerId="ADAL" clId="{5FC3A19F-2EDE-C641-92A4-11298F92DC74}" dt="2024-11-18T10:01:38.054" v="114" actId="478"/>
          <ac:picMkLst>
            <pc:docMk/>
            <pc:sldMk cId="2670755676" sldId="2147378036"/>
            <ac:picMk id="34" creationId="{B4D34A15-43C5-8CB9-A719-F1A7923BDEEB}"/>
          </ac:picMkLst>
        </pc:picChg>
      </pc:sldChg>
      <pc:sldChg chg="addSp delSp modSp add del mod ord modShow">
        <pc:chgData name="Mathilde VAILLANT" userId="65ef634b-5018-4d9c-9b0f-6844bd525f76" providerId="ADAL" clId="{5FC3A19F-2EDE-C641-92A4-11298F92DC74}" dt="2024-11-22T11:34:14.205" v="2656" actId="2696"/>
        <pc:sldMkLst>
          <pc:docMk/>
          <pc:sldMk cId="1004841970" sldId="2147378037"/>
        </pc:sldMkLst>
        <pc:picChg chg="add mod">
          <ac:chgData name="Mathilde VAILLANT" userId="65ef634b-5018-4d9c-9b0f-6844bd525f76" providerId="ADAL" clId="{5FC3A19F-2EDE-C641-92A4-11298F92DC74}" dt="2024-11-18T10:01:57.250" v="123" actId="1076"/>
          <ac:picMkLst>
            <pc:docMk/>
            <pc:sldMk cId="1004841970" sldId="2147378037"/>
            <ac:picMk id="2" creationId="{A8973BB3-81C1-3021-C699-54EC39E56578}"/>
          </ac:picMkLst>
        </pc:picChg>
        <pc:picChg chg="mod">
          <ac:chgData name="Mathilde VAILLANT" userId="65ef634b-5018-4d9c-9b0f-6844bd525f76" providerId="ADAL" clId="{5FC3A19F-2EDE-C641-92A4-11298F92DC74}" dt="2024-11-18T10:02:00.690" v="125" actId="14100"/>
          <ac:picMkLst>
            <pc:docMk/>
            <pc:sldMk cId="1004841970" sldId="2147378037"/>
            <ac:picMk id="3" creationId="{31D1151B-7EFB-6163-08C0-D941EAD16E7E}"/>
          </ac:picMkLst>
        </pc:picChg>
        <pc:picChg chg="del">
          <ac:chgData name="Mathilde VAILLANT" userId="65ef634b-5018-4d9c-9b0f-6844bd525f76" providerId="ADAL" clId="{5FC3A19F-2EDE-C641-92A4-11298F92DC74}" dt="2024-11-18T10:01:17.924" v="102" actId="478"/>
          <ac:picMkLst>
            <pc:docMk/>
            <pc:sldMk cId="1004841970" sldId="2147378037"/>
            <ac:picMk id="4" creationId="{D8AA3F3D-883A-9617-1124-56D1EB84104E}"/>
          </ac:picMkLst>
        </pc:picChg>
        <pc:picChg chg="mod">
          <ac:chgData name="Mathilde VAILLANT" userId="65ef634b-5018-4d9c-9b0f-6844bd525f76" providerId="ADAL" clId="{5FC3A19F-2EDE-C641-92A4-11298F92DC74}" dt="2024-11-18T10:01:24.244" v="108" actId="1076"/>
          <ac:picMkLst>
            <pc:docMk/>
            <pc:sldMk cId="1004841970" sldId="2147378037"/>
            <ac:picMk id="6" creationId="{ACD9F689-83BE-BBF2-1BA3-705C4F4A433A}"/>
          </ac:picMkLst>
        </pc:picChg>
        <pc:picChg chg="add mod">
          <ac:chgData name="Mathilde VAILLANT" userId="65ef634b-5018-4d9c-9b0f-6844bd525f76" providerId="ADAL" clId="{5FC3A19F-2EDE-C641-92A4-11298F92DC74}" dt="2024-11-18T12:27:14.417" v="1249" actId="931"/>
          <ac:picMkLst>
            <pc:docMk/>
            <pc:sldMk cId="1004841970" sldId="2147378037"/>
            <ac:picMk id="7" creationId="{B2858C71-7E0A-3E13-913E-5ABFB0A9620C}"/>
          </ac:picMkLst>
        </pc:picChg>
        <pc:picChg chg="del mod">
          <ac:chgData name="Mathilde VAILLANT" userId="65ef634b-5018-4d9c-9b0f-6844bd525f76" providerId="ADAL" clId="{5FC3A19F-2EDE-C641-92A4-11298F92DC74}" dt="2024-11-18T10:01:41.807" v="115" actId="478"/>
          <ac:picMkLst>
            <pc:docMk/>
            <pc:sldMk cId="1004841970" sldId="2147378037"/>
            <ac:picMk id="8" creationId="{C744705B-E8AF-D5F1-D6C2-065CF888BB95}"/>
          </ac:picMkLst>
        </pc:picChg>
        <pc:picChg chg="mod">
          <ac:chgData name="Mathilde VAILLANT" userId="65ef634b-5018-4d9c-9b0f-6844bd525f76" providerId="ADAL" clId="{5FC3A19F-2EDE-C641-92A4-11298F92DC74}" dt="2024-11-18T10:01:53.867" v="120" actId="1076"/>
          <ac:picMkLst>
            <pc:docMk/>
            <pc:sldMk cId="1004841970" sldId="2147378037"/>
            <ac:picMk id="10" creationId="{0A1680E3-4172-EFF2-A57E-B86928DF5DFF}"/>
          </ac:picMkLst>
        </pc:picChg>
        <pc:picChg chg="del">
          <ac:chgData name="Mathilde VAILLANT" userId="65ef634b-5018-4d9c-9b0f-6844bd525f76" providerId="ADAL" clId="{5FC3A19F-2EDE-C641-92A4-11298F92DC74}" dt="2024-11-18T10:00:38.492" v="82" actId="478"/>
          <ac:picMkLst>
            <pc:docMk/>
            <pc:sldMk cId="1004841970" sldId="2147378037"/>
            <ac:picMk id="12" creationId="{C1D12009-D85A-9FBB-25B2-36628C43C90E}"/>
          </ac:picMkLst>
        </pc:picChg>
        <pc:picChg chg="del">
          <ac:chgData name="Mathilde VAILLANT" userId="65ef634b-5018-4d9c-9b0f-6844bd525f76" providerId="ADAL" clId="{5FC3A19F-2EDE-C641-92A4-11298F92DC74}" dt="2024-11-18T10:00:54.787" v="91" actId="478"/>
          <ac:picMkLst>
            <pc:docMk/>
            <pc:sldMk cId="1004841970" sldId="2147378037"/>
            <ac:picMk id="14" creationId="{0865BAE0-9EFE-DECC-E1F4-8EC8A39CCEF4}"/>
          </ac:picMkLst>
        </pc:picChg>
        <pc:picChg chg="del">
          <ac:chgData name="Mathilde VAILLANT" userId="65ef634b-5018-4d9c-9b0f-6844bd525f76" providerId="ADAL" clId="{5FC3A19F-2EDE-C641-92A4-11298F92DC74}" dt="2024-11-18T10:00:58.680" v="93" actId="478"/>
          <ac:picMkLst>
            <pc:docMk/>
            <pc:sldMk cId="1004841970" sldId="2147378037"/>
            <ac:picMk id="16" creationId="{2437EC45-C8B3-F6E0-06A1-0E2A3B484F2A}"/>
          </ac:picMkLst>
        </pc:picChg>
        <pc:picChg chg="del">
          <ac:chgData name="Mathilde VAILLANT" userId="65ef634b-5018-4d9c-9b0f-6844bd525f76" providerId="ADAL" clId="{5FC3A19F-2EDE-C641-92A4-11298F92DC74}" dt="2024-11-18T10:01:43.052" v="116" actId="478"/>
          <ac:picMkLst>
            <pc:docMk/>
            <pc:sldMk cId="1004841970" sldId="2147378037"/>
            <ac:picMk id="18" creationId="{CEE1BEC7-B0E1-6CEA-664C-223F3621309B}"/>
          </ac:picMkLst>
        </pc:picChg>
        <pc:picChg chg="del">
          <ac:chgData name="Mathilde VAILLANT" userId="65ef634b-5018-4d9c-9b0f-6844bd525f76" providerId="ADAL" clId="{5FC3A19F-2EDE-C641-92A4-11298F92DC74}" dt="2024-11-18T10:00:57.774" v="92" actId="478"/>
          <ac:picMkLst>
            <pc:docMk/>
            <pc:sldMk cId="1004841970" sldId="2147378037"/>
            <ac:picMk id="20" creationId="{D6855849-D4AE-1006-D428-0FA38EA2D3AA}"/>
          </ac:picMkLst>
        </pc:picChg>
        <pc:picChg chg="del">
          <ac:chgData name="Mathilde VAILLANT" userId="65ef634b-5018-4d9c-9b0f-6844bd525f76" providerId="ADAL" clId="{5FC3A19F-2EDE-C641-92A4-11298F92DC74}" dt="2024-11-18T10:01:18.875" v="104" actId="478"/>
          <ac:picMkLst>
            <pc:docMk/>
            <pc:sldMk cId="1004841970" sldId="2147378037"/>
            <ac:picMk id="22" creationId="{5516D4A7-842E-B1F6-7A64-501E8F8FAA1E}"/>
          </ac:picMkLst>
        </pc:picChg>
        <pc:picChg chg="mod">
          <ac:chgData name="Mathilde VAILLANT" userId="65ef634b-5018-4d9c-9b0f-6844bd525f76" providerId="ADAL" clId="{5FC3A19F-2EDE-C641-92A4-11298F92DC74}" dt="2024-11-18T10:02:39.564" v="155" actId="1076"/>
          <ac:picMkLst>
            <pc:docMk/>
            <pc:sldMk cId="1004841970" sldId="2147378037"/>
            <ac:picMk id="24" creationId="{3EEC4CB5-045C-80E7-D228-602FC36822C9}"/>
          </ac:picMkLst>
        </pc:picChg>
        <pc:picChg chg="mod">
          <ac:chgData name="Mathilde VAILLANT" userId="65ef634b-5018-4d9c-9b0f-6844bd525f76" providerId="ADAL" clId="{5FC3A19F-2EDE-C641-92A4-11298F92DC74}" dt="2024-11-18T10:02:01.630" v="126" actId="1076"/>
          <ac:picMkLst>
            <pc:docMk/>
            <pc:sldMk cId="1004841970" sldId="2147378037"/>
            <ac:picMk id="26" creationId="{0BBB80D2-F8FC-8D2B-5DD1-DEA49B2065F5}"/>
          </ac:picMkLst>
        </pc:picChg>
        <pc:picChg chg="del">
          <ac:chgData name="Mathilde VAILLANT" userId="65ef634b-5018-4d9c-9b0f-6844bd525f76" providerId="ADAL" clId="{5FC3A19F-2EDE-C641-92A4-11298F92DC74}" dt="2024-11-18T10:01:18.440" v="103" actId="478"/>
          <ac:picMkLst>
            <pc:docMk/>
            <pc:sldMk cId="1004841970" sldId="2147378037"/>
            <ac:picMk id="28" creationId="{2690401A-BC30-D8C6-B447-BD5E4344636B}"/>
          </ac:picMkLst>
        </pc:picChg>
      </pc:sldChg>
      <pc:sldChg chg="addSp delSp modSp add del mod">
        <pc:chgData name="Mathilde VAILLANT" userId="65ef634b-5018-4d9c-9b0f-6844bd525f76" providerId="ADAL" clId="{5FC3A19F-2EDE-C641-92A4-11298F92DC74}" dt="2024-11-18T10:02:44.267" v="162" actId="2696"/>
        <pc:sldMkLst>
          <pc:docMk/>
          <pc:sldMk cId="234338529" sldId="2147378038"/>
        </pc:sldMkLst>
        <pc:picChg chg="add del">
          <ac:chgData name="Mathilde VAILLANT" userId="65ef634b-5018-4d9c-9b0f-6844bd525f76" providerId="ADAL" clId="{5FC3A19F-2EDE-C641-92A4-11298F92DC74}" dt="2024-11-18T10:02:40.202" v="157" actId="478"/>
          <ac:picMkLst>
            <pc:docMk/>
            <pc:sldMk cId="234338529" sldId="2147378038"/>
            <ac:picMk id="2" creationId="{C75625DC-DA5E-9DC0-229E-C493C8DFE92B}"/>
          </ac:picMkLst>
        </pc:picChg>
        <pc:picChg chg="add del mod">
          <ac:chgData name="Mathilde VAILLANT" userId="65ef634b-5018-4d9c-9b0f-6844bd525f76" providerId="ADAL" clId="{5FC3A19F-2EDE-C641-92A4-11298F92DC74}" dt="2024-11-18T10:02:30.420" v="144" actId="1076"/>
          <ac:picMkLst>
            <pc:docMk/>
            <pc:sldMk cId="234338529" sldId="2147378038"/>
            <ac:picMk id="3" creationId="{B4934F8A-BD5E-08F5-AEC2-BB290204A35F}"/>
          </ac:picMkLst>
        </pc:picChg>
        <pc:picChg chg="del">
          <ac:chgData name="Mathilde VAILLANT" userId="65ef634b-5018-4d9c-9b0f-6844bd525f76" providerId="ADAL" clId="{5FC3A19F-2EDE-C641-92A4-11298F92DC74}" dt="2024-11-18T10:01:15.137" v="101" actId="478"/>
          <ac:picMkLst>
            <pc:docMk/>
            <pc:sldMk cId="234338529" sldId="2147378038"/>
            <ac:picMk id="4" creationId="{89F0B06D-FDEC-E34B-8642-5D514EE1781F}"/>
          </ac:picMkLst>
        </pc:picChg>
        <pc:picChg chg="add del">
          <ac:chgData name="Mathilde VAILLANT" userId="65ef634b-5018-4d9c-9b0f-6844bd525f76" providerId="ADAL" clId="{5FC3A19F-2EDE-C641-92A4-11298F92DC74}" dt="2024-11-18T10:02:41.383" v="160" actId="478"/>
          <ac:picMkLst>
            <pc:docMk/>
            <pc:sldMk cId="234338529" sldId="2147378038"/>
            <ac:picMk id="6" creationId="{718D036A-C7F6-FA05-F2F2-0FA0D6321977}"/>
          </ac:picMkLst>
        </pc:picChg>
        <pc:picChg chg="add del">
          <ac:chgData name="Mathilde VAILLANT" userId="65ef634b-5018-4d9c-9b0f-6844bd525f76" providerId="ADAL" clId="{5FC3A19F-2EDE-C641-92A4-11298F92DC74}" dt="2024-11-18T10:02:40.650" v="158" actId="478"/>
          <ac:picMkLst>
            <pc:docMk/>
            <pc:sldMk cId="234338529" sldId="2147378038"/>
            <ac:picMk id="8" creationId="{B38A27E4-D8D2-3F02-FC50-A0E1CE3146D1}"/>
          </ac:picMkLst>
        </pc:picChg>
        <pc:picChg chg="add del">
          <ac:chgData name="Mathilde VAILLANT" userId="65ef634b-5018-4d9c-9b0f-6844bd525f76" providerId="ADAL" clId="{5FC3A19F-2EDE-C641-92A4-11298F92DC74}" dt="2024-11-18T10:02:42.076" v="161" actId="478"/>
          <ac:picMkLst>
            <pc:docMk/>
            <pc:sldMk cId="234338529" sldId="2147378038"/>
            <ac:picMk id="10" creationId="{2857D909-7D9E-4088-66E7-C20C3671B9A4}"/>
          </ac:picMkLst>
        </pc:picChg>
        <pc:picChg chg="add del">
          <ac:chgData name="Mathilde VAILLANT" userId="65ef634b-5018-4d9c-9b0f-6844bd525f76" providerId="ADAL" clId="{5FC3A19F-2EDE-C641-92A4-11298F92DC74}" dt="2024-11-18T10:02:31.347" v="147" actId="478"/>
          <ac:picMkLst>
            <pc:docMk/>
            <pc:sldMk cId="234338529" sldId="2147378038"/>
            <ac:picMk id="18" creationId="{4E50236A-34B5-A351-5EA8-91BE98A0438E}"/>
          </ac:picMkLst>
        </pc:picChg>
        <pc:picChg chg="add del">
          <ac:chgData name="Mathilde VAILLANT" userId="65ef634b-5018-4d9c-9b0f-6844bd525f76" providerId="ADAL" clId="{5FC3A19F-2EDE-C641-92A4-11298F92DC74}" dt="2024-11-18T10:02:30.686" v="145" actId="478"/>
          <ac:picMkLst>
            <pc:docMk/>
            <pc:sldMk cId="234338529" sldId="2147378038"/>
            <ac:picMk id="22" creationId="{A5A86F6A-C21D-1259-BFF1-598D03FCD097}"/>
          </ac:picMkLst>
        </pc:picChg>
        <pc:picChg chg="add del">
          <ac:chgData name="Mathilde VAILLANT" userId="65ef634b-5018-4d9c-9b0f-6844bd525f76" providerId="ADAL" clId="{5FC3A19F-2EDE-C641-92A4-11298F92DC74}" dt="2024-11-18T10:02:39.882" v="156" actId="478"/>
          <ac:picMkLst>
            <pc:docMk/>
            <pc:sldMk cId="234338529" sldId="2147378038"/>
            <ac:picMk id="24" creationId="{36FA122B-B915-E4F2-6972-CE1A126FE680}"/>
          </ac:picMkLst>
        </pc:picChg>
        <pc:picChg chg="add del">
          <ac:chgData name="Mathilde VAILLANT" userId="65ef634b-5018-4d9c-9b0f-6844bd525f76" providerId="ADAL" clId="{5FC3A19F-2EDE-C641-92A4-11298F92DC74}" dt="2024-11-18T10:02:41.019" v="159" actId="478"/>
          <ac:picMkLst>
            <pc:docMk/>
            <pc:sldMk cId="234338529" sldId="2147378038"/>
            <ac:picMk id="26" creationId="{D2717051-00C7-E2D8-86C8-8A95EC67CDB6}"/>
          </ac:picMkLst>
        </pc:picChg>
        <pc:picChg chg="add del">
          <ac:chgData name="Mathilde VAILLANT" userId="65ef634b-5018-4d9c-9b0f-6844bd525f76" providerId="ADAL" clId="{5FC3A19F-2EDE-C641-92A4-11298F92DC74}" dt="2024-11-18T10:02:31.034" v="146" actId="478"/>
          <ac:picMkLst>
            <pc:docMk/>
            <pc:sldMk cId="234338529" sldId="2147378038"/>
            <ac:picMk id="28" creationId="{D2A0F725-F265-3B77-1C5C-5E2526128829}"/>
          </ac:picMkLst>
        </pc:picChg>
      </pc:sldChg>
      <pc:sldChg chg="addSp delSp modSp add del mod ord modShow">
        <pc:chgData name="Mathilde VAILLANT" userId="65ef634b-5018-4d9c-9b0f-6844bd525f76" providerId="ADAL" clId="{5FC3A19F-2EDE-C641-92A4-11298F92DC74}" dt="2024-11-22T11:34:14.212" v="2657" actId="2696"/>
        <pc:sldMkLst>
          <pc:docMk/>
          <pc:sldMk cId="1071226641" sldId="2147378038"/>
        </pc:sldMkLst>
        <pc:spChg chg="mod">
          <ac:chgData name="Mathilde VAILLANT" userId="65ef634b-5018-4d9c-9b0f-6844bd525f76" providerId="ADAL" clId="{5FC3A19F-2EDE-C641-92A4-11298F92DC74}" dt="2024-11-18T10:02:57.812" v="171"/>
          <ac:spMkLst>
            <pc:docMk/>
            <pc:sldMk cId="1071226641" sldId="2147378038"/>
            <ac:spMk id="5" creationId="{66B81A73-9366-34E8-1454-7C2E354D14F6}"/>
          </ac:spMkLst>
        </pc:spChg>
        <pc:spChg chg="mod">
          <ac:chgData name="Mathilde VAILLANT" userId="65ef634b-5018-4d9c-9b0f-6844bd525f76" providerId="ADAL" clId="{5FC3A19F-2EDE-C641-92A4-11298F92DC74}" dt="2024-11-18T10:02:57.812" v="171"/>
          <ac:spMkLst>
            <pc:docMk/>
            <pc:sldMk cId="1071226641" sldId="2147378038"/>
            <ac:spMk id="7" creationId="{47A1F9DD-B157-CE14-A451-B244BF2A5BAA}"/>
          </ac:spMkLst>
        </pc:spChg>
        <pc:spChg chg="mod">
          <ac:chgData name="Mathilde VAILLANT" userId="65ef634b-5018-4d9c-9b0f-6844bd525f76" providerId="ADAL" clId="{5FC3A19F-2EDE-C641-92A4-11298F92DC74}" dt="2024-11-18T10:02:57.812" v="171"/>
          <ac:spMkLst>
            <pc:docMk/>
            <pc:sldMk cId="1071226641" sldId="2147378038"/>
            <ac:spMk id="8" creationId="{7BDB5FD0-003C-6555-A40A-6F3B1FF9AE9F}"/>
          </ac:spMkLst>
        </pc:spChg>
        <pc:spChg chg="mod">
          <ac:chgData name="Mathilde VAILLANT" userId="65ef634b-5018-4d9c-9b0f-6844bd525f76" providerId="ADAL" clId="{5FC3A19F-2EDE-C641-92A4-11298F92DC74}" dt="2024-11-18T10:02:57.812" v="171"/>
          <ac:spMkLst>
            <pc:docMk/>
            <pc:sldMk cId="1071226641" sldId="2147378038"/>
            <ac:spMk id="9" creationId="{984F029C-DA53-D48E-9587-A4FDE1131A41}"/>
          </ac:spMkLst>
        </pc:spChg>
        <pc:spChg chg="mod">
          <ac:chgData name="Mathilde VAILLANT" userId="65ef634b-5018-4d9c-9b0f-6844bd525f76" providerId="ADAL" clId="{5FC3A19F-2EDE-C641-92A4-11298F92DC74}" dt="2024-11-18T10:02:57.812" v="171"/>
          <ac:spMkLst>
            <pc:docMk/>
            <pc:sldMk cId="1071226641" sldId="2147378038"/>
            <ac:spMk id="11" creationId="{71F83C4A-3D36-B841-AAA1-0053646F0984}"/>
          </ac:spMkLst>
        </pc:spChg>
        <pc:spChg chg="mod">
          <ac:chgData name="Mathilde VAILLANT" userId="65ef634b-5018-4d9c-9b0f-6844bd525f76" providerId="ADAL" clId="{5FC3A19F-2EDE-C641-92A4-11298F92DC74}" dt="2024-11-18T10:02:57.812" v="171"/>
          <ac:spMkLst>
            <pc:docMk/>
            <pc:sldMk cId="1071226641" sldId="2147378038"/>
            <ac:spMk id="12" creationId="{7574A08D-611D-1352-7B85-306CA6D17528}"/>
          </ac:spMkLst>
        </pc:spChg>
        <pc:spChg chg="mod">
          <ac:chgData name="Mathilde VAILLANT" userId="65ef634b-5018-4d9c-9b0f-6844bd525f76" providerId="ADAL" clId="{5FC3A19F-2EDE-C641-92A4-11298F92DC74}" dt="2024-11-18T10:02:57.812" v="171"/>
          <ac:spMkLst>
            <pc:docMk/>
            <pc:sldMk cId="1071226641" sldId="2147378038"/>
            <ac:spMk id="13" creationId="{2ADAF612-BF56-00FB-06E5-4A5D65C335F1}"/>
          </ac:spMkLst>
        </pc:spChg>
        <pc:spChg chg="mod">
          <ac:chgData name="Mathilde VAILLANT" userId="65ef634b-5018-4d9c-9b0f-6844bd525f76" providerId="ADAL" clId="{5FC3A19F-2EDE-C641-92A4-11298F92DC74}" dt="2024-11-18T10:02:57.812" v="171"/>
          <ac:spMkLst>
            <pc:docMk/>
            <pc:sldMk cId="1071226641" sldId="2147378038"/>
            <ac:spMk id="14" creationId="{B087AFEC-A036-E8B8-50E6-DF146C59D3B9}"/>
          </ac:spMkLst>
        </pc:spChg>
        <pc:spChg chg="mod">
          <ac:chgData name="Mathilde VAILLANT" userId="65ef634b-5018-4d9c-9b0f-6844bd525f76" providerId="ADAL" clId="{5FC3A19F-2EDE-C641-92A4-11298F92DC74}" dt="2024-11-18T10:02:57.812" v="171"/>
          <ac:spMkLst>
            <pc:docMk/>
            <pc:sldMk cId="1071226641" sldId="2147378038"/>
            <ac:spMk id="15" creationId="{D5D431A3-5DFA-F382-C1B4-2ADF2CA0D4DF}"/>
          </ac:spMkLst>
        </pc:spChg>
        <pc:spChg chg="add del mod">
          <ac:chgData name="Mathilde VAILLANT" userId="65ef634b-5018-4d9c-9b0f-6844bd525f76" providerId="ADAL" clId="{5FC3A19F-2EDE-C641-92A4-11298F92DC74}" dt="2024-11-18T11:37:44.805" v="541" actId="478"/>
          <ac:spMkLst>
            <pc:docMk/>
            <pc:sldMk cId="1071226641" sldId="2147378038"/>
            <ac:spMk id="16" creationId="{58252E64-92E4-C750-F1E0-41EEABEEEC19}"/>
          </ac:spMkLst>
        </pc:spChg>
        <pc:grpChg chg="add mod">
          <ac:chgData name="Mathilde VAILLANT" userId="65ef634b-5018-4d9c-9b0f-6844bd525f76" providerId="ADAL" clId="{5FC3A19F-2EDE-C641-92A4-11298F92DC74}" dt="2024-11-18T11:37:51.275" v="543" actId="1076"/>
          <ac:grpSpMkLst>
            <pc:docMk/>
            <pc:sldMk cId="1071226641" sldId="2147378038"/>
            <ac:grpSpMk id="4" creationId="{6BFB0C6A-8889-8460-421C-ABEEB6C2132F}"/>
          </ac:grpSpMkLst>
        </pc:grpChg>
        <pc:picChg chg="del">
          <ac:chgData name="Mathilde VAILLANT" userId="65ef634b-5018-4d9c-9b0f-6844bd525f76" providerId="ADAL" clId="{5FC3A19F-2EDE-C641-92A4-11298F92DC74}" dt="2024-11-18T10:02:57.133" v="170" actId="478"/>
          <ac:picMkLst>
            <pc:docMk/>
            <pc:sldMk cId="1071226641" sldId="2147378038"/>
            <ac:picMk id="2" creationId="{464622C9-F790-808E-D351-1354323A96F3}"/>
          </ac:picMkLst>
        </pc:picChg>
        <pc:picChg chg="del">
          <ac:chgData name="Mathilde VAILLANT" userId="65ef634b-5018-4d9c-9b0f-6844bd525f76" providerId="ADAL" clId="{5FC3A19F-2EDE-C641-92A4-11298F92DC74}" dt="2024-11-18T10:02:56.840" v="169" actId="478"/>
          <ac:picMkLst>
            <pc:docMk/>
            <pc:sldMk cId="1071226641" sldId="2147378038"/>
            <ac:picMk id="3" creationId="{2AA1B149-DF45-E528-0691-C4933C0E52F8}"/>
          </ac:picMkLst>
        </pc:picChg>
        <pc:picChg chg="del">
          <ac:chgData name="Mathilde VAILLANT" userId="65ef634b-5018-4d9c-9b0f-6844bd525f76" providerId="ADAL" clId="{5FC3A19F-2EDE-C641-92A4-11298F92DC74}" dt="2024-11-18T10:02:55.994" v="166" actId="478"/>
          <ac:picMkLst>
            <pc:docMk/>
            <pc:sldMk cId="1071226641" sldId="2147378038"/>
            <ac:picMk id="6" creationId="{2C5222F0-1355-C8A1-9DA3-55151876CB1A}"/>
          </ac:picMkLst>
        </pc:picChg>
        <pc:picChg chg="del mod">
          <ac:chgData name="Mathilde VAILLANT" userId="65ef634b-5018-4d9c-9b0f-6844bd525f76" providerId="ADAL" clId="{5FC3A19F-2EDE-C641-92A4-11298F92DC74}" dt="2024-11-18T10:02:55.551" v="165" actId="478"/>
          <ac:picMkLst>
            <pc:docMk/>
            <pc:sldMk cId="1071226641" sldId="2147378038"/>
            <ac:picMk id="10" creationId="{768142ED-5226-8357-D567-097CC0D124BB}"/>
          </ac:picMkLst>
        </pc:picChg>
        <pc:picChg chg="del">
          <ac:chgData name="Mathilde VAILLANT" userId="65ef634b-5018-4d9c-9b0f-6844bd525f76" providerId="ADAL" clId="{5FC3A19F-2EDE-C641-92A4-11298F92DC74}" dt="2024-11-18T10:02:56.242" v="167" actId="478"/>
          <ac:picMkLst>
            <pc:docMk/>
            <pc:sldMk cId="1071226641" sldId="2147378038"/>
            <ac:picMk id="24" creationId="{703FBA9D-14B6-2806-6D9B-C5FAFADBC4FB}"/>
          </ac:picMkLst>
        </pc:picChg>
        <pc:picChg chg="del">
          <ac:chgData name="Mathilde VAILLANT" userId="65ef634b-5018-4d9c-9b0f-6844bd525f76" providerId="ADAL" clId="{5FC3A19F-2EDE-C641-92A4-11298F92DC74}" dt="2024-11-18T10:02:56.578" v="168" actId="478"/>
          <ac:picMkLst>
            <pc:docMk/>
            <pc:sldMk cId="1071226641" sldId="2147378038"/>
            <ac:picMk id="26" creationId="{76FEDF5D-7C1B-DF70-CB63-FC6D5E22359C}"/>
          </ac:picMkLst>
        </pc:picChg>
      </pc:sldChg>
      <pc:sldChg chg="addSp delSp modSp add mod">
        <pc:chgData name="Mathilde VAILLANT" userId="65ef634b-5018-4d9c-9b0f-6844bd525f76" providerId="ADAL" clId="{5FC3A19F-2EDE-C641-92A4-11298F92DC74}" dt="2024-11-18T13:13:36.514" v="1809" actId="20577"/>
        <pc:sldMkLst>
          <pc:docMk/>
          <pc:sldMk cId="2392532415" sldId="2147378039"/>
        </pc:sldMkLst>
        <pc:spChg chg="add mod">
          <ac:chgData name="Mathilde VAILLANT" userId="65ef634b-5018-4d9c-9b0f-6844bd525f76" providerId="ADAL" clId="{5FC3A19F-2EDE-C641-92A4-11298F92DC74}" dt="2024-11-18T13:13:36.514" v="1809" actId="20577"/>
          <ac:spMkLst>
            <pc:docMk/>
            <pc:sldMk cId="2392532415" sldId="2147378039"/>
            <ac:spMk id="2" creationId="{788D8968-E76D-CAB5-A249-EEA6F515704A}"/>
          </ac:spMkLst>
        </pc:spChg>
        <pc:spChg chg="add del mod">
          <ac:chgData name="Mathilde VAILLANT" userId="65ef634b-5018-4d9c-9b0f-6844bd525f76" providerId="ADAL" clId="{5FC3A19F-2EDE-C641-92A4-11298F92DC74}" dt="2024-11-18T10:34:35.917" v="440" actId="478"/>
          <ac:spMkLst>
            <pc:docMk/>
            <pc:sldMk cId="2392532415" sldId="2147378039"/>
            <ac:spMk id="6" creationId="{EBE0E0DF-06A0-104D-405E-7D2D2E8A5FF4}"/>
          </ac:spMkLst>
        </pc:spChg>
        <pc:spChg chg="add del mod">
          <ac:chgData name="Mathilde VAILLANT" userId="65ef634b-5018-4d9c-9b0f-6844bd525f76" providerId="ADAL" clId="{5FC3A19F-2EDE-C641-92A4-11298F92DC74}" dt="2024-11-18T10:34:34.102" v="439" actId="478"/>
          <ac:spMkLst>
            <pc:docMk/>
            <pc:sldMk cId="2392532415" sldId="2147378039"/>
            <ac:spMk id="10" creationId="{3DEE93E6-EB66-D076-0B8A-627B87C9925E}"/>
          </ac:spMkLst>
        </pc:spChg>
        <pc:spChg chg="del">
          <ac:chgData name="Mathilde VAILLANT" userId="65ef634b-5018-4d9c-9b0f-6844bd525f76" providerId="ADAL" clId="{5FC3A19F-2EDE-C641-92A4-11298F92DC74}" dt="2024-11-18T10:18:07.249" v="195" actId="478"/>
          <ac:spMkLst>
            <pc:docMk/>
            <pc:sldMk cId="2392532415" sldId="2147378039"/>
            <ac:spMk id="16" creationId="{B3128F3A-ADA0-9BC1-75C4-8408C0468FB3}"/>
          </ac:spMkLst>
        </pc:spChg>
        <pc:spChg chg="add del mod">
          <ac:chgData name="Mathilde VAILLANT" userId="65ef634b-5018-4d9c-9b0f-6844bd525f76" providerId="ADAL" clId="{5FC3A19F-2EDE-C641-92A4-11298F92DC74}" dt="2024-11-18T10:34:34.102" v="439" actId="478"/>
          <ac:spMkLst>
            <pc:docMk/>
            <pc:sldMk cId="2392532415" sldId="2147378039"/>
            <ac:spMk id="17" creationId="{26DA1DAF-C1F1-5B41-53E2-B912BF099FF1}"/>
          </ac:spMkLst>
        </pc:spChg>
        <pc:spChg chg="add del mod">
          <ac:chgData name="Mathilde VAILLANT" userId="65ef634b-5018-4d9c-9b0f-6844bd525f76" providerId="ADAL" clId="{5FC3A19F-2EDE-C641-92A4-11298F92DC74}" dt="2024-11-18T10:34:34.102" v="439" actId="478"/>
          <ac:spMkLst>
            <pc:docMk/>
            <pc:sldMk cId="2392532415" sldId="2147378039"/>
            <ac:spMk id="19" creationId="{38598302-9008-BFC8-D22F-F48F17C0DF81}"/>
          </ac:spMkLst>
        </pc:spChg>
        <pc:spChg chg="add del mod">
          <ac:chgData name="Mathilde VAILLANT" userId="65ef634b-5018-4d9c-9b0f-6844bd525f76" providerId="ADAL" clId="{5FC3A19F-2EDE-C641-92A4-11298F92DC74}" dt="2024-11-18T10:34:37.362" v="441" actId="478"/>
          <ac:spMkLst>
            <pc:docMk/>
            <pc:sldMk cId="2392532415" sldId="2147378039"/>
            <ac:spMk id="20" creationId="{2DCF6B36-35F6-43A7-1ECF-5AA7ADE24051}"/>
          </ac:spMkLst>
        </pc:spChg>
        <pc:grpChg chg="del">
          <ac:chgData name="Mathilde VAILLANT" userId="65ef634b-5018-4d9c-9b0f-6844bd525f76" providerId="ADAL" clId="{5FC3A19F-2EDE-C641-92A4-11298F92DC74}" dt="2024-11-18T10:18:07.249" v="195" actId="478"/>
          <ac:grpSpMkLst>
            <pc:docMk/>
            <pc:sldMk cId="2392532415" sldId="2147378039"/>
            <ac:grpSpMk id="4" creationId="{76EAE454-C45C-6571-E997-DA3EE8459C53}"/>
          </ac:grpSpMkLst>
        </pc:grpChg>
        <pc:picChg chg="add mod">
          <ac:chgData name="Mathilde VAILLANT" userId="65ef634b-5018-4d9c-9b0f-6844bd525f76" providerId="ADAL" clId="{5FC3A19F-2EDE-C641-92A4-11298F92DC74}" dt="2024-11-18T10:35:31.671" v="462" actId="14100"/>
          <ac:picMkLst>
            <pc:docMk/>
            <pc:sldMk cId="2392532415" sldId="2147378039"/>
            <ac:picMk id="3" creationId="{8C70B4B0-168C-EDE3-E8D7-8E65750AA798}"/>
          </ac:picMkLst>
        </pc:picChg>
        <pc:picChg chg="add mod modCrop">
          <ac:chgData name="Mathilde VAILLANT" userId="65ef634b-5018-4d9c-9b0f-6844bd525f76" providerId="ADAL" clId="{5FC3A19F-2EDE-C641-92A4-11298F92DC74}" dt="2024-11-18T10:35:10.139" v="452" actId="14100"/>
          <ac:picMkLst>
            <pc:docMk/>
            <pc:sldMk cId="2392532415" sldId="2147378039"/>
            <ac:picMk id="18" creationId="{82E67953-EE0E-F992-EB36-6ECF208A1304}"/>
          </ac:picMkLst>
        </pc:picChg>
      </pc:sldChg>
      <pc:sldChg chg="addSp delSp modSp add mod">
        <pc:chgData name="Mathilde VAILLANT" userId="65ef634b-5018-4d9c-9b0f-6844bd525f76" providerId="ADAL" clId="{5FC3A19F-2EDE-C641-92A4-11298F92DC74}" dt="2024-11-22T10:47:37.802" v="2261" actId="1076"/>
        <pc:sldMkLst>
          <pc:docMk/>
          <pc:sldMk cId="968748650" sldId="2147378040"/>
        </pc:sldMkLst>
        <pc:spChg chg="mod">
          <ac:chgData name="Mathilde VAILLANT" userId="65ef634b-5018-4d9c-9b0f-6844bd525f76" providerId="ADAL" clId="{5FC3A19F-2EDE-C641-92A4-11298F92DC74}" dt="2024-11-18T13:13:27.520" v="1799" actId="14100"/>
          <ac:spMkLst>
            <pc:docMk/>
            <pc:sldMk cId="968748650" sldId="2147378040"/>
            <ac:spMk id="2" creationId="{8ED8F0EA-23BB-2236-1B2F-F8BB45829C36}"/>
          </ac:spMkLst>
        </pc:spChg>
        <pc:spChg chg="mod">
          <ac:chgData name="Mathilde VAILLANT" userId="65ef634b-5018-4d9c-9b0f-6844bd525f76" providerId="ADAL" clId="{5FC3A19F-2EDE-C641-92A4-11298F92DC74}" dt="2024-11-18T10:36:06.465" v="472" actId="1076"/>
          <ac:spMkLst>
            <pc:docMk/>
            <pc:sldMk cId="968748650" sldId="2147378040"/>
            <ac:spMk id="6" creationId="{BABEA269-69CD-E175-1096-5EC4973E53D5}"/>
          </ac:spMkLst>
        </pc:spChg>
        <pc:spChg chg="add mod">
          <ac:chgData name="Mathilde VAILLANT" userId="65ef634b-5018-4d9c-9b0f-6844bd525f76" providerId="ADAL" clId="{5FC3A19F-2EDE-C641-92A4-11298F92DC74}" dt="2024-11-22T10:25:04.931" v="1932" actId="207"/>
          <ac:spMkLst>
            <pc:docMk/>
            <pc:sldMk cId="968748650" sldId="2147378040"/>
            <ac:spMk id="8" creationId="{6DEF2023-AF0F-3C3A-68BC-EDAE27552928}"/>
          </ac:spMkLst>
        </pc:spChg>
        <pc:spChg chg="add mod">
          <ac:chgData name="Mathilde VAILLANT" userId="65ef634b-5018-4d9c-9b0f-6844bd525f76" providerId="ADAL" clId="{5FC3A19F-2EDE-C641-92A4-11298F92DC74}" dt="2024-11-22T10:47:37.802" v="2261" actId="1076"/>
          <ac:spMkLst>
            <pc:docMk/>
            <pc:sldMk cId="968748650" sldId="2147378040"/>
            <ac:spMk id="9" creationId="{D8D09A4B-0EED-E784-9325-CEB5C728AD71}"/>
          </ac:spMkLst>
        </pc:spChg>
        <pc:spChg chg="mod">
          <ac:chgData name="Mathilde VAILLANT" userId="65ef634b-5018-4d9c-9b0f-6844bd525f76" providerId="ADAL" clId="{5FC3A19F-2EDE-C641-92A4-11298F92DC74}" dt="2024-11-18T10:36:02.254" v="471" actId="1076"/>
          <ac:spMkLst>
            <pc:docMk/>
            <pc:sldMk cId="968748650" sldId="2147378040"/>
            <ac:spMk id="10" creationId="{6EA9EEFB-5486-85BA-800D-BEABD7839A33}"/>
          </ac:spMkLst>
        </pc:spChg>
        <pc:spChg chg="add mod">
          <ac:chgData name="Mathilde VAILLANT" userId="65ef634b-5018-4d9c-9b0f-6844bd525f76" providerId="ADAL" clId="{5FC3A19F-2EDE-C641-92A4-11298F92DC74}" dt="2024-11-22T10:25:08.216" v="1934" actId="571"/>
          <ac:spMkLst>
            <pc:docMk/>
            <pc:sldMk cId="968748650" sldId="2147378040"/>
            <ac:spMk id="11" creationId="{AEBB38A8-BCD2-2188-5390-C15639251BB3}"/>
          </ac:spMkLst>
        </pc:spChg>
        <pc:spChg chg="mod">
          <ac:chgData name="Mathilde VAILLANT" userId="65ef634b-5018-4d9c-9b0f-6844bd525f76" providerId="ADAL" clId="{5FC3A19F-2EDE-C641-92A4-11298F92DC74}" dt="2024-11-18T10:36:02.254" v="471" actId="1076"/>
          <ac:spMkLst>
            <pc:docMk/>
            <pc:sldMk cId="968748650" sldId="2147378040"/>
            <ac:spMk id="17" creationId="{CFAAFCA8-3F60-8BEC-AF90-24E79D9D345A}"/>
          </ac:spMkLst>
        </pc:spChg>
        <pc:spChg chg="mod">
          <ac:chgData name="Mathilde VAILLANT" userId="65ef634b-5018-4d9c-9b0f-6844bd525f76" providerId="ADAL" clId="{5FC3A19F-2EDE-C641-92A4-11298F92DC74}" dt="2024-11-18T10:36:02.254" v="471" actId="1076"/>
          <ac:spMkLst>
            <pc:docMk/>
            <pc:sldMk cId="968748650" sldId="2147378040"/>
            <ac:spMk id="19" creationId="{7760C4AA-565C-5CA9-00FF-4A250E73B6F0}"/>
          </ac:spMkLst>
        </pc:spChg>
        <pc:spChg chg="mod">
          <ac:chgData name="Mathilde VAILLANT" userId="65ef634b-5018-4d9c-9b0f-6844bd525f76" providerId="ADAL" clId="{5FC3A19F-2EDE-C641-92A4-11298F92DC74}" dt="2024-11-18T10:36:02.254" v="471" actId="1076"/>
          <ac:spMkLst>
            <pc:docMk/>
            <pc:sldMk cId="968748650" sldId="2147378040"/>
            <ac:spMk id="20" creationId="{133CBE59-8E0B-C6C2-E376-E3F3FF1BD2FE}"/>
          </ac:spMkLst>
        </pc:spChg>
        <pc:grpChg chg="add mod">
          <ac:chgData name="Mathilde VAILLANT" userId="65ef634b-5018-4d9c-9b0f-6844bd525f76" providerId="ADAL" clId="{5FC3A19F-2EDE-C641-92A4-11298F92DC74}" dt="2024-11-18T12:40:05.797" v="1409"/>
          <ac:grpSpMkLst>
            <pc:docMk/>
            <pc:sldMk cId="968748650" sldId="2147378040"/>
            <ac:grpSpMk id="4" creationId="{3A093E48-4251-33BE-3B0D-355C406EB505}"/>
          </ac:grpSpMkLst>
        </pc:grpChg>
        <pc:picChg chg="add mod">
          <ac:chgData name="Mathilde VAILLANT" userId="65ef634b-5018-4d9c-9b0f-6844bd525f76" providerId="ADAL" clId="{5FC3A19F-2EDE-C641-92A4-11298F92DC74}" dt="2024-11-22T10:24:38.550" v="1922"/>
          <ac:picMkLst>
            <pc:docMk/>
            <pc:sldMk cId="968748650" sldId="2147378040"/>
            <ac:picMk id="3" creationId="{246193D5-899F-1C47-5046-77D72A791808}"/>
          </ac:picMkLst>
        </pc:picChg>
        <pc:picChg chg="del">
          <ac:chgData name="Mathilde VAILLANT" userId="65ef634b-5018-4d9c-9b0f-6844bd525f76" providerId="ADAL" clId="{5FC3A19F-2EDE-C641-92A4-11298F92DC74}" dt="2024-11-18T10:34:12.065" v="434" actId="478"/>
          <ac:picMkLst>
            <pc:docMk/>
            <pc:sldMk cId="968748650" sldId="2147378040"/>
            <ac:picMk id="3" creationId="{81AFC74D-2378-0BA0-BCE0-C74637801E03}"/>
          </ac:picMkLst>
        </pc:picChg>
        <pc:picChg chg="add mod">
          <ac:chgData name="Mathilde VAILLANT" userId="65ef634b-5018-4d9c-9b0f-6844bd525f76" providerId="ADAL" clId="{5FC3A19F-2EDE-C641-92A4-11298F92DC74}" dt="2024-11-22T10:24:38.550" v="1922"/>
          <ac:picMkLst>
            <pc:docMk/>
            <pc:sldMk cId="968748650" sldId="2147378040"/>
            <ac:picMk id="4" creationId="{040DAD25-D39A-CA2D-38B1-21D7AE7B7AE7}"/>
          </ac:picMkLst>
        </pc:picChg>
        <pc:picChg chg="mod">
          <ac:chgData name="Mathilde VAILLANT" userId="65ef634b-5018-4d9c-9b0f-6844bd525f76" providerId="ADAL" clId="{5FC3A19F-2EDE-C641-92A4-11298F92DC74}" dt="2024-11-18T12:40:05.797" v="1409"/>
          <ac:picMkLst>
            <pc:docMk/>
            <pc:sldMk cId="968748650" sldId="2147378040"/>
            <ac:picMk id="5" creationId="{76BA289C-9859-A5CC-0BC2-572A96217389}"/>
          </ac:picMkLst>
        </pc:picChg>
        <pc:picChg chg="add del mod">
          <ac:chgData name="Mathilde VAILLANT" userId="65ef634b-5018-4d9c-9b0f-6844bd525f76" providerId="ADAL" clId="{5FC3A19F-2EDE-C641-92A4-11298F92DC74}" dt="2024-11-22T10:47:34.174" v="2260" actId="478"/>
          <ac:picMkLst>
            <pc:docMk/>
            <pc:sldMk cId="968748650" sldId="2147378040"/>
            <ac:picMk id="5" creationId="{DBA6918B-22B0-9938-B975-1C45343DC48A}"/>
          </ac:picMkLst>
        </pc:picChg>
        <pc:picChg chg="mod">
          <ac:chgData name="Mathilde VAILLANT" userId="65ef634b-5018-4d9c-9b0f-6844bd525f76" providerId="ADAL" clId="{5FC3A19F-2EDE-C641-92A4-11298F92DC74}" dt="2024-11-18T12:40:05.797" v="1409"/>
          <ac:picMkLst>
            <pc:docMk/>
            <pc:sldMk cId="968748650" sldId="2147378040"/>
            <ac:picMk id="7" creationId="{DE08FBD7-4A9C-9CE3-29DF-0120F8424E3B}"/>
          </ac:picMkLst>
        </pc:picChg>
        <pc:picChg chg="add del mod">
          <ac:chgData name="Mathilde VAILLANT" userId="65ef634b-5018-4d9c-9b0f-6844bd525f76" providerId="ADAL" clId="{5FC3A19F-2EDE-C641-92A4-11298F92DC74}" dt="2024-11-22T10:47:34.174" v="2260" actId="478"/>
          <ac:picMkLst>
            <pc:docMk/>
            <pc:sldMk cId="968748650" sldId="2147378040"/>
            <ac:picMk id="7" creationId="{F159C6C6-58B4-C5A6-2D44-8A8111A0182A}"/>
          </ac:picMkLst>
        </pc:picChg>
        <pc:picChg chg="del">
          <ac:chgData name="Mathilde VAILLANT" userId="65ef634b-5018-4d9c-9b0f-6844bd525f76" providerId="ADAL" clId="{5FC3A19F-2EDE-C641-92A4-11298F92DC74}" dt="2024-11-18T10:34:12.723" v="435" actId="478"/>
          <ac:picMkLst>
            <pc:docMk/>
            <pc:sldMk cId="968748650" sldId="2147378040"/>
            <ac:picMk id="18" creationId="{87732B9C-FF66-8661-67F9-B28DF2BCF8D9}"/>
          </ac:picMkLst>
        </pc:picChg>
      </pc:sldChg>
      <pc:sldChg chg="addSp delSp modSp add del mod">
        <pc:chgData name="Mathilde VAILLANT" userId="65ef634b-5018-4d9c-9b0f-6844bd525f76" providerId="ADAL" clId="{5FC3A19F-2EDE-C641-92A4-11298F92DC74}" dt="2024-11-18T12:45:40.302" v="1462" actId="2696"/>
        <pc:sldMkLst>
          <pc:docMk/>
          <pc:sldMk cId="700090040" sldId="2147378041"/>
        </pc:sldMkLst>
        <pc:spChg chg="del">
          <ac:chgData name="Mathilde VAILLANT" userId="65ef634b-5018-4d9c-9b0f-6844bd525f76" providerId="ADAL" clId="{5FC3A19F-2EDE-C641-92A4-11298F92DC74}" dt="2024-11-18T11:35:04.349" v="474" actId="478"/>
          <ac:spMkLst>
            <pc:docMk/>
            <pc:sldMk cId="700090040" sldId="2147378041"/>
            <ac:spMk id="2" creationId="{48BD3973-C9EB-0CA8-F6CD-348BB0696483}"/>
          </ac:spMkLst>
        </pc:spChg>
        <pc:spChg chg="del">
          <ac:chgData name="Mathilde VAILLANT" userId="65ef634b-5018-4d9c-9b0f-6844bd525f76" providerId="ADAL" clId="{5FC3A19F-2EDE-C641-92A4-11298F92DC74}" dt="2024-11-18T11:35:04.349" v="474" actId="478"/>
          <ac:spMkLst>
            <pc:docMk/>
            <pc:sldMk cId="700090040" sldId="2147378041"/>
            <ac:spMk id="6" creationId="{0C33FD80-B12D-4BD7-214F-257CDCABF3BC}"/>
          </ac:spMkLst>
        </pc:spChg>
        <pc:spChg chg="del">
          <ac:chgData name="Mathilde VAILLANT" userId="65ef634b-5018-4d9c-9b0f-6844bd525f76" providerId="ADAL" clId="{5FC3A19F-2EDE-C641-92A4-11298F92DC74}" dt="2024-11-18T11:35:04.349" v="474" actId="478"/>
          <ac:spMkLst>
            <pc:docMk/>
            <pc:sldMk cId="700090040" sldId="2147378041"/>
            <ac:spMk id="10" creationId="{952CF9A4-08DE-D06B-C914-4DA3ED99F7A2}"/>
          </ac:spMkLst>
        </pc:spChg>
        <pc:spChg chg="del">
          <ac:chgData name="Mathilde VAILLANT" userId="65ef634b-5018-4d9c-9b0f-6844bd525f76" providerId="ADAL" clId="{5FC3A19F-2EDE-C641-92A4-11298F92DC74}" dt="2024-11-18T11:35:04.349" v="474" actId="478"/>
          <ac:spMkLst>
            <pc:docMk/>
            <pc:sldMk cId="700090040" sldId="2147378041"/>
            <ac:spMk id="17" creationId="{C9FDA892-8798-76F4-2FB8-2A54752F6816}"/>
          </ac:spMkLst>
        </pc:spChg>
        <pc:spChg chg="del">
          <ac:chgData name="Mathilde VAILLANT" userId="65ef634b-5018-4d9c-9b0f-6844bd525f76" providerId="ADAL" clId="{5FC3A19F-2EDE-C641-92A4-11298F92DC74}" dt="2024-11-18T11:35:04.349" v="474" actId="478"/>
          <ac:spMkLst>
            <pc:docMk/>
            <pc:sldMk cId="700090040" sldId="2147378041"/>
            <ac:spMk id="19" creationId="{4C3187B3-4A4B-47FB-8EA9-5E3BD3BDFC64}"/>
          </ac:spMkLst>
        </pc:spChg>
        <pc:spChg chg="del">
          <ac:chgData name="Mathilde VAILLANT" userId="65ef634b-5018-4d9c-9b0f-6844bd525f76" providerId="ADAL" clId="{5FC3A19F-2EDE-C641-92A4-11298F92DC74}" dt="2024-11-18T11:35:05.390" v="475" actId="478"/>
          <ac:spMkLst>
            <pc:docMk/>
            <pc:sldMk cId="700090040" sldId="2147378041"/>
            <ac:spMk id="20" creationId="{850B3905-540C-868D-3C5D-944DAD1464DB}"/>
          </ac:spMkLst>
        </pc:spChg>
        <pc:grpChg chg="add del mod">
          <ac:chgData name="Mathilde VAILLANT" userId="65ef634b-5018-4d9c-9b0f-6844bd525f76" providerId="ADAL" clId="{5FC3A19F-2EDE-C641-92A4-11298F92DC74}" dt="2024-11-18T11:45:48.638" v="667" actId="165"/>
          <ac:grpSpMkLst>
            <pc:docMk/>
            <pc:sldMk cId="700090040" sldId="2147378041"/>
            <ac:grpSpMk id="33" creationId="{BAE903FD-F10A-3630-FA88-8E2FBDE1F68D}"/>
          </ac:grpSpMkLst>
        </pc:grpChg>
        <pc:picChg chg="add del mod modCrop">
          <ac:chgData name="Mathilde VAILLANT" userId="65ef634b-5018-4d9c-9b0f-6844bd525f76" providerId="ADAL" clId="{5FC3A19F-2EDE-C641-92A4-11298F92DC74}" dt="2024-11-18T11:35:20.601" v="482" actId="478"/>
          <ac:picMkLst>
            <pc:docMk/>
            <pc:sldMk cId="700090040" sldId="2147378041"/>
            <ac:picMk id="4" creationId="{2A190B38-31A5-7C10-72B0-0DDA6180C745}"/>
          </ac:picMkLst>
        </pc:picChg>
        <pc:picChg chg="add mod topLvl modCrop">
          <ac:chgData name="Mathilde VAILLANT" userId="65ef634b-5018-4d9c-9b0f-6844bd525f76" providerId="ADAL" clId="{5FC3A19F-2EDE-C641-92A4-11298F92DC74}" dt="2024-11-18T11:45:48.638" v="667" actId="165"/>
          <ac:picMkLst>
            <pc:docMk/>
            <pc:sldMk cId="700090040" sldId="2147378041"/>
            <ac:picMk id="7" creationId="{80D115B7-3038-8A5A-032C-4DBBDCDB3111}"/>
          </ac:picMkLst>
        </pc:picChg>
        <pc:picChg chg="add del mod">
          <ac:chgData name="Mathilde VAILLANT" userId="65ef634b-5018-4d9c-9b0f-6844bd525f76" providerId="ADAL" clId="{5FC3A19F-2EDE-C641-92A4-11298F92DC74}" dt="2024-11-18T11:35:53.851" v="503" actId="478"/>
          <ac:picMkLst>
            <pc:docMk/>
            <pc:sldMk cId="700090040" sldId="2147378041"/>
            <ac:picMk id="9" creationId="{E730C315-9E10-A98E-7C97-1F69532B6780}"/>
          </ac:picMkLst>
        </pc:picChg>
        <pc:picChg chg="add del mod modCrop">
          <ac:chgData name="Mathilde VAILLANT" userId="65ef634b-5018-4d9c-9b0f-6844bd525f76" providerId="ADAL" clId="{5FC3A19F-2EDE-C641-92A4-11298F92DC74}" dt="2024-11-18T11:37:10.951" v="532" actId="478"/>
          <ac:picMkLst>
            <pc:docMk/>
            <pc:sldMk cId="700090040" sldId="2147378041"/>
            <ac:picMk id="15" creationId="{6EA910B8-496D-7B59-D7DB-1BB8B4CAD8F1}"/>
          </ac:picMkLst>
        </pc:picChg>
        <pc:picChg chg="add del mod modCrop">
          <ac:chgData name="Mathilde VAILLANT" userId="65ef634b-5018-4d9c-9b0f-6844bd525f76" providerId="ADAL" clId="{5FC3A19F-2EDE-C641-92A4-11298F92DC74}" dt="2024-11-18T11:39:23.739" v="563" actId="478"/>
          <ac:picMkLst>
            <pc:docMk/>
            <pc:sldMk cId="700090040" sldId="2147378041"/>
            <ac:picMk id="22" creationId="{40F2D34E-A391-1A99-037A-0252B43A5D02}"/>
          </ac:picMkLst>
        </pc:picChg>
        <pc:picChg chg="add del mod modCrop">
          <ac:chgData name="Mathilde VAILLANT" userId="65ef634b-5018-4d9c-9b0f-6844bd525f76" providerId="ADAL" clId="{5FC3A19F-2EDE-C641-92A4-11298F92DC74}" dt="2024-11-18T11:39:59.908" v="578" actId="478"/>
          <ac:picMkLst>
            <pc:docMk/>
            <pc:sldMk cId="700090040" sldId="2147378041"/>
            <ac:picMk id="24" creationId="{0A0E2D25-6C19-5B3C-BC38-E10D2EDB0638}"/>
          </ac:picMkLst>
        </pc:picChg>
        <pc:picChg chg="add del mod modCrop">
          <ac:chgData name="Mathilde VAILLANT" userId="65ef634b-5018-4d9c-9b0f-6844bd525f76" providerId="ADAL" clId="{5FC3A19F-2EDE-C641-92A4-11298F92DC74}" dt="2024-11-18T11:41:34.892" v="590" actId="478"/>
          <ac:picMkLst>
            <pc:docMk/>
            <pc:sldMk cId="700090040" sldId="2147378041"/>
            <ac:picMk id="26" creationId="{E30A39D4-9D9E-5D44-5A2E-7ADDEDB4BC3B}"/>
          </ac:picMkLst>
        </pc:picChg>
        <pc:picChg chg="add del mod topLvl modCrop">
          <ac:chgData name="Mathilde VAILLANT" userId="65ef634b-5018-4d9c-9b0f-6844bd525f76" providerId="ADAL" clId="{5FC3A19F-2EDE-C641-92A4-11298F92DC74}" dt="2024-11-18T11:55:19.699" v="674" actId="478"/>
          <ac:picMkLst>
            <pc:docMk/>
            <pc:sldMk cId="700090040" sldId="2147378041"/>
            <ac:picMk id="28" creationId="{92EE18BF-4436-7331-F9D7-F8DA79112003}"/>
          </ac:picMkLst>
        </pc:picChg>
        <pc:picChg chg="add del mod topLvl">
          <ac:chgData name="Mathilde VAILLANT" userId="65ef634b-5018-4d9c-9b0f-6844bd525f76" providerId="ADAL" clId="{5FC3A19F-2EDE-C641-92A4-11298F92DC74}" dt="2024-11-18T11:55:19.435" v="673" actId="478"/>
          <ac:picMkLst>
            <pc:docMk/>
            <pc:sldMk cId="700090040" sldId="2147378041"/>
            <ac:picMk id="29" creationId="{5DC452DF-B2A6-330B-FB44-A81805163CED}"/>
          </ac:picMkLst>
        </pc:picChg>
        <pc:picChg chg="add del mod topLvl">
          <ac:chgData name="Mathilde VAILLANT" userId="65ef634b-5018-4d9c-9b0f-6844bd525f76" providerId="ADAL" clId="{5FC3A19F-2EDE-C641-92A4-11298F92DC74}" dt="2024-11-18T11:55:19.142" v="672" actId="478"/>
          <ac:picMkLst>
            <pc:docMk/>
            <pc:sldMk cId="700090040" sldId="2147378041"/>
            <ac:picMk id="30" creationId="{2E755241-63A6-0E21-1CE3-AB2238100AB0}"/>
          </ac:picMkLst>
        </pc:picChg>
        <pc:picChg chg="add mod topLvl">
          <ac:chgData name="Mathilde VAILLANT" userId="65ef634b-5018-4d9c-9b0f-6844bd525f76" providerId="ADAL" clId="{5FC3A19F-2EDE-C641-92A4-11298F92DC74}" dt="2024-11-18T11:45:48.638" v="667" actId="165"/>
          <ac:picMkLst>
            <pc:docMk/>
            <pc:sldMk cId="700090040" sldId="2147378041"/>
            <ac:picMk id="31" creationId="{2BE764D9-6BE6-7EDE-5787-115007D710BA}"/>
          </ac:picMkLst>
        </pc:picChg>
        <pc:picChg chg="add del mod topLvl modCrop">
          <ac:chgData name="Mathilde VAILLANT" userId="65ef634b-5018-4d9c-9b0f-6844bd525f76" providerId="ADAL" clId="{5FC3A19F-2EDE-C641-92A4-11298F92DC74}" dt="2024-11-18T11:45:53.316" v="668" actId="478"/>
          <ac:picMkLst>
            <pc:docMk/>
            <pc:sldMk cId="700090040" sldId="2147378041"/>
            <ac:picMk id="32" creationId="{5BB49E20-220B-3C59-C684-818412AD2FFF}"/>
          </ac:picMkLst>
        </pc:picChg>
        <pc:cxnChg chg="add del mod">
          <ac:chgData name="Mathilde VAILLANT" userId="65ef634b-5018-4d9c-9b0f-6844bd525f76" providerId="ADAL" clId="{5FC3A19F-2EDE-C641-92A4-11298F92DC74}" dt="2024-11-18T11:36:09.974" v="508" actId="478"/>
          <ac:cxnSpMkLst>
            <pc:docMk/>
            <pc:sldMk cId="700090040" sldId="2147378041"/>
            <ac:cxnSpMk id="12" creationId="{1596275E-0D08-D807-A589-21BC8977EA2A}"/>
          </ac:cxnSpMkLst>
        </pc:cxnChg>
        <pc:cxnChg chg="add del mod">
          <ac:chgData name="Mathilde VAILLANT" userId="65ef634b-5018-4d9c-9b0f-6844bd525f76" providerId="ADAL" clId="{5FC3A19F-2EDE-C641-92A4-11298F92DC74}" dt="2024-11-18T11:37:37.087" v="538" actId="478"/>
          <ac:cxnSpMkLst>
            <pc:docMk/>
            <pc:sldMk cId="700090040" sldId="2147378041"/>
            <ac:cxnSpMk id="18" creationId="{D6B83AF3-56B8-93BD-7957-085E13A7F5B8}"/>
          </ac:cxnSpMkLst>
        </pc:cxnChg>
      </pc:sldChg>
      <pc:sldChg chg="addSp delSp modSp add mod ord setBg">
        <pc:chgData name="Mathilde VAILLANT" userId="65ef634b-5018-4d9c-9b0f-6844bd525f76" providerId="ADAL" clId="{5FC3A19F-2EDE-C641-92A4-11298F92DC74}" dt="2024-11-25T00:44:01.640" v="5114" actId="478"/>
        <pc:sldMkLst>
          <pc:docMk/>
          <pc:sldMk cId="649489189" sldId="2147378042"/>
        </pc:sldMkLst>
        <pc:spChg chg="del mod ord">
          <ac:chgData name="Mathilde VAILLANT" userId="65ef634b-5018-4d9c-9b0f-6844bd525f76" providerId="ADAL" clId="{5FC3A19F-2EDE-C641-92A4-11298F92DC74}" dt="2024-11-25T00:44:01.640" v="5114" actId="478"/>
          <ac:spMkLst>
            <pc:docMk/>
            <pc:sldMk cId="649489189" sldId="2147378042"/>
            <ac:spMk id="5" creationId="{AEB19984-589D-C7A4-35AB-3D0E3F38E938}"/>
          </ac:spMkLst>
        </pc:spChg>
        <pc:spChg chg="add del mod">
          <ac:chgData name="Mathilde VAILLANT" userId="65ef634b-5018-4d9c-9b0f-6844bd525f76" providerId="ADAL" clId="{5FC3A19F-2EDE-C641-92A4-11298F92DC74}" dt="2024-11-22T10:50:10.204" v="2401" actId="478"/>
          <ac:spMkLst>
            <pc:docMk/>
            <pc:sldMk cId="649489189" sldId="2147378042"/>
            <ac:spMk id="7" creationId="{23639438-50A2-773C-4864-42217951DF73}"/>
          </ac:spMkLst>
        </pc:spChg>
        <pc:spChg chg="add del mod">
          <ac:chgData name="Mathilde VAILLANT" userId="65ef634b-5018-4d9c-9b0f-6844bd525f76" providerId="ADAL" clId="{5FC3A19F-2EDE-C641-92A4-11298F92DC74}" dt="2024-11-22T10:51:22.962" v="2412" actId="478"/>
          <ac:spMkLst>
            <pc:docMk/>
            <pc:sldMk cId="649489189" sldId="2147378042"/>
            <ac:spMk id="8" creationId="{B45DE328-3F68-CCC1-2D10-7A5AE86E6991}"/>
          </ac:spMkLst>
        </pc:spChg>
        <pc:spChg chg="add del">
          <ac:chgData name="Mathilde VAILLANT" userId="65ef634b-5018-4d9c-9b0f-6844bd525f76" providerId="ADAL" clId="{5FC3A19F-2EDE-C641-92A4-11298F92DC74}" dt="2024-11-25T00:42:06.901" v="5087" actId="26606"/>
          <ac:spMkLst>
            <pc:docMk/>
            <pc:sldMk cId="649489189" sldId="2147378042"/>
            <ac:spMk id="17" creationId="{7BDAC5B6-20CE-447F-8BA1-F2274AC7AE5B}"/>
          </ac:spMkLst>
        </pc:spChg>
        <pc:spChg chg="add del mod">
          <ac:chgData name="Mathilde VAILLANT" userId="65ef634b-5018-4d9c-9b0f-6844bd525f76" providerId="ADAL" clId="{5FC3A19F-2EDE-C641-92A4-11298F92DC74}" dt="2024-11-18T12:03:53.405" v="877" actId="478"/>
          <ac:spMkLst>
            <pc:docMk/>
            <pc:sldMk cId="649489189" sldId="2147378042"/>
            <ac:spMk id="19" creationId="{B5ABFF04-9F96-49DA-0A4F-750D049C93BF}"/>
          </ac:spMkLst>
        </pc:spChg>
        <pc:spChg chg="add mod">
          <ac:chgData name="Mathilde VAILLANT" userId="65ef634b-5018-4d9c-9b0f-6844bd525f76" providerId="ADAL" clId="{5FC3A19F-2EDE-C641-92A4-11298F92DC74}" dt="2024-11-18T12:42:56.999" v="1452" actId="34136"/>
          <ac:spMkLst>
            <pc:docMk/>
            <pc:sldMk cId="649489189" sldId="2147378042"/>
            <ac:spMk id="21" creationId="{218B0F52-529C-CE1D-6B7D-76C280125D60}"/>
          </ac:spMkLst>
        </pc:spChg>
        <pc:spChg chg="add del">
          <ac:chgData name="Mathilde VAILLANT" userId="65ef634b-5018-4d9c-9b0f-6844bd525f76" providerId="ADAL" clId="{5FC3A19F-2EDE-C641-92A4-11298F92DC74}" dt="2024-11-25T00:42:06.901" v="5087" actId="26606"/>
          <ac:spMkLst>
            <pc:docMk/>
            <pc:sldMk cId="649489189" sldId="2147378042"/>
            <ac:spMk id="23" creationId="{D1D22B31-BF8F-446B-9009-8A251FB177CB}"/>
          </ac:spMkLst>
        </pc:spChg>
        <pc:spChg chg="add del">
          <ac:chgData name="Mathilde VAILLANT" userId="65ef634b-5018-4d9c-9b0f-6844bd525f76" providerId="ADAL" clId="{5FC3A19F-2EDE-C641-92A4-11298F92DC74}" dt="2024-11-25T00:43:00.773" v="5089" actId="26606"/>
          <ac:spMkLst>
            <pc:docMk/>
            <pc:sldMk cId="649489189" sldId="2147378042"/>
            <ac:spMk id="25" creationId="{7BDAC5B6-20CE-447F-8BA1-F2274AC7AE5B}"/>
          </ac:spMkLst>
        </pc:spChg>
        <pc:spChg chg="add del">
          <ac:chgData name="Mathilde VAILLANT" userId="65ef634b-5018-4d9c-9b0f-6844bd525f76" providerId="ADAL" clId="{5FC3A19F-2EDE-C641-92A4-11298F92DC74}" dt="2024-11-25T00:43:00.773" v="5089" actId="26606"/>
          <ac:spMkLst>
            <pc:docMk/>
            <pc:sldMk cId="649489189" sldId="2147378042"/>
            <ac:spMk id="27" creationId="{D1D22B31-BF8F-446B-9009-8A251FB177CB}"/>
          </ac:spMkLst>
        </pc:spChg>
        <pc:spChg chg="add del">
          <ac:chgData name="Mathilde VAILLANT" userId="65ef634b-5018-4d9c-9b0f-6844bd525f76" providerId="ADAL" clId="{5FC3A19F-2EDE-C641-92A4-11298F92DC74}" dt="2024-11-18T12:28:17.370" v="1258" actId="11529"/>
          <ac:spMkLst>
            <pc:docMk/>
            <pc:sldMk cId="649489189" sldId="2147378042"/>
            <ac:spMk id="57" creationId="{64A77AE0-46F0-FA12-A9A5-522BD97E799A}"/>
          </ac:spMkLst>
        </pc:spChg>
        <pc:spChg chg="add del">
          <ac:chgData name="Mathilde VAILLANT" userId="65ef634b-5018-4d9c-9b0f-6844bd525f76" providerId="ADAL" clId="{5FC3A19F-2EDE-C641-92A4-11298F92DC74}" dt="2024-11-18T12:28:24.246" v="1260" actId="11529"/>
          <ac:spMkLst>
            <pc:docMk/>
            <pc:sldMk cId="649489189" sldId="2147378042"/>
            <ac:spMk id="58" creationId="{BF726855-97D0-E249-A2F8-71A9007C8CB0}"/>
          </ac:spMkLst>
        </pc:spChg>
        <pc:spChg chg="add del mod">
          <ac:chgData name="Mathilde VAILLANT" userId="65ef634b-5018-4d9c-9b0f-6844bd525f76" providerId="ADAL" clId="{5FC3A19F-2EDE-C641-92A4-11298F92DC74}" dt="2024-11-18T12:44:38.047" v="1457" actId="478"/>
          <ac:spMkLst>
            <pc:docMk/>
            <pc:sldMk cId="649489189" sldId="2147378042"/>
            <ac:spMk id="59" creationId="{8E2986DD-BD7F-40B1-E8D3-5EE033ACE413}"/>
          </ac:spMkLst>
        </pc:spChg>
        <pc:grpChg chg="add del mod">
          <ac:chgData name="Mathilde VAILLANT" userId="65ef634b-5018-4d9c-9b0f-6844bd525f76" providerId="ADAL" clId="{5FC3A19F-2EDE-C641-92A4-11298F92DC74}" dt="2024-11-25T00:40:34.549" v="5067" actId="478"/>
          <ac:grpSpMkLst>
            <pc:docMk/>
            <pc:sldMk cId="649489189" sldId="2147378042"/>
            <ac:grpSpMk id="12" creationId="{E9E36C8A-9802-6650-9ECA-214339AF5060}"/>
          </ac:grpSpMkLst>
        </pc:grpChg>
        <pc:grpChg chg="add del mod">
          <ac:chgData name="Mathilde VAILLANT" userId="65ef634b-5018-4d9c-9b0f-6844bd525f76" providerId="ADAL" clId="{5FC3A19F-2EDE-C641-92A4-11298F92DC74}" dt="2024-11-25T00:40:32.075" v="5064" actId="478"/>
          <ac:grpSpMkLst>
            <pc:docMk/>
            <pc:sldMk cId="649489189" sldId="2147378042"/>
            <ac:grpSpMk id="33" creationId="{AC4806EF-E9C2-0822-EAE7-B930E3A57F4F}"/>
          </ac:grpSpMkLst>
        </pc:grpChg>
        <pc:grpChg chg="add mod">
          <ac:chgData name="Mathilde VAILLANT" userId="65ef634b-5018-4d9c-9b0f-6844bd525f76" providerId="ADAL" clId="{5FC3A19F-2EDE-C641-92A4-11298F92DC74}" dt="2024-11-18T12:42:56.999" v="1452" actId="34136"/>
          <ac:grpSpMkLst>
            <pc:docMk/>
            <pc:sldMk cId="649489189" sldId="2147378042"/>
            <ac:grpSpMk id="46" creationId="{C407F797-EC3D-F907-82F5-258D94B0CCF3}"/>
          </ac:grpSpMkLst>
        </pc:grpChg>
        <pc:grpChg chg="add del mod">
          <ac:chgData name="Mathilde VAILLANT" userId="65ef634b-5018-4d9c-9b0f-6844bd525f76" providerId="ADAL" clId="{5FC3A19F-2EDE-C641-92A4-11298F92DC74}" dt="2024-11-25T00:40:46.117" v="5074" actId="478"/>
          <ac:grpSpMkLst>
            <pc:docMk/>
            <pc:sldMk cId="649489189" sldId="2147378042"/>
            <ac:grpSpMk id="47" creationId="{B93D6564-8836-221B-AC22-2DB031931CDF}"/>
          </ac:grpSpMkLst>
        </pc:grpChg>
        <pc:grpChg chg="add del mod">
          <ac:chgData name="Mathilde VAILLANT" userId="65ef634b-5018-4d9c-9b0f-6844bd525f76" providerId="ADAL" clId="{5FC3A19F-2EDE-C641-92A4-11298F92DC74}" dt="2024-11-18T12:44:38.047" v="1457" actId="478"/>
          <ac:grpSpMkLst>
            <pc:docMk/>
            <pc:sldMk cId="649489189" sldId="2147378042"/>
            <ac:grpSpMk id="48" creationId="{2A5C58E0-63EA-3C34-4BC6-30B882A3D2DD}"/>
          </ac:grpSpMkLst>
        </pc:grpChg>
        <pc:grpChg chg="add mod">
          <ac:chgData name="Mathilde VAILLANT" userId="65ef634b-5018-4d9c-9b0f-6844bd525f76" providerId="ADAL" clId="{5FC3A19F-2EDE-C641-92A4-11298F92DC74}" dt="2024-11-18T12:31:44.947" v="1321" actId="1076"/>
          <ac:grpSpMkLst>
            <pc:docMk/>
            <pc:sldMk cId="649489189" sldId="2147378042"/>
            <ac:grpSpMk id="60" creationId="{EE0D6BFF-FEE6-A108-F317-6E1FE4EF0F57}"/>
          </ac:grpSpMkLst>
        </pc:grpChg>
        <pc:grpChg chg="add mod">
          <ac:chgData name="Mathilde VAILLANT" userId="65ef634b-5018-4d9c-9b0f-6844bd525f76" providerId="ADAL" clId="{5FC3A19F-2EDE-C641-92A4-11298F92DC74}" dt="2024-11-18T12:31:44.342" v="1320" actId="1076"/>
          <ac:grpSpMkLst>
            <pc:docMk/>
            <pc:sldMk cId="649489189" sldId="2147378042"/>
            <ac:grpSpMk id="63" creationId="{7313421D-54DD-2266-3370-15E04270E452}"/>
          </ac:grpSpMkLst>
        </pc:grpChg>
        <pc:grpChg chg="add del mod">
          <ac:chgData name="Mathilde VAILLANT" userId="65ef634b-5018-4d9c-9b0f-6844bd525f76" providerId="ADAL" clId="{5FC3A19F-2EDE-C641-92A4-11298F92DC74}" dt="2024-11-18T12:32:06.945" v="1339" actId="478"/>
          <ac:grpSpMkLst>
            <pc:docMk/>
            <pc:sldMk cId="649489189" sldId="2147378042"/>
            <ac:grpSpMk id="66" creationId="{56D4B8EA-EA0D-EA2E-28E6-3B328966337F}"/>
          </ac:grpSpMkLst>
        </pc:grpChg>
        <pc:grpChg chg="add del mod">
          <ac:chgData name="Mathilde VAILLANT" userId="65ef634b-5018-4d9c-9b0f-6844bd525f76" providerId="ADAL" clId="{5FC3A19F-2EDE-C641-92A4-11298F92DC74}" dt="2024-11-25T00:40:31.177" v="5063" actId="478"/>
          <ac:grpSpMkLst>
            <pc:docMk/>
            <pc:sldMk cId="649489189" sldId="2147378042"/>
            <ac:grpSpMk id="69" creationId="{BC365D9D-D084-54A0-3E7D-F042D2FC2C64}"/>
          </ac:grpSpMkLst>
        </pc:grpChg>
        <pc:grpChg chg="add del mod">
          <ac:chgData name="Mathilde VAILLANT" userId="65ef634b-5018-4d9c-9b0f-6844bd525f76" providerId="ADAL" clId="{5FC3A19F-2EDE-C641-92A4-11298F92DC74}" dt="2024-11-25T00:40:35.691" v="5068" actId="478"/>
          <ac:grpSpMkLst>
            <pc:docMk/>
            <pc:sldMk cId="649489189" sldId="2147378042"/>
            <ac:grpSpMk id="72" creationId="{FB8ED776-A05B-4BA8-FD22-1B083570AE58}"/>
          </ac:grpSpMkLst>
        </pc:grpChg>
        <pc:picChg chg="add del mod">
          <ac:chgData name="Mathilde VAILLANT" userId="65ef634b-5018-4d9c-9b0f-6844bd525f76" providerId="ADAL" clId="{5FC3A19F-2EDE-C641-92A4-11298F92DC74}" dt="2024-11-22T10:50:10.204" v="2401" actId="478"/>
          <ac:picMkLst>
            <pc:docMk/>
            <pc:sldMk cId="649489189" sldId="2147378042"/>
            <ac:picMk id="2" creationId="{35BC16EA-8766-3E8E-A5A5-D413C9366384}"/>
          </ac:picMkLst>
        </pc:picChg>
        <pc:picChg chg="add del mod">
          <ac:chgData name="Mathilde VAILLANT" userId="65ef634b-5018-4d9c-9b0f-6844bd525f76" providerId="ADAL" clId="{5FC3A19F-2EDE-C641-92A4-11298F92DC74}" dt="2024-11-18T12:46:19.837" v="1475" actId="478"/>
          <ac:picMkLst>
            <pc:docMk/>
            <pc:sldMk cId="649489189" sldId="2147378042"/>
            <ac:picMk id="2" creationId="{46A3B5DC-47BF-341E-EE49-AC2BCB0FFB4D}"/>
          </ac:picMkLst>
        </pc:picChg>
        <pc:picChg chg="add mod">
          <ac:chgData name="Mathilde VAILLANT" userId="65ef634b-5018-4d9c-9b0f-6844bd525f76" providerId="ADAL" clId="{5FC3A19F-2EDE-C641-92A4-11298F92DC74}" dt="2024-11-25T00:43:49.344" v="5111" actId="1076"/>
          <ac:picMkLst>
            <pc:docMk/>
            <pc:sldMk cId="649489189" sldId="2147378042"/>
            <ac:picMk id="2" creationId="{A44C0D28-78AF-236E-7C5A-F84DBD8DF627}"/>
          </ac:picMkLst>
        </pc:picChg>
        <pc:picChg chg="add mod modCrop">
          <ac:chgData name="Mathilde VAILLANT" userId="65ef634b-5018-4d9c-9b0f-6844bd525f76" providerId="ADAL" clId="{5FC3A19F-2EDE-C641-92A4-11298F92DC74}" dt="2024-11-18T12:42:56.999" v="1452" actId="34136"/>
          <ac:picMkLst>
            <pc:docMk/>
            <pc:sldMk cId="649489189" sldId="2147378042"/>
            <ac:picMk id="3" creationId="{85191483-4A8F-A03E-0318-40106171DE41}"/>
          </ac:picMkLst>
        </pc:picChg>
        <pc:picChg chg="add del mod">
          <ac:chgData name="Mathilde VAILLANT" userId="65ef634b-5018-4d9c-9b0f-6844bd525f76" providerId="ADAL" clId="{5FC3A19F-2EDE-C641-92A4-11298F92DC74}" dt="2024-11-22T10:50:10.204" v="2401" actId="478"/>
          <ac:picMkLst>
            <pc:docMk/>
            <pc:sldMk cId="649489189" sldId="2147378042"/>
            <ac:picMk id="4" creationId="{10C930F3-D602-2D3A-0A5B-3715FE63EF0C}"/>
          </ac:picMkLst>
        </pc:picChg>
        <pc:picChg chg="add del mod">
          <ac:chgData name="Mathilde VAILLANT" userId="65ef634b-5018-4d9c-9b0f-6844bd525f76" providerId="ADAL" clId="{5FC3A19F-2EDE-C641-92A4-11298F92DC74}" dt="2024-11-18T12:47:12.687" v="1489" actId="478"/>
          <ac:picMkLst>
            <pc:docMk/>
            <pc:sldMk cId="649489189" sldId="2147378042"/>
            <ac:picMk id="4" creationId="{79812547-7BA6-CACD-CEBF-05F9AC87F727}"/>
          </ac:picMkLst>
        </pc:picChg>
        <pc:picChg chg="add del mod">
          <ac:chgData name="Mathilde VAILLANT" userId="65ef634b-5018-4d9c-9b0f-6844bd525f76" providerId="ADAL" clId="{5FC3A19F-2EDE-C641-92A4-11298F92DC74}" dt="2024-11-25T00:40:51.883" v="5076" actId="478"/>
          <ac:picMkLst>
            <pc:docMk/>
            <pc:sldMk cId="649489189" sldId="2147378042"/>
            <ac:picMk id="4" creationId="{8D2C46F4-7437-A792-635E-56F60C74083A}"/>
          </ac:picMkLst>
        </pc:picChg>
        <pc:picChg chg="add del mod modCrop">
          <ac:chgData name="Mathilde VAILLANT" userId="65ef634b-5018-4d9c-9b0f-6844bd525f76" providerId="ADAL" clId="{5FC3A19F-2EDE-C641-92A4-11298F92DC74}" dt="2024-11-18T11:57:14.196" v="736" actId="478"/>
          <ac:picMkLst>
            <pc:docMk/>
            <pc:sldMk cId="649489189" sldId="2147378042"/>
            <ac:picMk id="5" creationId="{0215E06A-6796-7AE3-54A7-C7960A40DD89}"/>
          </ac:picMkLst>
        </pc:picChg>
        <pc:picChg chg="add mod">
          <ac:chgData name="Mathilde VAILLANT" userId="65ef634b-5018-4d9c-9b0f-6844bd525f76" providerId="ADAL" clId="{5FC3A19F-2EDE-C641-92A4-11298F92DC74}" dt="2024-11-18T12:42:56.999" v="1452" actId="34136"/>
          <ac:picMkLst>
            <pc:docMk/>
            <pc:sldMk cId="649489189" sldId="2147378042"/>
            <ac:picMk id="6" creationId="{06BFE1E4-5CFC-AA89-8263-AF2D3F7C7133}"/>
          </ac:picMkLst>
        </pc:picChg>
        <pc:picChg chg="del">
          <ac:chgData name="Mathilde VAILLANT" userId="65ef634b-5018-4d9c-9b0f-6844bd525f76" providerId="ADAL" clId="{5FC3A19F-2EDE-C641-92A4-11298F92DC74}" dt="2024-11-18T11:55:27.658" v="680" actId="478"/>
          <ac:picMkLst>
            <pc:docMk/>
            <pc:sldMk cId="649489189" sldId="2147378042"/>
            <ac:picMk id="7" creationId="{09C5FE28-C520-3E19-A572-786C55CCB984}"/>
          </ac:picMkLst>
        </pc:picChg>
        <pc:picChg chg="add del mod modCrop">
          <ac:chgData name="Mathilde VAILLANT" userId="65ef634b-5018-4d9c-9b0f-6844bd525f76" providerId="ADAL" clId="{5FC3A19F-2EDE-C641-92A4-11298F92DC74}" dt="2024-11-25T00:41:48.768" v="5085" actId="478"/>
          <ac:picMkLst>
            <pc:docMk/>
            <pc:sldMk cId="649489189" sldId="2147378042"/>
            <ac:picMk id="7" creationId="{912834AD-EDEE-DA83-DC40-3FA43F31AEAB}"/>
          </ac:picMkLst>
        </pc:picChg>
        <pc:picChg chg="add del mod">
          <ac:chgData name="Mathilde VAILLANT" userId="65ef634b-5018-4d9c-9b0f-6844bd525f76" providerId="ADAL" clId="{5FC3A19F-2EDE-C641-92A4-11298F92DC74}" dt="2024-11-18T12:47:13.230" v="1490" actId="478"/>
          <ac:picMkLst>
            <pc:docMk/>
            <pc:sldMk cId="649489189" sldId="2147378042"/>
            <ac:picMk id="7" creationId="{F8E37CEF-E291-FA9F-6146-A7C012988B76}"/>
          </ac:picMkLst>
        </pc:picChg>
        <pc:picChg chg="add mod">
          <ac:chgData name="Mathilde VAILLANT" userId="65ef634b-5018-4d9c-9b0f-6844bd525f76" providerId="ADAL" clId="{5FC3A19F-2EDE-C641-92A4-11298F92DC74}" dt="2024-11-25T00:43:52.962" v="5113" actId="1076"/>
          <ac:picMkLst>
            <pc:docMk/>
            <pc:sldMk cId="649489189" sldId="2147378042"/>
            <ac:picMk id="8" creationId="{9D36858F-8943-114D-2CE6-1248B4FED341}"/>
          </ac:picMkLst>
        </pc:picChg>
        <pc:picChg chg="add del mod">
          <ac:chgData name="Mathilde VAILLANT" userId="65ef634b-5018-4d9c-9b0f-6844bd525f76" providerId="ADAL" clId="{5FC3A19F-2EDE-C641-92A4-11298F92DC74}" dt="2024-11-18T11:57:04.742" v="731" actId="478"/>
          <ac:picMkLst>
            <pc:docMk/>
            <pc:sldMk cId="649489189" sldId="2147378042"/>
            <ac:picMk id="8" creationId="{EA447E3C-D512-0188-9053-B031247CD515}"/>
          </ac:picMkLst>
        </pc:picChg>
        <pc:picChg chg="add mod">
          <ac:chgData name="Mathilde VAILLANT" userId="65ef634b-5018-4d9c-9b0f-6844bd525f76" providerId="ADAL" clId="{5FC3A19F-2EDE-C641-92A4-11298F92DC74}" dt="2024-11-18T12:42:56.999" v="1452" actId="34136"/>
          <ac:picMkLst>
            <pc:docMk/>
            <pc:sldMk cId="649489189" sldId="2147378042"/>
            <ac:picMk id="9" creationId="{90CEEED3-F19A-A595-A4F8-139EDED43B49}"/>
          </ac:picMkLst>
        </pc:picChg>
        <pc:picChg chg="add mod">
          <ac:chgData name="Mathilde VAILLANT" userId="65ef634b-5018-4d9c-9b0f-6844bd525f76" providerId="ADAL" clId="{5FC3A19F-2EDE-C641-92A4-11298F92DC74}" dt="2024-11-18T12:42:56.999" v="1452" actId="34136"/>
          <ac:picMkLst>
            <pc:docMk/>
            <pc:sldMk cId="649489189" sldId="2147378042"/>
            <ac:picMk id="10" creationId="{94E5691B-217E-0F08-F9F9-C74D11035C5E}"/>
          </ac:picMkLst>
        </pc:picChg>
        <pc:picChg chg="add mod">
          <ac:chgData name="Mathilde VAILLANT" userId="65ef634b-5018-4d9c-9b0f-6844bd525f76" providerId="ADAL" clId="{5FC3A19F-2EDE-C641-92A4-11298F92DC74}" dt="2024-11-18T12:42:56.999" v="1452" actId="34136"/>
          <ac:picMkLst>
            <pc:docMk/>
            <pc:sldMk cId="649489189" sldId="2147378042"/>
            <ac:picMk id="11" creationId="{7CB9946B-4D50-E01E-EB15-E6913396CCD2}"/>
          </ac:picMkLst>
        </pc:picChg>
        <pc:picChg chg="mod">
          <ac:chgData name="Mathilde VAILLANT" userId="65ef634b-5018-4d9c-9b0f-6844bd525f76" providerId="ADAL" clId="{5FC3A19F-2EDE-C641-92A4-11298F92DC74}" dt="2024-11-22T10:51:06.739" v="2403"/>
          <ac:picMkLst>
            <pc:docMk/>
            <pc:sldMk cId="649489189" sldId="2147378042"/>
            <ac:picMk id="13" creationId="{1DD0BE7C-992A-DEA1-EADE-83096CC16B90}"/>
          </ac:picMkLst>
        </pc:picChg>
        <pc:picChg chg="add del mod modCrop">
          <ac:chgData name="Mathilde VAILLANT" userId="65ef634b-5018-4d9c-9b0f-6844bd525f76" providerId="ADAL" clId="{5FC3A19F-2EDE-C641-92A4-11298F92DC74}" dt="2024-11-18T12:44:38.047" v="1457" actId="478"/>
          <ac:picMkLst>
            <pc:docMk/>
            <pc:sldMk cId="649489189" sldId="2147378042"/>
            <ac:picMk id="13" creationId="{476CD44C-1825-DB82-CF87-BC359DF125B0}"/>
          </ac:picMkLst>
        </pc:picChg>
        <pc:picChg chg="add del mod">
          <ac:chgData name="Mathilde VAILLANT" userId="65ef634b-5018-4d9c-9b0f-6844bd525f76" providerId="ADAL" clId="{5FC3A19F-2EDE-C641-92A4-11298F92DC74}" dt="2024-11-18T12:00:18.597" v="795" actId="478"/>
          <ac:picMkLst>
            <pc:docMk/>
            <pc:sldMk cId="649489189" sldId="2147378042"/>
            <ac:picMk id="14" creationId="{703D4194-EDDF-F0CB-8B1C-C1B3E7B951CA}"/>
          </ac:picMkLst>
        </pc:picChg>
        <pc:picChg chg="mod">
          <ac:chgData name="Mathilde VAILLANT" userId="65ef634b-5018-4d9c-9b0f-6844bd525f76" providerId="ADAL" clId="{5FC3A19F-2EDE-C641-92A4-11298F92DC74}" dt="2024-11-22T10:51:06.739" v="2403"/>
          <ac:picMkLst>
            <pc:docMk/>
            <pc:sldMk cId="649489189" sldId="2147378042"/>
            <ac:picMk id="14" creationId="{9C017F58-49C5-E448-E958-01559C33652C}"/>
          </ac:picMkLst>
        </pc:picChg>
        <pc:picChg chg="mod">
          <ac:chgData name="Mathilde VAILLANT" userId="65ef634b-5018-4d9c-9b0f-6844bd525f76" providerId="ADAL" clId="{5FC3A19F-2EDE-C641-92A4-11298F92DC74}" dt="2024-11-22T10:51:06.739" v="2403"/>
          <ac:picMkLst>
            <pc:docMk/>
            <pc:sldMk cId="649489189" sldId="2147378042"/>
            <ac:picMk id="15" creationId="{C411BF04-99C8-DE63-C20D-D17452C0E22D}"/>
          </ac:picMkLst>
        </pc:picChg>
        <pc:picChg chg="mod">
          <ac:chgData name="Mathilde VAILLANT" userId="65ef634b-5018-4d9c-9b0f-6844bd525f76" providerId="ADAL" clId="{5FC3A19F-2EDE-C641-92A4-11298F92DC74}" dt="2024-11-22T10:51:06.739" v="2403"/>
          <ac:picMkLst>
            <pc:docMk/>
            <pc:sldMk cId="649489189" sldId="2147378042"/>
            <ac:picMk id="16" creationId="{37985480-D5E8-417C-B9C9-A36A1A0486E7}"/>
          </ac:picMkLst>
        </pc:picChg>
        <pc:picChg chg="add del mod modCrop">
          <ac:chgData name="Mathilde VAILLANT" userId="65ef634b-5018-4d9c-9b0f-6844bd525f76" providerId="ADAL" clId="{5FC3A19F-2EDE-C641-92A4-11298F92DC74}" dt="2024-11-18T12:00:46.914" v="809" actId="478"/>
          <ac:picMkLst>
            <pc:docMk/>
            <pc:sldMk cId="649489189" sldId="2147378042"/>
            <ac:picMk id="16" creationId="{3BD933C6-0D98-73AA-C8D7-ACEF76CBC456}"/>
          </ac:picMkLst>
        </pc:picChg>
        <pc:picChg chg="add del mod modCrop">
          <ac:chgData name="Mathilde VAILLANT" userId="65ef634b-5018-4d9c-9b0f-6844bd525f76" providerId="ADAL" clId="{5FC3A19F-2EDE-C641-92A4-11298F92DC74}" dt="2024-11-18T12:04:00.271" v="880" actId="478"/>
          <ac:picMkLst>
            <pc:docMk/>
            <pc:sldMk cId="649489189" sldId="2147378042"/>
            <ac:picMk id="18" creationId="{21E62B33-A3B2-6D86-61A3-707064113AF5}"/>
          </ac:picMkLst>
        </pc:picChg>
        <pc:picChg chg="add mod">
          <ac:chgData name="Mathilde VAILLANT" userId="65ef634b-5018-4d9c-9b0f-6844bd525f76" providerId="ADAL" clId="{5FC3A19F-2EDE-C641-92A4-11298F92DC74}" dt="2024-11-18T12:42:56.999" v="1452" actId="34136"/>
          <ac:picMkLst>
            <pc:docMk/>
            <pc:sldMk cId="649489189" sldId="2147378042"/>
            <ac:picMk id="20" creationId="{B2779CD8-F419-2DC2-098B-0405148C476D}"/>
          </ac:picMkLst>
        </pc:picChg>
        <pc:picChg chg="add mod">
          <ac:chgData name="Mathilde VAILLANT" userId="65ef634b-5018-4d9c-9b0f-6844bd525f76" providerId="ADAL" clId="{5FC3A19F-2EDE-C641-92A4-11298F92DC74}" dt="2024-11-18T12:07:36.882" v="985" actId="571"/>
          <ac:picMkLst>
            <pc:docMk/>
            <pc:sldMk cId="649489189" sldId="2147378042"/>
            <ac:picMk id="22" creationId="{BB021EED-9808-C71A-BD1F-21F6517F148D}"/>
          </ac:picMkLst>
        </pc:picChg>
        <pc:picChg chg="add del mod">
          <ac:chgData name="Mathilde VAILLANT" userId="65ef634b-5018-4d9c-9b0f-6844bd525f76" providerId="ADAL" clId="{5FC3A19F-2EDE-C641-92A4-11298F92DC74}" dt="2024-11-18T12:08:23.065" v="991" actId="478"/>
          <ac:picMkLst>
            <pc:docMk/>
            <pc:sldMk cId="649489189" sldId="2147378042"/>
            <ac:picMk id="24" creationId="{3129B60B-FD1C-9143-5041-CC67CE16D95E}"/>
          </ac:picMkLst>
        </pc:picChg>
        <pc:picChg chg="add mod modCrop">
          <ac:chgData name="Mathilde VAILLANT" userId="65ef634b-5018-4d9c-9b0f-6844bd525f76" providerId="ADAL" clId="{5FC3A19F-2EDE-C641-92A4-11298F92DC74}" dt="2024-11-18T12:17:15.476" v="1133" actId="732"/>
          <ac:picMkLst>
            <pc:docMk/>
            <pc:sldMk cId="649489189" sldId="2147378042"/>
            <ac:picMk id="26" creationId="{3FC52F2A-7E72-65BA-4A25-C38E7E6641B5}"/>
          </ac:picMkLst>
        </pc:picChg>
        <pc:picChg chg="del">
          <ac:chgData name="Mathilde VAILLANT" userId="65ef634b-5018-4d9c-9b0f-6844bd525f76" providerId="ADAL" clId="{5FC3A19F-2EDE-C641-92A4-11298F92DC74}" dt="2024-11-18T11:55:24.136" v="676" actId="478"/>
          <ac:picMkLst>
            <pc:docMk/>
            <pc:sldMk cId="649489189" sldId="2147378042"/>
            <ac:picMk id="28" creationId="{56C596BA-687A-079E-5261-B1535FC96143}"/>
          </ac:picMkLst>
        </pc:picChg>
        <pc:picChg chg="del">
          <ac:chgData name="Mathilde VAILLANT" userId="65ef634b-5018-4d9c-9b0f-6844bd525f76" providerId="ADAL" clId="{5FC3A19F-2EDE-C641-92A4-11298F92DC74}" dt="2024-11-18T11:55:24.955" v="677" actId="478"/>
          <ac:picMkLst>
            <pc:docMk/>
            <pc:sldMk cId="649489189" sldId="2147378042"/>
            <ac:picMk id="29" creationId="{6B8AD66A-8670-74E9-566E-09B17BF27445}"/>
          </ac:picMkLst>
        </pc:picChg>
        <pc:picChg chg="del">
          <ac:chgData name="Mathilde VAILLANT" userId="65ef634b-5018-4d9c-9b0f-6844bd525f76" providerId="ADAL" clId="{5FC3A19F-2EDE-C641-92A4-11298F92DC74}" dt="2024-11-18T11:55:25.510" v="678" actId="478"/>
          <ac:picMkLst>
            <pc:docMk/>
            <pc:sldMk cId="649489189" sldId="2147378042"/>
            <ac:picMk id="30" creationId="{A36FC497-3D2B-401E-336D-C050BCADBD70}"/>
          </ac:picMkLst>
        </pc:picChg>
        <pc:picChg chg="del">
          <ac:chgData name="Mathilde VAILLANT" userId="65ef634b-5018-4d9c-9b0f-6844bd525f76" providerId="ADAL" clId="{5FC3A19F-2EDE-C641-92A4-11298F92DC74}" dt="2024-11-18T11:55:26.285" v="679" actId="478"/>
          <ac:picMkLst>
            <pc:docMk/>
            <pc:sldMk cId="649489189" sldId="2147378042"/>
            <ac:picMk id="31" creationId="{379B78D6-99A9-B604-6A5F-57D2BF5EFC93}"/>
          </ac:picMkLst>
        </pc:picChg>
        <pc:picChg chg="add mod modCrop">
          <ac:chgData name="Mathilde VAILLANT" userId="65ef634b-5018-4d9c-9b0f-6844bd525f76" providerId="ADAL" clId="{5FC3A19F-2EDE-C641-92A4-11298F92DC74}" dt="2024-11-18T12:29:39.342" v="1281" actId="1076"/>
          <ac:picMkLst>
            <pc:docMk/>
            <pc:sldMk cId="649489189" sldId="2147378042"/>
            <ac:picMk id="32" creationId="{4AD371CE-7173-5233-E13E-F68B5870FBD6}"/>
          </ac:picMkLst>
        </pc:picChg>
        <pc:picChg chg="add del mod modCrop">
          <ac:chgData name="Mathilde VAILLANT" userId="65ef634b-5018-4d9c-9b0f-6844bd525f76" providerId="ADAL" clId="{5FC3A19F-2EDE-C641-92A4-11298F92DC74}" dt="2024-11-18T12:14:37.910" v="1076" actId="478"/>
          <ac:picMkLst>
            <pc:docMk/>
            <pc:sldMk cId="649489189" sldId="2147378042"/>
            <ac:picMk id="35" creationId="{40C969A0-D8B8-A3EC-2199-52762A7CAE1D}"/>
          </ac:picMkLst>
        </pc:picChg>
        <pc:picChg chg="add del mod modCrop">
          <ac:chgData name="Mathilde VAILLANT" userId="65ef634b-5018-4d9c-9b0f-6844bd525f76" providerId="ADAL" clId="{5FC3A19F-2EDE-C641-92A4-11298F92DC74}" dt="2024-11-18T12:14:37.057" v="1075" actId="478"/>
          <ac:picMkLst>
            <pc:docMk/>
            <pc:sldMk cId="649489189" sldId="2147378042"/>
            <ac:picMk id="36" creationId="{C1C62D51-FAF3-7126-02C3-75DD9E90564D}"/>
          </ac:picMkLst>
        </pc:picChg>
        <pc:picChg chg="add mod modCrop">
          <ac:chgData name="Mathilde VAILLANT" userId="65ef634b-5018-4d9c-9b0f-6844bd525f76" providerId="ADAL" clId="{5FC3A19F-2EDE-C641-92A4-11298F92DC74}" dt="2024-11-18T12:15:08.503" v="1095" actId="1076"/>
          <ac:picMkLst>
            <pc:docMk/>
            <pc:sldMk cId="649489189" sldId="2147378042"/>
            <ac:picMk id="37" creationId="{E626ACFC-241D-02CE-649C-2E793428609B}"/>
          </ac:picMkLst>
        </pc:picChg>
        <pc:picChg chg="add del mod modCrop">
          <ac:chgData name="Mathilde VAILLANT" userId="65ef634b-5018-4d9c-9b0f-6844bd525f76" providerId="ADAL" clId="{5FC3A19F-2EDE-C641-92A4-11298F92DC74}" dt="2024-11-18T12:18:05.702" v="1150" actId="1076"/>
          <ac:picMkLst>
            <pc:docMk/>
            <pc:sldMk cId="649489189" sldId="2147378042"/>
            <ac:picMk id="39" creationId="{587D91CD-78FF-571F-BDB3-4A5ECEFC7581}"/>
          </ac:picMkLst>
        </pc:picChg>
        <pc:picChg chg="add mod modCrop">
          <ac:chgData name="Mathilde VAILLANT" userId="65ef634b-5018-4d9c-9b0f-6844bd525f76" providerId="ADAL" clId="{5FC3A19F-2EDE-C641-92A4-11298F92DC74}" dt="2024-11-18T12:16:17.456" v="1120" actId="1076"/>
          <ac:picMkLst>
            <pc:docMk/>
            <pc:sldMk cId="649489189" sldId="2147378042"/>
            <ac:picMk id="41" creationId="{41FC4DBB-490F-F89A-0EDE-F9A4378E5433}"/>
          </ac:picMkLst>
        </pc:picChg>
        <pc:picChg chg="add del mod modCrop">
          <ac:chgData name="Mathilde VAILLANT" userId="65ef634b-5018-4d9c-9b0f-6844bd525f76" providerId="ADAL" clId="{5FC3A19F-2EDE-C641-92A4-11298F92DC74}" dt="2024-11-18T12:16:23.159" v="1124" actId="1076"/>
          <ac:picMkLst>
            <pc:docMk/>
            <pc:sldMk cId="649489189" sldId="2147378042"/>
            <ac:picMk id="42" creationId="{9B815F72-B252-DF8E-89E6-295591F72FD1}"/>
          </ac:picMkLst>
        </pc:picChg>
        <pc:picChg chg="add del mod">
          <ac:chgData name="Mathilde VAILLANT" userId="65ef634b-5018-4d9c-9b0f-6844bd525f76" providerId="ADAL" clId="{5FC3A19F-2EDE-C641-92A4-11298F92DC74}" dt="2024-11-18T12:16:24.564" v="1125" actId="478"/>
          <ac:picMkLst>
            <pc:docMk/>
            <pc:sldMk cId="649489189" sldId="2147378042"/>
            <ac:picMk id="43" creationId="{133F0CCB-A574-12FF-07D6-282E6099E9A4}"/>
          </ac:picMkLst>
        </pc:picChg>
        <pc:picChg chg="add del mod modCrop">
          <ac:chgData name="Mathilde VAILLANT" userId="65ef634b-5018-4d9c-9b0f-6844bd525f76" providerId="ADAL" clId="{5FC3A19F-2EDE-C641-92A4-11298F92DC74}" dt="2024-11-18T12:44:38.047" v="1457" actId="478"/>
          <ac:picMkLst>
            <pc:docMk/>
            <pc:sldMk cId="649489189" sldId="2147378042"/>
            <ac:picMk id="45" creationId="{4B57CC94-6EB6-74E9-58EE-83B48C74F823}"/>
          </ac:picMkLst>
        </pc:picChg>
        <pc:picChg chg="add del mod">
          <ac:chgData name="Mathilde VAILLANT" userId="65ef634b-5018-4d9c-9b0f-6844bd525f76" providerId="ADAL" clId="{5FC3A19F-2EDE-C641-92A4-11298F92DC74}" dt="2024-11-18T12:44:38.047" v="1457" actId="478"/>
          <ac:picMkLst>
            <pc:docMk/>
            <pc:sldMk cId="649489189" sldId="2147378042"/>
            <ac:picMk id="49" creationId="{8B865885-75F4-C0DB-9869-553443480107}"/>
          </ac:picMkLst>
        </pc:picChg>
        <pc:picChg chg="add mod">
          <ac:chgData name="Mathilde VAILLANT" userId="65ef634b-5018-4d9c-9b0f-6844bd525f76" providerId="ADAL" clId="{5FC3A19F-2EDE-C641-92A4-11298F92DC74}" dt="2024-11-18T12:22:58.555" v="1209"/>
          <ac:picMkLst>
            <pc:docMk/>
            <pc:sldMk cId="649489189" sldId="2147378042"/>
            <ac:picMk id="50" creationId="{1B7C6CC4-2E6E-62DF-626E-1FB68FEF7BE1}"/>
          </ac:picMkLst>
        </pc:picChg>
        <pc:picChg chg="add del mod">
          <ac:chgData name="Mathilde VAILLANT" userId="65ef634b-5018-4d9c-9b0f-6844bd525f76" providerId="ADAL" clId="{5FC3A19F-2EDE-C641-92A4-11298F92DC74}" dt="2024-11-18T12:44:38.047" v="1457" actId="478"/>
          <ac:picMkLst>
            <pc:docMk/>
            <pc:sldMk cId="649489189" sldId="2147378042"/>
            <ac:picMk id="51" creationId="{07193994-B5D2-621A-1EA0-F8F302280A27}"/>
          </ac:picMkLst>
        </pc:picChg>
        <pc:picChg chg="add mod">
          <ac:chgData name="Mathilde VAILLANT" userId="65ef634b-5018-4d9c-9b0f-6844bd525f76" providerId="ADAL" clId="{5FC3A19F-2EDE-C641-92A4-11298F92DC74}" dt="2024-11-18T12:23:45.051" v="1222"/>
          <ac:picMkLst>
            <pc:docMk/>
            <pc:sldMk cId="649489189" sldId="2147378042"/>
            <ac:picMk id="52" creationId="{ADF69E91-F8D2-3567-D927-5751B68B6B62}"/>
          </ac:picMkLst>
        </pc:picChg>
        <pc:picChg chg="add del mod">
          <ac:chgData name="Mathilde VAILLANT" userId="65ef634b-5018-4d9c-9b0f-6844bd525f76" providerId="ADAL" clId="{5FC3A19F-2EDE-C641-92A4-11298F92DC74}" dt="2024-11-18T12:44:38.047" v="1457" actId="478"/>
          <ac:picMkLst>
            <pc:docMk/>
            <pc:sldMk cId="649489189" sldId="2147378042"/>
            <ac:picMk id="53" creationId="{29E1062E-CE65-BA94-F461-FBFB4C4ACE0D}"/>
          </ac:picMkLst>
        </pc:picChg>
        <pc:picChg chg="add del mod">
          <ac:chgData name="Mathilde VAILLANT" userId="65ef634b-5018-4d9c-9b0f-6844bd525f76" providerId="ADAL" clId="{5FC3A19F-2EDE-C641-92A4-11298F92DC74}" dt="2024-11-18T12:44:38.047" v="1457" actId="478"/>
          <ac:picMkLst>
            <pc:docMk/>
            <pc:sldMk cId="649489189" sldId="2147378042"/>
            <ac:picMk id="55" creationId="{AF87E902-F2AE-51E8-A918-D7E54D4581BF}"/>
          </ac:picMkLst>
        </pc:picChg>
        <pc:picChg chg="add del mod">
          <ac:chgData name="Mathilde VAILLANT" userId="65ef634b-5018-4d9c-9b0f-6844bd525f76" providerId="ADAL" clId="{5FC3A19F-2EDE-C641-92A4-11298F92DC74}" dt="2024-11-18T12:44:38.047" v="1457" actId="478"/>
          <ac:picMkLst>
            <pc:docMk/>
            <pc:sldMk cId="649489189" sldId="2147378042"/>
            <ac:picMk id="56" creationId="{E3419A27-5EC0-EE6C-1C25-3A6F937331FB}"/>
          </ac:picMkLst>
        </pc:picChg>
        <pc:picChg chg="mod">
          <ac:chgData name="Mathilde VAILLANT" userId="65ef634b-5018-4d9c-9b0f-6844bd525f76" providerId="ADAL" clId="{5FC3A19F-2EDE-C641-92A4-11298F92DC74}" dt="2024-11-18T12:31:35.828" v="1316"/>
          <ac:picMkLst>
            <pc:docMk/>
            <pc:sldMk cId="649489189" sldId="2147378042"/>
            <ac:picMk id="61" creationId="{68AD4F0D-1B84-9C80-1F03-3FC852CD0AC6}"/>
          </ac:picMkLst>
        </pc:picChg>
        <pc:picChg chg="mod">
          <ac:chgData name="Mathilde VAILLANT" userId="65ef634b-5018-4d9c-9b0f-6844bd525f76" providerId="ADAL" clId="{5FC3A19F-2EDE-C641-92A4-11298F92DC74}" dt="2024-11-18T12:31:35.828" v="1316"/>
          <ac:picMkLst>
            <pc:docMk/>
            <pc:sldMk cId="649489189" sldId="2147378042"/>
            <ac:picMk id="62" creationId="{8184C6C4-03BB-0251-2520-36A0C958943C}"/>
          </ac:picMkLst>
        </pc:picChg>
        <pc:picChg chg="mod">
          <ac:chgData name="Mathilde VAILLANT" userId="65ef634b-5018-4d9c-9b0f-6844bd525f76" providerId="ADAL" clId="{5FC3A19F-2EDE-C641-92A4-11298F92DC74}" dt="2024-11-18T12:31:38.528" v="1318"/>
          <ac:picMkLst>
            <pc:docMk/>
            <pc:sldMk cId="649489189" sldId="2147378042"/>
            <ac:picMk id="64" creationId="{BB0D2A8E-E334-7F09-3C88-331BF3BEC59C}"/>
          </ac:picMkLst>
        </pc:picChg>
        <pc:picChg chg="mod">
          <ac:chgData name="Mathilde VAILLANT" userId="65ef634b-5018-4d9c-9b0f-6844bd525f76" providerId="ADAL" clId="{5FC3A19F-2EDE-C641-92A4-11298F92DC74}" dt="2024-11-18T12:31:38.528" v="1318"/>
          <ac:picMkLst>
            <pc:docMk/>
            <pc:sldMk cId="649489189" sldId="2147378042"/>
            <ac:picMk id="65" creationId="{E16EC06B-1405-9398-0109-EEECDFE013B1}"/>
          </ac:picMkLst>
        </pc:picChg>
        <pc:picChg chg="mod">
          <ac:chgData name="Mathilde VAILLANT" userId="65ef634b-5018-4d9c-9b0f-6844bd525f76" providerId="ADAL" clId="{5FC3A19F-2EDE-C641-92A4-11298F92DC74}" dt="2024-11-18T12:31:47.402" v="1323"/>
          <ac:picMkLst>
            <pc:docMk/>
            <pc:sldMk cId="649489189" sldId="2147378042"/>
            <ac:picMk id="67" creationId="{21D6A970-0631-1EAA-6689-1D0342D153D2}"/>
          </ac:picMkLst>
        </pc:picChg>
        <pc:picChg chg="mod">
          <ac:chgData name="Mathilde VAILLANT" userId="65ef634b-5018-4d9c-9b0f-6844bd525f76" providerId="ADAL" clId="{5FC3A19F-2EDE-C641-92A4-11298F92DC74}" dt="2024-11-18T12:31:47.402" v="1323"/>
          <ac:picMkLst>
            <pc:docMk/>
            <pc:sldMk cId="649489189" sldId="2147378042"/>
            <ac:picMk id="68" creationId="{11735BCA-5534-064F-92A1-B76B35122B5E}"/>
          </ac:picMkLst>
        </pc:picChg>
        <pc:picChg chg="mod">
          <ac:chgData name="Mathilde VAILLANT" userId="65ef634b-5018-4d9c-9b0f-6844bd525f76" providerId="ADAL" clId="{5FC3A19F-2EDE-C641-92A4-11298F92DC74}" dt="2024-11-22T10:51:37.752" v="2418" actId="1076"/>
          <ac:picMkLst>
            <pc:docMk/>
            <pc:sldMk cId="649489189" sldId="2147378042"/>
            <ac:picMk id="70" creationId="{32FA1D84-757A-7D77-AEEF-9BCAF76DD261}"/>
          </ac:picMkLst>
        </pc:picChg>
        <pc:picChg chg="mod">
          <ac:chgData name="Mathilde VAILLANT" userId="65ef634b-5018-4d9c-9b0f-6844bd525f76" providerId="ADAL" clId="{5FC3A19F-2EDE-C641-92A4-11298F92DC74}" dt="2024-11-18T12:36:14.209" v="1408" actId="1076"/>
          <ac:picMkLst>
            <pc:docMk/>
            <pc:sldMk cId="649489189" sldId="2147378042"/>
            <ac:picMk id="71" creationId="{567CF095-DE59-A3A0-A889-FB2CDC3D924D}"/>
          </ac:picMkLst>
        </pc:picChg>
        <pc:picChg chg="mod topLvl">
          <ac:chgData name="Mathilde VAILLANT" userId="65ef634b-5018-4d9c-9b0f-6844bd525f76" providerId="ADAL" clId="{5FC3A19F-2EDE-C641-92A4-11298F92DC74}" dt="2024-11-18T12:35:03.262" v="1396" actId="478"/>
          <ac:picMkLst>
            <pc:docMk/>
            <pc:sldMk cId="649489189" sldId="2147378042"/>
            <ac:picMk id="73" creationId="{02B7304F-B730-D8EF-2E3D-0A1B4C4393E1}"/>
          </ac:picMkLst>
        </pc:picChg>
        <pc:picChg chg="add del mod topLvl">
          <ac:chgData name="Mathilde VAILLANT" userId="65ef634b-5018-4d9c-9b0f-6844bd525f76" providerId="ADAL" clId="{5FC3A19F-2EDE-C641-92A4-11298F92DC74}" dt="2024-11-18T12:35:03.262" v="1396" actId="478"/>
          <ac:picMkLst>
            <pc:docMk/>
            <pc:sldMk cId="649489189" sldId="2147378042"/>
            <ac:picMk id="74" creationId="{54E1EDB8-5741-2E35-456C-B6D085A67478}"/>
          </ac:picMkLst>
        </pc:picChg>
      </pc:sldChg>
      <pc:sldChg chg="addSp delSp modSp add del mod">
        <pc:chgData name="Mathilde VAILLANT" userId="65ef634b-5018-4d9c-9b0f-6844bd525f76" providerId="ADAL" clId="{5FC3A19F-2EDE-C641-92A4-11298F92DC74}" dt="2024-11-25T00:36:37.243" v="4996" actId="1035"/>
        <pc:sldMkLst>
          <pc:docMk/>
          <pc:sldMk cId="2203313282" sldId="2147378043"/>
        </pc:sldMkLst>
        <pc:spChg chg="add del mod">
          <ac:chgData name="Mathilde VAILLANT" userId="65ef634b-5018-4d9c-9b0f-6844bd525f76" providerId="ADAL" clId="{5FC3A19F-2EDE-C641-92A4-11298F92DC74}" dt="2024-11-22T10:23:33.559" v="1905" actId="478"/>
          <ac:spMkLst>
            <pc:docMk/>
            <pc:sldMk cId="2203313282" sldId="2147378043"/>
            <ac:spMk id="2" creationId="{13A6B00C-8A46-C17F-0B6A-685E7F73F58B}"/>
          </ac:spMkLst>
        </pc:spChg>
        <pc:spChg chg="del">
          <ac:chgData name="Mathilde VAILLANT" userId="65ef634b-5018-4d9c-9b0f-6844bd525f76" providerId="ADAL" clId="{5FC3A19F-2EDE-C641-92A4-11298F92DC74}" dt="2024-11-18T12:40:54.983" v="1414" actId="478"/>
          <ac:spMkLst>
            <pc:docMk/>
            <pc:sldMk cId="2203313282" sldId="2147378043"/>
            <ac:spMk id="2" creationId="{50AC271E-A386-BF09-2E9D-689DCC125728}"/>
          </ac:spMkLst>
        </pc:spChg>
        <pc:spChg chg="add del mod">
          <ac:chgData name="Mathilde VAILLANT" userId="65ef634b-5018-4d9c-9b0f-6844bd525f76" providerId="ADAL" clId="{5FC3A19F-2EDE-C641-92A4-11298F92DC74}" dt="2024-11-22T10:23:32.330" v="1904" actId="478"/>
          <ac:spMkLst>
            <pc:docMk/>
            <pc:sldMk cId="2203313282" sldId="2147378043"/>
            <ac:spMk id="3" creationId="{C794D0E2-D716-4A31-F575-AB6C5F147443}"/>
          </ac:spMkLst>
        </pc:spChg>
        <pc:spChg chg="del">
          <ac:chgData name="Mathilde VAILLANT" userId="65ef634b-5018-4d9c-9b0f-6844bd525f76" providerId="ADAL" clId="{5FC3A19F-2EDE-C641-92A4-11298F92DC74}" dt="2024-11-18T12:40:12.851" v="1413" actId="478"/>
          <ac:spMkLst>
            <pc:docMk/>
            <pc:sldMk cId="2203313282" sldId="2147378043"/>
            <ac:spMk id="6" creationId="{146925D3-1DB5-37EB-675F-937604B26CA9}"/>
          </ac:spMkLst>
        </pc:spChg>
        <pc:spChg chg="mod">
          <ac:chgData name="Mathilde VAILLANT" userId="65ef634b-5018-4d9c-9b0f-6844bd525f76" providerId="ADAL" clId="{5FC3A19F-2EDE-C641-92A4-11298F92DC74}" dt="2024-11-18T12:41:42.188" v="1426"/>
          <ac:spMkLst>
            <pc:docMk/>
            <pc:sldMk cId="2203313282" sldId="2147378043"/>
            <ac:spMk id="7" creationId="{8DADAF8B-198D-36A1-3049-D50D671E2E40}"/>
          </ac:spMkLst>
        </pc:spChg>
        <pc:spChg chg="mod">
          <ac:chgData name="Mathilde VAILLANT" userId="65ef634b-5018-4d9c-9b0f-6844bd525f76" providerId="ADAL" clId="{5FC3A19F-2EDE-C641-92A4-11298F92DC74}" dt="2024-11-18T12:41:42.188" v="1426"/>
          <ac:spMkLst>
            <pc:docMk/>
            <pc:sldMk cId="2203313282" sldId="2147378043"/>
            <ac:spMk id="8" creationId="{82741575-C917-1604-BC06-D2A29AA57776}"/>
          </ac:spMkLst>
        </pc:spChg>
        <pc:spChg chg="mod">
          <ac:chgData name="Mathilde VAILLANT" userId="65ef634b-5018-4d9c-9b0f-6844bd525f76" providerId="ADAL" clId="{5FC3A19F-2EDE-C641-92A4-11298F92DC74}" dt="2024-11-18T12:41:42.188" v="1426"/>
          <ac:spMkLst>
            <pc:docMk/>
            <pc:sldMk cId="2203313282" sldId="2147378043"/>
            <ac:spMk id="9" creationId="{041E03C5-BC15-AF42-F5FF-7238B309B641}"/>
          </ac:spMkLst>
        </pc:spChg>
        <pc:spChg chg="del">
          <ac:chgData name="Mathilde VAILLANT" userId="65ef634b-5018-4d9c-9b0f-6844bd525f76" providerId="ADAL" clId="{5FC3A19F-2EDE-C641-92A4-11298F92DC74}" dt="2024-11-18T12:40:10.069" v="1411" actId="478"/>
          <ac:spMkLst>
            <pc:docMk/>
            <pc:sldMk cId="2203313282" sldId="2147378043"/>
            <ac:spMk id="10" creationId="{1560374B-244F-D3AE-2617-10089CEE740E}"/>
          </ac:spMkLst>
        </pc:spChg>
        <pc:spChg chg="mod">
          <ac:chgData name="Mathilde VAILLANT" userId="65ef634b-5018-4d9c-9b0f-6844bd525f76" providerId="ADAL" clId="{5FC3A19F-2EDE-C641-92A4-11298F92DC74}" dt="2024-11-18T12:41:42.188" v="1426"/>
          <ac:spMkLst>
            <pc:docMk/>
            <pc:sldMk cId="2203313282" sldId="2147378043"/>
            <ac:spMk id="11" creationId="{9067C8E3-D068-78A5-DDE8-21668CF35CEB}"/>
          </ac:spMkLst>
        </pc:spChg>
        <pc:spChg chg="mod">
          <ac:chgData name="Mathilde VAILLANT" userId="65ef634b-5018-4d9c-9b0f-6844bd525f76" providerId="ADAL" clId="{5FC3A19F-2EDE-C641-92A4-11298F92DC74}" dt="2024-11-18T12:41:42.188" v="1426"/>
          <ac:spMkLst>
            <pc:docMk/>
            <pc:sldMk cId="2203313282" sldId="2147378043"/>
            <ac:spMk id="12" creationId="{79796DD0-AB23-097C-0AD4-95CBEA2096BC}"/>
          </ac:spMkLst>
        </pc:spChg>
        <pc:spChg chg="mod">
          <ac:chgData name="Mathilde VAILLANT" userId="65ef634b-5018-4d9c-9b0f-6844bd525f76" providerId="ADAL" clId="{5FC3A19F-2EDE-C641-92A4-11298F92DC74}" dt="2024-11-18T12:41:42.188" v="1426"/>
          <ac:spMkLst>
            <pc:docMk/>
            <pc:sldMk cId="2203313282" sldId="2147378043"/>
            <ac:spMk id="13" creationId="{6B80CB00-4A2C-1536-B025-9CFB85950186}"/>
          </ac:spMkLst>
        </pc:spChg>
        <pc:spChg chg="mod">
          <ac:chgData name="Mathilde VAILLANT" userId="65ef634b-5018-4d9c-9b0f-6844bd525f76" providerId="ADAL" clId="{5FC3A19F-2EDE-C641-92A4-11298F92DC74}" dt="2024-11-18T12:41:42.188" v="1426"/>
          <ac:spMkLst>
            <pc:docMk/>
            <pc:sldMk cId="2203313282" sldId="2147378043"/>
            <ac:spMk id="14" creationId="{8BE48BD5-9280-FF9E-0361-FC8449CE7AC0}"/>
          </ac:spMkLst>
        </pc:spChg>
        <pc:spChg chg="mod">
          <ac:chgData name="Mathilde VAILLANT" userId="65ef634b-5018-4d9c-9b0f-6844bd525f76" providerId="ADAL" clId="{5FC3A19F-2EDE-C641-92A4-11298F92DC74}" dt="2024-11-18T12:41:42.188" v="1426"/>
          <ac:spMkLst>
            <pc:docMk/>
            <pc:sldMk cId="2203313282" sldId="2147378043"/>
            <ac:spMk id="15" creationId="{5FC4FD3C-C146-D4C1-F4F6-5DB25DA6AD78}"/>
          </ac:spMkLst>
        </pc:spChg>
        <pc:spChg chg="mod">
          <ac:chgData name="Mathilde VAILLANT" userId="65ef634b-5018-4d9c-9b0f-6844bd525f76" providerId="ADAL" clId="{5FC3A19F-2EDE-C641-92A4-11298F92DC74}" dt="2024-11-18T12:41:42.188" v="1426"/>
          <ac:spMkLst>
            <pc:docMk/>
            <pc:sldMk cId="2203313282" sldId="2147378043"/>
            <ac:spMk id="16" creationId="{51897D2F-1F17-C8DE-FAC6-054BB9F7CDB0}"/>
          </ac:spMkLst>
        </pc:spChg>
        <pc:spChg chg="del">
          <ac:chgData name="Mathilde VAILLANT" userId="65ef634b-5018-4d9c-9b0f-6844bd525f76" providerId="ADAL" clId="{5FC3A19F-2EDE-C641-92A4-11298F92DC74}" dt="2024-11-18T12:40:10.069" v="1411" actId="478"/>
          <ac:spMkLst>
            <pc:docMk/>
            <pc:sldMk cId="2203313282" sldId="2147378043"/>
            <ac:spMk id="17" creationId="{D4C23C73-5C06-4E02-131C-0D2FCBA25055}"/>
          </ac:spMkLst>
        </pc:spChg>
        <pc:spChg chg="del">
          <ac:chgData name="Mathilde VAILLANT" userId="65ef634b-5018-4d9c-9b0f-6844bd525f76" providerId="ADAL" clId="{5FC3A19F-2EDE-C641-92A4-11298F92DC74}" dt="2024-11-18T12:40:10.069" v="1411" actId="478"/>
          <ac:spMkLst>
            <pc:docMk/>
            <pc:sldMk cId="2203313282" sldId="2147378043"/>
            <ac:spMk id="19" creationId="{63456EE5-2482-56F9-2ACF-8C6D820B8F8A}"/>
          </ac:spMkLst>
        </pc:spChg>
        <pc:spChg chg="del">
          <ac:chgData name="Mathilde VAILLANT" userId="65ef634b-5018-4d9c-9b0f-6844bd525f76" providerId="ADAL" clId="{5FC3A19F-2EDE-C641-92A4-11298F92DC74}" dt="2024-11-18T12:40:11.426" v="1412" actId="478"/>
          <ac:spMkLst>
            <pc:docMk/>
            <pc:sldMk cId="2203313282" sldId="2147378043"/>
            <ac:spMk id="20" creationId="{4F1DAB6D-9A82-4AA8-0566-3005F6A200FB}"/>
          </ac:spMkLst>
        </pc:spChg>
        <pc:spChg chg="add del mod">
          <ac:chgData name="Mathilde VAILLANT" userId="65ef634b-5018-4d9c-9b0f-6844bd525f76" providerId="ADAL" clId="{5FC3A19F-2EDE-C641-92A4-11298F92DC74}" dt="2024-11-25T00:32:32.279" v="4924" actId="478"/>
          <ac:spMkLst>
            <pc:docMk/>
            <pc:sldMk cId="2203313282" sldId="2147378043"/>
            <ac:spMk id="21" creationId="{F3F0D9E5-EB18-1234-2AB9-ADAC1E137917}"/>
          </ac:spMkLst>
        </pc:spChg>
        <pc:grpChg chg="add mod">
          <ac:chgData name="Mathilde VAILLANT" userId="65ef634b-5018-4d9c-9b0f-6844bd525f76" providerId="ADAL" clId="{5FC3A19F-2EDE-C641-92A4-11298F92DC74}" dt="2024-11-25T00:36:37.243" v="4996" actId="1035"/>
          <ac:grpSpMkLst>
            <pc:docMk/>
            <pc:sldMk cId="2203313282" sldId="2147378043"/>
            <ac:grpSpMk id="5" creationId="{631C63D1-BBA0-6AC0-099C-C5D8F8021531}"/>
          </ac:grpSpMkLst>
        </pc:grpChg>
        <pc:picChg chg="add del mod modCrop">
          <ac:chgData name="Mathilde VAILLANT" userId="65ef634b-5018-4d9c-9b0f-6844bd525f76" providerId="ADAL" clId="{5FC3A19F-2EDE-C641-92A4-11298F92DC74}" dt="2024-11-25T00:34:32.979" v="4951" actId="478"/>
          <ac:picMkLst>
            <pc:docMk/>
            <pc:sldMk cId="2203313282" sldId="2147378043"/>
            <ac:picMk id="3" creationId="{2937B8D8-C987-38BA-F59E-19D8EA578BCA}"/>
          </ac:picMkLst>
        </pc:picChg>
        <pc:picChg chg="add mod modCrop">
          <ac:chgData name="Mathilde VAILLANT" userId="65ef634b-5018-4d9c-9b0f-6844bd525f76" providerId="ADAL" clId="{5FC3A19F-2EDE-C641-92A4-11298F92DC74}" dt="2024-11-25T00:36:37.243" v="4996" actId="1035"/>
          <ac:picMkLst>
            <pc:docMk/>
            <pc:sldMk cId="2203313282" sldId="2147378043"/>
            <ac:picMk id="4" creationId="{DA84124B-026C-67EB-814E-109DAF3D858E}"/>
          </ac:picMkLst>
        </pc:picChg>
        <pc:picChg chg="add del mod">
          <ac:chgData name="Mathilde VAILLANT" userId="65ef634b-5018-4d9c-9b0f-6844bd525f76" providerId="ADAL" clId="{5FC3A19F-2EDE-C641-92A4-11298F92DC74}" dt="2024-11-25T00:32:33.490" v="4926" actId="478"/>
          <ac:picMkLst>
            <pc:docMk/>
            <pc:sldMk cId="2203313282" sldId="2147378043"/>
            <ac:picMk id="10" creationId="{AB3E4523-9C28-61FA-BC21-89C473043EDC}"/>
          </ac:picMkLst>
        </pc:picChg>
        <pc:picChg chg="add del mod modCrop">
          <ac:chgData name="Mathilde VAILLANT" userId="65ef634b-5018-4d9c-9b0f-6844bd525f76" providerId="ADAL" clId="{5FC3A19F-2EDE-C641-92A4-11298F92DC74}" dt="2024-11-25T00:35:44.955" v="4974" actId="478"/>
          <ac:picMkLst>
            <pc:docMk/>
            <pc:sldMk cId="2203313282" sldId="2147378043"/>
            <ac:picMk id="17" creationId="{4DFF5570-B29B-0270-6193-3FF701E7F47E}"/>
          </ac:picMkLst>
        </pc:picChg>
        <pc:picChg chg="add del mod">
          <ac:chgData name="Mathilde VAILLANT" userId="65ef634b-5018-4d9c-9b0f-6844bd525f76" providerId="ADAL" clId="{5FC3A19F-2EDE-C641-92A4-11298F92DC74}" dt="2024-11-22T14:03:43.542" v="4335" actId="478"/>
          <ac:picMkLst>
            <pc:docMk/>
            <pc:sldMk cId="2203313282" sldId="2147378043"/>
            <ac:picMk id="18" creationId="{288C38C5-C965-CBC3-E4E4-2EA494C5650E}"/>
          </ac:picMkLst>
        </pc:picChg>
        <pc:picChg chg="add del mod">
          <ac:chgData name="Mathilde VAILLANT" userId="65ef634b-5018-4d9c-9b0f-6844bd525f76" providerId="ADAL" clId="{5FC3A19F-2EDE-C641-92A4-11298F92DC74}" dt="2024-11-22T10:50:05.541" v="2398" actId="478"/>
          <ac:picMkLst>
            <pc:docMk/>
            <pc:sldMk cId="2203313282" sldId="2147378043"/>
            <ac:picMk id="19" creationId="{93219246-15EF-24DF-C1D0-C93384C9898D}"/>
          </ac:picMkLst>
        </pc:picChg>
        <pc:picChg chg="add del mod">
          <ac:chgData name="Mathilde VAILLANT" userId="65ef634b-5018-4d9c-9b0f-6844bd525f76" providerId="ADAL" clId="{5FC3A19F-2EDE-C641-92A4-11298F92DC74}" dt="2024-11-22T10:50:06.034" v="2400" actId="478"/>
          <ac:picMkLst>
            <pc:docMk/>
            <pc:sldMk cId="2203313282" sldId="2147378043"/>
            <ac:picMk id="20" creationId="{7EB02CEC-1C41-A3D9-ECF8-B6242CFC38AB}"/>
          </ac:picMkLst>
        </pc:picChg>
      </pc:sldChg>
      <pc:sldChg chg="addSp delSp modSp add del mod ord">
        <pc:chgData name="Mathilde VAILLANT" userId="65ef634b-5018-4d9c-9b0f-6844bd525f76" providerId="ADAL" clId="{5FC3A19F-2EDE-C641-92A4-11298F92DC74}" dt="2024-11-22T11:34:00.159" v="2652" actId="2696"/>
        <pc:sldMkLst>
          <pc:docMk/>
          <pc:sldMk cId="2677232547" sldId="2147378044"/>
        </pc:sldMkLst>
        <pc:spChg chg="add del mod">
          <ac:chgData name="Mathilde VAILLANT" userId="65ef634b-5018-4d9c-9b0f-6844bd525f76" providerId="ADAL" clId="{5FC3A19F-2EDE-C641-92A4-11298F92DC74}" dt="2024-11-18T12:50:35.857" v="1541"/>
          <ac:spMkLst>
            <pc:docMk/>
            <pc:sldMk cId="2677232547" sldId="2147378044"/>
            <ac:spMk id="2" creationId="{7BC33FF4-8A76-FAC2-BC51-FA2D258A8CE0}"/>
          </ac:spMkLst>
        </pc:spChg>
        <pc:spChg chg="mod">
          <ac:chgData name="Mathilde VAILLANT" userId="65ef634b-5018-4d9c-9b0f-6844bd525f76" providerId="ADAL" clId="{5FC3A19F-2EDE-C641-92A4-11298F92DC74}" dt="2024-11-18T13:03:42.340" v="1755" actId="14100"/>
          <ac:spMkLst>
            <pc:docMk/>
            <pc:sldMk cId="2677232547" sldId="2147378044"/>
            <ac:spMk id="5" creationId="{54AABCC8-C87B-013A-FBFC-48A92BC203D5}"/>
          </ac:spMkLst>
        </pc:spChg>
        <pc:spChg chg="add mod">
          <ac:chgData name="Mathilde VAILLANT" userId="65ef634b-5018-4d9c-9b0f-6844bd525f76" providerId="ADAL" clId="{5FC3A19F-2EDE-C641-92A4-11298F92DC74}" dt="2024-11-18T13:33:04.497" v="1873" actId="1076"/>
          <ac:spMkLst>
            <pc:docMk/>
            <pc:sldMk cId="2677232547" sldId="2147378044"/>
            <ac:spMk id="7" creationId="{C5C8E507-FA63-C7C2-6359-A07380DFADD7}"/>
          </ac:spMkLst>
        </pc:spChg>
        <pc:spChg chg="add del mod">
          <ac:chgData name="Mathilde VAILLANT" userId="65ef634b-5018-4d9c-9b0f-6844bd525f76" providerId="ADAL" clId="{5FC3A19F-2EDE-C641-92A4-11298F92DC74}" dt="2024-11-18T12:51:21.247" v="1553" actId="478"/>
          <ac:spMkLst>
            <pc:docMk/>
            <pc:sldMk cId="2677232547" sldId="2147378044"/>
            <ac:spMk id="8" creationId="{32C0DAA5-B4E8-C0F1-D55A-69EE721B93E7}"/>
          </ac:spMkLst>
        </pc:spChg>
        <pc:spChg chg="add mod">
          <ac:chgData name="Mathilde VAILLANT" userId="65ef634b-5018-4d9c-9b0f-6844bd525f76" providerId="ADAL" clId="{5FC3A19F-2EDE-C641-92A4-11298F92DC74}" dt="2024-11-18T13:11:16.241" v="1765" actId="1076"/>
          <ac:spMkLst>
            <pc:docMk/>
            <pc:sldMk cId="2677232547" sldId="2147378044"/>
            <ac:spMk id="14" creationId="{854305F0-91AA-B28B-FA71-9694E0141ECC}"/>
          </ac:spMkLst>
        </pc:spChg>
        <pc:spChg chg="add del mod">
          <ac:chgData name="Mathilde VAILLANT" userId="65ef634b-5018-4d9c-9b0f-6844bd525f76" providerId="ADAL" clId="{5FC3A19F-2EDE-C641-92A4-11298F92DC74}" dt="2024-11-18T13:29:19.883" v="1841" actId="478"/>
          <ac:spMkLst>
            <pc:docMk/>
            <pc:sldMk cId="2677232547" sldId="2147378044"/>
            <ac:spMk id="15" creationId="{4281949B-1270-6744-CB1B-2CA4C18D5473}"/>
          </ac:spMkLst>
        </pc:spChg>
        <pc:spChg chg="add del mod">
          <ac:chgData name="Mathilde VAILLANT" userId="65ef634b-5018-4d9c-9b0f-6844bd525f76" providerId="ADAL" clId="{5FC3A19F-2EDE-C641-92A4-11298F92DC74}" dt="2024-11-18T12:53:03.314" v="1620" actId="478"/>
          <ac:spMkLst>
            <pc:docMk/>
            <pc:sldMk cId="2677232547" sldId="2147378044"/>
            <ac:spMk id="16" creationId="{B72E841A-4EED-7E82-4138-A8C30D910B64}"/>
          </ac:spMkLst>
        </pc:spChg>
        <pc:spChg chg="add mod">
          <ac:chgData name="Mathilde VAILLANT" userId="65ef634b-5018-4d9c-9b0f-6844bd525f76" providerId="ADAL" clId="{5FC3A19F-2EDE-C641-92A4-11298F92DC74}" dt="2024-11-18T13:14:52.505" v="1831" actId="1076"/>
          <ac:spMkLst>
            <pc:docMk/>
            <pc:sldMk cId="2677232547" sldId="2147378044"/>
            <ac:spMk id="17" creationId="{1176A18B-C785-CA5A-C5D2-2AB6839B1773}"/>
          </ac:spMkLst>
        </pc:spChg>
        <pc:spChg chg="add mod">
          <ac:chgData name="Mathilde VAILLANT" userId="65ef634b-5018-4d9c-9b0f-6844bd525f76" providerId="ADAL" clId="{5FC3A19F-2EDE-C641-92A4-11298F92DC74}" dt="2024-11-18T13:11:16.241" v="1765" actId="1076"/>
          <ac:spMkLst>
            <pc:docMk/>
            <pc:sldMk cId="2677232547" sldId="2147378044"/>
            <ac:spMk id="19" creationId="{103243E7-EB7B-8796-D7A1-F8A84F3769F0}"/>
          </ac:spMkLst>
        </pc:spChg>
        <pc:spChg chg="add mod">
          <ac:chgData name="Mathilde VAILLANT" userId="65ef634b-5018-4d9c-9b0f-6844bd525f76" providerId="ADAL" clId="{5FC3A19F-2EDE-C641-92A4-11298F92DC74}" dt="2024-11-18T13:14:29.098" v="1819" actId="1076"/>
          <ac:spMkLst>
            <pc:docMk/>
            <pc:sldMk cId="2677232547" sldId="2147378044"/>
            <ac:spMk id="22" creationId="{8B3E1205-00AB-4812-CB90-20EC9A74D0AE}"/>
          </ac:spMkLst>
        </pc:spChg>
        <pc:spChg chg="add mod">
          <ac:chgData name="Mathilde VAILLANT" userId="65ef634b-5018-4d9c-9b0f-6844bd525f76" providerId="ADAL" clId="{5FC3A19F-2EDE-C641-92A4-11298F92DC74}" dt="2024-11-18T13:17:47.403" v="1833" actId="1076"/>
          <ac:spMkLst>
            <pc:docMk/>
            <pc:sldMk cId="2677232547" sldId="2147378044"/>
            <ac:spMk id="23" creationId="{81F53EB3-9790-6F82-36D6-524969FFC7D5}"/>
          </ac:spMkLst>
        </pc:spChg>
        <pc:spChg chg="add mod">
          <ac:chgData name="Mathilde VAILLANT" userId="65ef634b-5018-4d9c-9b0f-6844bd525f76" providerId="ADAL" clId="{5FC3A19F-2EDE-C641-92A4-11298F92DC74}" dt="2024-11-18T13:33:35.606" v="1879" actId="1076"/>
          <ac:spMkLst>
            <pc:docMk/>
            <pc:sldMk cId="2677232547" sldId="2147378044"/>
            <ac:spMk id="24" creationId="{466D6CFA-7207-94CB-01F7-6F76903A52A2}"/>
          </ac:spMkLst>
        </pc:spChg>
        <pc:spChg chg="add mod">
          <ac:chgData name="Mathilde VAILLANT" userId="65ef634b-5018-4d9c-9b0f-6844bd525f76" providerId="ADAL" clId="{5FC3A19F-2EDE-C641-92A4-11298F92DC74}" dt="2024-11-18T13:33:47.594" v="1882" actId="1076"/>
          <ac:spMkLst>
            <pc:docMk/>
            <pc:sldMk cId="2677232547" sldId="2147378044"/>
            <ac:spMk id="25" creationId="{AF21FE03-C555-F116-171E-91187F84735B}"/>
          </ac:spMkLst>
        </pc:spChg>
        <pc:spChg chg="add mod">
          <ac:chgData name="Mathilde VAILLANT" userId="65ef634b-5018-4d9c-9b0f-6844bd525f76" providerId="ADAL" clId="{5FC3A19F-2EDE-C641-92A4-11298F92DC74}" dt="2024-11-18T13:40:00.729" v="1883" actId="1076"/>
          <ac:spMkLst>
            <pc:docMk/>
            <pc:sldMk cId="2677232547" sldId="2147378044"/>
            <ac:spMk id="28" creationId="{8F5DD6DB-F672-502A-4FDE-776BA111F10E}"/>
          </ac:spMkLst>
        </pc:spChg>
        <pc:spChg chg="add mod">
          <ac:chgData name="Mathilde VAILLANT" userId="65ef634b-5018-4d9c-9b0f-6844bd525f76" providerId="ADAL" clId="{5FC3A19F-2EDE-C641-92A4-11298F92DC74}" dt="2024-11-18T13:40:06.099" v="1884" actId="1076"/>
          <ac:spMkLst>
            <pc:docMk/>
            <pc:sldMk cId="2677232547" sldId="2147378044"/>
            <ac:spMk id="29" creationId="{EDD2B544-9468-31CD-894C-4F31EC307721}"/>
          </ac:spMkLst>
        </pc:spChg>
        <pc:spChg chg="mod">
          <ac:chgData name="Mathilde VAILLANT" userId="65ef634b-5018-4d9c-9b0f-6844bd525f76" providerId="ADAL" clId="{5FC3A19F-2EDE-C641-92A4-11298F92DC74}" dt="2024-11-18T13:11:16.241" v="1765" actId="1076"/>
          <ac:spMkLst>
            <pc:docMk/>
            <pc:sldMk cId="2677232547" sldId="2147378044"/>
            <ac:spMk id="59" creationId="{277E5E92-CEA4-92E4-6ED4-C20A94C4A2B2}"/>
          </ac:spMkLst>
        </pc:spChg>
        <pc:grpChg chg="mod">
          <ac:chgData name="Mathilde VAILLANT" userId="65ef634b-5018-4d9c-9b0f-6844bd525f76" providerId="ADAL" clId="{5FC3A19F-2EDE-C641-92A4-11298F92DC74}" dt="2024-11-18T13:14:25.613" v="1818" actId="1076"/>
          <ac:grpSpMkLst>
            <pc:docMk/>
            <pc:sldMk cId="2677232547" sldId="2147378044"/>
            <ac:grpSpMk id="47" creationId="{A321E5D6-7A77-7E63-ED19-F39E0ACCDC59}"/>
          </ac:grpSpMkLst>
        </pc:grpChg>
        <pc:grpChg chg="mod">
          <ac:chgData name="Mathilde VAILLANT" userId="65ef634b-5018-4d9c-9b0f-6844bd525f76" providerId="ADAL" clId="{5FC3A19F-2EDE-C641-92A4-11298F92DC74}" dt="2024-11-18T13:32:38.373" v="1864" actId="1076"/>
          <ac:grpSpMkLst>
            <pc:docMk/>
            <pc:sldMk cId="2677232547" sldId="2147378044"/>
            <ac:grpSpMk id="48" creationId="{E66765C5-C9FB-72AE-8935-6FE529FC1B09}"/>
          </ac:grpSpMkLst>
        </pc:grpChg>
        <pc:grpChg chg="mod">
          <ac:chgData name="Mathilde VAILLANT" userId="65ef634b-5018-4d9c-9b0f-6844bd525f76" providerId="ADAL" clId="{5FC3A19F-2EDE-C641-92A4-11298F92DC74}" dt="2024-11-18T13:32:35.927" v="1863" actId="1076"/>
          <ac:grpSpMkLst>
            <pc:docMk/>
            <pc:sldMk cId="2677232547" sldId="2147378044"/>
            <ac:grpSpMk id="69" creationId="{E2695E51-2242-FB28-0426-FEC2F3B0E793}"/>
          </ac:grpSpMkLst>
        </pc:grpChg>
        <pc:grpChg chg="mod">
          <ac:chgData name="Mathilde VAILLANT" userId="65ef634b-5018-4d9c-9b0f-6844bd525f76" providerId="ADAL" clId="{5FC3A19F-2EDE-C641-92A4-11298F92DC74}" dt="2024-11-18T13:11:16.241" v="1765" actId="1076"/>
          <ac:grpSpMkLst>
            <pc:docMk/>
            <pc:sldMk cId="2677232547" sldId="2147378044"/>
            <ac:grpSpMk id="72" creationId="{4765E39E-8C28-09C2-1934-6738EC1F5C8C}"/>
          </ac:grpSpMkLst>
        </pc:grpChg>
        <pc:picChg chg="mod">
          <ac:chgData name="Mathilde VAILLANT" userId="65ef634b-5018-4d9c-9b0f-6844bd525f76" providerId="ADAL" clId="{5FC3A19F-2EDE-C641-92A4-11298F92DC74}" dt="2024-11-18T13:11:16.241" v="1765" actId="1076"/>
          <ac:picMkLst>
            <pc:docMk/>
            <pc:sldMk cId="2677232547" sldId="2147378044"/>
            <ac:picMk id="13" creationId="{9F1C1B08-16AE-A3AE-2A8E-12235748B897}"/>
          </ac:picMkLst>
        </pc:picChg>
        <pc:picChg chg="mod">
          <ac:chgData name="Mathilde VAILLANT" userId="65ef634b-5018-4d9c-9b0f-6844bd525f76" providerId="ADAL" clId="{5FC3A19F-2EDE-C641-92A4-11298F92DC74}" dt="2024-11-18T13:14:29.098" v="1819" actId="1076"/>
          <ac:picMkLst>
            <pc:docMk/>
            <pc:sldMk cId="2677232547" sldId="2147378044"/>
            <ac:picMk id="45" creationId="{EB84AEB8-CCC7-A352-E205-05CA9FAD857E}"/>
          </ac:picMkLst>
        </pc:picChg>
        <pc:picChg chg="mod">
          <ac:chgData name="Mathilde VAILLANT" userId="65ef634b-5018-4d9c-9b0f-6844bd525f76" providerId="ADAL" clId="{5FC3A19F-2EDE-C641-92A4-11298F92DC74}" dt="2024-11-18T13:33:02.942" v="1872" actId="1076"/>
          <ac:picMkLst>
            <pc:docMk/>
            <pc:sldMk cId="2677232547" sldId="2147378044"/>
            <ac:picMk id="49" creationId="{76B2732D-AE6A-6EB8-7266-0F0111F5B6C0}"/>
          </ac:picMkLst>
        </pc:picChg>
        <pc:picChg chg="mod">
          <ac:chgData name="Mathilde VAILLANT" userId="65ef634b-5018-4d9c-9b0f-6844bd525f76" providerId="ADAL" clId="{5FC3A19F-2EDE-C641-92A4-11298F92DC74}" dt="2024-11-18T13:17:49.267" v="1834" actId="1076"/>
          <ac:picMkLst>
            <pc:docMk/>
            <pc:sldMk cId="2677232547" sldId="2147378044"/>
            <ac:picMk id="51" creationId="{B27C4147-FC14-2E0C-1A15-3819E2C34FC1}"/>
          </ac:picMkLst>
        </pc:picChg>
        <pc:picChg chg="mod">
          <ac:chgData name="Mathilde VAILLANT" userId="65ef634b-5018-4d9c-9b0f-6844bd525f76" providerId="ADAL" clId="{5FC3A19F-2EDE-C641-92A4-11298F92DC74}" dt="2024-11-18T13:14:53.629" v="1832" actId="1076"/>
          <ac:picMkLst>
            <pc:docMk/>
            <pc:sldMk cId="2677232547" sldId="2147378044"/>
            <ac:picMk id="53" creationId="{32E68A06-F7BA-EF3D-C470-A9DACA0C3562}"/>
          </ac:picMkLst>
        </pc:picChg>
        <pc:picChg chg="mod">
          <ac:chgData name="Mathilde VAILLANT" userId="65ef634b-5018-4d9c-9b0f-6844bd525f76" providerId="ADAL" clId="{5FC3A19F-2EDE-C641-92A4-11298F92DC74}" dt="2024-11-18T13:33:47.594" v="1882" actId="1076"/>
          <ac:picMkLst>
            <pc:docMk/>
            <pc:sldMk cId="2677232547" sldId="2147378044"/>
            <ac:picMk id="55" creationId="{3C7574DE-009D-195E-9489-A77B5A52F00F}"/>
          </ac:picMkLst>
        </pc:picChg>
        <pc:picChg chg="mod">
          <ac:chgData name="Mathilde VAILLANT" userId="65ef634b-5018-4d9c-9b0f-6844bd525f76" providerId="ADAL" clId="{5FC3A19F-2EDE-C641-92A4-11298F92DC74}" dt="2024-11-18T13:11:16.241" v="1765" actId="1076"/>
          <ac:picMkLst>
            <pc:docMk/>
            <pc:sldMk cId="2677232547" sldId="2147378044"/>
            <ac:picMk id="56" creationId="{9D67B52F-1293-036A-2597-9B4B73F08C2D}"/>
          </ac:picMkLst>
        </pc:picChg>
        <pc:picChg chg="mod">
          <ac:chgData name="Mathilde VAILLANT" userId="65ef634b-5018-4d9c-9b0f-6844bd525f76" providerId="ADAL" clId="{5FC3A19F-2EDE-C641-92A4-11298F92DC74}" dt="2024-11-18T13:11:23.785" v="1769" actId="1076"/>
          <ac:picMkLst>
            <pc:docMk/>
            <pc:sldMk cId="2677232547" sldId="2147378044"/>
            <ac:picMk id="70" creationId="{7CA4FD1A-DA60-35AE-A24E-69A0229449E9}"/>
          </ac:picMkLst>
        </pc:picChg>
      </pc:sldChg>
      <pc:sldChg chg="addSp delSp modSp add mod setBg">
        <pc:chgData name="Mathilde VAILLANT" userId="65ef634b-5018-4d9c-9b0f-6844bd525f76" providerId="ADAL" clId="{5FC3A19F-2EDE-C641-92A4-11298F92DC74}" dt="2024-11-22T10:43:24.477" v="2214" actId="1076"/>
        <pc:sldMkLst>
          <pc:docMk/>
          <pc:sldMk cId="2621214516" sldId="2147378045"/>
        </pc:sldMkLst>
        <pc:spChg chg="mod ord">
          <ac:chgData name="Mathilde VAILLANT" userId="65ef634b-5018-4d9c-9b0f-6844bd525f76" providerId="ADAL" clId="{5FC3A19F-2EDE-C641-92A4-11298F92DC74}" dt="2024-11-18T12:49:33.195" v="1534" actId="26606"/>
          <ac:spMkLst>
            <pc:docMk/>
            <pc:sldMk cId="2621214516" sldId="2147378045"/>
            <ac:spMk id="5" creationId="{918228DE-752E-C494-D3FB-8760061E30BF}"/>
          </ac:spMkLst>
        </pc:spChg>
        <pc:spChg chg="add mod">
          <ac:chgData name="Mathilde VAILLANT" userId="65ef634b-5018-4d9c-9b0f-6844bd525f76" providerId="ADAL" clId="{5FC3A19F-2EDE-C641-92A4-11298F92DC74}" dt="2024-11-22T10:28:05.432" v="2125" actId="1076"/>
          <ac:spMkLst>
            <pc:docMk/>
            <pc:sldMk cId="2621214516" sldId="2147378045"/>
            <ac:spMk id="6" creationId="{335ED5EE-D4AF-5C40-C8F2-C31406185C47}"/>
          </ac:spMkLst>
        </pc:spChg>
        <pc:spChg chg="add del mod">
          <ac:chgData name="Mathilde VAILLANT" userId="65ef634b-5018-4d9c-9b0f-6844bd525f76" providerId="ADAL" clId="{5FC3A19F-2EDE-C641-92A4-11298F92DC74}" dt="2024-11-22T10:43:03.871" v="2208" actId="478"/>
          <ac:spMkLst>
            <pc:docMk/>
            <pc:sldMk cId="2621214516" sldId="2147378045"/>
            <ac:spMk id="11" creationId="{AA72A61E-AA64-C836-AB8E-CE0AD301FC95}"/>
          </ac:spMkLst>
        </pc:spChg>
        <pc:spChg chg="add del">
          <ac:chgData name="Mathilde VAILLANT" userId="65ef634b-5018-4d9c-9b0f-6844bd525f76" providerId="ADAL" clId="{5FC3A19F-2EDE-C641-92A4-11298F92DC74}" dt="2024-11-18T12:49:25.534" v="1528" actId="26606"/>
          <ac:spMkLst>
            <pc:docMk/>
            <pc:sldMk cId="2621214516" sldId="2147378045"/>
            <ac:spMk id="12" creationId="{A9F529C3-C941-49FD-8C67-82F134F64BDB}"/>
          </ac:spMkLst>
        </pc:spChg>
        <pc:spChg chg="add del">
          <ac:chgData name="Mathilde VAILLANT" userId="65ef634b-5018-4d9c-9b0f-6844bd525f76" providerId="ADAL" clId="{5FC3A19F-2EDE-C641-92A4-11298F92DC74}" dt="2024-11-18T12:49:25.534" v="1528" actId="26606"/>
          <ac:spMkLst>
            <pc:docMk/>
            <pc:sldMk cId="2621214516" sldId="2147378045"/>
            <ac:spMk id="14" creationId="{20586029-32A0-47E5-9AEC-AE3ABA6B94D0}"/>
          </ac:spMkLst>
        </pc:spChg>
        <pc:grpChg chg="del">
          <ac:chgData name="Mathilde VAILLANT" userId="65ef634b-5018-4d9c-9b0f-6844bd525f76" providerId="ADAL" clId="{5FC3A19F-2EDE-C641-92A4-11298F92DC74}" dt="2024-11-18T12:47:34.845" v="1498" actId="478"/>
          <ac:grpSpMkLst>
            <pc:docMk/>
            <pc:sldMk cId="2621214516" sldId="2147378045"/>
            <ac:grpSpMk id="33" creationId="{EC88B4E3-D69B-1EC8-C5F4-6FE2867F5540}"/>
          </ac:grpSpMkLst>
        </pc:grpChg>
        <pc:grpChg chg="add del">
          <ac:chgData name="Mathilde VAILLANT" userId="65ef634b-5018-4d9c-9b0f-6844bd525f76" providerId="ADAL" clId="{5FC3A19F-2EDE-C641-92A4-11298F92DC74}" dt="2024-11-18T12:47:46.667" v="1506" actId="478"/>
          <ac:grpSpMkLst>
            <pc:docMk/>
            <pc:sldMk cId="2621214516" sldId="2147378045"/>
            <ac:grpSpMk id="47" creationId="{7CF5146D-2F72-EBD2-8BA9-B9092CB57220}"/>
          </ac:grpSpMkLst>
        </pc:grpChg>
        <pc:grpChg chg="add del">
          <ac:chgData name="Mathilde VAILLANT" userId="65ef634b-5018-4d9c-9b0f-6844bd525f76" providerId="ADAL" clId="{5FC3A19F-2EDE-C641-92A4-11298F92DC74}" dt="2024-11-18T12:47:34.079" v="1497" actId="478"/>
          <ac:grpSpMkLst>
            <pc:docMk/>
            <pc:sldMk cId="2621214516" sldId="2147378045"/>
            <ac:grpSpMk id="69" creationId="{F0C63EB2-BA48-FC87-D40F-7E455C1E9105}"/>
          </ac:grpSpMkLst>
        </pc:grpChg>
        <pc:grpChg chg="del mod">
          <ac:chgData name="Mathilde VAILLANT" userId="65ef634b-5018-4d9c-9b0f-6844bd525f76" providerId="ADAL" clId="{5FC3A19F-2EDE-C641-92A4-11298F92DC74}" dt="2024-11-18T12:47:38.991" v="1503" actId="478"/>
          <ac:grpSpMkLst>
            <pc:docMk/>
            <pc:sldMk cId="2621214516" sldId="2147378045"/>
            <ac:grpSpMk id="72" creationId="{BC538461-8DBA-EE33-9864-A2BED3CC956A}"/>
          </ac:grpSpMkLst>
        </pc:grpChg>
        <pc:picChg chg="add mod">
          <ac:chgData name="Mathilde VAILLANT" userId="65ef634b-5018-4d9c-9b0f-6844bd525f76" providerId="ADAL" clId="{5FC3A19F-2EDE-C641-92A4-11298F92DC74}" dt="2024-11-22T10:28:05.432" v="2125" actId="1076"/>
          <ac:picMkLst>
            <pc:docMk/>
            <pc:sldMk cId="2621214516" sldId="2147378045"/>
            <ac:picMk id="2" creationId="{99B9DBC4-5822-A9AC-2A2E-8FC983F8B99E}"/>
          </ac:picMkLst>
        </pc:picChg>
        <pc:picChg chg="add mod">
          <ac:chgData name="Mathilde VAILLANT" userId="65ef634b-5018-4d9c-9b0f-6844bd525f76" providerId="ADAL" clId="{5FC3A19F-2EDE-C641-92A4-11298F92DC74}" dt="2024-11-22T10:28:05.432" v="2125" actId="1076"/>
          <ac:picMkLst>
            <pc:docMk/>
            <pc:sldMk cId="2621214516" sldId="2147378045"/>
            <ac:picMk id="3" creationId="{2726C229-743A-4003-193E-73C263F1648B}"/>
          </ac:picMkLst>
        </pc:picChg>
        <pc:picChg chg="mod">
          <ac:chgData name="Mathilde VAILLANT" userId="65ef634b-5018-4d9c-9b0f-6844bd525f76" providerId="ADAL" clId="{5FC3A19F-2EDE-C641-92A4-11298F92DC74}" dt="2024-11-18T12:49:38.794" v="1536" actId="1076"/>
          <ac:picMkLst>
            <pc:docMk/>
            <pc:sldMk cId="2621214516" sldId="2147378045"/>
            <ac:picMk id="4" creationId="{68DA823E-D28A-BE49-DD6A-6A8F7E913286}"/>
          </ac:picMkLst>
        </pc:picChg>
        <pc:picChg chg="add del mod">
          <ac:chgData name="Mathilde VAILLANT" userId="65ef634b-5018-4d9c-9b0f-6844bd525f76" providerId="ADAL" clId="{5FC3A19F-2EDE-C641-92A4-11298F92DC74}" dt="2024-11-22T10:42:04.685" v="2176" actId="478"/>
          <ac:picMkLst>
            <pc:docMk/>
            <pc:sldMk cId="2621214516" sldId="2147378045"/>
            <ac:picMk id="7" creationId="{B0F7D880-B6F1-913A-CC58-87FF8079FD9F}"/>
          </ac:picMkLst>
        </pc:picChg>
        <pc:picChg chg="add del mod">
          <ac:chgData name="Mathilde VAILLANT" userId="65ef634b-5018-4d9c-9b0f-6844bd525f76" providerId="ADAL" clId="{5FC3A19F-2EDE-C641-92A4-11298F92DC74}" dt="2024-11-18T12:48:27.480" v="1518" actId="478"/>
          <ac:picMkLst>
            <pc:docMk/>
            <pc:sldMk cId="2621214516" sldId="2147378045"/>
            <ac:picMk id="8" creationId="{3C0545DD-5778-5C4B-7F28-C0D45646E90C}"/>
          </ac:picMkLst>
        </pc:picChg>
        <pc:picChg chg="add mod">
          <ac:chgData name="Mathilde VAILLANT" userId="65ef634b-5018-4d9c-9b0f-6844bd525f76" providerId="ADAL" clId="{5FC3A19F-2EDE-C641-92A4-11298F92DC74}" dt="2024-11-22T10:42:06.792" v="2177" actId="1076"/>
          <ac:picMkLst>
            <pc:docMk/>
            <pc:sldMk cId="2621214516" sldId="2147378045"/>
            <ac:picMk id="8" creationId="{E5980C4B-5CDC-70A0-D377-A102F8DC607C}"/>
          </ac:picMkLst>
        </pc:picChg>
        <pc:picChg chg="add del mod">
          <ac:chgData name="Mathilde VAILLANT" userId="65ef634b-5018-4d9c-9b0f-6844bd525f76" providerId="ADAL" clId="{5FC3A19F-2EDE-C641-92A4-11298F92DC74}" dt="2024-11-22T10:43:03.871" v="2208" actId="478"/>
          <ac:picMkLst>
            <pc:docMk/>
            <pc:sldMk cId="2621214516" sldId="2147378045"/>
            <ac:picMk id="9" creationId="{4551F508-06B9-E2DC-4960-1B0EBB8D75E7}"/>
          </ac:picMkLst>
        </pc:picChg>
        <pc:picChg chg="add del mod">
          <ac:chgData name="Mathilde VAILLANT" userId="65ef634b-5018-4d9c-9b0f-6844bd525f76" providerId="ADAL" clId="{5FC3A19F-2EDE-C641-92A4-11298F92DC74}" dt="2024-11-22T10:43:03.871" v="2208" actId="478"/>
          <ac:picMkLst>
            <pc:docMk/>
            <pc:sldMk cId="2621214516" sldId="2147378045"/>
            <ac:picMk id="10" creationId="{3AA97534-752C-AA41-E335-6A8E651961E7}"/>
          </ac:picMkLst>
        </pc:picChg>
        <pc:picChg chg="add del mod">
          <ac:chgData name="Mathilde VAILLANT" userId="65ef634b-5018-4d9c-9b0f-6844bd525f76" providerId="ADAL" clId="{5FC3A19F-2EDE-C641-92A4-11298F92DC74}" dt="2024-11-18T12:49:20.213" v="1525" actId="478"/>
          <ac:picMkLst>
            <pc:docMk/>
            <pc:sldMk cId="2621214516" sldId="2147378045"/>
            <ac:picMk id="13" creationId="{91C03CD8-A7A6-7852-A81C-72E0BAFF94EE}"/>
          </ac:picMkLst>
        </pc:picChg>
        <pc:picChg chg="del topLvl">
          <ac:chgData name="Mathilde VAILLANT" userId="65ef634b-5018-4d9c-9b0f-6844bd525f76" providerId="ADAL" clId="{5FC3A19F-2EDE-C641-92A4-11298F92DC74}" dt="2024-11-18T12:47:34.079" v="1497" actId="478"/>
          <ac:picMkLst>
            <pc:docMk/>
            <pc:sldMk cId="2621214516" sldId="2147378045"/>
            <ac:picMk id="70" creationId="{FEFC5A92-80CE-2DFC-9DF7-D258F0312295}"/>
          </ac:picMkLst>
        </pc:picChg>
        <pc:picChg chg="del topLvl">
          <ac:chgData name="Mathilde VAILLANT" userId="65ef634b-5018-4d9c-9b0f-6844bd525f76" providerId="ADAL" clId="{5FC3A19F-2EDE-C641-92A4-11298F92DC74}" dt="2024-11-18T12:47:37.639" v="1501" actId="478"/>
          <ac:picMkLst>
            <pc:docMk/>
            <pc:sldMk cId="2621214516" sldId="2147378045"/>
            <ac:picMk id="71" creationId="{CEF3EA8B-F7FB-6FBE-5A49-88D66B8E0AC5}"/>
          </ac:picMkLst>
        </pc:picChg>
        <pc:cxnChg chg="add mod">
          <ac:chgData name="Mathilde VAILLANT" userId="65ef634b-5018-4d9c-9b0f-6844bd525f76" providerId="ADAL" clId="{5FC3A19F-2EDE-C641-92A4-11298F92DC74}" dt="2024-11-22T10:43:24.477" v="2214" actId="1076"/>
          <ac:cxnSpMkLst>
            <pc:docMk/>
            <pc:sldMk cId="2621214516" sldId="2147378045"/>
            <ac:cxnSpMk id="13" creationId="{0B791A8E-DEAC-741C-F7B9-B14D7C516722}"/>
          </ac:cxnSpMkLst>
        </pc:cxnChg>
        <pc:cxnChg chg="add del">
          <ac:chgData name="Mathilde VAILLANT" userId="65ef634b-5018-4d9c-9b0f-6844bd525f76" providerId="ADAL" clId="{5FC3A19F-2EDE-C641-92A4-11298F92DC74}" dt="2024-11-18T12:49:25.534" v="1528" actId="26606"/>
          <ac:cxnSpMkLst>
            <pc:docMk/>
            <pc:sldMk cId="2621214516" sldId="2147378045"/>
            <ac:cxnSpMk id="16" creationId="{8C730EAB-A532-4295-A302-FB4B90DB9F5E}"/>
          </ac:cxnSpMkLst>
        </pc:cxnChg>
      </pc:sldChg>
      <pc:sldChg chg="addSp delSp modSp add mod">
        <pc:chgData name="Mathilde VAILLANT" userId="65ef634b-5018-4d9c-9b0f-6844bd525f76" providerId="ADAL" clId="{5FC3A19F-2EDE-C641-92A4-11298F92DC74}" dt="2024-11-25T00:40:25.633" v="5062" actId="1076"/>
        <pc:sldMkLst>
          <pc:docMk/>
          <pc:sldMk cId="3961872810" sldId="2147378046"/>
        </pc:sldMkLst>
        <pc:spChg chg="add del mod">
          <ac:chgData name="Mathilde VAILLANT" userId="65ef634b-5018-4d9c-9b0f-6844bd525f76" providerId="ADAL" clId="{5FC3A19F-2EDE-C641-92A4-11298F92DC74}" dt="2024-11-25T00:37:38.304" v="5015" actId="478"/>
          <ac:spMkLst>
            <pc:docMk/>
            <pc:sldMk cId="3961872810" sldId="2147378046"/>
            <ac:spMk id="6" creationId="{997D6F5C-6775-A7CB-A056-3AE7B83D5741}"/>
          </ac:spMkLst>
        </pc:spChg>
        <pc:spChg chg="add del mod">
          <ac:chgData name="Mathilde VAILLANT" userId="65ef634b-5018-4d9c-9b0f-6844bd525f76" providerId="ADAL" clId="{5FC3A19F-2EDE-C641-92A4-11298F92DC74}" dt="2024-11-25T00:37:51.604" v="5020" actId="478"/>
          <ac:spMkLst>
            <pc:docMk/>
            <pc:sldMk cId="3961872810" sldId="2147378046"/>
            <ac:spMk id="9" creationId="{B29C3A88-97A7-1D27-4271-5DCBA7BA1C0F}"/>
          </ac:spMkLst>
        </pc:spChg>
        <pc:spChg chg="add del mod">
          <ac:chgData name="Mathilde VAILLANT" userId="65ef634b-5018-4d9c-9b0f-6844bd525f76" providerId="ADAL" clId="{5FC3A19F-2EDE-C641-92A4-11298F92DC74}" dt="2024-11-22T10:44:44.403" v="2238" actId="478"/>
          <ac:spMkLst>
            <pc:docMk/>
            <pc:sldMk cId="3961872810" sldId="2147378046"/>
            <ac:spMk id="20" creationId="{23AF580C-8A1B-05EB-F517-DCC592AE69E4}"/>
          </ac:spMkLst>
        </pc:spChg>
        <pc:spChg chg="add del mod">
          <ac:chgData name="Mathilde VAILLANT" userId="65ef634b-5018-4d9c-9b0f-6844bd525f76" providerId="ADAL" clId="{5FC3A19F-2EDE-C641-92A4-11298F92DC74}" dt="2024-11-22T10:44:45.487" v="2239" actId="478"/>
          <ac:spMkLst>
            <pc:docMk/>
            <pc:sldMk cId="3961872810" sldId="2147378046"/>
            <ac:spMk id="21" creationId="{14DDD438-4C05-BF76-B1EE-45F997EAFD6E}"/>
          </ac:spMkLst>
        </pc:spChg>
        <pc:grpChg chg="add del mod">
          <ac:chgData name="Mathilde VAILLANT" userId="65ef634b-5018-4d9c-9b0f-6844bd525f76" providerId="ADAL" clId="{5FC3A19F-2EDE-C641-92A4-11298F92DC74}" dt="2024-11-25T00:37:42.147" v="5017" actId="478"/>
          <ac:grpSpMkLst>
            <pc:docMk/>
            <pc:sldMk cId="3961872810" sldId="2147378046"/>
            <ac:grpSpMk id="12" creationId="{A4424538-19EC-F7BB-748B-FF6EB70CB1DC}"/>
          </ac:grpSpMkLst>
        </pc:grpChg>
        <pc:grpChg chg="add del mod">
          <ac:chgData name="Mathilde VAILLANT" userId="65ef634b-5018-4d9c-9b0f-6844bd525f76" providerId="ADAL" clId="{5FC3A19F-2EDE-C641-92A4-11298F92DC74}" dt="2024-11-25T00:37:39.872" v="5016" actId="478"/>
          <ac:grpSpMkLst>
            <pc:docMk/>
            <pc:sldMk cId="3961872810" sldId="2147378046"/>
            <ac:grpSpMk id="17" creationId="{EDC166B3-12B5-1E80-15BB-CC456D844EA1}"/>
          </ac:grpSpMkLst>
        </pc:grpChg>
        <pc:picChg chg="add del mod">
          <ac:chgData name="Mathilde VAILLANT" userId="65ef634b-5018-4d9c-9b0f-6844bd525f76" providerId="ADAL" clId="{5FC3A19F-2EDE-C641-92A4-11298F92DC74}" dt="2024-11-25T00:37:38.304" v="5015" actId="478"/>
          <ac:picMkLst>
            <pc:docMk/>
            <pc:sldMk cId="3961872810" sldId="2147378046"/>
            <ac:picMk id="2" creationId="{E0698497-3BB1-5C4E-CD01-87268B903E2E}"/>
          </ac:picMkLst>
        </pc:picChg>
        <pc:picChg chg="add del mod">
          <ac:chgData name="Mathilde VAILLANT" userId="65ef634b-5018-4d9c-9b0f-6844bd525f76" providerId="ADAL" clId="{5FC3A19F-2EDE-C641-92A4-11298F92DC74}" dt="2024-11-22T14:05:12.031" v="4337" actId="478"/>
          <ac:picMkLst>
            <pc:docMk/>
            <pc:sldMk cId="3961872810" sldId="2147378046"/>
            <ac:picMk id="3" creationId="{3CAE32BA-2FA4-126D-C96A-60BCA27D3830}"/>
          </ac:picMkLst>
        </pc:picChg>
        <pc:picChg chg="del">
          <ac:chgData name="Mathilde VAILLANT" userId="65ef634b-5018-4d9c-9b0f-6844bd525f76" providerId="ADAL" clId="{5FC3A19F-2EDE-C641-92A4-11298F92DC74}" dt="2024-11-22T10:43:58.321" v="2225" actId="478"/>
          <ac:picMkLst>
            <pc:docMk/>
            <pc:sldMk cId="3961872810" sldId="2147378046"/>
            <ac:picMk id="4" creationId="{0CD62965-8513-AC16-E872-4B5B3561D29F}"/>
          </ac:picMkLst>
        </pc:picChg>
        <pc:picChg chg="add mod modCrop">
          <ac:chgData name="Mathilde VAILLANT" userId="65ef634b-5018-4d9c-9b0f-6844bd525f76" providerId="ADAL" clId="{5FC3A19F-2EDE-C641-92A4-11298F92DC74}" dt="2024-11-25T00:39:43.202" v="5054" actId="1076"/>
          <ac:picMkLst>
            <pc:docMk/>
            <pc:sldMk cId="3961872810" sldId="2147378046"/>
            <ac:picMk id="4" creationId="{69BB28AB-3E12-6C64-2EBF-2F27F48E3B52}"/>
          </ac:picMkLst>
        </pc:picChg>
        <pc:picChg chg="add del mod">
          <ac:chgData name="Mathilde VAILLANT" userId="65ef634b-5018-4d9c-9b0f-6844bd525f76" providerId="ADAL" clId="{5FC3A19F-2EDE-C641-92A4-11298F92DC74}" dt="2024-11-25T00:37:44.690" v="5018" actId="478"/>
          <ac:picMkLst>
            <pc:docMk/>
            <pc:sldMk cId="3961872810" sldId="2147378046"/>
            <ac:picMk id="7" creationId="{027EAB5C-C2E4-4222-CCBD-AE10401BF8B5}"/>
          </ac:picMkLst>
        </pc:picChg>
        <pc:picChg chg="del mod">
          <ac:chgData name="Mathilde VAILLANT" userId="65ef634b-5018-4d9c-9b0f-6844bd525f76" providerId="ADAL" clId="{5FC3A19F-2EDE-C641-92A4-11298F92DC74}" dt="2024-11-22T10:42:21.482" v="2182" actId="478"/>
          <ac:picMkLst>
            <pc:docMk/>
            <pc:sldMk cId="3961872810" sldId="2147378046"/>
            <ac:picMk id="8" creationId="{C07FC035-CFC8-E168-AC2B-17165C41113A}"/>
          </ac:picMkLst>
        </pc:picChg>
        <pc:picChg chg="add mod modCrop">
          <ac:chgData name="Mathilde VAILLANT" userId="65ef634b-5018-4d9c-9b0f-6844bd525f76" providerId="ADAL" clId="{5FC3A19F-2EDE-C641-92A4-11298F92DC74}" dt="2024-11-25T00:40:25.633" v="5062" actId="1076"/>
          <ac:picMkLst>
            <pc:docMk/>
            <pc:sldMk cId="3961872810" sldId="2147378046"/>
            <ac:picMk id="10" creationId="{CC4BD822-42EB-F409-D480-2EF6517A43CF}"/>
          </ac:picMkLst>
        </pc:picChg>
        <pc:picChg chg="add mod modCrop">
          <ac:chgData name="Mathilde VAILLANT" userId="65ef634b-5018-4d9c-9b0f-6844bd525f76" providerId="ADAL" clId="{5FC3A19F-2EDE-C641-92A4-11298F92DC74}" dt="2024-11-25T00:39:40.330" v="5053" actId="14100"/>
          <ac:picMkLst>
            <pc:docMk/>
            <pc:sldMk cId="3961872810" sldId="2147378046"/>
            <ac:picMk id="11" creationId="{13D36F76-79CD-82A1-6061-704936516B05}"/>
          </ac:picMkLst>
        </pc:picChg>
        <pc:picChg chg="mod">
          <ac:chgData name="Mathilde VAILLANT" userId="65ef634b-5018-4d9c-9b0f-6844bd525f76" providerId="ADAL" clId="{5FC3A19F-2EDE-C641-92A4-11298F92DC74}" dt="2024-11-22T10:44:41.621" v="2237"/>
          <ac:picMkLst>
            <pc:docMk/>
            <pc:sldMk cId="3961872810" sldId="2147378046"/>
            <ac:picMk id="13" creationId="{1BBA57C6-9A48-6C4B-548B-65BCDD49D0AF}"/>
          </ac:picMkLst>
        </pc:picChg>
        <pc:picChg chg="mod">
          <ac:chgData name="Mathilde VAILLANT" userId="65ef634b-5018-4d9c-9b0f-6844bd525f76" providerId="ADAL" clId="{5FC3A19F-2EDE-C641-92A4-11298F92DC74}" dt="2024-11-22T10:44:41.621" v="2237"/>
          <ac:picMkLst>
            <pc:docMk/>
            <pc:sldMk cId="3961872810" sldId="2147378046"/>
            <ac:picMk id="14" creationId="{D00D7E68-3CF0-882F-31A9-799E7B9EC4EC}"/>
          </ac:picMkLst>
        </pc:picChg>
        <pc:picChg chg="mod">
          <ac:chgData name="Mathilde VAILLANT" userId="65ef634b-5018-4d9c-9b0f-6844bd525f76" providerId="ADAL" clId="{5FC3A19F-2EDE-C641-92A4-11298F92DC74}" dt="2024-11-22T10:44:41.621" v="2237"/>
          <ac:picMkLst>
            <pc:docMk/>
            <pc:sldMk cId="3961872810" sldId="2147378046"/>
            <ac:picMk id="15" creationId="{D9AF8E57-E626-148F-AC52-0D812A77A4EE}"/>
          </ac:picMkLst>
        </pc:picChg>
        <pc:picChg chg="mod">
          <ac:chgData name="Mathilde VAILLANT" userId="65ef634b-5018-4d9c-9b0f-6844bd525f76" providerId="ADAL" clId="{5FC3A19F-2EDE-C641-92A4-11298F92DC74}" dt="2024-11-22T10:44:41.621" v="2237"/>
          <ac:picMkLst>
            <pc:docMk/>
            <pc:sldMk cId="3961872810" sldId="2147378046"/>
            <ac:picMk id="16" creationId="{91ED7B3A-BD66-833C-E22D-B01103C5221E}"/>
          </ac:picMkLst>
        </pc:picChg>
        <pc:picChg chg="mod">
          <ac:chgData name="Mathilde VAILLANT" userId="65ef634b-5018-4d9c-9b0f-6844bd525f76" providerId="ADAL" clId="{5FC3A19F-2EDE-C641-92A4-11298F92DC74}" dt="2024-11-22T14:03:18.832" v="4334" actId="1076"/>
          <ac:picMkLst>
            <pc:docMk/>
            <pc:sldMk cId="3961872810" sldId="2147378046"/>
            <ac:picMk id="18" creationId="{9E644DF2-4F58-2F56-E807-EBCA988C7444}"/>
          </ac:picMkLst>
        </pc:picChg>
        <pc:picChg chg="mod">
          <ac:chgData name="Mathilde VAILLANT" userId="65ef634b-5018-4d9c-9b0f-6844bd525f76" providerId="ADAL" clId="{5FC3A19F-2EDE-C641-92A4-11298F92DC74}" dt="2024-11-22T11:22:15.222" v="2541" actId="34135"/>
          <ac:picMkLst>
            <pc:docMk/>
            <pc:sldMk cId="3961872810" sldId="2147378046"/>
            <ac:picMk id="19" creationId="{A093C12F-249B-4CCB-2EA7-FFF3E3FE087C}"/>
          </ac:picMkLst>
        </pc:picChg>
        <pc:picChg chg="add del mod">
          <ac:chgData name="Mathilde VAILLANT" userId="65ef634b-5018-4d9c-9b0f-6844bd525f76" providerId="ADAL" clId="{5FC3A19F-2EDE-C641-92A4-11298F92DC74}" dt="2024-11-25T00:37:38.304" v="5015" actId="478"/>
          <ac:picMkLst>
            <pc:docMk/>
            <pc:sldMk cId="3961872810" sldId="2147378046"/>
            <ac:picMk id="22" creationId="{405568F4-6DDF-FDA2-55D8-635FCDC3335F}"/>
          </ac:picMkLst>
        </pc:picChg>
        <pc:picChg chg="add del mod">
          <ac:chgData name="Mathilde VAILLANT" userId="65ef634b-5018-4d9c-9b0f-6844bd525f76" providerId="ADAL" clId="{5FC3A19F-2EDE-C641-92A4-11298F92DC74}" dt="2024-11-22T14:05:10.655" v="4336" actId="478"/>
          <ac:picMkLst>
            <pc:docMk/>
            <pc:sldMk cId="3961872810" sldId="2147378046"/>
            <ac:picMk id="23" creationId="{D1D592BC-7559-A15D-3EB1-3A7456C06137}"/>
          </ac:picMkLst>
        </pc:picChg>
      </pc:sldChg>
      <pc:sldChg chg="addSp delSp modSp add mod">
        <pc:chgData name="Mathilde VAILLANT" userId="65ef634b-5018-4d9c-9b0f-6844bd525f76" providerId="ADAL" clId="{5FC3A19F-2EDE-C641-92A4-11298F92DC74}" dt="2024-11-25T00:46:18.375" v="5172" actId="478"/>
        <pc:sldMkLst>
          <pc:docMk/>
          <pc:sldMk cId="4185263812" sldId="2147378047"/>
        </pc:sldMkLst>
        <pc:spChg chg="add mod">
          <ac:chgData name="Mathilde VAILLANT" userId="65ef634b-5018-4d9c-9b0f-6844bd525f76" providerId="ADAL" clId="{5FC3A19F-2EDE-C641-92A4-11298F92DC74}" dt="2024-11-22T11:33:45.964" v="2648" actId="1076"/>
          <ac:spMkLst>
            <pc:docMk/>
            <pc:sldMk cId="4185263812" sldId="2147378047"/>
            <ac:spMk id="2" creationId="{935FA3EF-CBC5-2C74-C35C-EB65213F60BC}"/>
          </ac:spMkLst>
        </pc:spChg>
        <pc:spChg chg="del">
          <ac:chgData name="Mathilde VAILLANT" userId="65ef634b-5018-4d9c-9b0f-6844bd525f76" providerId="ADAL" clId="{5FC3A19F-2EDE-C641-92A4-11298F92DC74}" dt="2024-11-25T00:46:18.375" v="5172" actId="478"/>
          <ac:spMkLst>
            <pc:docMk/>
            <pc:sldMk cId="4185263812" sldId="2147378047"/>
            <ac:spMk id="5" creationId="{2AEE3644-681D-B3B3-41FB-07B1908ECEE6}"/>
          </ac:spMkLst>
        </pc:spChg>
        <pc:spChg chg="del mod">
          <ac:chgData name="Mathilde VAILLANT" userId="65ef634b-5018-4d9c-9b0f-6844bd525f76" providerId="ADAL" clId="{5FC3A19F-2EDE-C641-92A4-11298F92DC74}" dt="2024-11-22T12:43:28.303" v="3372" actId="478"/>
          <ac:spMkLst>
            <pc:docMk/>
            <pc:sldMk cId="4185263812" sldId="2147378047"/>
            <ac:spMk id="7" creationId="{01E0E4B5-2B38-AB47-2765-59AEAF0A373F}"/>
          </ac:spMkLst>
        </pc:spChg>
        <pc:spChg chg="add del mod">
          <ac:chgData name="Mathilde VAILLANT" userId="65ef634b-5018-4d9c-9b0f-6844bd525f76" providerId="ADAL" clId="{5FC3A19F-2EDE-C641-92A4-11298F92DC74}" dt="2024-11-22T14:08:52.534" v="4344" actId="478"/>
          <ac:spMkLst>
            <pc:docMk/>
            <pc:sldMk cId="4185263812" sldId="2147378047"/>
            <ac:spMk id="16" creationId="{0D35B66E-46D7-1BC8-683E-EF3263366CB7}"/>
          </ac:spMkLst>
        </pc:spChg>
        <pc:spChg chg="mod">
          <ac:chgData name="Mathilde VAILLANT" userId="65ef634b-5018-4d9c-9b0f-6844bd525f76" providerId="ADAL" clId="{5FC3A19F-2EDE-C641-92A4-11298F92DC74}" dt="2024-11-22T11:33:49.898" v="2650" actId="1076"/>
          <ac:spMkLst>
            <pc:docMk/>
            <pc:sldMk cId="4185263812" sldId="2147378047"/>
            <ac:spMk id="17" creationId="{5E7CC097-5036-5504-DEC1-A7BD3256BC8F}"/>
          </ac:spMkLst>
        </pc:spChg>
        <pc:spChg chg="mod">
          <ac:chgData name="Mathilde VAILLANT" userId="65ef634b-5018-4d9c-9b0f-6844bd525f76" providerId="ADAL" clId="{5FC3A19F-2EDE-C641-92A4-11298F92DC74}" dt="2024-11-22T11:33:34.155" v="2645" actId="1076"/>
          <ac:spMkLst>
            <pc:docMk/>
            <pc:sldMk cId="4185263812" sldId="2147378047"/>
            <ac:spMk id="22" creationId="{55438795-B6E5-70E3-86D2-4AC3B27F868C}"/>
          </ac:spMkLst>
        </pc:spChg>
        <pc:spChg chg="mod">
          <ac:chgData name="Mathilde VAILLANT" userId="65ef634b-5018-4d9c-9b0f-6844bd525f76" providerId="ADAL" clId="{5FC3A19F-2EDE-C641-92A4-11298F92DC74}" dt="2024-11-22T14:09:24.898" v="4368" actId="1076"/>
          <ac:spMkLst>
            <pc:docMk/>
            <pc:sldMk cId="4185263812" sldId="2147378047"/>
            <ac:spMk id="25" creationId="{FFCF8E20-E2D4-FAB8-C6DD-D262C05A9B91}"/>
          </ac:spMkLst>
        </pc:spChg>
        <pc:spChg chg="del">
          <ac:chgData name="Mathilde VAILLANT" userId="65ef634b-5018-4d9c-9b0f-6844bd525f76" providerId="ADAL" clId="{5FC3A19F-2EDE-C641-92A4-11298F92DC74}" dt="2024-11-22T14:08:54.070" v="4345" actId="478"/>
          <ac:spMkLst>
            <pc:docMk/>
            <pc:sldMk cId="4185263812" sldId="2147378047"/>
            <ac:spMk id="28" creationId="{A0297E6D-9199-1AEB-EE79-ED281E8B8000}"/>
          </ac:spMkLst>
        </pc:spChg>
        <pc:spChg chg="del mod">
          <ac:chgData name="Mathilde VAILLANT" userId="65ef634b-5018-4d9c-9b0f-6844bd525f76" providerId="ADAL" clId="{5FC3A19F-2EDE-C641-92A4-11298F92DC74}" dt="2024-11-22T14:08:50.935" v="4343" actId="478"/>
          <ac:spMkLst>
            <pc:docMk/>
            <pc:sldMk cId="4185263812" sldId="2147378047"/>
            <ac:spMk id="29" creationId="{0335D2C8-3A8C-DAAB-055C-8F262C2BC8EE}"/>
          </ac:spMkLst>
        </pc:spChg>
        <pc:spChg chg="add mod">
          <ac:chgData name="Mathilde VAILLANT" userId="65ef634b-5018-4d9c-9b0f-6844bd525f76" providerId="ADAL" clId="{5FC3A19F-2EDE-C641-92A4-11298F92DC74}" dt="2024-11-22T12:43:39.303" v="3376" actId="1076"/>
          <ac:spMkLst>
            <pc:docMk/>
            <pc:sldMk cId="4185263812" sldId="2147378047"/>
            <ac:spMk id="30" creationId="{1E3F79A2-2383-261B-8A53-2AF2494B427E}"/>
          </ac:spMkLst>
        </pc:spChg>
        <pc:picChg chg="add mod">
          <ac:chgData name="Mathilde VAILLANT" userId="65ef634b-5018-4d9c-9b0f-6844bd525f76" providerId="ADAL" clId="{5FC3A19F-2EDE-C641-92A4-11298F92DC74}" dt="2024-11-22T11:33:48.360" v="2649" actId="1076"/>
          <ac:picMkLst>
            <pc:docMk/>
            <pc:sldMk cId="4185263812" sldId="2147378047"/>
            <ac:picMk id="4" creationId="{D7A8A24B-AE50-307B-E727-D90582C6CCCD}"/>
          </ac:picMkLst>
        </pc:picChg>
        <pc:picChg chg="add mod">
          <ac:chgData name="Mathilde VAILLANT" userId="65ef634b-5018-4d9c-9b0f-6844bd525f76" providerId="ADAL" clId="{5FC3A19F-2EDE-C641-92A4-11298F92DC74}" dt="2024-11-22T11:33:48.360" v="2649" actId="1076"/>
          <ac:picMkLst>
            <pc:docMk/>
            <pc:sldMk cId="4185263812" sldId="2147378047"/>
            <ac:picMk id="8" creationId="{C59B9907-AD46-5F16-EDFD-16AAA7A47078}"/>
          </ac:picMkLst>
        </pc:picChg>
        <pc:picChg chg="add mod modCrop">
          <ac:chgData name="Mathilde VAILLANT" userId="65ef634b-5018-4d9c-9b0f-6844bd525f76" providerId="ADAL" clId="{5FC3A19F-2EDE-C641-92A4-11298F92DC74}" dt="2024-11-22T11:43:43.892" v="2666" actId="1076"/>
          <ac:picMkLst>
            <pc:docMk/>
            <pc:sldMk cId="4185263812" sldId="2147378047"/>
            <ac:picMk id="12" creationId="{1C3E2895-92AF-D487-562C-09D08B57D668}"/>
          </ac:picMkLst>
        </pc:picChg>
        <pc:picChg chg="del">
          <ac:chgData name="Mathilde VAILLANT" userId="65ef634b-5018-4d9c-9b0f-6844bd525f76" providerId="ADAL" clId="{5FC3A19F-2EDE-C641-92A4-11298F92DC74}" dt="2024-11-22T11:43:53.220" v="2667" actId="478"/>
          <ac:picMkLst>
            <pc:docMk/>
            <pc:sldMk cId="4185263812" sldId="2147378047"/>
            <ac:picMk id="13" creationId="{1A1E35A1-D32E-1871-F98F-FCC676B167AC}"/>
          </ac:picMkLst>
        </pc:picChg>
        <pc:picChg chg="add mod">
          <ac:chgData name="Mathilde VAILLANT" userId="65ef634b-5018-4d9c-9b0f-6844bd525f76" providerId="ADAL" clId="{5FC3A19F-2EDE-C641-92A4-11298F92DC74}" dt="2024-11-22T11:43:58.903" v="2671" actId="1076"/>
          <ac:picMkLst>
            <pc:docMk/>
            <pc:sldMk cId="4185263812" sldId="2147378047"/>
            <ac:picMk id="15" creationId="{86D1A450-F39C-8B68-6B91-1EAD67619A4F}"/>
          </ac:picMkLst>
        </pc:picChg>
        <pc:picChg chg="add del mod">
          <ac:chgData name="Mathilde VAILLANT" userId="65ef634b-5018-4d9c-9b0f-6844bd525f76" providerId="ADAL" clId="{5FC3A19F-2EDE-C641-92A4-11298F92DC74}" dt="2024-11-25T00:46:15.957" v="5170" actId="478"/>
          <ac:picMkLst>
            <pc:docMk/>
            <pc:sldMk cId="4185263812" sldId="2147378047"/>
            <ac:picMk id="18" creationId="{F6220CE0-8D6B-2A68-DC7D-17E7FFB4262A}"/>
          </ac:picMkLst>
        </pc:picChg>
        <pc:picChg chg="add del mod">
          <ac:chgData name="Mathilde VAILLANT" userId="65ef634b-5018-4d9c-9b0f-6844bd525f76" providerId="ADAL" clId="{5FC3A19F-2EDE-C641-92A4-11298F92DC74}" dt="2024-11-25T00:46:16.451" v="5171" actId="478"/>
          <ac:picMkLst>
            <pc:docMk/>
            <pc:sldMk cId="4185263812" sldId="2147378047"/>
            <ac:picMk id="27" creationId="{E69D0C8D-DB58-0529-ACF8-CE9902F740A2}"/>
          </ac:picMkLst>
        </pc:picChg>
        <pc:picChg chg="del mod">
          <ac:chgData name="Mathilde VAILLANT" userId="65ef634b-5018-4d9c-9b0f-6844bd525f76" providerId="ADAL" clId="{5FC3A19F-2EDE-C641-92A4-11298F92DC74}" dt="2024-11-22T11:43:35.631" v="2662" actId="478"/>
          <ac:picMkLst>
            <pc:docMk/>
            <pc:sldMk cId="4185263812" sldId="2147378047"/>
            <ac:picMk id="45" creationId="{ECA3FBF4-066B-ACDA-2D71-E8F12B09CB48}"/>
          </ac:picMkLst>
        </pc:picChg>
        <pc:picChg chg="mod">
          <ac:chgData name="Mathilde VAILLANT" userId="65ef634b-5018-4d9c-9b0f-6844bd525f76" providerId="ADAL" clId="{5FC3A19F-2EDE-C641-92A4-11298F92DC74}" dt="2024-11-22T11:34:09.441" v="2654" actId="1076"/>
          <ac:picMkLst>
            <pc:docMk/>
            <pc:sldMk cId="4185263812" sldId="2147378047"/>
            <ac:picMk id="49" creationId="{C626589A-7F81-C017-69A7-ED3336852774}"/>
          </ac:picMkLst>
        </pc:picChg>
        <pc:picChg chg="mod">
          <ac:chgData name="Mathilde VAILLANT" userId="65ef634b-5018-4d9c-9b0f-6844bd525f76" providerId="ADAL" clId="{5FC3A19F-2EDE-C641-92A4-11298F92DC74}" dt="2024-11-22T11:33:52.510" v="2651" actId="1076"/>
          <ac:picMkLst>
            <pc:docMk/>
            <pc:sldMk cId="4185263812" sldId="2147378047"/>
            <ac:picMk id="53" creationId="{34ED5968-F43A-8FA3-5798-824B475506B8}"/>
          </ac:picMkLst>
        </pc:picChg>
        <pc:picChg chg="mod">
          <ac:chgData name="Mathilde VAILLANT" userId="65ef634b-5018-4d9c-9b0f-6844bd525f76" providerId="ADAL" clId="{5FC3A19F-2EDE-C641-92A4-11298F92DC74}" dt="2024-11-22T11:34:07.243" v="2653" actId="1076"/>
          <ac:picMkLst>
            <pc:docMk/>
            <pc:sldMk cId="4185263812" sldId="2147378047"/>
            <ac:picMk id="55" creationId="{A07CD4B2-A353-9F45-D7B0-16C7890E5946}"/>
          </ac:picMkLst>
        </pc:picChg>
      </pc:sldChg>
      <pc:sldChg chg="addSp delSp modSp add mod ord">
        <pc:chgData name="Mathilde VAILLANT" userId="65ef634b-5018-4d9c-9b0f-6844bd525f76" providerId="ADAL" clId="{5FC3A19F-2EDE-C641-92A4-11298F92DC74}" dt="2024-11-25T00:46:06.077" v="5168" actId="478"/>
        <pc:sldMkLst>
          <pc:docMk/>
          <pc:sldMk cId="1339701780" sldId="2147378048"/>
        </pc:sldMkLst>
        <pc:spChg chg="del">
          <ac:chgData name="Mathilde VAILLANT" userId="65ef634b-5018-4d9c-9b0f-6844bd525f76" providerId="ADAL" clId="{5FC3A19F-2EDE-C641-92A4-11298F92DC74}" dt="2024-11-25T00:46:06.077" v="5168" actId="478"/>
          <ac:spMkLst>
            <pc:docMk/>
            <pc:sldMk cId="1339701780" sldId="2147378048"/>
            <ac:spMk id="5" creationId="{37C6A8C6-E391-B461-35F3-532CAB59E318}"/>
          </ac:spMkLst>
        </pc:spChg>
        <pc:spChg chg="del mod">
          <ac:chgData name="Mathilde VAILLANT" userId="65ef634b-5018-4d9c-9b0f-6844bd525f76" providerId="ADAL" clId="{5FC3A19F-2EDE-C641-92A4-11298F92DC74}" dt="2024-11-22T12:43:17.034" v="3369" actId="478"/>
          <ac:spMkLst>
            <pc:docMk/>
            <pc:sldMk cId="1339701780" sldId="2147378048"/>
            <ac:spMk id="7" creationId="{0C780EC3-F8EC-095F-6265-31F39A9E422E}"/>
          </ac:spMkLst>
        </pc:spChg>
        <pc:spChg chg="add del mod">
          <ac:chgData name="Mathilde VAILLANT" userId="65ef634b-5018-4d9c-9b0f-6844bd525f76" providerId="ADAL" clId="{5FC3A19F-2EDE-C641-92A4-11298F92DC74}" dt="2024-11-25T00:44:54.088" v="5134" actId="478"/>
          <ac:spMkLst>
            <pc:docMk/>
            <pc:sldMk cId="1339701780" sldId="2147378048"/>
            <ac:spMk id="8" creationId="{616BD8A1-8E32-6551-EA92-2F89AAB38BF2}"/>
          </ac:spMkLst>
        </pc:spChg>
        <pc:spChg chg="mod">
          <ac:chgData name="Mathilde VAILLANT" userId="65ef634b-5018-4d9c-9b0f-6844bd525f76" providerId="ADAL" clId="{5FC3A19F-2EDE-C641-92A4-11298F92DC74}" dt="2024-11-25T00:45:19.928" v="5141" actId="1076"/>
          <ac:spMkLst>
            <pc:docMk/>
            <pc:sldMk cId="1339701780" sldId="2147378048"/>
            <ac:spMk id="14" creationId="{0E61EA00-C437-4C7C-E443-9D7C21B444BD}"/>
          </ac:spMkLst>
        </pc:spChg>
        <pc:spChg chg="add mod">
          <ac:chgData name="Mathilde VAILLANT" userId="65ef634b-5018-4d9c-9b0f-6844bd525f76" providerId="ADAL" clId="{5FC3A19F-2EDE-C641-92A4-11298F92DC74}" dt="2024-11-25T00:45:19.928" v="5141" actId="1076"/>
          <ac:spMkLst>
            <pc:docMk/>
            <pc:sldMk cId="1339701780" sldId="2147378048"/>
            <ac:spMk id="16" creationId="{16549E14-1599-E6DA-0740-C7F6DA4E8FCB}"/>
          </ac:spMkLst>
        </pc:spChg>
        <pc:spChg chg="mod">
          <ac:chgData name="Mathilde VAILLANT" userId="65ef634b-5018-4d9c-9b0f-6844bd525f76" providerId="ADAL" clId="{5FC3A19F-2EDE-C641-92A4-11298F92DC74}" dt="2024-11-25T00:45:36.070" v="5153" actId="1037"/>
          <ac:spMkLst>
            <pc:docMk/>
            <pc:sldMk cId="1339701780" sldId="2147378048"/>
            <ac:spMk id="17" creationId="{0551A07E-9622-7749-B258-2D866B4FD44D}"/>
          </ac:spMkLst>
        </pc:spChg>
        <pc:spChg chg="add del mod">
          <ac:chgData name="Mathilde VAILLANT" userId="65ef634b-5018-4d9c-9b0f-6844bd525f76" providerId="ADAL" clId="{5FC3A19F-2EDE-C641-92A4-11298F92DC74}" dt="2024-11-22T14:06:02.749" v="4340" actId="478"/>
          <ac:spMkLst>
            <pc:docMk/>
            <pc:sldMk cId="1339701780" sldId="2147378048"/>
            <ac:spMk id="18" creationId="{16757041-D740-3CDB-94E6-9FFC09F0BFF5}"/>
          </ac:spMkLst>
        </pc:spChg>
        <pc:spChg chg="mod">
          <ac:chgData name="Mathilde VAILLANT" userId="65ef634b-5018-4d9c-9b0f-6844bd525f76" providerId="ADAL" clId="{5FC3A19F-2EDE-C641-92A4-11298F92DC74}" dt="2024-11-25T00:45:19.928" v="5141" actId="1076"/>
          <ac:spMkLst>
            <pc:docMk/>
            <pc:sldMk cId="1339701780" sldId="2147378048"/>
            <ac:spMk id="19" creationId="{17D70D1A-B47A-D53B-2AEA-E8AA10CD17EB}"/>
          </ac:spMkLst>
        </pc:spChg>
        <pc:spChg chg="mod">
          <ac:chgData name="Mathilde VAILLANT" userId="65ef634b-5018-4d9c-9b0f-6844bd525f76" providerId="ADAL" clId="{5FC3A19F-2EDE-C641-92A4-11298F92DC74}" dt="2024-11-25T00:45:32.023" v="5150" actId="1038"/>
          <ac:spMkLst>
            <pc:docMk/>
            <pc:sldMk cId="1339701780" sldId="2147378048"/>
            <ac:spMk id="22" creationId="{C7FCEEC8-1479-BDDC-3B83-DCEFA86756D3}"/>
          </ac:spMkLst>
        </pc:spChg>
        <pc:spChg chg="mod">
          <ac:chgData name="Mathilde VAILLANT" userId="65ef634b-5018-4d9c-9b0f-6844bd525f76" providerId="ADAL" clId="{5FC3A19F-2EDE-C641-92A4-11298F92DC74}" dt="2024-11-25T00:45:27.923" v="5148" actId="1038"/>
          <ac:spMkLst>
            <pc:docMk/>
            <pc:sldMk cId="1339701780" sldId="2147378048"/>
            <ac:spMk id="23" creationId="{F7E63724-0AB8-29BB-6C9F-2C564281709F}"/>
          </ac:spMkLst>
        </pc:spChg>
        <pc:spChg chg="mod">
          <ac:chgData name="Mathilde VAILLANT" userId="65ef634b-5018-4d9c-9b0f-6844bd525f76" providerId="ADAL" clId="{5FC3A19F-2EDE-C641-92A4-11298F92DC74}" dt="2024-11-25T00:45:19.928" v="5141" actId="1076"/>
          <ac:spMkLst>
            <pc:docMk/>
            <pc:sldMk cId="1339701780" sldId="2147378048"/>
            <ac:spMk id="24" creationId="{1AD51D6B-4AB5-51F6-3947-711CB181CB8D}"/>
          </ac:spMkLst>
        </pc:spChg>
        <pc:spChg chg="add del mod">
          <ac:chgData name="Mathilde VAILLANT" userId="65ef634b-5018-4d9c-9b0f-6844bd525f76" providerId="ADAL" clId="{5FC3A19F-2EDE-C641-92A4-11298F92DC74}" dt="2024-11-25T00:45:36.070" v="5153" actId="1037"/>
          <ac:spMkLst>
            <pc:docMk/>
            <pc:sldMk cId="1339701780" sldId="2147378048"/>
            <ac:spMk id="25" creationId="{950F0308-41EB-7DAC-1BE5-A6DDB900E773}"/>
          </ac:spMkLst>
        </pc:spChg>
        <pc:spChg chg="del">
          <ac:chgData name="Mathilde VAILLANT" userId="65ef634b-5018-4d9c-9b0f-6844bd525f76" providerId="ADAL" clId="{5FC3A19F-2EDE-C641-92A4-11298F92DC74}" dt="2024-11-22T11:11:41.055" v="2461" actId="478"/>
          <ac:spMkLst>
            <pc:docMk/>
            <pc:sldMk cId="1339701780" sldId="2147378048"/>
            <ac:spMk id="28" creationId="{A0A2AB07-9095-E43B-C392-62DDDD14B119}"/>
          </ac:spMkLst>
        </pc:spChg>
        <pc:spChg chg="del">
          <ac:chgData name="Mathilde VAILLANT" userId="65ef634b-5018-4d9c-9b0f-6844bd525f76" providerId="ADAL" clId="{5FC3A19F-2EDE-C641-92A4-11298F92DC74}" dt="2024-11-22T11:12:29.248" v="2470" actId="478"/>
          <ac:spMkLst>
            <pc:docMk/>
            <pc:sldMk cId="1339701780" sldId="2147378048"/>
            <ac:spMk id="29" creationId="{E7FD80A8-D143-B10F-795C-5F7097CE07C8}"/>
          </ac:spMkLst>
        </pc:spChg>
        <pc:spChg chg="add del mod">
          <ac:chgData name="Mathilde VAILLANT" userId="65ef634b-5018-4d9c-9b0f-6844bd525f76" providerId="ADAL" clId="{5FC3A19F-2EDE-C641-92A4-11298F92DC74}" dt="2024-11-22T11:23:26.125" v="2558" actId="478"/>
          <ac:spMkLst>
            <pc:docMk/>
            <pc:sldMk cId="1339701780" sldId="2147378048"/>
            <ac:spMk id="40" creationId="{F9B75FD9-4DE6-A5D0-0A0D-0DEA8EA524E8}"/>
          </ac:spMkLst>
        </pc:spChg>
        <pc:spChg chg="add mod">
          <ac:chgData name="Mathilde VAILLANT" userId="65ef634b-5018-4d9c-9b0f-6844bd525f76" providerId="ADAL" clId="{5FC3A19F-2EDE-C641-92A4-11298F92DC74}" dt="2024-11-25T00:45:24.647" v="5142" actId="1076"/>
          <ac:spMkLst>
            <pc:docMk/>
            <pc:sldMk cId="1339701780" sldId="2147378048"/>
            <ac:spMk id="43" creationId="{7B62504C-B834-F83A-3424-277642CE4DD0}"/>
          </ac:spMkLst>
        </pc:spChg>
        <pc:spChg chg="del mod">
          <ac:chgData name="Mathilde VAILLANT" userId="65ef634b-5018-4d9c-9b0f-6844bd525f76" providerId="ADAL" clId="{5FC3A19F-2EDE-C641-92A4-11298F92DC74}" dt="2024-11-22T14:06:00.927" v="4339" actId="478"/>
          <ac:spMkLst>
            <pc:docMk/>
            <pc:sldMk cId="1339701780" sldId="2147378048"/>
            <ac:spMk id="59" creationId="{4A36DCFB-CC52-F068-C3BF-8EDDE0FBB387}"/>
          </ac:spMkLst>
        </pc:spChg>
        <pc:spChg chg="add del mod">
          <ac:chgData name="Mathilde VAILLANT" userId="65ef634b-5018-4d9c-9b0f-6844bd525f76" providerId="ADAL" clId="{5FC3A19F-2EDE-C641-92A4-11298F92DC74}" dt="2024-11-22T14:11:15.545" v="4373" actId="478"/>
          <ac:spMkLst>
            <pc:docMk/>
            <pc:sldMk cId="1339701780" sldId="2147378048"/>
            <ac:spMk id="62" creationId="{637C4CBF-34FB-3CFE-4D76-A53518C979DD}"/>
          </ac:spMkLst>
        </pc:spChg>
        <pc:spChg chg="add mod">
          <ac:chgData name="Mathilde VAILLANT" userId="65ef634b-5018-4d9c-9b0f-6844bd525f76" providerId="ADAL" clId="{5FC3A19F-2EDE-C641-92A4-11298F92DC74}" dt="2024-11-25T00:45:19.928" v="5141" actId="1076"/>
          <ac:spMkLst>
            <pc:docMk/>
            <pc:sldMk cId="1339701780" sldId="2147378048"/>
            <ac:spMk id="63" creationId="{01742EE8-944F-7943-5DDF-A375812E6587}"/>
          </ac:spMkLst>
        </pc:spChg>
        <pc:spChg chg="add del mod">
          <ac:chgData name="Mathilde VAILLANT" userId="65ef634b-5018-4d9c-9b0f-6844bd525f76" providerId="ADAL" clId="{5FC3A19F-2EDE-C641-92A4-11298F92DC74}" dt="2024-11-25T00:44:59.265" v="5138" actId="478"/>
          <ac:spMkLst>
            <pc:docMk/>
            <pc:sldMk cId="1339701780" sldId="2147378048"/>
            <ac:spMk id="66" creationId="{FC4AFB3E-33FB-D9EC-6280-8B429B12850A}"/>
          </ac:spMkLst>
        </pc:spChg>
        <pc:grpChg chg="add mod">
          <ac:chgData name="Mathilde VAILLANT" userId="65ef634b-5018-4d9c-9b0f-6844bd525f76" providerId="ADAL" clId="{5FC3A19F-2EDE-C641-92A4-11298F92DC74}" dt="2024-11-25T00:45:53.470" v="5165" actId="1076"/>
          <ac:grpSpMkLst>
            <pc:docMk/>
            <pc:sldMk cId="1339701780" sldId="2147378048"/>
            <ac:grpSpMk id="9" creationId="{ED4282C2-72A3-0430-0306-A74E5D4B1FB8}"/>
          </ac:grpSpMkLst>
        </pc:grpChg>
        <pc:grpChg chg="del mod">
          <ac:chgData name="Mathilde VAILLANT" userId="65ef634b-5018-4d9c-9b0f-6844bd525f76" providerId="ADAL" clId="{5FC3A19F-2EDE-C641-92A4-11298F92DC74}" dt="2024-11-25T00:40:20.565" v="5058" actId="478"/>
          <ac:grpSpMkLst>
            <pc:docMk/>
            <pc:sldMk cId="1339701780" sldId="2147378048"/>
            <ac:grpSpMk id="33" creationId="{E19555D6-04F4-C885-1547-0FE02A54B46B}"/>
          </ac:grpSpMkLst>
        </pc:grpChg>
        <pc:grpChg chg="del">
          <ac:chgData name="Mathilde VAILLANT" userId="65ef634b-5018-4d9c-9b0f-6844bd525f76" providerId="ADAL" clId="{5FC3A19F-2EDE-C641-92A4-11298F92DC74}" dt="2024-11-22T11:11:44.469" v="2464" actId="478"/>
          <ac:grpSpMkLst>
            <pc:docMk/>
            <pc:sldMk cId="1339701780" sldId="2147378048"/>
            <ac:grpSpMk id="47" creationId="{7DBF1E7E-F6BD-55D9-5FD8-EDCB2BA725A4}"/>
          </ac:grpSpMkLst>
        </pc:grpChg>
        <pc:grpChg chg="del">
          <ac:chgData name="Mathilde VAILLANT" userId="65ef634b-5018-4d9c-9b0f-6844bd525f76" providerId="ADAL" clId="{5FC3A19F-2EDE-C641-92A4-11298F92DC74}" dt="2024-11-25T00:40:22.121" v="5061" actId="478"/>
          <ac:grpSpMkLst>
            <pc:docMk/>
            <pc:sldMk cId="1339701780" sldId="2147378048"/>
            <ac:grpSpMk id="48" creationId="{01B6F358-78E8-BDD2-8B5F-B20C12782D57}"/>
          </ac:grpSpMkLst>
        </pc:grpChg>
        <pc:grpChg chg="add del">
          <ac:chgData name="Mathilde VAILLANT" userId="65ef634b-5018-4d9c-9b0f-6844bd525f76" providerId="ADAL" clId="{5FC3A19F-2EDE-C641-92A4-11298F92DC74}" dt="2024-11-25T00:40:21.045" v="5059" actId="478"/>
          <ac:grpSpMkLst>
            <pc:docMk/>
            <pc:sldMk cId="1339701780" sldId="2147378048"/>
            <ac:grpSpMk id="69" creationId="{6A01447F-C238-CDD0-EA49-79D549AAEDC2}"/>
          </ac:grpSpMkLst>
        </pc:grpChg>
        <pc:grpChg chg="del">
          <ac:chgData name="Mathilde VAILLANT" userId="65ef634b-5018-4d9c-9b0f-6844bd525f76" providerId="ADAL" clId="{5FC3A19F-2EDE-C641-92A4-11298F92DC74}" dt="2024-11-25T00:40:21.641" v="5060" actId="478"/>
          <ac:grpSpMkLst>
            <pc:docMk/>
            <pc:sldMk cId="1339701780" sldId="2147378048"/>
            <ac:grpSpMk id="72" creationId="{232385EF-50CA-AFBF-66B9-9752CB6D541E}"/>
          </ac:grpSpMkLst>
        </pc:grpChg>
        <pc:picChg chg="add del mod">
          <ac:chgData name="Mathilde VAILLANT" userId="65ef634b-5018-4d9c-9b0f-6844bd525f76" providerId="ADAL" clId="{5FC3A19F-2EDE-C641-92A4-11298F92DC74}" dt="2024-11-22T11:20:34.079" v="2521" actId="478"/>
          <ac:picMkLst>
            <pc:docMk/>
            <pc:sldMk cId="1339701780" sldId="2147378048"/>
            <ac:picMk id="2" creationId="{453FE89C-5002-271C-A8B3-322A545C5FBF}"/>
          </ac:picMkLst>
        </pc:picChg>
        <pc:picChg chg="add mod">
          <ac:chgData name="Mathilde VAILLANT" userId="65ef634b-5018-4d9c-9b0f-6844bd525f76" providerId="ADAL" clId="{5FC3A19F-2EDE-C641-92A4-11298F92DC74}" dt="2024-11-25T00:44:18.677" v="5119"/>
          <ac:picMkLst>
            <pc:docMk/>
            <pc:sldMk cId="1339701780" sldId="2147378048"/>
            <ac:picMk id="3" creationId="{43E4C276-C3D9-F0F5-E89B-AFC0696771E9}"/>
          </ac:picMkLst>
        </pc:picChg>
        <pc:picChg chg="add mod">
          <ac:chgData name="Mathilde VAILLANT" userId="65ef634b-5018-4d9c-9b0f-6844bd525f76" providerId="ADAL" clId="{5FC3A19F-2EDE-C641-92A4-11298F92DC74}" dt="2024-11-25T00:45:19.928" v="5141" actId="1076"/>
          <ac:picMkLst>
            <pc:docMk/>
            <pc:sldMk cId="1339701780" sldId="2147378048"/>
            <ac:picMk id="4" creationId="{29CCB137-D553-EBED-EA51-FB061EBA1DAD}"/>
          </ac:picMkLst>
        </pc:picChg>
        <pc:picChg chg="add del mod">
          <ac:chgData name="Mathilde VAILLANT" userId="65ef634b-5018-4d9c-9b0f-6844bd525f76" providerId="ADAL" clId="{5FC3A19F-2EDE-C641-92A4-11298F92DC74}" dt="2024-11-22T11:20:34.079" v="2521" actId="478"/>
          <ac:picMkLst>
            <pc:docMk/>
            <pc:sldMk cId="1339701780" sldId="2147378048"/>
            <ac:picMk id="4" creationId="{A932E1DA-0B5D-5D9D-9468-341DE21EC526}"/>
          </ac:picMkLst>
        </pc:picChg>
        <pc:picChg chg="add mod">
          <ac:chgData name="Mathilde VAILLANT" userId="65ef634b-5018-4d9c-9b0f-6844bd525f76" providerId="ADAL" clId="{5FC3A19F-2EDE-C641-92A4-11298F92DC74}" dt="2024-11-25T00:45:19.928" v="5141" actId="1076"/>
          <ac:picMkLst>
            <pc:docMk/>
            <pc:sldMk cId="1339701780" sldId="2147378048"/>
            <ac:picMk id="6" creationId="{304FD7E0-6E97-EE9B-B451-7593F5B5B5A5}"/>
          </ac:picMkLst>
        </pc:picChg>
        <pc:picChg chg="add mod">
          <ac:chgData name="Mathilde VAILLANT" userId="65ef634b-5018-4d9c-9b0f-6844bd525f76" providerId="ADAL" clId="{5FC3A19F-2EDE-C641-92A4-11298F92DC74}" dt="2024-11-25T00:45:55.757" v="5166" actId="1076"/>
          <ac:picMkLst>
            <pc:docMk/>
            <pc:sldMk cId="1339701780" sldId="2147378048"/>
            <ac:picMk id="7" creationId="{AC9B9027-02EB-36DC-FAC0-0F3CAE9EF7D6}"/>
          </ac:picMkLst>
        </pc:picChg>
        <pc:picChg chg="del mod">
          <ac:chgData name="Mathilde VAILLANT" userId="65ef634b-5018-4d9c-9b0f-6844bd525f76" providerId="ADAL" clId="{5FC3A19F-2EDE-C641-92A4-11298F92DC74}" dt="2024-11-25T00:44:29.034" v="5123" actId="478"/>
          <ac:picMkLst>
            <pc:docMk/>
            <pc:sldMk cId="1339701780" sldId="2147378048"/>
            <ac:picMk id="13" creationId="{86BB1531-D84D-B1F3-5FBC-6FF48490D3EE}"/>
          </ac:picMkLst>
        </pc:picChg>
        <pc:picChg chg="add mod">
          <ac:chgData name="Mathilde VAILLANT" userId="65ef634b-5018-4d9c-9b0f-6844bd525f76" providerId="ADAL" clId="{5FC3A19F-2EDE-C641-92A4-11298F92DC74}" dt="2024-11-25T00:45:19.928" v="5141" actId="1076"/>
          <ac:picMkLst>
            <pc:docMk/>
            <pc:sldMk cId="1339701780" sldId="2147378048"/>
            <ac:picMk id="15" creationId="{280E3E06-8282-6502-6A9C-4577E30AA866}"/>
          </ac:picMkLst>
        </pc:picChg>
        <pc:picChg chg="add mod modCrop">
          <ac:chgData name="Mathilde VAILLANT" userId="65ef634b-5018-4d9c-9b0f-6844bd525f76" providerId="ADAL" clId="{5FC3A19F-2EDE-C641-92A4-11298F92DC74}" dt="2024-11-25T00:45:19.928" v="5141" actId="1076"/>
          <ac:picMkLst>
            <pc:docMk/>
            <pc:sldMk cId="1339701780" sldId="2147378048"/>
            <ac:picMk id="27" creationId="{688E303B-B6CB-594D-7E29-91AC2C266A0E}"/>
          </ac:picMkLst>
        </pc:picChg>
        <pc:picChg chg="add mod">
          <ac:chgData name="Mathilde VAILLANT" userId="65ef634b-5018-4d9c-9b0f-6844bd525f76" providerId="ADAL" clId="{5FC3A19F-2EDE-C641-92A4-11298F92DC74}" dt="2024-11-25T00:45:19.928" v="5141" actId="1076"/>
          <ac:picMkLst>
            <pc:docMk/>
            <pc:sldMk cId="1339701780" sldId="2147378048"/>
            <ac:picMk id="31" creationId="{F6C76DDC-4628-E16A-7FF5-90805C64FB45}"/>
          </ac:picMkLst>
        </pc:picChg>
        <pc:picChg chg="add del mod">
          <ac:chgData name="Mathilde VAILLANT" userId="65ef634b-5018-4d9c-9b0f-6844bd525f76" providerId="ADAL" clId="{5FC3A19F-2EDE-C641-92A4-11298F92DC74}" dt="2024-11-25T00:44:56.263" v="5136" actId="478"/>
          <ac:picMkLst>
            <pc:docMk/>
            <pc:sldMk cId="1339701780" sldId="2147378048"/>
            <ac:picMk id="34" creationId="{DBAEBF31-B0C8-163D-2103-092DCD1C89C3}"/>
          </ac:picMkLst>
        </pc:picChg>
        <pc:picChg chg="add del mod">
          <ac:chgData name="Mathilde VAILLANT" userId="65ef634b-5018-4d9c-9b0f-6844bd525f76" providerId="ADAL" clId="{5FC3A19F-2EDE-C641-92A4-11298F92DC74}" dt="2024-11-25T00:44:55.364" v="5135" actId="478"/>
          <ac:picMkLst>
            <pc:docMk/>
            <pc:sldMk cId="1339701780" sldId="2147378048"/>
            <ac:picMk id="35" creationId="{F496C235-78CB-3768-1932-C8AB9CD85BB0}"/>
          </ac:picMkLst>
        </pc:picChg>
        <pc:picChg chg="add del mod">
          <ac:chgData name="Mathilde VAILLANT" userId="65ef634b-5018-4d9c-9b0f-6844bd525f76" providerId="ADAL" clId="{5FC3A19F-2EDE-C641-92A4-11298F92DC74}" dt="2024-11-25T00:44:43.366" v="5129" actId="478"/>
          <ac:picMkLst>
            <pc:docMk/>
            <pc:sldMk cId="1339701780" sldId="2147378048"/>
            <ac:picMk id="36" creationId="{C1C92E39-EFB6-EECE-85F0-169A64CA321E}"/>
          </ac:picMkLst>
        </pc:picChg>
        <pc:picChg chg="add del mod">
          <ac:chgData name="Mathilde VAILLANT" userId="65ef634b-5018-4d9c-9b0f-6844bd525f76" providerId="ADAL" clId="{5FC3A19F-2EDE-C641-92A4-11298F92DC74}" dt="2024-11-22T11:22:59.514" v="2551" actId="478"/>
          <ac:picMkLst>
            <pc:docMk/>
            <pc:sldMk cId="1339701780" sldId="2147378048"/>
            <ac:picMk id="38" creationId="{263E5B8C-5B62-2D79-AD47-8ED898B96796}"/>
          </ac:picMkLst>
        </pc:picChg>
        <pc:picChg chg="del mod">
          <ac:chgData name="Mathilde VAILLANT" userId="65ef634b-5018-4d9c-9b0f-6844bd525f76" providerId="ADAL" clId="{5FC3A19F-2EDE-C641-92A4-11298F92DC74}" dt="2024-11-22T11:22:41.127" v="2545" actId="478"/>
          <ac:picMkLst>
            <pc:docMk/>
            <pc:sldMk cId="1339701780" sldId="2147378048"/>
            <ac:picMk id="45" creationId="{5F9FDF9B-07CB-3184-7AD1-607AA565AD28}"/>
          </ac:picMkLst>
        </pc:picChg>
        <pc:picChg chg="mod modCrop">
          <ac:chgData name="Mathilde VAILLANT" userId="65ef634b-5018-4d9c-9b0f-6844bd525f76" providerId="ADAL" clId="{5FC3A19F-2EDE-C641-92A4-11298F92DC74}" dt="2024-11-25T00:45:19.928" v="5141" actId="1076"/>
          <ac:picMkLst>
            <pc:docMk/>
            <pc:sldMk cId="1339701780" sldId="2147378048"/>
            <ac:picMk id="49" creationId="{9A1D3B96-5F5E-8C9C-E8B3-4F6C6385F190}"/>
          </ac:picMkLst>
        </pc:picChg>
        <pc:picChg chg="add del mod">
          <ac:chgData name="Mathilde VAILLANT" userId="65ef634b-5018-4d9c-9b0f-6844bd525f76" providerId="ADAL" clId="{5FC3A19F-2EDE-C641-92A4-11298F92DC74}" dt="2024-11-22T11:25:35.504" v="2594" actId="478"/>
          <ac:picMkLst>
            <pc:docMk/>
            <pc:sldMk cId="1339701780" sldId="2147378048"/>
            <ac:picMk id="50" creationId="{6FFA45B0-5DD8-D2EF-DF8D-110D01389E25}"/>
          </ac:picMkLst>
        </pc:picChg>
        <pc:picChg chg="mod">
          <ac:chgData name="Mathilde VAILLANT" userId="65ef634b-5018-4d9c-9b0f-6844bd525f76" providerId="ADAL" clId="{5FC3A19F-2EDE-C641-92A4-11298F92DC74}" dt="2024-11-25T00:45:27.923" v="5148" actId="1038"/>
          <ac:picMkLst>
            <pc:docMk/>
            <pc:sldMk cId="1339701780" sldId="2147378048"/>
            <ac:picMk id="51" creationId="{22C28A98-E82A-E909-202E-3AE804657093}"/>
          </ac:picMkLst>
        </pc:picChg>
        <pc:picChg chg="mod">
          <ac:chgData name="Mathilde VAILLANT" userId="65ef634b-5018-4d9c-9b0f-6844bd525f76" providerId="ADAL" clId="{5FC3A19F-2EDE-C641-92A4-11298F92DC74}" dt="2024-11-25T00:45:36.070" v="5153" actId="1037"/>
          <ac:picMkLst>
            <pc:docMk/>
            <pc:sldMk cId="1339701780" sldId="2147378048"/>
            <ac:picMk id="53" creationId="{36234994-1027-7E47-B7BC-638D6C52A09C}"/>
          </ac:picMkLst>
        </pc:picChg>
        <pc:picChg chg="add mod">
          <ac:chgData name="Mathilde VAILLANT" userId="65ef634b-5018-4d9c-9b0f-6844bd525f76" providerId="ADAL" clId="{5FC3A19F-2EDE-C641-92A4-11298F92DC74}" dt="2024-11-25T00:45:44.366" v="5163" actId="1035"/>
          <ac:picMkLst>
            <pc:docMk/>
            <pc:sldMk cId="1339701780" sldId="2147378048"/>
            <ac:picMk id="54" creationId="{D893C827-4B81-30A3-5500-C1856D454B06}"/>
          </ac:picMkLst>
        </pc:picChg>
        <pc:picChg chg="mod">
          <ac:chgData name="Mathilde VAILLANT" userId="65ef634b-5018-4d9c-9b0f-6844bd525f76" providerId="ADAL" clId="{5FC3A19F-2EDE-C641-92A4-11298F92DC74}" dt="2024-11-25T00:45:36.070" v="5153" actId="1037"/>
          <ac:picMkLst>
            <pc:docMk/>
            <pc:sldMk cId="1339701780" sldId="2147378048"/>
            <ac:picMk id="55" creationId="{8EB640AE-DF18-3F7C-B3F8-61A20A1A7AC1}"/>
          </ac:picMkLst>
        </pc:picChg>
        <pc:picChg chg="del mod">
          <ac:chgData name="Mathilde VAILLANT" userId="65ef634b-5018-4d9c-9b0f-6844bd525f76" providerId="ADAL" clId="{5FC3A19F-2EDE-C641-92A4-11298F92DC74}" dt="2024-11-22T14:05:59.945" v="4338" actId="478"/>
          <ac:picMkLst>
            <pc:docMk/>
            <pc:sldMk cId="1339701780" sldId="2147378048"/>
            <ac:picMk id="56" creationId="{0BB79855-79FA-D2B4-1122-3D62AD1F14A8}"/>
          </ac:picMkLst>
        </pc:picChg>
        <pc:picChg chg="add mod">
          <ac:chgData name="Mathilde VAILLANT" userId="65ef634b-5018-4d9c-9b0f-6844bd525f76" providerId="ADAL" clId="{5FC3A19F-2EDE-C641-92A4-11298F92DC74}" dt="2024-11-25T00:45:44.366" v="5163" actId="1035"/>
          <ac:picMkLst>
            <pc:docMk/>
            <pc:sldMk cId="1339701780" sldId="2147378048"/>
            <ac:picMk id="58" creationId="{E03C9D92-B7F9-1BF7-0A79-A0F7291A54A4}"/>
          </ac:picMkLst>
        </pc:picChg>
        <pc:picChg chg="add del mod">
          <ac:chgData name="Mathilde VAILLANT" userId="65ef634b-5018-4d9c-9b0f-6844bd525f76" providerId="ADAL" clId="{5FC3A19F-2EDE-C641-92A4-11298F92DC74}" dt="2024-11-22T14:11:16.352" v="4374" actId="478"/>
          <ac:picMkLst>
            <pc:docMk/>
            <pc:sldMk cId="1339701780" sldId="2147378048"/>
            <ac:picMk id="61" creationId="{DA178EC6-1ABB-84FC-0B27-D64E166C422F}"/>
          </ac:picMkLst>
        </pc:picChg>
        <pc:picChg chg="add del mod">
          <ac:chgData name="Mathilde VAILLANT" userId="65ef634b-5018-4d9c-9b0f-6844bd525f76" providerId="ADAL" clId="{5FC3A19F-2EDE-C641-92A4-11298F92DC74}" dt="2024-11-22T14:11:34.739" v="4378" actId="478"/>
          <ac:picMkLst>
            <pc:docMk/>
            <pc:sldMk cId="1339701780" sldId="2147378048"/>
            <ac:picMk id="64" creationId="{1A826689-DF23-ABD4-371D-65D0427F8CFC}"/>
          </ac:picMkLst>
        </pc:picChg>
        <pc:picChg chg="add del mod">
          <ac:chgData name="Mathilde VAILLANT" userId="65ef634b-5018-4d9c-9b0f-6844bd525f76" providerId="ADAL" clId="{5FC3A19F-2EDE-C641-92A4-11298F92DC74}" dt="2024-11-25T00:44:57.735" v="5137" actId="478"/>
          <ac:picMkLst>
            <pc:docMk/>
            <pc:sldMk cId="1339701780" sldId="2147378048"/>
            <ac:picMk id="65" creationId="{2035A4CB-9F12-7C32-41F5-A92CDE94A4CE}"/>
          </ac:picMkLst>
        </pc:picChg>
        <pc:picChg chg="add del mod">
          <ac:chgData name="Mathilde VAILLANT" userId="65ef634b-5018-4d9c-9b0f-6844bd525f76" providerId="ADAL" clId="{5FC3A19F-2EDE-C641-92A4-11298F92DC74}" dt="2024-11-25T00:40:16.294" v="5055" actId="478"/>
          <ac:picMkLst>
            <pc:docMk/>
            <pc:sldMk cId="1339701780" sldId="2147378048"/>
            <ac:picMk id="67" creationId="{9D9D6DC3-9DE4-331B-2D02-2A8BDE2AFC3C}"/>
          </ac:picMkLst>
        </pc:picChg>
        <pc:picChg chg="add del mod modCrop">
          <ac:chgData name="Mathilde VAILLANT" userId="65ef634b-5018-4d9c-9b0f-6844bd525f76" providerId="ADAL" clId="{5FC3A19F-2EDE-C641-92A4-11298F92DC74}" dt="2024-11-25T00:40:16.872" v="5056" actId="478"/>
          <ac:picMkLst>
            <pc:docMk/>
            <pc:sldMk cId="1339701780" sldId="2147378048"/>
            <ac:picMk id="68" creationId="{4C7BA937-B563-CCCA-5D15-1DDDB1215838}"/>
          </ac:picMkLst>
        </pc:picChg>
      </pc:sldChg>
      <pc:sldChg chg="add del">
        <pc:chgData name="Mathilde VAILLANT" userId="65ef634b-5018-4d9c-9b0f-6844bd525f76" providerId="ADAL" clId="{5FC3A19F-2EDE-C641-92A4-11298F92DC74}" dt="2024-11-22T10:51:55.222" v="2423"/>
        <pc:sldMkLst>
          <pc:docMk/>
          <pc:sldMk cId="2050106812" sldId="2147378048"/>
        </pc:sldMkLst>
      </pc:sldChg>
      <pc:sldChg chg="addSp delSp modSp add mod modCm">
        <pc:chgData name="Mathilde VAILLANT" userId="65ef634b-5018-4d9c-9b0f-6844bd525f76" providerId="ADAL" clId="{5FC3A19F-2EDE-C641-92A4-11298F92DC74}" dt="2024-11-29T13:14:28.702" v="6259" actId="1076"/>
        <pc:sldMkLst>
          <pc:docMk/>
          <pc:sldMk cId="388861872" sldId="2147378049"/>
        </pc:sldMkLst>
        <pc:spChg chg="del">
          <ac:chgData name="Mathilde VAILLANT" userId="65ef634b-5018-4d9c-9b0f-6844bd525f76" providerId="ADAL" clId="{5FC3A19F-2EDE-C641-92A4-11298F92DC74}" dt="2024-11-22T12:19:33.644" v="2679" actId="478"/>
          <ac:spMkLst>
            <pc:docMk/>
            <pc:sldMk cId="388861872" sldId="2147378049"/>
            <ac:spMk id="2" creationId="{3041E073-D0EF-73D9-CCCD-AD6AEE84A951}"/>
          </ac:spMkLst>
        </pc:spChg>
        <pc:spChg chg="del">
          <ac:chgData name="Mathilde VAILLANT" userId="65ef634b-5018-4d9c-9b0f-6844bd525f76" providerId="ADAL" clId="{5FC3A19F-2EDE-C641-92A4-11298F92DC74}" dt="2024-11-22T12:21:11.057" v="2699" actId="478"/>
          <ac:spMkLst>
            <pc:docMk/>
            <pc:sldMk cId="388861872" sldId="2147378049"/>
            <ac:spMk id="5" creationId="{EE8427C8-6BA2-74DC-566D-2B250DA3E4FF}"/>
          </ac:spMkLst>
        </pc:spChg>
        <pc:spChg chg="del">
          <ac:chgData name="Mathilde VAILLANT" userId="65ef634b-5018-4d9c-9b0f-6844bd525f76" providerId="ADAL" clId="{5FC3A19F-2EDE-C641-92A4-11298F92DC74}" dt="2024-11-22T12:19:33.644" v="2679" actId="478"/>
          <ac:spMkLst>
            <pc:docMk/>
            <pc:sldMk cId="388861872" sldId="2147378049"/>
            <ac:spMk id="7" creationId="{18E98396-08FE-AB83-5915-56BDF7CF1748}"/>
          </ac:spMkLst>
        </pc:spChg>
        <pc:spChg chg="del">
          <ac:chgData name="Mathilde VAILLANT" userId="65ef634b-5018-4d9c-9b0f-6844bd525f76" providerId="ADAL" clId="{5FC3A19F-2EDE-C641-92A4-11298F92DC74}" dt="2024-11-22T12:19:33.644" v="2679" actId="478"/>
          <ac:spMkLst>
            <pc:docMk/>
            <pc:sldMk cId="388861872" sldId="2147378049"/>
            <ac:spMk id="14" creationId="{5BF494AB-EA97-59B3-BC39-51096C682C07}"/>
          </ac:spMkLst>
        </pc:spChg>
        <pc:spChg chg="del">
          <ac:chgData name="Mathilde VAILLANT" userId="65ef634b-5018-4d9c-9b0f-6844bd525f76" providerId="ADAL" clId="{5FC3A19F-2EDE-C641-92A4-11298F92DC74}" dt="2024-11-22T12:19:33.644" v="2679" actId="478"/>
          <ac:spMkLst>
            <pc:docMk/>
            <pc:sldMk cId="388861872" sldId="2147378049"/>
            <ac:spMk id="16" creationId="{E9A82F6D-8DDA-B33C-035A-CE26378AE837}"/>
          </ac:spMkLst>
        </pc:spChg>
        <pc:spChg chg="del">
          <ac:chgData name="Mathilde VAILLANT" userId="65ef634b-5018-4d9c-9b0f-6844bd525f76" providerId="ADAL" clId="{5FC3A19F-2EDE-C641-92A4-11298F92DC74}" dt="2024-11-22T12:19:33.644" v="2679" actId="478"/>
          <ac:spMkLst>
            <pc:docMk/>
            <pc:sldMk cId="388861872" sldId="2147378049"/>
            <ac:spMk id="17" creationId="{2B8D034D-A6BD-84B4-D4DC-14A15C055C5F}"/>
          </ac:spMkLst>
        </pc:spChg>
        <pc:spChg chg="del">
          <ac:chgData name="Mathilde VAILLANT" userId="65ef634b-5018-4d9c-9b0f-6844bd525f76" providerId="ADAL" clId="{5FC3A19F-2EDE-C641-92A4-11298F92DC74}" dt="2024-11-22T12:19:33.644" v="2679" actId="478"/>
          <ac:spMkLst>
            <pc:docMk/>
            <pc:sldMk cId="388861872" sldId="2147378049"/>
            <ac:spMk id="19" creationId="{E924FB0F-FA0F-27B8-D2CC-7F4A42342E83}"/>
          </ac:spMkLst>
        </pc:spChg>
        <pc:spChg chg="del">
          <ac:chgData name="Mathilde VAILLANT" userId="65ef634b-5018-4d9c-9b0f-6844bd525f76" providerId="ADAL" clId="{5FC3A19F-2EDE-C641-92A4-11298F92DC74}" dt="2024-11-22T12:19:33.644" v="2679" actId="478"/>
          <ac:spMkLst>
            <pc:docMk/>
            <pc:sldMk cId="388861872" sldId="2147378049"/>
            <ac:spMk id="22" creationId="{E3ECFEC1-D43F-566B-AB74-33937EB4883C}"/>
          </ac:spMkLst>
        </pc:spChg>
        <pc:spChg chg="del">
          <ac:chgData name="Mathilde VAILLANT" userId="65ef634b-5018-4d9c-9b0f-6844bd525f76" providerId="ADAL" clId="{5FC3A19F-2EDE-C641-92A4-11298F92DC74}" dt="2024-11-22T12:19:33.644" v="2679" actId="478"/>
          <ac:spMkLst>
            <pc:docMk/>
            <pc:sldMk cId="388861872" sldId="2147378049"/>
            <ac:spMk id="23" creationId="{38E4DB37-C9BE-DE84-CF57-017CD0D4D0AF}"/>
          </ac:spMkLst>
        </pc:spChg>
        <pc:spChg chg="del">
          <ac:chgData name="Mathilde VAILLANT" userId="65ef634b-5018-4d9c-9b0f-6844bd525f76" providerId="ADAL" clId="{5FC3A19F-2EDE-C641-92A4-11298F92DC74}" dt="2024-11-22T12:19:33.644" v="2679" actId="478"/>
          <ac:spMkLst>
            <pc:docMk/>
            <pc:sldMk cId="388861872" sldId="2147378049"/>
            <ac:spMk id="24" creationId="{0C82A56D-80A9-A9EB-823E-5FAA199C5CED}"/>
          </ac:spMkLst>
        </pc:spChg>
        <pc:spChg chg="del">
          <ac:chgData name="Mathilde VAILLANT" userId="65ef634b-5018-4d9c-9b0f-6844bd525f76" providerId="ADAL" clId="{5FC3A19F-2EDE-C641-92A4-11298F92DC74}" dt="2024-11-22T12:19:33.644" v="2679" actId="478"/>
          <ac:spMkLst>
            <pc:docMk/>
            <pc:sldMk cId="388861872" sldId="2147378049"/>
            <ac:spMk id="25" creationId="{2AD90465-3BD3-5863-4371-796AD206D0F1}"/>
          </ac:spMkLst>
        </pc:spChg>
        <pc:spChg chg="del">
          <ac:chgData name="Mathilde VAILLANT" userId="65ef634b-5018-4d9c-9b0f-6844bd525f76" providerId="ADAL" clId="{5FC3A19F-2EDE-C641-92A4-11298F92DC74}" dt="2024-11-22T12:19:33.644" v="2679" actId="478"/>
          <ac:spMkLst>
            <pc:docMk/>
            <pc:sldMk cId="388861872" sldId="2147378049"/>
            <ac:spMk id="28" creationId="{E895B500-6366-C592-DAA7-2FB1F273B995}"/>
          </ac:spMkLst>
        </pc:spChg>
        <pc:spChg chg="del">
          <ac:chgData name="Mathilde VAILLANT" userId="65ef634b-5018-4d9c-9b0f-6844bd525f76" providerId="ADAL" clId="{5FC3A19F-2EDE-C641-92A4-11298F92DC74}" dt="2024-11-22T12:19:33.644" v="2679" actId="478"/>
          <ac:spMkLst>
            <pc:docMk/>
            <pc:sldMk cId="388861872" sldId="2147378049"/>
            <ac:spMk id="29" creationId="{F62F0B9B-6E23-CFB1-7DDF-7B3A5531B2B2}"/>
          </ac:spMkLst>
        </pc:spChg>
        <pc:spChg chg="add del mod">
          <ac:chgData name="Mathilde VAILLANT" userId="65ef634b-5018-4d9c-9b0f-6844bd525f76" providerId="ADAL" clId="{5FC3A19F-2EDE-C641-92A4-11298F92DC74}" dt="2024-11-22T12:24:19.019" v="2717" actId="478"/>
          <ac:spMkLst>
            <pc:docMk/>
            <pc:sldMk cId="388861872" sldId="2147378049"/>
            <ac:spMk id="30" creationId="{8B018E64-448E-7DA7-7199-B39CD70283AE}"/>
          </ac:spMkLst>
        </pc:spChg>
        <pc:spChg chg="add del mod">
          <ac:chgData name="Mathilde VAILLANT" userId="65ef634b-5018-4d9c-9b0f-6844bd525f76" providerId="ADAL" clId="{5FC3A19F-2EDE-C641-92A4-11298F92DC74}" dt="2024-11-22T12:29:55.872" v="2734" actId="478"/>
          <ac:spMkLst>
            <pc:docMk/>
            <pc:sldMk cId="388861872" sldId="2147378049"/>
            <ac:spMk id="35" creationId="{D721DA1E-8093-B070-A44F-B96861076809}"/>
          </ac:spMkLst>
        </pc:spChg>
        <pc:spChg chg="add del">
          <ac:chgData name="Mathilde VAILLANT" userId="65ef634b-5018-4d9c-9b0f-6844bd525f76" providerId="ADAL" clId="{5FC3A19F-2EDE-C641-92A4-11298F92DC74}" dt="2024-11-22T12:24:06.678" v="2714" actId="22"/>
          <ac:spMkLst>
            <pc:docMk/>
            <pc:sldMk cId="388861872" sldId="2147378049"/>
            <ac:spMk id="43" creationId="{6CFB45FA-8019-FB95-6E4B-C98E9CDAC31D}"/>
          </ac:spMkLst>
        </pc:spChg>
        <pc:spChg chg="add mod">
          <ac:chgData name="Mathilde VAILLANT" userId="65ef634b-5018-4d9c-9b0f-6844bd525f76" providerId="ADAL" clId="{5FC3A19F-2EDE-C641-92A4-11298F92DC74}" dt="2024-11-22T14:13:31.918" v="4419" actId="1076"/>
          <ac:spMkLst>
            <pc:docMk/>
            <pc:sldMk cId="388861872" sldId="2147378049"/>
            <ac:spMk id="45" creationId="{964E5242-AC3F-0D2A-21AF-161353CF6F3E}"/>
          </ac:spMkLst>
        </pc:spChg>
        <pc:spChg chg="add mod">
          <ac:chgData name="Mathilde VAILLANT" userId="65ef634b-5018-4d9c-9b0f-6844bd525f76" providerId="ADAL" clId="{5FC3A19F-2EDE-C641-92A4-11298F92DC74}" dt="2024-11-29T13:14:27.019" v="6258" actId="1076"/>
          <ac:spMkLst>
            <pc:docMk/>
            <pc:sldMk cId="388861872" sldId="2147378049"/>
            <ac:spMk id="50" creationId="{6758F0DE-F2D1-798D-01FE-2204BE7BFE73}"/>
          </ac:spMkLst>
        </pc:spChg>
        <pc:spChg chg="add del">
          <ac:chgData name="Mathilde VAILLANT" userId="65ef634b-5018-4d9c-9b0f-6844bd525f76" providerId="ADAL" clId="{5FC3A19F-2EDE-C641-92A4-11298F92DC74}" dt="2024-11-22T12:30:07.442" v="2736" actId="478"/>
          <ac:spMkLst>
            <pc:docMk/>
            <pc:sldMk cId="388861872" sldId="2147378049"/>
            <ac:spMk id="52" creationId="{85E0ECC5-2C5E-E0C6-F494-55CF468BC56C}"/>
          </ac:spMkLst>
        </pc:spChg>
        <pc:spChg chg="add del">
          <ac:chgData name="Mathilde VAILLANT" userId="65ef634b-5018-4d9c-9b0f-6844bd525f76" providerId="ADAL" clId="{5FC3A19F-2EDE-C641-92A4-11298F92DC74}" dt="2024-11-22T12:30:22.804" v="2738" actId="478"/>
          <ac:spMkLst>
            <pc:docMk/>
            <pc:sldMk cId="388861872" sldId="2147378049"/>
            <ac:spMk id="54" creationId="{8DF55D28-8132-A136-A7F1-4E0A22FBB044}"/>
          </ac:spMkLst>
        </pc:spChg>
        <pc:spChg chg="add del mod">
          <ac:chgData name="Mathilde VAILLANT" userId="65ef634b-5018-4d9c-9b0f-6844bd525f76" providerId="ADAL" clId="{5FC3A19F-2EDE-C641-92A4-11298F92DC74}" dt="2024-11-22T12:30:40.359" v="2741" actId="478"/>
          <ac:spMkLst>
            <pc:docMk/>
            <pc:sldMk cId="388861872" sldId="2147378049"/>
            <ac:spMk id="57" creationId="{505969EC-2E90-92BD-C491-0A5AB64B246F}"/>
          </ac:spMkLst>
        </pc:spChg>
        <pc:spChg chg="del">
          <ac:chgData name="Mathilde VAILLANT" userId="65ef634b-5018-4d9c-9b0f-6844bd525f76" providerId="ADAL" clId="{5FC3A19F-2EDE-C641-92A4-11298F92DC74}" dt="2024-11-22T12:19:33.644" v="2679" actId="478"/>
          <ac:spMkLst>
            <pc:docMk/>
            <pc:sldMk cId="388861872" sldId="2147378049"/>
            <ac:spMk id="59" creationId="{1C5B336F-C583-1B04-D41C-2AD8E73A02DB}"/>
          </ac:spMkLst>
        </pc:spChg>
        <pc:spChg chg="add del mod">
          <ac:chgData name="Mathilde VAILLANT" userId="65ef634b-5018-4d9c-9b0f-6844bd525f76" providerId="ADAL" clId="{5FC3A19F-2EDE-C641-92A4-11298F92DC74}" dt="2024-11-22T14:20:48.332" v="4543" actId="478"/>
          <ac:spMkLst>
            <pc:docMk/>
            <pc:sldMk cId="388861872" sldId="2147378049"/>
            <ac:spMk id="75" creationId="{C25E586D-BC65-F1AA-2010-A8C6DE642C22}"/>
          </ac:spMkLst>
        </pc:spChg>
        <pc:spChg chg="add del mod">
          <ac:chgData name="Mathilde VAILLANT" userId="65ef634b-5018-4d9c-9b0f-6844bd525f76" providerId="ADAL" clId="{5FC3A19F-2EDE-C641-92A4-11298F92DC74}" dt="2024-11-22T12:55:06.837" v="4228" actId="478"/>
          <ac:spMkLst>
            <pc:docMk/>
            <pc:sldMk cId="388861872" sldId="2147378049"/>
            <ac:spMk id="76" creationId="{CEBCF789-614E-290D-F9EA-3C3C9D59BAC9}"/>
          </ac:spMkLst>
        </pc:spChg>
        <pc:spChg chg="add del mod">
          <ac:chgData name="Mathilde VAILLANT" userId="65ef634b-5018-4d9c-9b0f-6844bd525f76" providerId="ADAL" clId="{5FC3A19F-2EDE-C641-92A4-11298F92DC74}" dt="2024-11-22T12:34:57.187" v="2831" actId="478"/>
          <ac:spMkLst>
            <pc:docMk/>
            <pc:sldMk cId="388861872" sldId="2147378049"/>
            <ac:spMk id="77" creationId="{4A2540FF-CC79-6684-281C-10D4BABA161E}"/>
          </ac:spMkLst>
        </pc:spChg>
        <pc:spChg chg="add del mod">
          <ac:chgData name="Mathilde VAILLANT" userId="65ef634b-5018-4d9c-9b0f-6844bd525f76" providerId="ADAL" clId="{5FC3A19F-2EDE-C641-92A4-11298F92DC74}" dt="2024-11-22T12:34:58.144" v="2832" actId="478"/>
          <ac:spMkLst>
            <pc:docMk/>
            <pc:sldMk cId="388861872" sldId="2147378049"/>
            <ac:spMk id="78" creationId="{142700F1-8F46-4D78-5B76-22D4F75DF2BC}"/>
          </ac:spMkLst>
        </pc:spChg>
        <pc:spChg chg="add del mod">
          <ac:chgData name="Mathilde VAILLANT" userId="65ef634b-5018-4d9c-9b0f-6844bd525f76" providerId="ADAL" clId="{5FC3A19F-2EDE-C641-92A4-11298F92DC74}" dt="2024-11-22T12:34:56.160" v="2830" actId="478"/>
          <ac:spMkLst>
            <pc:docMk/>
            <pc:sldMk cId="388861872" sldId="2147378049"/>
            <ac:spMk id="79" creationId="{B859C3B3-1C9B-5236-C4B8-D11A5B233F32}"/>
          </ac:spMkLst>
        </pc:spChg>
        <pc:spChg chg="add del mod">
          <ac:chgData name="Mathilde VAILLANT" userId="65ef634b-5018-4d9c-9b0f-6844bd525f76" providerId="ADAL" clId="{5FC3A19F-2EDE-C641-92A4-11298F92DC74}" dt="2024-11-22T14:20:49.783" v="4544" actId="478"/>
          <ac:spMkLst>
            <pc:docMk/>
            <pc:sldMk cId="388861872" sldId="2147378049"/>
            <ac:spMk id="84" creationId="{8238F972-56D0-B418-988E-1CBE38C4DCDB}"/>
          </ac:spMkLst>
        </pc:spChg>
        <pc:spChg chg="add del mod">
          <ac:chgData name="Mathilde VAILLANT" userId="65ef634b-5018-4d9c-9b0f-6844bd525f76" providerId="ADAL" clId="{5FC3A19F-2EDE-C641-92A4-11298F92DC74}" dt="2024-11-22T12:54:58.177" v="4220" actId="478"/>
          <ac:spMkLst>
            <pc:docMk/>
            <pc:sldMk cId="388861872" sldId="2147378049"/>
            <ac:spMk id="85" creationId="{6681DF56-A043-A278-9744-23D4269F3532}"/>
          </ac:spMkLst>
        </pc:spChg>
        <pc:spChg chg="add del mod">
          <ac:chgData name="Mathilde VAILLANT" userId="65ef634b-5018-4d9c-9b0f-6844bd525f76" providerId="ADAL" clId="{5FC3A19F-2EDE-C641-92A4-11298F92DC74}" dt="2024-11-22T12:55:03.484" v="4225" actId="478"/>
          <ac:spMkLst>
            <pc:docMk/>
            <pc:sldMk cId="388861872" sldId="2147378049"/>
            <ac:spMk id="86" creationId="{6CE02E93-E066-EAFC-BC27-3112E65D349B}"/>
          </ac:spMkLst>
        </pc:spChg>
        <pc:spChg chg="add mod">
          <ac:chgData name="Mathilde VAILLANT" userId="65ef634b-5018-4d9c-9b0f-6844bd525f76" providerId="ADAL" clId="{5FC3A19F-2EDE-C641-92A4-11298F92DC74}" dt="2024-11-22T14:23:20.682" v="4827" actId="20577"/>
          <ac:spMkLst>
            <pc:docMk/>
            <pc:sldMk cId="388861872" sldId="2147378049"/>
            <ac:spMk id="87" creationId="{63E3151F-AFA9-A15C-E7A7-E09A8FFCE92E}"/>
          </ac:spMkLst>
        </pc:spChg>
        <pc:spChg chg="add del mod">
          <ac:chgData name="Mathilde VAILLANT" userId="65ef634b-5018-4d9c-9b0f-6844bd525f76" providerId="ADAL" clId="{5FC3A19F-2EDE-C641-92A4-11298F92DC74}" dt="2024-11-22T14:21:01.709" v="4557" actId="478"/>
          <ac:spMkLst>
            <pc:docMk/>
            <pc:sldMk cId="388861872" sldId="2147378049"/>
            <ac:spMk id="88" creationId="{D218DD68-85D6-7AD6-73CA-2D4595E96275}"/>
          </ac:spMkLst>
        </pc:spChg>
        <pc:spChg chg="add del mod">
          <ac:chgData name="Mathilde VAILLANT" userId="65ef634b-5018-4d9c-9b0f-6844bd525f76" providerId="ADAL" clId="{5FC3A19F-2EDE-C641-92A4-11298F92DC74}" dt="2024-11-22T14:21:00.180" v="4556" actId="478"/>
          <ac:spMkLst>
            <pc:docMk/>
            <pc:sldMk cId="388861872" sldId="2147378049"/>
            <ac:spMk id="89" creationId="{4CC9F167-2FA5-118F-8A50-1310283D001E}"/>
          </ac:spMkLst>
        </pc:spChg>
        <pc:spChg chg="add del mod">
          <ac:chgData name="Mathilde VAILLANT" userId="65ef634b-5018-4d9c-9b0f-6844bd525f76" providerId="ADAL" clId="{5FC3A19F-2EDE-C641-92A4-11298F92DC74}" dt="2024-11-22T12:55:00.161" v="4222" actId="478"/>
          <ac:spMkLst>
            <pc:docMk/>
            <pc:sldMk cId="388861872" sldId="2147378049"/>
            <ac:spMk id="90" creationId="{5B964C07-888A-3186-7BC1-3427FBE9B661}"/>
          </ac:spMkLst>
        </pc:spChg>
        <pc:spChg chg="add del mod">
          <ac:chgData name="Mathilde VAILLANT" userId="65ef634b-5018-4d9c-9b0f-6844bd525f76" providerId="ADAL" clId="{5FC3A19F-2EDE-C641-92A4-11298F92DC74}" dt="2024-11-22T14:20:59.243" v="4555" actId="478"/>
          <ac:spMkLst>
            <pc:docMk/>
            <pc:sldMk cId="388861872" sldId="2147378049"/>
            <ac:spMk id="91" creationId="{CACD31BE-2B6D-B33C-CE8A-3D86E10410FC}"/>
          </ac:spMkLst>
        </pc:spChg>
        <pc:spChg chg="add del mod">
          <ac:chgData name="Mathilde VAILLANT" userId="65ef634b-5018-4d9c-9b0f-6844bd525f76" providerId="ADAL" clId="{5FC3A19F-2EDE-C641-92A4-11298F92DC74}" dt="2024-11-22T12:42:03.089" v="3305" actId="478"/>
          <ac:spMkLst>
            <pc:docMk/>
            <pc:sldMk cId="388861872" sldId="2147378049"/>
            <ac:spMk id="92" creationId="{4329DE2F-71DD-6D36-73A4-AE10D6FCC456}"/>
          </ac:spMkLst>
        </pc:spChg>
        <pc:spChg chg="add mod">
          <ac:chgData name="Mathilde VAILLANT" userId="65ef634b-5018-4d9c-9b0f-6844bd525f76" providerId="ADAL" clId="{5FC3A19F-2EDE-C641-92A4-11298F92DC74}" dt="2024-11-25T07:45:27.871" v="5241" actId="20577"/>
          <ac:spMkLst>
            <pc:docMk/>
            <pc:sldMk cId="388861872" sldId="2147378049"/>
            <ac:spMk id="93" creationId="{525E9B3D-5181-9B67-676D-C3C5E02C4B39}"/>
          </ac:spMkLst>
        </pc:spChg>
        <pc:spChg chg="add del mod">
          <ac:chgData name="Mathilde VAILLANT" userId="65ef634b-5018-4d9c-9b0f-6844bd525f76" providerId="ADAL" clId="{5FC3A19F-2EDE-C641-92A4-11298F92DC74}" dt="2024-11-22T14:20:58.194" v="4554" actId="478"/>
          <ac:spMkLst>
            <pc:docMk/>
            <pc:sldMk cId="388861872" sldId="2147378049"/>
            <ac:spMk id="94" creationId="{B32C3616-94C0-58BC-66EA-5E6AFBD2163E}"/>
          </ac:spMkLst>
        </pc:spChg>
        <pc:spChg chg="add mod">
          <ac:chgData name="Mathilde VAILLANT" userId="65ef634b-5018-4d9c-9b0f-6844bd525f76" providerId="ADAL" clId="{5FC3A19F-2EDE-C641-92A4-11298F92DC74}" dt="2024-11-22T12:51:52.167" v="3935"/>
          <ac:spMkLst>
            <pc:docMk/>
            <pc:sldMk cId="388861872" sldId="2147378049"/>
            <ac:spMk id="95" creationId="{13981031-E59A-8B63-A981-CA8228B2289E}"/>
          </ac:spMkLst>
        </pc:spChg>
        <pc:spChg chg="add del mod">
          <ac:chgData name="Mathilde VAILLANT" userId="65ef634b-5018-4d9c-9b0f-6844bd525f76" providerId="ADAL" clId="{5FC3A19F-2EDE-C641-92A4-11298F92DC74}" dt="2024-11-22T14:20:51.003" v="4545" actId="478"/>
          <ac:spMkLst>
            <pc:docMk/>
            <pc:sldMk cId="388861872" sldId="2147378049"/>
            <ac:spMk id="96" creationId="{EE1284BF-9DF0-9A2F-FD3A-250ECF66648E}"/>
          </ac:spMkLst>
        </pc:spChg>
        <pc:spChg chg="add del mod">
          <ac:chgData name="Mathilde VAILLANT" userId="65ef634b-5018-4d9c-9b0f-6844bd525f76" providerId="ADAL" clId="{5FC3A19F-2EDE-C641-92A4-11298F92DC74}" dt="2024-11-22T14:20:52.782" v="4546" actId="478"/>
          <ac:spMkLst>
            <pc:docMk/>
            <pc:sldMk cId="388861872" sldId="2147378049"/>
            <ac:spMk id="97" creationId="{7213E68E-8725-ED85-C10D-D419383EEBB3}"/>
          </ac:spMkLst>
        </pc:spChg>
        <pc:spChg chg="add del mod">
          <ac:chgData name="Mathilde VAILLANT" userId="65ef634b-5018-4d9c-9b0f-6844bd525f76" providerId="ADAL" clId="{5FC3A19F-2EDE-C641-92A4-11298F92DC74}" dt="2024-11-22T14:20:53.513" v="4547" actId="478"/>
          <ac:spMkLst>
            <pc:docMk/>
            <pc:sldMk cId="388861872" sldId="2147378049"/>
            <ac:spMk id="98" creationId="{82A8868C-4B36-3DBC-0D7E-8206A430581B}"/>
          </ac:spMkLst>
        </pc:spChg>
        <pc:spChg chg="add del mod">
          <ac:chgData name="Mathilde VAILLANT" userId="65ef634b-5018-4d9c-9b0f-6844bd525f76" providerId="ADAL" clId="{5FC3A19F-2EDE-C641-92A4-11298F92DC74}" dt="2024-11-22T14:20:55.356" v="4550" actId="478"/>
          <ac:spMkLst>
            <pc:docMk/>
            <pc:sldMk cId="388861872" sldId="2147378049"/>
            <ac:spMk id="99" creationId="{E5A67A76-D33E-57C5-E40C-38C9601A785C}"/>
          </ac:spMkLst>
        </pc:spChg>
        <pc:spChg chg="add del mod">
          <ac:chgData name="Mathilde VAILLANT" userId="65ef634b-5018-4d9c-9b0f-6844bd525f76" providerId="ADAL" clId="{5FC3A19F-2EDE-C641-92A4-11298F92DC74}" dt="2024-11-22T14:20:56.215" v="4551" actId="478"/>
          <ac:spMkLst>
            <pc:docMk/>
            <pc:sldMk cId="388861872" sldId="2147378049"/>
            <ac:spMk id="100" creationId="{CF8F6F85-EEA5-D8BB-D5F4-4993C1AE5FA7}"/>
          </ac:spMkLst>
        </pc:spChg>
        <pc:spChg chg="add del mod">
          <ac:chgData name="Mathilde VAILLANT" userId="65ef634b-5018-4d9c-9b0f-6844bd525f76" providerId="ADAL" clId="{5FC3A19F-2EDE-C641-92A4-11298F92DC74}" dt="2024-11-22T14:20:54.411" v="4549" actId="478"/>
          <ac:spMkLst>
            <pc:docMk/>
            <pc:sldMk cId="388861872" sldId="2147378049"/>
            <ac:spMk id="101" creationId="{C08B030E-8489-1777-A278-437985F17275}"/>
          </ac:spMkLst>
        </pc:spChg>
        <pc:spChg chg="add del mod">
          <ac:chgData name="Mathilde VAILLANT" userId="65ef634b-5018-4d9c-9b0f-6844bd525f76" providerId="ADAL" clId="{5FC3A19F-2EDE-C641-92A4-11298F92DC74}" dt="2024-11-22T14:20:53.983" v="4548" actId="478"/>
          <ac:spMkLst>
            <pc:docMk/>
            <pc:sldMk cId="388861872" sldId="2147378049"/>
            <ac:spMk id="102" creationId="{A2A58F9C-6642-87F8-DA70-C323337B7794}"/>
          </ac:spMkLst>
        </pc:spChg>
        <pc:spChg chg="add del mod">
          <ac:chgData name="Mathilde VAILLANT" userId="65ef634b-5018-4d9c-9b0f-6844bd525f76" providerId="ADAL" clId="{5FC3A19F-2EDE-C641-92A4-11298F92DC74}" dt="2024-11-22T14:20:57.638" v="4553" actId="478"/>
          <ac:spMkLst>
            <pc:docMk/>
            <pc:sldMk cId="388861872" sldId="2147378049"/>
            <ac:spMk id="103" creationId="{D6122813-2218-71C3-3FED-1311F5B4DC3D}"/>
          </ac:spMkLst>
        </pc:spChg>
        <pc:spChg chg="add mod">
          <ac:chgData name="Mathilde VAILLANT" userId="65ef634b-5018-4d9c-9b0f-6844bd525f76" providerId="ADAL" clId="{5FC3A19F-2EDE-C641-92A4-11298F92DC74}" dt="2024-11-22T14:24:02.683" v="4838"/>
          <ac:spMkLst>
            <pc:docMk/>
            <pc:sldMk cId="388861872" sldId="2147378049"/>
            <ac:spMk id="104" creationId="{8F776E6C-FFEB-C1B7-0774-868F90D6AA7A}"/>
          </ac:spMkLst>
        </pc:spChg>
        <pc:spChg chg="add del mod">
          <ac:chgData name="Mathilde VAILLANT" userId="65ef634b-5018-4d9c-9b0f-6844bd525f76" providerId="ADAL" clId="{5FC3A19F-2EDE-C641-92A4-11298F92DC74}" dt="2024-11-22T14:19:37.661" v="4515"/>
          <ac:spMkLst>
            <pc:docMk/>
            <pc:sldMk cId="388861872" sldId="2147378049"/>
            <ac:spMk id="105" creationId="{9F4D05ED-D789-4742-5B94-583F3A3FB896}"/>
          </ac:spMkLst>
        </pc:spChg>
        <pc:grpChg chg="del">
          <ac:chgData name="Mathilde VAILLANT" userId="65ef634b-5018-4d9c-9b0f-6844bd525f76" providerId="ADAL" clId="{5FC3A19F-2EDE-C641-92A4-11298F92DC74}" dt="2024-11-22T12:19:35.363" v="2682" actId="478"/>
          <ac:grpSpMkLst>
            <pc:docMk/>
            <pc:sldMk cId="388861872" sldId="2147378049"/>
            <ac:grpSpMk id="33" creationId="{3FE49D4F-9F4A-5DB0-0869-FBAC9178AF62}"/>
          </ac:grpSpMkLst>
        </pc:grpChg>
        <pc:grpChg chg="del">
          <ac:chgData name="Mathilde VAILLANT" userId="65ef634b-5018-4d9c-9b0f-6844bd525f76" providerId="ADAL" clId="{5FC3A19F-2EDE-C641-92A4-11298F92DC74}" dt="2024-11-22T12:19:33.644" v="2679" actId="478"/>
          <ac:grpSpMkLst>
            <pc:docMk/>
            <pc:sldMk cId="388861872" sldId="2147378049"/>
            <ac:grpSpMk id="47" creationId="{A22271AB-33FB-BBF0-D279-1C60BFDF4704}"/>
          </ac:grpSpMkLst>
        </pc:grpChg>
        <pc:grpChg chg="del">
          <ac:chgData name="Mathilde VAILLANT" userId="65ef634b-5018-4d9c-9b0f-6844bd525f76" providerId="ADAL" clId="{5FC3A19F-2EDE-C641-92A4-11298F92DC74}" dt="2024-11-22T12:19:33.644" v="2679" actId="478"/>
          <ac:grpSpMkLst>
            <pc:docMk/>
            <pc:sldMk cId="388861872" sldId="2147378049"/>
            <ac:grpSpMk id="48" creationId="{60A7715B-74CC-071F-447A-F63D9B00D944}"/>
          </ac:grpSpMkLst>
        </pc:grpChg>
        <pc:grpChg chg="del">
          <ac:chgData name="Mathilde VAILLANT" userId="65ef634b-5018-4d9c-9b0f-6844bd525f76" providerId="ADAL" clId="{5FC3A19F-2EDE-C641-92A4-11298F92DC74}" dt="2024-11-22T12:19:34.432" v="2680" actId="478"/>
          <ac:grpSpMkLst>
            <pc:docMk/>
            <pc:sldMk cId="388861872" sldId="2147378049"/>
            <ac:grpSpMk id="69" creationId="{81E2B82E-D7D8-4F07-63D7-15E68FD76843}"/>
          </ac:grpSpMkLst>
        </pc:grpChg>
        <pc:grpChg chg="del">
          <ac:chgData name="Mathilde VAILLANT" userId="65ef634b-5018-4d9c-9b0f-6844bd525f76" providerId="ADAL" clId="{5FC3A19F-2EDE-C641-92A4-11298F92DC74}" dt="2024-11-22T12:19:36.251" v="2683" actId="478"/>
          <ac:grpSpMkLst>
            <pc:docMk/>
            <pc:sldMk cId="388861872" sldId="2147378049"/>
            <ac:grpSpMk id="72" creationId="{3DCDFC52-33DE-1599-F704-0800F7775578}"/>
          </ac:grpSpMkLst>
        </pc:grpChg>
        <pc:picChg chg="add mod modCrop">
          <ac:chgData name="Mathilde VAILLANT" userId="65ef634b-5018-4d9c-9b0f-6844bd525f76" providerId="ADAL" clId="{5FC3A19F-2EDE-C641-92A4-11298F92DC74}" dt="2024-11-29T13:14:28.702" v="6259" actId="1076"/>
          <ac:picMkLst>
            <pc:docMk/>
            <pc:sldMk cId="388861872" sldId="2147378049"/>
            <ac:picMk id="3" creationId="{66701956-3EBC-38E9-D08C-9433978BA310}"/>
          </ac:picMkLst>
        </pc:picChg>
        <pc:picChg chg="del">
          <ac:chgData name="Mathilde VAILLANT" userId="65ef634b-5018-4d9c-9b0f-6844bd525f76" providerId="ADAL" clId="{5FC3A19F-2EDE-C641-92A4-11298F92DC74}" dt="2024-11-22T12:19:33.644" v="2679" actId="478"/>
          <ac:picMkLst>
            <pc:docMk/>
            <pc:sldMk cId="388861872" sldId="2147378049"/>
            <ac:picMk id="4" creationId="{CC532CD6-9375-C7A9-2505-6D5E0CD9BA8E}"/>
          </ac:picMkLst>
        </pc:picChg>
        <pc:picChg chg="del">
          <ac:chgData name="Mathilde VAILLANT" userId="65ef634b-5018-4d9c-9b0f-6844bd525f76" providerId="ADAL" clId="{5FC3A19F-2EDE-C641-92A4-11298F92DC74}" dt="2024-11-22T12:19:33.644" v="2679" actId="478"/>
          <ac:picMkLst>
            <pc:docMk/>
            <pc:sldMk cId="388861872" sldId="2147378049"/>
            <ac:picMk id="8" creationId="{A7D32F4E-110E-D9FF-8CD1-7066219D6C34}"/>
          </ac:picMkLst>
        </pc:picChg>
        <pc:picChg chg="del">
          <ac:chgData name="Mathilde VAILLANT" userId="65ef634b-5018-4d9c-9b0f-6844bd525f76" providerId="ADAL" clId="{5FC3A19F-2EDE-C641-92A4-11298F92DC74}" dt="2024-11-22T12:19:33.644" v="2679" actId="478"/>
          <ac:picMkLst>
            <pc:docMk/>
            <pc:sldMk cId="388861872" sldId="2147378049"/>
            <ac:picMk id="12" creationId="{B4C7DA01-8859-5F3B-4F2C-B117D869C71D}"/>
          </ac:picMkLst>
        </pc:picChg>
        <pc:picChg chg="add mod">
          <ac:chgData name="Mathilde VAILLANT" userId="65ef634b-5018-4d9c-9b0f-6844bd525f76" providerId="ADAL" clId="{5FC3A19F-2EDE-C641-92A4-11298F92DC74}" dt="2024-11-22T12:19:50.782" v="2687" actId="1076"/>
          <ac:picMkLst>
            <pc:docMk/>
            <pc:sldMk cId="388861872" sldId="2147378049"/>
            <ac:picMk id="13" creationId="{A2CA392E-0694-825A-5214-2251DC952FF7}"/>
          </ac:picMkLst>
        </pc:picChg>
        <pc:picChg chg="del">
          <ac:chgData name="Mathilde VAILLANT" userId="65ef634b-5018-4d9c-9b0f-6844bd525f76" providerId="ADAL" clId="{5FC3A19F-2EDE-C641-92A4-11298F92DC74}" dt="2024-11-22T12:19:35.008" v="2681" actId="478"/>
          <ac:picMkLst>
            <pc:docMk/>
            <pc:sldMk cId="388861872" sldId="2147378049"/>
            <ac:picMk id="15" creationId="{931FB637-23C0-0934-22C6-0919B862BDB5}"/>
          </ac:picMkLst>
        </pc:picChg>
        <pc:picChg chg="mod">
          <ac:chgData name="Mathilde VAILLANT" userId="65ef634b-5018-4d9c-9b0f-6844bd525f76" providerId="ADAL" clId="{5FC3A19F-2EDE-C641-92A4-11298F92DC74}" dt="2024-11-22T12:19:50.782" v="2687" actId="1076"/>
          <ac:picMkLst>
            <pc:docMk/>
            <pc:sldMk cId="388861872" sldId="2147378049"/>
            <ac:picMk id="18" creationId="{6BE21C25-2B88-3E68-D0A6-1D649472223D}"/>
          </ac:picMkLst>
        </pc:picChg>
        <pc:picChg chg="del">
          <ac:chgData name="Mathilde VAILLANT" userId="65ef634b-5018-4d9c-9b0f-6844bd525f76" providerId="ADAL" clId="{5FC3A19F-2EDE-C641-92A4-11298F92DC74}" dt="2024-11-22T12:19:33.644" v="2679" actId="478"/>
          <ac:picMkLst>
            <pc:docMk/>
            <pc:sldMk cId="388861872" sldId="2147378049"/>
            <ac:picMk id="27" creationId="{89C9BF8C-7AE3-E099-0598-391761DDBAA2}"/>
          </ac:picMkLst>
        </pc:picChg>
        <pc:picChg chg="add del mod">
          <ac:chgData name="Mathilde VAILLANT" userId="65ef634b-5018-4d9c-9b0f-6844bd525f76" providerId="ADAL" clId="{5FC3A19F-2EDE-C641-92A4-11298F92DC74}" dt="2024-11-22T12:42:33.636" v="3308" actId="1076"/>
          <ac:picMkLst>
            <pc:docMk/>
            <pc:sldMk cId="388861872" sldId="2147378049"/>
            <ac:picMk id="31" creationId="{F65DD588-B9BD-B704-52FD-B9A597951DCA}"/>
          </ac:picMkLst>
        </pc:picChg>
        <pc:picChg chg="add del mod">
          <ac:chgData name="Mathilde VAILLANT" userId="65ef634b-5018-4d9c-9b0f-6844bd525f76" providerId="ADAL" clId="{5FC3A19F-2EDE-C641-92A4-11298F92DC74}" dt="2024-11-22T12:24:30.228" v="2726" actId="478"/>
          <ac:picMkLst>
            <pc:docMk/>
            <pc:sldMk cId="388861872" sldId="2147378049"/>
            <ac:picMk id="44" creationId="{4810EEC1-E4D7-0593-6AC4-A55FB669EE91}"/>
          </ac:picMkLst>
        </pc:picChg>
        <pc:picChg chg="del">
          <ac:chgData name="Mathilde VAILLANT" userId="65ef634b-5018-4d9c-9b0f-6844bd525f76" providerId="ADAL" clId="{5FC3A19F-2EDE-C641-92A4-11298F92DC74}" dt="2024-11-22T12:19:33.644" v="2679" actId="478"/>
          <ac:picMkLst>
            <pc:docMk/>
            <pc:sldMk cId="388861872" sldId="2147378049"/>
            <ac:picMk id="49" creationId="{D3B4661D-D78B-24F6-2010-EBA585134C74}"/>
          </ac:picMkLst>
        </pc:picChg>
        <pc:picChg chg="del">
          <ac:chgData name="Mathilde VAILLANT" userId="65ef634b-5018-4d9c-9b0f-6844bd525f76" providerId="ADAL" clId="{5FC3A19F-2EDE-C641-92A4-11298F92DC74}" dt="2024-11-22T12:19:33.644" v="2679" actId="478"/>
          <ac:picMkLst>
            <pc:docMk/>
            <pc:sldMk cId="388861872" sldId="2147378049"/>
            <ac:picMk id="51" creationId="{B8A840BB-76EF-17C5-8EC7-8076284CCCDB}"/>
          </ac:picMkLst>
        </pc:picChg>
        <pc:picChg chg="del">
          <ac:chgData name="Mathilde VAILLANT" userId="65ef634b-5018-4d9c-9b0f-6844bd525f76" providerId="ADAL" clId="{5FC3A19F-2EDE-C641-92A4-11298F92DC74}" dt="2024-11-22T12:19:33.644" v="2679" actId="478"/>
          <ac:picMkLst>
            <pc:docMk/>
            <pc:sldMk cId="388861872" sldId="2147378049"/>
            <ac:picMk id="53" creationId="{317AD054-C16A-8AA2-A728-391F342E9C0A}"/>
          </ac:picMkLst>
        </pc:picChg>
        <pc:picChg chg="del">
          <ac:chgData name="Mathilde VAILLANT" userId="65ef634b-5018-4d9c-9b0f-6844bd525f76" providerId="ADAL" clId="{5FC3A19F-2EDE-C641-92A4-11298F92DC74}" dt="2024-11-22T12:19:33.644" v="2679" actId="478"/>
          <ac:picMkLst>
            <pc:docMk/>
            <pc:sldMk cId="388861872" sldId="2147378049"/>
            <ac:picMk id="55" creationId="{3DE20181-0113-DFA4-A327-B66D6400A329}"/>
          </ac:picMkLst>
        </pc:picChg>
        <pc:picChg chg="del">
          <ac:chgData name="Mathilde VAILLANT" userId="65ef634b-5018-4d9c-9b0f-6844bd525f76" providerId="ADAL" clId="{5FC3A19F-2EDE-C641-92A4-11298F92DC74}" dt="2024-11-22T12:19:33.644" v="2679" actId="478"/>
          <ac:picMkLst>
            <pc:docMk/>
            <pc:sldMk cId="388861872" sldId="2147378049"/>
            <ac:picMk id="56" creationId="{CFBAB366-B6FA-F0A8-10F3-C3FC0FD0FC17}"/>
          </ac:picMkLst>
        </pc:picChg>
        <pc:inkChg chg="add del">
          <ac:chgData name="Mathilde VAILLANT" userId="65ef634b-5018-4d9c-9b0f-6844bd525f76" providerId="ADAL" clId="{5FC3A19F-2EDE-C641-92A4-11298F92DC74}" dt="2024-11-22T12:31:01.708" v="2746" actId="9405"/>
          <ac:inkMkLst>
            <pc:docMk/>
            <pc:sldMk cId="388861872" sldId="2147378049"/>
            <ac:inkMk id="62" creationId="{DE778361-59E9-8778-F58E-0EBCC71C6D04}"/>
          </ac:inkMkLst>
        </pc:inkChg>
        <pc:inkChg chg="add del">
          <ac:chgData name="Mathilde VAILLANT" userId="65ef634b-5018-4d9c-9b0f-6844bd525f76" providerId="ADAL" clId="{5FC3A19F-2EDE-C641-92A4-11298F92DC74}" dt="2024-11-22T12:31:04.138" v="2748" actId="9405"/>
          <ac:inkMkLst>
            <pc:docMk/>
            <pc:sldMk cId="388861872" sldId="2147378049"/>
            <ac:inkMk id="63" creationId="{D7B9E2E1-1DAF-B0B1-D1C0-E213697A55A9}"/>
          </ac:inkMkLst>
        </pc:inkChg>
        <pc:inkChg chg="add del">
          <ac:chgData name="Mathilde VAILLANT" userId="65ef634b-5018-4d9c-9b0f-6844bd525f76" providerId="ADAL" clId="{5FC3A19F-2EDE-C641-92A4-11298F92DC74}" dt="2024-11-22T12:31:06.701" v="2750" actId="9405"/>
          <ac:inkMkLst>
            <pc:docMk/>
            <pc:sldMk cId="388861872" sldId="2147378049"/>
            <ac:inkMk id="64" creationId="{628175FD-D2CE-B7DC-8B93-4346B770F935}"/>
          </ac:inkMkLst>
        </pc:inkChg>
        <pc:inkChg chg="add del">
          <ac:chgData name="Mathilde VAILLANT" userId="65ef634b-5018-4d9c-9b0f-6844bd525f76" providerId="ADAL" clId="{5FC3A19F-2EDE-C641-92A4-11298F92DC74}" dt="2024-11-22T12:31:09.044" v="2752" actId="9405"/>
          <ac:inkMkLst>
            <pc:docMk/>
            <pc:sldMk cId="388861872" sldId="2147378049"/>
            <ac:inkMk id="65" creationId="{8B6F15DE-28BE-A24A-4E4D-447F8855F960}"/>
          </ac:inkMkLst>
        </pc:inkChg>
        <pc:inkChg chg="add del">
          <ac:chgData name="Mathilde VAILLANT" userId="65ef634b-5018-4d9c-9b0f-6844bd525f76" providerId="ADAL" clId="{5FC3A19F-2EDE-C641-92A4-11298F92DC74}" dt="2024-11-22T12:31:11.943" v="2754" actId="9405"/>
          <ac:inkMkLst>
            <pc:docMk/>
            <pc:sldMk cId="388861872" sldId="2147378049"/>
            <ac:inkMk id="66" creationId="{FF158979-C70D-4EE9-D418-73648449CE27}"/>
          </ac:inkMkLst>
        </pc:inkChg>
        <pc:inkChg chg="add del">
          <ac:chgData name="Mathilde VAILLANT" userId="65ef634b-5018-4d9c-9b0f-6844bd525f76" providerId="ADAL" clId="{5FC3A19F-2EDE-C641-92A4-11298F92DC74}" dt="2024-11-22T12:31:14.591" v="2756" actId="9405"/>
          <ac:inkMkLst>
            <pc:docMk/>
            <pc:sldMk cId="388861872" sldId="2147378049"/>
            <ac:inkMk id="67" creationId="{F9D5D428-2833-BF0E-16D6-68EC5928DA96}"/>
          </ac:inkMkLst>
        </pc:inkChg>
        <pc:inkChg chg="add del mod">
          <ac:chgData name="Mathilde VAILLANT" userId="65ef634b-5018-4d9c-9b0f-6844bd525f76" providerId="ADAL" clId="{5FC3A19F-2EDE-C641-92A4-11298F92DC74}" dt="2024-11-22T12:33:17.387" v="2783" actId="478"/>
          <ac:inkMkLst>
            <pc:docMk/>
            <pc:sldMk cId="388861872" sldId="2147378049"/>
            <ac:inkMk id="68" creationId="{02D74FAB-8D35-381E-E270-2260408BE992}"/>
          </ac:inkMkLst>
        </pc:inkChg>
        <pc:cxnChg chg="add mod">
          <ac:chgData name="Mathilde VAILLANT" userId="65ef634b-5018-4d9c-9b0f-6844bd525f76" providerId="ADAL" clId="{5FC3A19F-2EDE-C641-92A4-11298F92DC74}" dt="2024-11-22T12:21:38.619" v="2704" actId="208"/>
          <ac:cxnSpMkLst>
            <pc:docMk/>
            <pc:sldMk cId="388861872" sldId="2147378049"/>
            <ac:cxnSpMk id="38" creationId="{0D117E2A-339F-F968-0549-E61B07E970DE}"/>
          </ac:cxnSpMkLst>
        </pc:cxnChg>
        <pc:cxnChg chg="add del mod">
          <ac:chgData name="Mathilde VAILLANT" userId="65ef634b-5018-4d9c-9b0f-6844bd525f76" providerId="ADAL" clId="{5FC3A19F-2EDE-C641-92A4-11298F92DC74}" dt="2024-11-22T12:30:49.107" v="2744" actId="478"/>
          <ac:cxnSpMkLst>
            <pc:docMk/>
            <pc:sldMk cId="388861872" sldId="2147378049"/>
            <ac:cxnSpMk id="60" creationId="{A06ADAA6-4994-99FF-4C34-08DF24FA5767}"/>
          </ac:cxnSpMkLst>
        </pc:cxnChg>
        <pc:cxnChg chg="add del">
          <ac:chgData name="Mathilde VAILLANT" userId="65ef634b-5018-4d9c-9b0f-6844bd525f76" providerId="ADAL" clId="{5FC3A19F-2EDE-C641-92A4-11298F92DC74}" dt="2024-11-22T12:32:40.074" v="2777" actId="11529"/>
          <ac:cxnSpMkLst>
            <pc:docMk/>
            <pc:sldMk cId="388861872" sldId="2147378049"/>
            <ac:cxnSpMk id="81" creationId="{8F2B0760-782D-C4AD-2FC2-03AF69998766}"/>
          </ac:cxnSpMkLst>
        </pc:cxnChg>
        <pc:cxnChg chg="add del">
          <ac:chgData name="Mathilde VAILLANT" userId="65ef634b-5018-4d9c-9b0f-6844bd525f76" providerId="ADAL" clId="{5FC3A19F-2EDE-C641-92A4-11298F92DC74}" dt="2024-11-22T12:32:47.277" v="2779" actId="11529"/>
          <ac:cxnSpMkLst>
            <pc:docMk/>
            <pc:sldMk cId="388861872" sldId="2147378049"/>
            <ac:cxnSpMk id="83" creationId="{4E937E5A-6BF7-7C3A-B984-1AE449732436}"/>
          </ac:cxnSpMkLst>
        </pc:cxnChg>
        <pc:cxnChg chg="add mod">
          <ac:chgData name="Mathilde VAILLANT" userId="65ef634b-5018-4d9c-9b0f-6844bd525f76" providerId="ADAL" clId="{5FC3A19F-2EDE-C641-92A4-11298F92DC74}" dt="2024-11-29T13:14:15.951" v="6255" actId="1076"/>
          <ac:cxnSpMkLst>
            <pc:docMk/>
            <pc:sldMk cId="388861872" sldId="2147378049"/>
            <ac:cxnSpMk id="107" creationId="{E4768DE7-5177-B5DD-9270-89D4213DB25A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Mathilde VAILLANT" userId="65ef634b-5018-4d9c-9b0f-6844bd525f76" providerId="ADAL" clId="{5FC3A19F-2EDE-C641-92A4-11298F92DC74}" dt="2024-11-25T07:45:27.871" v="5241" actId="20577"/>
              <pc2:cmMkLst xmlns:pc2="http://schemas.microsoft.com/office/powerpoint/2019/9/main/command">
                <pc:docMk/>
                <pc:sldMk cId="388861872" sldId="2147378049"/>
                <pc2:cmMk id="{81F93C9E-8A7B-3940-A63C-E0DCB5D2C90A}"/>
              </pc2:cmMkLst>
            </pc226:cmChg>
          </p:ext>
        </pc:extLst>
      </pc:sldChg>
      <pc:sldChg chg="addSp delSp modSp add del mod">
        <pc:chgData name="Mathilde VAILLANT" userId="65ef634b-5018-4d9c-9b0f-6844bd525f76" providerId="ADAL" clId="{5FC3A19F-2EDE-C641-92A4-11298F92DC74}" dt="2024-11-22T12:06:12.578" v="2677" actId="2696"/>
        <pc:sldMkLst>
          <pc:docMk/>
          <pc:sldMk cId="1443679860" sldId="2147378049"/>
        </pc:sldMkLst>
        <pc:spChg chg="mod">
          <ac:chgData name="Mathilde VAILLANT" userId="65ef634b-5018-4d9c-9b0f-6844bd525f76" providerId="ADAL" clId="{5FC3A19F-2EDE-C641-92A4-11298F92DC74}" dt="2024-11-22T12:05:54.644" v="2674" actId="208"/>
          <ac:spMkLst>
            <pc:docMk/>
            <pc:sldMk cId="1443679860" sldId="2147378049"/>
            <ac:spMk id="28" creationId="{07F7B49C-5F97-A673-33A0-CC1E2C329A34}"/>
          </ac:spMkLst>
        </pc:spChg>
        <pc:picChg chg="add mod">
          <ac:chgData name="Mathilde VAILLANT" userId="65ef634b-5018-4d9c-9b0f-6844bd525f76" providerId="ADAL" clId="{5FC3A19F-2EDE-C641-92A4-11298F92DC74}" dt="2024-11-22T12:06:01.114" v="2675"/>
          <ac:picMkLst>
            <pc:docMk/>
            <pc:sldMk cId="1443679860" sldId="2147378049"/>
            <ac:picMk id="12" creationId="{A16ECDE7-2B2E-C876-D345-D7CACA98BC80}"/>
          </ac:picMkLst>
        </pc:picChg>
        <pc:picChg chg="add mod">
          <ac:chgData name="Mathilde VAILLANT" userId="65ef634b-5018-4d9c-9b0f-6844bd525f76" providerId="ADAL" clId="{5FC3A19F-2EDE-C641-92A4-11298F92DC74}" dt="2024-11-22T12:06:01.114" v="2675"/>
          <ac:picMkLst>
            <pc:docMk/>
            <pc:sldMk cId="1443679860" sldId="2147378049"/>
            <ac:picMk id="15" creationId="{EE3CD95E-19E9-1FDE-9DD7-1434F813BC66}"/>
          </ac:picMkLst>
        </pc:picChg>
        <pc:picChg chg="del">
          <ac:chgData name="Mathilde VAILLANT" userId="65ef634b-5018-4d9c-9b0f-6844bd525f76" providerId="ADAL" clId="{5FC3A19F-2EDE-C641-92A4-11298F92DC74}" dt="2024-11-22T11:43:25.145" v="2659" actId="478"/>
          <ac:picMkLst>
            <pc:docMk/>
            <pc:sldMk cId="1443679860" sldId="2147378049"/>
            <ac:picMk id="45" creationId="{05400136-240E-7C26-3049-7EABEBCCA23C}"/>
          </ac:picMkLst>
        </pc:picChg>
      </pc:sldChg>
      <pc:sldChg chg="addSp delSp modSp add del mod">
        <pc:chgData name="Mathilde VAILLANT" userId="65ef634b-5018-4d9c-9b0f-6844bd525f76" providerId="ADAL" clId="{5FC3A19F-2EDE-C641-92A4-11298F92DC74}" dt="2024-11-25T00:46:01.591" v="5167" actId="2696"/>
        <pc:sldMkLst>
          <pc:docMk/>
          <pc:sldMk cId="3832052917" sldId="2147378050"/>
        </pc:sldMkLst>
        <pc:spChg chg="del">
          <ac:chgData name="Mathilde VAILLANT" userId="65ef634b-5018-4d9c-9b0f-6844bd525f76" providerId="ADAL" clId="{5FC3A19F-2EDE-C641-92A4-11298F92DC74}" dt="2024-11-22T14:24:55.081" v="4845" actId="478"/>
          <ac:spMkLst>
            <pc:docMk/>
            <pc:sldMk cId="3832052917" sldId="2147378050"/>
            <ac:spMk id="14" creationId="{7D760B70-75B2-912C-D72D-543ED6AC1F0C}"/>
          </ac:spMkLst>
        </pc:spChg>
        <pc:spChg chg="mod">
          <ac:chgData name="Mathilde VAILLANT" userId="65ef634b-5018-4d9c-9b0f-6844bd525f76" providerId="ADAL" clId="{5FC3A19F-2EDE-C641-92A4-11298F92DC74}" dt="2024-11-22T14:25:39.482" v="4871" actId="1076"/>
          <ac:spMkLst>
            <pc:docMk/>
            <pc:sldMk cId="3832052917" sldId="2147378050"/>
            <ac:spMk id="16" creationId="{F7F5437E-6C53-F98E-D290-488D1519A574}"/>
          </ac:spMkLst>
        </pc:spChg>
        <pc:spChg chg="del">
          <ac:chgData name="Mathilde VAILLANT" userId="65ef634b-5018-4d9c-9b0f-6844bd525f76" providerId="ADAL" clId="{5FC3A19F-2EDE-C641-92A4-11298F92DC74}" dt="2024-11-22T14:25:56.616" v="4877" actId="478"/>
          <ac:spMkLst>
            <pc:docMk/>
            <pc:sldMk cId="3832052917" sldId="2147378050"/>
            <ac:spMk id="17" creationId="{74911D27-F086-9C8B-8608-E26BC22A736B}"/>
          </ac:spMkLst>
        </pc:spChg>
        <pc:spChg chg="del">
          <ac:chgData name="Mathilde VAILLANT" userId="65ef634b-5018-4d9c-9b0f-6844bd525f76" providerId="ADAL" clId="{5FC3A19F-2EDE-C641-92A4-11298F92DC74}" dt="2024-11-22T14:24:57.255" v="4846" actId="478"/>
          <ac:spMkLst>
            <pc:docMk/>
            <pc:sldMk cId="3832052917" sldId="2147378050"/>
            <ac:spMk id="19" creationId="{BF335AA3-6584-A75E-73CB-D79306F20873}"/>
          </ac:spMkLst>
        </pc:spChg>
        <pc:spChg chg="del">
          <ac:chgData name="Mathilde VAILLANT" userId="65ef634b-5018-4d9c-9b0f-6844bd525f76" providerId="ADAL" clId="{5FC3A19F-2EDE-C641-92A4-11298F92DC74}" dt="2024-11-22T14:25:56.616" v="4877" actId="478"/>
          <ac:spMkLst>
            <pc:docMk/>
            <pc:sldMk cId="3832052917" sldId="2147378050"/>
            <ac:spMk id="22" creationId="{D4C11EDC-07AA-0004-7802-7E7A96E249D1}"/>
          </ac:spMkLst>
        </pc:spChg>
        <pc:spChg chg="del">
          <ac:chgData name="Mathilde VAILLANT" userId="65ef634b-5018-4d9c-9b0f-6844bd525f76" providerId="ADAL" clId="{5FC3A19F-2EDE-C641-92A4-11298F92DC74}" dt="2024-11-22T14:25:56.616" v="4877" actId="478"/>
          <ac:spMkLst>
            <pc:docMk/>
            <pc:sldMk cId="3832052917" sldId="2147378050"/>
            <ac:spMk id="23" creationId="{363DD238-9981-DB3C-0DE6-BBB85FB8F557}"/>
          </ac:spMkLst>
        </pc:spChg>
        <pc:spChg chg="del">
          <ac:chgData name="Mathilde VAILLANT" userId="65ef634b-5018-4d9c-9b0f-6844bd525f76" providerId="ADAL" clId="{5FC3A19F-2EDE-C641-92A4-11298F92DC74}" dt="2024-11-22T14:24:51.631" v="4844" actId="478"/>
          <ac:spMkLst>
            <pc:docMk/>
            <pc:sldMk cId="3832052917" sldId="2147378050"/>
            <ac:spMk id="24" creationId="{80DAE349-02DE-5071-7524-0602A2FEB3FE}"/>
          </ac:spMkLst>
        </pc:spChg>
        <pc:spChg chg="del">
          <ac:chgData name="Mathilde VAILLANT" userId="65ef634b-5018-4d9c-9b0f-6844bd525f76" providerId="ADAL" clId="{5FC3A19F-2EDE-C641-92A4-11298F92DC74}" dt="2024-11-22T14:25:56.616" v="4877" actId="478"/>
          <ac:spMkLst>
            <pc:docMk/>
            <pc:sldMk cId="3832052917" sldId="2147378050"/>
            <ac:spMk id="25" creationId="{FDD9E965-411F-A19D-8602-2830CAC7D3A7}"/>
          </ac:spMkLst>
        </pc:spChg>
        <pc:spChg chg="del">
          <ac:chgData name="Mathilde VAILLANT" userId="65ef634b-5018-4d9c-9b0f-6844bd525f76" providerId="ADAL" clId="{5FC3A19F-2EDE-C641-92A4-11298F92DC74}" dt="2024-11-22T14:25:56.616" v="4877" actId="478"/>
          <ac:spMkLst>
            <pc:docMk/>
            <pc:sldMk cId="3832052917" sldId="2147378050"/>
            <ac:spMk id="43" creationId="{4C6367A3-F634-5234-3E26-07F1D34AC8A0}"/>
          </ac:spMkLst>
        </pc:spChg>
        <pc:spChg chg="del">
          <ac:chgData name="Mathilde VAILLANT" userId="65ef634b-5018-4d9c-9b0f-6844bd525f76" providerId="ADAL" clId="{5FC3A19F-2EDE-C641-92A4-11298F92DC74}" dt="2024-11-22T14:24:58.220" v="4847" actId="478"/>
          <ac:spMkLst>
            <pc:docMk/>
            <pc:sldMk cId="3832052917" sldId="2147378050"/>
            <ac:spMk id="63" creationId="{EB8D22B0-863B-FFE8-9377-58E642345884}"/>
          </ac:spMkLst>
        </pc:spChg>
        <pc:grpChg chg="del mod">
          <ac:chgData name="Mathilde VAILLANT" userId="65ef634b-5018-4d9c-9b0f-6844bd525f76" providerId="ADAL" clId="{5FC3A19F-2EDE-C641-92A4-11298F92DC74}" dt="2024-11-22T14:25:23.218" v="4864" actId="478"/>
          <ac:grpSpMkLst>
            <pc:docMk/>
            <pc:sldMk cId="3832052917" sldId="2147378050"/>
            <ac:grpSpMk id="33" creationId="{6DE691C8-EF94-F9B3-4274-2BA784EE3FD6}"/>
          </ac:grpSpMkLst>
        </pc:grpChg>
        <pc:grpChg chg="mod">
          <ac:chgData name="Mathilde VAILLANT" userId="65ef634b-5018-4d9c-9b0f-6844bd525f76" providerId="ADAL" clId="{5FC3A19F-2EDE-C641-92A4-11298F92DC74}" dt="2024-11-22T14:25:12.671" v="4860" actId="14100"/>
          <ac:grpSpMkLst>
            <pc:docMk/>
            <pc:sldMk cId="3832052917" sldId="2147378050"/>
            <ac:grpSpMk id="48" creationId="{807E9AFE-C880-9CD1-3C67-BF53E95FB4A9}"/>
          </ac:grpSpMkLst>
        </pc:grpChg>
        <pc:grpChg chg="add del mod">
          <ac:chgData name="Mathilde VAILLANT" userId="65ef634b-5018-4d9c-9b0f-6844bd525f76" providerId="ADAL" clId="{5FC3A19F-2EDE-C641-92A4-11298F92DC74}" dt="2024-11-22T14:25:18.217" v="4862" actId="1076"/>
          <ac:grpSpMkLst>
            <pc:docMk/>
            <pc:sldMk cId="3832052917" sldId="2147378050"/>
            <ac:grpSpMk id="69" creationId="{24BCF2E8-D2D0-C520-F60B-F0DCC1440FD8}"/>
          </ac:grpSpMkLst>
        </pc:grpChg>
        <pc:picChg chg="add mod">
          <ac:chgData name="Mathilde VAILLANT" userId="65ef634b-5018-4d9c-9b0f-6844bd525f76" providerId="ADAL" clId="{5FC3A19F-2EDE-C641-92A4-11298F92DC74}" dt="2024-11-22T14:27:39.540" v="4888" actId="14100"/>
          <ac:picMkLst>
            <pc:docMk/>
            <pc:sldMk cId="3832052917" sldId="2147378050"/>
            <ac:picMk id="3" creationId="{DD7B688C-A0B3-36D8-4805-5C1E12A750A3}"/>
          </ac:picMkLst>
        </pc:picChg>
        <pc:picChg chg="mod">
          <ac:chgData name="Mathilde VAILLANT" userId="65ef634b-5018-4d9c-9b0f-6844bd525f76" providerId="ADAL" clId="{5FC3A19F-2EDE-C641-92A4-11298F92DC74}" dt="2024-11-22T14:25:27.705" v="4867" actId="1076"/>
          <ac:picMkLst>
            <pc:docMk/>
            <pc:sldMk cId="3832052917" sldId="2147378050"/>
            <ac:picMk id="13" creationId="{C8180CE5-E45C-759B-20F6-E78B09CD7BCC}"/>
          </ac:picMkLst>
        </pc:picChg>
        <pc:picChg chg="mod">
          <ac:chgData name="Mathilde VAILLANT" userId="65ef634b-5018-4d9c-9b0f-6844bd525f76" providerId="ADAL" clId="{5FC3A19F-2EDE-C641-92A4-11298F92DC74}" dt="2024-11-22T14:25:39.482" v="4871" actId="1076"/>
          <ac:picMkLst>
            <pc:docMk/>
            <pc:sldMk cId="3832052917" sldId="2147378050"/>
            <ac:picMk id="15" creationId="{7B91C55B-ACEE-C0ED-315B-3013270A08BF}"/>
          </ac:picMkLst>
        </pc:picChg>
        <pc:picChg chg="mod">
          <ac:chgData name="Mathilde VAILLANT" userId="65ef634b-5018-4d9c-9b0f-6844bd525f76" providerId="ADAL" clId="{5FC3A19F-2EDE-C641-92A4-11298F92DC74}" dt="2024-11-22T14:25:49.519" v="4876" actId="1076"/>
          <ac:picMkLst>
            <pc:docMk/>
            <pc:sldMk cId="3832052917" sldId="2147378050"/>
            <ac:picMk id="27" creationId="{4F13D728-E9C9-6BED-5370-2087BD2F395D}"/>
          </ac:picMkLst>
        </pc:picChg>
        <pc:picChg chg="mod">
          <ac:chgData name="Mathilde VAILLANT" userId="65ef634b-5018-4d9c-9b0f-6844bd525f76" providerId="ADAL" clId="{5FC3A19F-2EDE-C641-92A4-11298F92DC74}" dt="2024-11-22T14:25:45.016" v="4874" actId="1076"/>
          <ac:picMkLst>
            <pc:docMk/>
            <pc:sldMk cId="3832052917" sldId="2147378050"/>
            <ac:picMk id="31" creationId="{96D9A755-2AC6-2D53-79D3-A627AE5B2AA1}"/>
          </ac:picMkLst>
        </pc:picChg>
        <pc:picChg chg="mod">
          <ac:chgData name="Mathilde VAILLANT" userId="65ef634b-5018-4d9c-9b0f-6844bd525f76" providerId="ADAL" clId="{5FC3A19F-2EDE-C641-92A4-11298F92DC74}" dt="2024-11-22T14:28:03.093" v="4902" actId="1076"/>
          <ac:picMkLst>
            <pc:docMk/>
            <pc:sldMk cId="3832052917" sldId="2147378050"/>
            <ac:picMk id="36" creationId="{58986994-6CA4-96D6-4479-17C465C8A759}"/>
          </ac:picMkLst>
        </pc:picChg>
        <pc:picChg chg="mod">
          <ac:chgData name="Mathilde VAILLANT" userId="65ef634b-5018-4d9c-9b0f-6844bd525f76" providerId="ADAL" clId="{5FC3A19F-2EDE-C641-92A4-11298F92DC74}" dt="2024-11-22T14:25:46.662" v="4875" actId="1076"/>
          <ac:picMkLst>
            <pc:docMk/>
            <pc:sldMk cId="3832052917" sldId="2147378050"/>
            <ac:picMk id="49" creationId="{3FDB5670-3AD1-FD8A-5399-43EBD4CA481E}"/>
          </ac:picMkLst>
        </pc:picChg>
        <pc:picChg chg="mod">
          <ac:chgData name="Mathilde VAILLANT" userId="65ef634b-5018-4d9c-9b0f-6844bd525f76" providerId="ADAL" clId="{5FC3A19F-2EDE-C641-92A4-11298F92DC74}" dt="2024-11-22T14:27:43.578" v="4890" actId="1076"/>
          <ac:picMkLst>
            <pc:docMk/>
            <pc:sldMk cId="3832052917" sldId="2147378050"/>
            <ac:picMk id="51" creationId="{931A0B39-F7B4-1DF2-CC73-A00EDBABA6A9}"/>
          </ac:picMkLst>
        </pc:picChg>
        <pc:picChg chg="mod">
          <ac:chgData name="Mathilde VAILLANT" userId="65ef634b-5018-4d9c-9b0f-6844bd525f76" providerId="ADAL" clId="{5FC3A19F-2EDE-C641-92A4-11298F92DC74}" dt="2024-11-22T14:27:56.819" v="4898" actId="14100"/>
          <ac:picMkLst>
            <pc:docMk/>
            <pc:sldMk cId="3832052917" sldId="2147378050"/>
            <ac:picMk id="53" creationId="{B414664F-C428-A0DE-8B35-B84DDD73A1AE}"/>
          </ac:picMkLst>
        </pc:picChg>
        <pc:picChg chg="mod">
          <ac:chgData name="Mathilde VAILLANT" userId="65ef634b-5018-4d9c-9b0f-6844bd525f76" providerId="ADAL" clId="{5FC3A19F-2EDE-C641-92A4-11298F92DC74}" dt="2024-11-22T14:27:52.044" v="4895" actId="1076"/>
          <ac:picMkLst>
            <pc:docMk/>
            <pc:sldMk cId="3832052917" sldId="2147378050"/>
            <ac:picMk id="54" creationId="{6FF43B25-6F8F-8EF3-5621-0E4513AAE0D0}"/>
          </ac:picMkLst>
        </pc:picChg>
        <pc:picChg chg="mod">
          <ac:chgData name="Mathilde VAILLANT" userId="65ef634b-5018-4d9c-9b0f-6844bd525f76" providerId="ADAL" clId="{5FC3A19F-2EDE-C641-92A4-11298F92DC74}" dt="2024-11-22T14:28:00.864" v="4901" actId="1076"/>
          <ac:picMkLst>
            <pc:docMk/>
            <pc:sldMk cId="3832052917" sldId="2147378050"/>
            <ac:picMk id="55" creationId="{63A6E930-533D-4B05-B481-E86957E0DA56}"/>
          </ac:picMkLst>
        </pc:picChg>
        <pc:picChg chg="mod">
          <ac:chgData name="Mathilde VAILLANT" userId="65ef634b-5018-4d9c-9b0f-6844bd525f76" providerId="ADAL" clId="{5FC3A19F-2EDE-C641-92A4-11298F92DC74}" dt="2024-11-22T14:27:49.959" v="4894" actId="14100"/>
          <ac:picMkLst>
            <pc:docMk/>
            <pc:sldMk cId="3832052917" sldId="2147378050"/>
            <ac:picMk id="58" creationId="{AEB77BC5-AC39-03E6-2EB3-91471215C3E9}"/>
          </ac:picMkLst>
        </pc:picChg>
        <pc:picChg chg="add del mod topLvl">
          <ac:chgData name="Mathilde VAILLANT" userId="65ef634b-5018-4d9c-9b0f-6844bd525f76" providerId="ADAL" clId="{5FC3A19F-2EDE-C641-92A4-11298F92DC74}" dt="2024-11-22T14:25:11.744" v="4856" actId="1076"/>
          <ac:picMkLst>
            <pc:docMk/>
            <pc:sldMk cId="3832052917" sldId="2147378050"/>
            <ac:picMk id="70" creationId="{7ACE6722-87C5-1475-24DC-DC71511CEFEA}"/>
          </ac:picMkLst>
        </pc:picChg>
        <pc:picChg chg="mod topLvl">
          <ac:chgData name="Mathilde VAILLANT" userId="65ef634b-5018-4d9c-9b0f-6844bd525f76" providerId="ADAL" clId="{5FC3A19F-2EDE-C641-92A4-11298F92DC74}" dt="2024-11-22T14:25:11.401" v="4855" actId="21"/>
          <ac:picMkLst>
            <pc:docMk/>
            <pc:sldMk cId="3832052917" sldId="2147378050"/>
            <ac:picMk id="71" creationId="{3702B3EF-3BA6-FF63-96CA-8A1ABFE3DA68}"/>
          </ac:picMkLst>
        </pc:picChg>
      </pc:sldChg>
      <pc:sldChg chg="delSp modSp add mod">
        <pc:chgData name="Mathilde VAILLANT" userId="65ef634b-5018-4d9c-9b0f-6844bd525f76" providerId="ADAL" clId="{5FC3A19F-2EDE-C641-92A4-11298F92DC74}" dt="2024-11-25T00:37:29.915" v="5014" actId="1076"/>
        <pc:sldMkLst>
          <pc:docMk/>
          <pc:sldMk cId="4212347404" sldId="2147378051"/>
        </pc:sldMkLst>
        <pc:grpChg chg="del">
          <ac:chgData name="Mathilde VAILLANT" userId="65ef634b-5018-4d9c-9b0f-6844bd525f76" providerId="ADAL" clId="{5FC3A19F-2EDE-C641-92A4-11298F92DC74}" dt="2024-11-25T00:36:40.316" v="4997" actId="478"/>
          <ac:grpSpMkLst>
            <pc:docMk/>
            <pc:sldMk cId="4212347404" sldId="2147378051"/>
            <ac:grpSpMk id="5" creationId="{E352FF9F-4F03-B860-FA8A-BBEC26119E18}"/>
          </ac:grpSpMkLst>
        </pc:grpChg>
        <pc:picChg chg="mod">
          <ac:chgData name="Mathilde VAILLANT" userId="65ef634b-5018-4d9c-9b0f-6844bd525f76" providerId="ADAL" clId="{5FC3A19F-2EDE-C641-92A4-11298F92DC74}" dt="2024-11-25T00:37:16.464" v="5010" actId="1076"/>
          <ac:picMkLst>
            <pc:docMk/>
            <pc:sldMk cId="4212347404" sldId="2147378051"/>
            <ac:picMk id="4" creationId="{747D28F9-3683-375E-7107-52A54A96EC2B}"/>
          </ac:picMkLst>
        </pc:picChg>
        <pc:picChg chg="mod">
          <ac:chgData name="Mathilde VAILLANT" userId="65ef634b-5018-4d9c-9b0f-6844bd525f76" providerId="ADAL" clId="{5FC3A19F-2EDE-C641-92A4-11298F92DC74}" dt="2024-11-25T00:37:29.915" v="5014" actId="1076"/>
          <ac:picMkLst>
            <pc:docMk/>
            <pc:sldMk cId="4212347404" sldId="2147378051"/>
            <ac:picMk id="17" creationId="{7C5CC2DA-1BA1-1F50-A8E4-EDF357746FE3}"/>
          </ac:picMkLst>
        </pc:picChg>
      </pc:sldChg>
      <pc:sldChg chg="addSp delSp modSp add mod ord">
        <pc:chgData name="Mathilde VAILLANT" userId="65ef634b-5018-4d9c-9b0f-6844bd525f76" providerId="ADAL" clId="{5FC3A19F-2EDE-C641-92A4-11298F92DC74}" dt="2024-11-27T10:05:04.504" v="6249" actId="20578"/>
        <pc:sldMkLst>
          <pc:docMk/>
          <pc:sldMk cId="2089528575" sldId="2147378052"/>
        </pc:sldMkLst>
        <pc:spChg chg="del">
          <ac:chgData name="Mathilde VAILLANT" userId="65ef634b-5018-4d9c-9b0f-6844bd525f76" providerId="ADAL" clId="{5FC3A19F-2EDE-C641-92A4-11298F92DC74}" dt="2024-11-25T00:46:47.615" v="5180" actId="478"/>
          <ac:spMkLst>
            <pc:docMk/>
            <pc:sldMk cId="2089528575" sldId="2147378052"/>
            <ac:spMk id="5" creationId="{50857721-6403-7077-D5E1-E257C90707D5}"/>
          </ac:spMkLst>
        </pc:spChg>
        <pc:grpChg chg="del mod">
          <ac:chgData name="Mathilde VAILLANT" userId="65ef634b-5018-4d9c-9b0f-6844bd525f76" providerId="ADAL" clId="{5FC3A19F-2EDE-C641-92A4-11298F92DC74}" dt="2024-11-25T08:52:22.884" v="6197"/>
          <ac:grpSpMkLst>
            <pc:docMk/>
            <pc:sldMk cId="2089528575" sldId="2147378052"/>
            <ac:grpSpMk id="12" creationId="{B2D67CE6-A48D-130D-000B-9089E4ED6B10}"/>
          </ac:grpSpMkLst>
        </pc:grpChg>
        <pc:grpChg chg="del mod">
          <ac:chgData name="Mathilde VAILLANT" userId="65ef634b-5018-4d9c-9b0f-6844bd525f76" providerId="ADAL" clId="{5FC3A19F-2EDE-C641-92A4-11298F92DC74}" dt="2024-11-25T08:53:24.545" v="6204"/>
          <ac:grpSpMkLst>
            <pc:docMk/>
            <pc:sldMk cId="2089528575" sldId="2147378052"/>
            <ac:grpSpMk id="13" creationId="{17432ED1-A53D-39F4-F416-C8767C6C21A7}"/>
          </ac:grpSpMkLst>
        </pc:grpChg>
        <pc:grpChg chg="del mod">
          <ac:chgData name="Mathilde VAILLANT" userId="65ef634b-5018-4d9c-9b0f-6844bd525f76" providerId="ADAL" clId="{5FC3A19F-2EDE-C641-92A4-11298F92DC74}" dt="2024-11-25T08:53:24.545" v="6204"/>
          <ac:grpSpMkLst>
            <pc:docMk/>
            <pc:sldMk cId="2089528575" sldId="2147378052"/>
            <ac:grpSpMk id="19" creationId="{0968F7C4-7E4D-D0BF-5CDB-C308096CA34A}"/>
          </ac:grpSpMkLst>
        </pc:grpChg>
        <pc:grpChg chg="mod">
          <ac:chgData name="Mathilde VAILLANT" userId="65ef634b-5018-4d9c-9b0f-6844bd525f76" providerId="ADAL" clId="{5FC3A19F-2EDE-C641-92A4-11298F92DC74}" dt="2024-11-25T08:53:24.545" v="6204"/>
          <ac:grpSpMkLst>
            <pc:docMk/>
            <pc:sldMk cId="2089528575" sldId="2147378052"/>
            <ac:grpSpMk id="20" creationId="{012248A8-81E9-4F18-F450-F8FA7AC34005}"/>
          </ac:grpSpMkLst>
        </pc:grpChg>
        <pc:grpChg chg="del mod">
          <ac:chgData name="Mathilde VAILLANT" userId="65ef634b-5018-4d9c-9b0f-6844bd525f76" providerId="ADAL" clId="{5FC3A19F-2EDE-C641-92A4-11298F92DC74}" dt="2024-11-25T08:53:31.013" v="6207"/>
          <ac:grpSpMkLst>
            <pc:docMk/>
            <pc:sldMk cId="2089528575" sldId="2147378052"/>
            <ac:grpSpMk id="23" creationId="{5204C3A9-B217-5842-682B-7BE92AD00736}"/>
          </ac:grpSpMkLst>
        </pc:grpChg>
        <pc:grpChg chg="mod">
          <ac:chgData name="Mathilde VAILLANT" userId="65ef634b-5018-4d9c-9b0f-6844bd525f76" providerId="ADAL" clId="{5FC3A19F-2EDE-C641-92A4-11298F92DC74}" dt="2024-11-25T08:53:31.013" v="6207"/>
          <ac:grpSpMkLst>
            <pc:docMk/>
            <pc:sldMk cId="2089528575" sldId="2147378052"/>
            <ac:grpSpMk id="24" creationId="{7CE48FB3-B0D0-C2AE-F17B-6A160F2D91A9}"/>
          </ac:grpSpMkLst>
        </pc:grpChg>
        <pc:grpChg chg="del mod">
          <ac:chgData name="Mathilde VAILLANT" userId="65ef634b-5018-4d9c-9b0f-6844bd525f76" providerId="ADAL" clId="{5FC3A19F-2EDE-C641-92A4-11298F92DC74}" dt="2024-11-25T08:53:37.392" v="6210"/>
          <ac:grpSpMkLst>
            <pc:docMk/>
            <pc:sldMk cId="2089528575" sldId="2147378052"/>
            <ac:grpSpMk id="27" creationId="{934C3EF3-7F0F-C13F-21EC-B7C4CDBE55DC}"/>
          </ac:grpSpMkLst>
        </pc:grpChg>
        <pc:grpChg chg="mod">
          <ac:chgData name="Mathilde VAILLANT" userId="65ef634b-5018-4d9c-9b0f-6844bd525f76" providerId="ADAL" clId="{5FC3A19F-2EDE-C641-92A4-11298F92DC74}" dt="2024-11-25T08:53:37.392" v="6210"/>
          <ac:grpSpMkLst>
            <pc:docMk/>
            <pc:sldMk cId="2089528575" sldId="2147378052"/>
            <ac:grpSpMk id="28" creationId="{723A644F-B6EB-D526-A21A-F4B381C7ED81}"/>
          </ac:grpSpMkLst>
        </pc:grpChg>
        <pc:picChg chg="add del mod">
          <ac:chgData name="Mathilde VAILLANT" userId="65ef634b-5018-4d9c-9b0f-6844bd525f76" providerId="ADAL" clId="{5FC3A19F-2EDE-C641-92A4-11298F92DC74}" dt="2024-11-25T00:55:56.545" v="5240" actId="478"/>
          <ac:picMkLst>
            <pc:docMk/>
            <pc:sldMk cId="2089528575" sldId="2147378052"/>
            <ac:picMk id="3" creationId="{B2A92A76-30A2-8BFD-AFE9-C787F835BFCC}"/>
          </ac:picMkLst>
        </pc:picChg>
        <pc:picChg chg="add del mod">
          <ac:chgData name="Mathilde VAILLANT" userId="65ef634b-5018-4d9c-9b0f-6844bd525f76" providerId="ADAL" clId="{5FC3A19F-2EDE-C641-92A4-11298F92DC74}" dt="2024-11-25T07:46:43.331" v="5260" actId="478"/>
          <ac:picMkLst>
            <pc:docMk/>
            <pc:sldMk cId="2089528575" sldId="2147378052"/>
            <ac:picMk id="4" creationId="{6271A1A1-80A2-1DD2-ADD9-685A3D43587C}"/>
          </ac:picMkLst>
        </pc:picChg>
        <pc:picChg chg="mod">
          <ac:chgData name="Mathilde VAILLANT" userId="65ef634b-5018-4d9c-9b0f-6844bd525f76" providerId="ADAL" clId="{5FC3A19F-2EDE-C641-92A4-11298F92DC74}" dt="2024-11-27T10:03:07.863" v="6218" actId="1076"/>
          <ac:picMkLst>
            <pc:docMk/>
            <pc:sldMk cId="2089528575" sldId="2147378052"/>
            <ac:picMk id="7" creationId="{F2A98844-6DA2-0CAB-B0A7-F33D0AEE02E4}"/>
          </ac:picMkLst>
        </pc:picChg>
        <pc:inkChg chg="add del">
          <ac:chgData name="Mathilde VAILLANT" userId="65ef634b-5018-4d9c-9b0f-6844bd525f76" providerId="ADAL" clId="{5FC3A19F-2EDE-C641-92A4-11298F92DC74}" dt="2024-11-25T08:52:09.916" v="6192" actId="478"/>
          <ac:inkMkLst>
            <pc:docMk/>
            <pc:sldMk cId="2089528575" sldId="2147378052"/>
            <ac:inkMk id="6" creationId="{94F0B03A-FC55-5215-E122-A934E07927A1}"/>
          </ac:inkMkLst>
        </pc:inkChg>
        <pc:inkChg chg="add del">
          <ac:chgData name="Mathilde VAILLANT" userId="65ef634b-5018-4d9c-9b0f-6844bd525f76" providerId="ADAL" clId="{5FC3A19F-2EDE-C641-92A4-11298F92DC74}" dt="2024-11-25T08:52:10.516" v="6193" actId="478"/>
          <ac:inkMkLst>
            <pc:docMk/>
            <pc:sldMk cId="2089528575" sldId="2147378052"/>
            <ac:inkMk id="8" creationId="{07094E5C-D166-AB4C-B555-CF67276FFE6C}"/>
          </ac:inkMkLst>
        </pc:inkChg>
        <pc:inkChg chg="add">
          <ac:chgData name="Mathilde VAILLANT" userId="65ef634b-5018-4d9c-9b0f-6844bd525f76" providerId="ADAL" clId="{5FC3A19F-2EDE-C641-92A4-11298F92DC74}" dt="2024-11-25T08:52:16.240" v="6194" actId="9405"/>
          <ac:inkMkLst>
            <pc:docMk/>
            <pc:sldMk cId="2089528575" sldId="2147378052"/>
            <ac:inkMk id="9" creationId="{330959CF-3ED0-13C9-A2CE-102C71DA4D74}"/>
          </ac:inkMkLst>
        </pc:inkChg>
        <pc:inkChg chg="add mod">
          <ac:chgData name="Mathilde VAILLANT" userId="65ef634b-5018-4d9c-9b0f-6844bd525f76" providerId="ADAL" clId="{5FC3A19F-2EDE-C641-92A4-11298F92DC74}" dt="2024-11-25T08:53:24.545" v="6204"/>
          <ac:inkMkLst>
            <pc:docMk/>
            <pc:sldMk cId="2089528575" sldId="2147378052"/>
            <ac:inkMk id="10" creationId="{0F2F437C-2044-EB2C-ECE9-959CE9710B88}"/>
          </ac:inkMkLst>
        </pc:inkChg>
        <pc:inkChg chg="add mod">
          <ac:chgData name="Mathilde VAILLANT" userId="65ef634b-5018-4d9c-9b0f-6844bd525f76" providerId="ADAL" clId="{5FC3A19F-2EDE-C641-92A4-11298F92DC74}" dt="2024-11-25T08:53:24.545" v="6204"/>
          <ac:inkMkLst>
            <pc:docMk/>
            <pc:sldMk cId="2089528575" sldId="2147378052"/>
            <ac:inkMk id="11" creationId="{80ABA191-6759-7894-D6B9-8CF5E69C4C38}"/>
          </ac:inkMkLst>
        </pc:inkChg>
        <pc:inkChg chg="add">
          <ac:chgData name="Mathilde VAILLANT" userId="65ef634b-5018-4d9c-9b0f-6844bd525f76" providerId="ADAL" clId="{5FC3A19F-2EDE-C641-92A4-11298F92DC74}" dt="2024-11-25T08:52:34.820" v="6198" actId="9405"/>
          <ac:inkMkLst>
            <pc:docMk/>
            <pc:sldMk cId="2089528575" sldId="2147378052"/>
            <ac:inkMk id="14" creationId="{D3E3CE2A-27D2-D61C-C436-3E5D84AEB2C4}"/>
          </ac:inkMkLst>
        </pc:inkChg>
        <pc:inkChg chg="add del">
          <ac:chgData name="Mathilde VAILLANT" userId="65ef634b-5018-4d9c-9b0f-6844bd525f76" providerId="ADAL" clId="{5FC3A19F-2EDE-C641-92A4-11298F92DC74}" dt="2024-11-25T08:52:36.923" v="6200" actId="9405"/>
          <ac:inkMkLst>
            <pc:docMk/>
            <pc:sldMk cId="2089528575" sldId="2147378052"/>
            <ac:inkMk id="15" creationId="{BD7DA3E9-6062-A929-29A7-68AD0AD6A2B3}"/>
          </ac:inkMkLst>
        </pc:inkChg>
        <pc:inkChg chg="add">
          <ac:chgData name="Mathilde VAILLANT" userId="65ef634b-5018-4d9c-9b0f-6844bd525f76" providerId="ADAL" clId="{5FC3A19F-2EDE-C641-92A4-11298F92DC74}" dt="2024-11-25T08:52:38.631" v="6201" actId="9405"/>
          <ac:inkMkLst>
            <pc:docMk/>
            <pc:sldMk cId="2089528575" sldId="2147378052"/>
            <ac:inkMk id="16" creationId="{81946A85-1344-EA6A-75BB-87F6253A5646}"/>
          </ac:inkMkLst>
        </pc:inkChg>
        <pc:inkChg chg="add">
          <ac:chgData name="Mathilde VAILLANT" userId="65ef634b-5018-4d9c-9b0f-6844bd525f76" providerId="ADAL" clId="{5FC3A19F-2EDE-C641-92A4-11298F92DC74}" dt="2024-11-25T08:52:43.967" v="6202" actId="9405"/>
          <ac:inkMkLst>
            <pc:docMk/>
            <pc:sldMk cId="2089528575" sldId="2147378052"/>
            <ac:inkMk id="17" creationId="{31F8AD86-638E-9363-41B3-3C8FB9137188}"/>
          </ac:inkMkLst>
        </pc:inkChg>
        <pc:inkChg chg="add mod">
          <ac:chgData name="Mathilde VAILLANT" userId="65ef634b-5018-4d9c-9b0f-6844bd525f76" providerId="ADAL" clId="{5FC3A19F-2EDE-C641-92A4-11298F92DC74}" dt="2024-11-25T08:53:24.545" v="6204"/>
          <ac:inkMkLst>
            <pc:docMk/>
            <pc:sldMk cId="2089528575" sldId="2147378052"/>
            <ac:inkMk id="18" creationId="{D4FBBD0F-E8C4-0653-B753-9E08B7E80CAA}"/>
          </ac:inkMkLst>
        </pc:inkChg>
        <pc:inkChg chg="add mod">
          <ac:chgData name="Mathilde VAILLANT" userId="65ef634b-5018-4d9c-9b0f-6844bd525f76" providerId="ADAL" clId="{5FC3A19F-2EDE-C641-92A4-11298F92DC74}" dt="2024-11-25T08:53:31.013" v="6207"/>
          <ac:inkMkLst>
            <pc:docMk/>
            <pc:sldMk cId="2089528575" sldId="2147378052"/>
            <ac:inkMk id="21" creationId="{C6DB8870-C23F-76EA-4482-335E0DE7D2D9}"/>
          </ac:inkMkLst>
        </pc:inkChg>
        <pc:inkChg chg="add mod">
          <ac:chgData name="Mathilde VAILLANT" userId="65ef634b-5018-4d9c-9b0f-6844bd525f76" providerId="ADAL" clId="{5FC3A19F-2EDE-C641-92A4-11298F92DC74}" dt="2024-11-25T08:53:31.013" v="6207"/>
          <ac:inkMkLst>
            <pc:docMk/>
            <pc:sldMk cId="2089528575" sldId="2147378052"/>
            <ac:inkMk id="22" creationId="{962518BE-F568-727D-9906-818211698F83}"/>
          </ac:inkMkLst>
        </pc:inkChg>
        <pc:inkChg chg="add mod">
          <ac:chgData name="Mathilde VAILLANT" userId="65ef634b-5018-4d9c-9b0f-6844bd525f76" providerId="ADAL" clId="{5FC3A19F-2EDE-C641-92A4-11298F92DC74}" dt="2024-11-25T08:53:37.392" v="6210"/>
          <ac:inkMkLst>
            <pc:docMk/>
            <pc:sldMk cId="2089528575" sldId="2147378052"/>
            <ac:inkMk id="25" creationId="{288412BA-A856-1DA3-F1D1-EBF649C36819}"/>
          </ac:inkMkLst>
        </pc:inkChg>
        <pc:inkChg chg="add mod">
          <ac:chgData name="Mathilde VAILLANT" userId="65ef634b-5018-4d9c-9b0f-6844bd525f76" providerId="ADAL" clId="{5FC3A19F-2EDE-C641-92A4-11298F92DC74}" dt="2024-11-25T08:53:37.392" v="6210"/>
          <ac:inkMkLst>
            <pc:docMk/>
            <pc:sldMk cId="2089528575" sldId="2147378052"/>
            <ac:inkMk id="26" creationId="{FC1106E6-1368-046F-8924-8AB342D5ED84}"/>
          </ac:inkMkLst>
        </pc:inkChg>
      </pc:sldChg>
      <pc:sldChg chg="addSp delSp modSp add mod ord">
        <pc:chgData name="Mathilde VAILLANT" userId="65ef634b-5018-4d9c-9b0f-6844bd525f76" providerId="ADAL" clId="{5FC3A19F-2EDE-C641-92A4-11298F92DC74}" dt="2024-12-02T16:15:33.339" v="6260" actId="120"/>
        <pc:sldMkLst>
          <pc:docMk/>
          <pc:sldMk cId="2448313420" sldId="2147378053"/>
        </pc:sldMkLst>
        <pc:spChg chg="add mod">
          <ac:chgData name="Mathilde VAILLANT" userId="65ef634b-5018-4d9c-9b0f-6844bd525f76" providerId="ADAL" clId="{5FC3A19F-2EDE-C641-92A4-11298F92DC74}" dt="2024-11-25T07:46:16.845" v="5253" actId="1076"/>
          <ac:spMkLst>
            <pc:docMk/>
            <pc:sldMk cId="2448313420" sldId="2147378053"/>
            <ac:spMk id="4" creationId="{CAD02357-544F-0958-C1E4-C8EEB1FED027}"/>
          </ac:spMkLst>
        </pc:spChg>
        <pc:spChg chg="add mod">
          <ac:chgData name="Mathilde VAILLANT" userId="65ef634b-5018-4d9c-9b0f-6844bd525f76" providerId="ADAL" clId="{5FC3A19F-2EDE-C641-92A4-11298F92DC74}" dt="2024-11-25T08:04:10.036" v="5543" actId="14100"/>
          <ac:spMkLst>
            <pc:docMk/>
            <pc:sldMk cId="2448313420" sldId="2147378053"/>
            <ac:spMk id="5" creationId="{F8ADBB54-B98F-18C4-C79C-6A28AF9B3471}"/>
          </ac:spMkLst>
        </pc:spChg>
        <pc:spChg chg="add del mod">
          <ac:chgData name="Mathilde VAILLANT" userId="65ef634b-5018-4d9c-9b0f-6844bd525f76" providerId="ADAL" clId="{5FC3A19F-2EDE-C641-92A4-11298F92DC74}" dt="2024-11-25T07:48:31.089" v="5319" actId="478"/>
          <ac:spMkLst>
            <pc:docMk/>
            <pc:sldMk cId="2448313420" sldId="2147378053"/>
            <ac:spMk id="7" creationId="{218D0689-5529-0678-FF94-A1CEB285604E}"/>
          </ac:spMkLst>
        </pc:spChg>
        <pc:spChg chg="add del mod">
          <ac:chgData name="Mathilde VAILLANT" userId="65ef634b-5018-4d9c-9b0f-6844bd525f76" providerId="ADAL" clId="{5FC3A19F-2EDE-C641-92A4-11298F92DC74}" dt="2024-11-25T07:51:10.117" v="5364" actId="478"/>
          <ac:spMkLst>
            <pc:docMk/>
            <pc:sldMk cId="2448313420" sldId="2147378053"/>
            <ac:spMk id="10" creationId="{53D4BD7E-7FA3-60A2-DEC8-FBF0C697E3DC}"/>
          </ac:spMkLst>
        </pc:spChg>
        <pc:spChg chg="add mod">
          <ac:chgData name="Mathilde VAILLANT" userId="65ef634b-5018-4d9c-9b0f-6844bd525f76" providerId="ADAL" clId="{5FC3A19F-2EDE-C641-92A4-11298F92DC74}" dt="2024-11-25T08:20:24.393" v="5707" actId="1038"/>
          <ac:spMkLst>
            <pc:docMk/>
            <pc:sldMk cId="2448313420" sldId="2147378053"/>
            <ac:spMk id="11" creationId="{1631FE5C-3218-C564-ECA6-5C4869BB2A26}"/>
          </ac:spMkLst>
        </pc:spChg>
        <pc:spChg chg="add del mod">
          <ac:chgData name="Mathilde VAILLANT" userId="65ef634b-5018-4d9c-9b0f-6844bd525f76" providerId="ADAL" clId="{5FC3A19F-2EDE-C641-92A4-11298F92DC74}" dt="2024-11-25T08:25:09.559" v="5847" actId="478"/>
          <ac:spMkLst>
            <pc:docMk/>
            <pc:sldMk cId="2448313420" sldId="2147378053"/>
            <ac:spMk id="29" creationId="{7FEE6518-8498-8B3B-B7C3-DEF3379352F2}"/>
          </ac:spMkLst>
        </pc:spChg>
        <pc:spChg chg="add mod">
          <ac:chgData name="Mathilde VAILLANT" userId="65ef634b-5018-4d9c-9b0f-6844bd525f76" providerId="ADAL" clId="{5FC3A19F-2EDE-C641-92A4-11298F92DC74}" dt="2024-11-25T08:33:45.626" v="6035" actId="1076"/>
          <ac:spMkLst>
            <pc:docMk/>
            <pc:sldMk cId="2448313420" sldId="2147378053"/>
            <ac:spMk id="30" creationId="{BF04B54D-1D50-8353-C52F-BF213717B5EE}"/>
          </ac:spMkLst>
        </pc:spChg>
        <pc:spChg chg="add mod">
          <ac:chgData name="Mathilde VAILLANT" userId="65ef634b-5018-4d9c-9b0f-6844bd525f76" providerId="ADAL" clId="{5FC3A19F-2EDE-C641-92A4-11298F92DC74}" dt="2024-11-25T08:33:50.713" v="6036" actId="1076"/>
          <ac:spMkLst>
            <pc:docMk/>
            <pc:sldMk cId="2448313420" sldId="2147378053"/>
            <ac:spMk id="34" creationId="{EBE7557B-AEB0-A8F4-1F3C-65E2CEB81A88}"/>
          </ac:spMkLst>
        </pc:spChg>
        <pc:spChg chg="add mod">
          <ac:chgData name="Mathilde VAILLANT" userId="65ef634b-5018-4d9c-9b0f-6844bd525f76" providerId="ADAL" clId="{5FC3A19F-2EDE-C641-92A4-11298F92DC74}" dt="2024-11-25T08:33:45.626" v="6035" actId="1076"/>
          <ac:spMkLst>
            <pc:docMk/>
            <pc:sldMk cId="2448313420" sldId="2147378053"/>
            <ac:spMk id="35" creationId="{4D7B9F1E-5DBA-BA05-69CD-BC6E9A30D1B6}"/>
          </ac:spMkLst>
        </pc:spChg>
        <pc:spChg chg="add del mod">
          <ac:chgData name="Mathilde VAILLANT" userId="65ef634b-5018-4d9c-9b0f-6844bd525f76" providerId="ADAL" clId="{5FC3A19F-2EDE-C641-92A4-11298F92DC74}" dt="2024-11-25T08:31:06.239" v="5953" actId="478"/>
          <ac:spMkLst>
            <pc:docMk/>
            <pc:sldMk cId="2448313420" sldId="2147378053"/>
            <ac:spMk id="36" creationId="{198E1ACD-2809-E3E6-86BE-DFD596855317}"/>
          </ac:spMkLst>
        </pc:spChg>
        <pc:spChg chg="add mod">
          <ac:chgData name="Mathilde VAILLANT" userId="65ef634b-5018-4d9c-9b0f-6844bd525f76" providerId="ADAL" clId="{5FC3A19F-2EDE-C641-92A4-11298F92DC74}" dt="2024-11-25T09:03:33.986" v="6215" actId="20577"/>
          <ac:spMkLst>
            <pc:docMk/>
            <pc:sldMk cId="2448313420" sldId="2147378053"/>
            <ac:spMk id="37" creationId="{6675D3FB-0A62-C05B-17DB-18EBEE4A386E}"/>
          </ac:spMkLst>
        </pc:spChg>
        <pc:spChg chg="del mod">
          <ac:chgData name="Mathilde VAILLANT" userId="65ef634b-5018-4d9c-9b0f-6844bd525f76" providerId="ADAL" clId="{5FC3A19F-2EDE-C641-92A4-11298F92DC74}" dt="2024-11-25T00:51:53.362" v="5199" actId="478"/>
          <ac:spMkLst>
            <pc:docMk/>
            <pc:sldMk cId="2448313420" sldId="2147378053"/>
            <ac:spMk id="45" creationId="{26E48326-D7CB-C69F-F196-400E18998FD8}"/>
          </ac:spMkLst>
        </pc:spChg>
        <pc:spChg chg="del">
          <ac:chgData name="Mathilde VAILLANT" userId="65ef634b-5018-4d9c-9b0f-6844bd525f76" providerId="ADAL" clId="{5FC3A19F-2EDE-C641-92A4-11298F92DC74}" dt="2024-11-25T00:51:48.523" v="5192" actId="478"/>
          <ac:spMkLst>
            <pc:docMk/>
            <pc:sldMk cId="2448313420" sldId="2147378053"/>
            <ac:spMk id="50" creationId="{8C1F5238-04A1-1DBD-7E61-11C6D8733546}"/>
          </ac:spMkLst>
        </pc:spChg>
        <pc:spChg chg="del mod">
          <ac:chgData name="Mathilde VAILLANT" userId="65ef634b-5018-4d9c-9b0f-6844bd525f76" providerId="ADAL" clId="{5FC3A19F-2EDE-C641-92A4-11298F92DC74}" dt="2024-11-25T00:51:51.181" v="5196" actId="478"/>
          <ac:spMkLst>
            <pc:docMk/>
            <pc:sldMk cId="2448313420" sldId="2147378053"/>
            <ac:spMk id="87" creationId="{8D95FD77-29FE-18D6-FEAC-FD074B149DC8}"/>
          </ac:spMkLst>
        </pc:spChg>
        <pc:spChg chg="del">
          <ac:chgData name="Mathilde VAILLANT" userId="65ef634b-5018-4d9c-9b0f-6844bd525f76" providerId="ADAL" clId="{5FC3A19F-2EDE-C641-92A4-11298F92DC74}" dt="2024-11-25T00:51:52.256" v="5197" actId="478"/>
          <ac:spMkLst>
            <pc:docMk/>
            <pc:sldMk cId="2448313420" sldId="2147378053"/>
            <ac:spMk id="93" creationId="{21D3DF6A-1860-2C3E-B9C1-28E570A87E31}"/>
          </ac:spMkLst>
        </pc:spChg>
        <pc:spChg chg="mod">
          <ac:chgData name="Mathilde VAILLANT" userId="65ef634b-5018-4d9c-9b0f-6844bd525f76" providerId="ADAL" clId="{5FC3A19F-2EDE-C641-92A4-11298F92DC74}" dt="2024-12-02T16:15:33.339" v="6260" actId="120"/>
          <ac:spMkLst>
            <pc:docMk/>
            <pc:sldMk cId="2448313420" sldId="2147378053"/>
            <ac:spMk id="104" creationId="{A92A8696-BCAF-AD08-423C-96AF8E680F75}"/>
          </ac:spMkLst>
        </pc:spChg>
        <pc:picChg chg="add mod modCrop">
          <ac:chgData name="Mathilde VAILLANT" userId="65ef634b-5018-4d9c-9b0f-6844bd525f76" providerId="ADAL" clId="{5FC3A19F-2EDE-C641-92A4-11298F92DC74}" dt="2024-11-25T07:47:08.987" v="5290" actId="1035"/>
          <ac:picMkLst>
            <pc:docMk/>
            <pc:sldMk cId="2448313420" sldId="2147378053"/>
            <ac:picMk id="3" creationId="{DB4E1E6C-100F-9F20-B476-84CA1843B49D}"/>
          </ac:picMkLst>
        </pc:picChg>
        <pc:picChg chg="add del mod">
          <ac:chgData name="Mathilde VAILLANT" userId="65ef634b-5018-4d9c-9b0f-6844bd525f76" providerId="ADAL" clId="{5FC3A19F-2EDE-C641-92A4-11298F92DC74}" dt="2024-11-25T07:46:51.815" v="5265" actId="478"/>
          <ac:picMkLst>
            <pc:docMk/>
            <pc:sldMk cId="2448313420" sldId="2147378053"/>
            <ac:picMk id="6" creationId="{3BE50A6B-CACA-BCDB-8315-7E9221C78C72}"/>
          </ac:picMkLst>
        </pc:picChg>
        <pc:picChg chg="del">
          <ac:chgData name="Mathilde VAILLANT" userId="65ef634b-5018-4d9c-9b0f-6844bd525f76" providerId="ADAL" clId="{5FC3A19F-2EDE-C641-92A4-11298F92DC74}" dt="2024-11-25T00:51:49.976" v="5194" actId="478"/>
          <ac:picMkLst>
            <pc:docMk/>
            <pc:sldMk cId="2448313420" sldId="2147378053"/>
            <ac:picMk id="13" creationId="{652ABE10-288C-2FA2-7175-8282F4F40E50}"/>
          </ac:picMkLst>
        </pc:picChg>
        <pc:picChg chg="add mod modCrop">
          <ac:chgData name="Mathilde VAILLANT" userId="65ef634b-5018-4d9c-9b0f-6844bd525f76" providerId="ADAL" clId="{5FC3A19F-2EDE-C641-92A4-11298F92DC74}" dt="2024-11-25T08:20:21.226" v="5703" actId="1076"/>
          <ac:picMkLst>
            <pc:docMk/>
            <pc:sldMk cId="2448313420" sldId="2147378053"/>
            <ac:picMk id="14" creationId="{03C9A1B2-16C7-C88A-1C8B-D71FFB9225BD}"/>
          </ac:picMkLst>
        </pc:picChg>
        <pc:picChg chg="add del mod">
          <ac:chgData name="Mathilde VAILLANT" userId="65ef634b-5018-4d9c-9b0f-6844bd525f76" providerId="ADAL" clId="{5FC3A19F-2EDE-C641-92A4-11298F92DC74}" dt="2024-11-25T08:03:40.730" v="5539" actId="478"/>
          <ac:picMkLst>
            <pc:docMk/>
            <pc:sldMk cId="2448313420" sldId="2147378053"/>
            <ac:picMk id="15" creationId="{C9ED01AB-441D-EEF8-7FC0-630E3BFF8091}"/>
          </ac:picMkLst>
        </pc:picChg>
        <pc:picChg chg="add del mod">
          <ac:chgData name="Mathilde VAILLANT" userId="65ef634b-5018-4d9c-9b0f-6844bd525f76" providerId="ADAL" clId="{5FC3A19F-2EDE-C641-92A4-11298F92DC74}" dt="2024-11-25T08:03:38.508" v="5538" actId="478"/>
          <ac:picMkLst>
            <pc:docMk/>
            <pc:sldMk cId="2448313420" sldId="2147378053"/>
            <ac:picMk id="16" creationId="{C066DFC2-F439-4AF0-41F1-7E97A7BE0FD1}"/>
          </ac:picMkLst>
        </pc:picChg>
        <pc:picChg chg="del">
          <ac:chgData name="Mathilde VAILLANT" userId="65ef634b-5018-4d9c-9b0f-6844bd525f76" providerId="ADAL" clId="{5FC3A19F-2EDE-C641-92A4-11298F92DC74}" dt="2024-11-25T00:51:49.609" v="5193" actId="478"/>
          <ac:picMkLst>
            <pc:docMk/>
            <pc:sldMk cId="2448313420" sldId="2147378053"/>
            <ac:picMk id="18" creationId="{7497EA8B-3C3B-0DFC-4A5F-CF9014CE97E2}"/>
          </ac:picMkLst>
        </pc:picChg>
        <pc:picChg chg="add del mod modCrop">
          <ac:chgData name="Mathilde VAILLANT" userId="65ef634b-5018-4d9c-9b0f-6844bd525f76" providerId="ADAL" clId="{5FC3A19F-2EDE-C641-92A4-11298F92DC74}" dt="2024-11-25T08:11:14.042" v="5568" actId="478"/>
          <ac:picMkLst>
            <pc:docMk/>
            <pc:sldMk cId="2448313420" sldId="2147378053"/>
            <ac:picMk id="19" creationId="{50309AD3-9B56-6512-2916-09D5DAC566D5}"/>
          </ac:picMkLst>
        </pc:picChg>
        <pc:picChg chg="add mod modCrop">
          <ac:chgData name="Mathilde VAILLANT" userId="65ef634b-5018-4d9c-9b0f-6844bd525f76" providerId="ADAL" clId="{5FC3A19F-2EDE-C641-92A4-11298F92DC74}" dt="2024-11-25T08:20:21.226" v="5703" actId="1076"/>
          <ac:picMkLst>
            <pc:docMk/>
            <pc:sldMk cId="2448313420" sldId="2147378053"/>
            <ac:picMk id="21" creationId="{A1F2FE00-4F86-1232-059F-D9FAC39BB137}"/>
          </ac:picMkLst>
        </pc:picChg>
        <pc:picChg chg="add mod">
          <ac:chgData name="Mathilde VAILLANT" userId="65ef634b-5018-4d9c-9b0f-6844bd525f76" providerId="ADAL" clId="{5FC3A19F-2EDE-C641-92A4-11298F92DC74}" dt="2024-11-25T08:20:21.226" v="5703" actId="1076"/>
          <ac:picMkLst>
            <pc:docMk/>
            <pc:sldMk cId="2448313420" sldId="2147378053"/>
            <ac:picMk id="22" creationId="{DAA45D77-5394-183C-718D-40039CB0672D}"/>
          </ac:picMkLst>
        </pc:picChg>
        <pc:picChg chg="add mod">
          <ac:chgData name="Mathilde VAILLANT" userId="65ef634b-5018-4d9c-9b0f-6844bd525f76" providerId="ADAL" clId="{5FC3A19F-2EDE-C641-92A4-11298F92DC74}" dt="2024-11-25T08:20:21.226" v="5703" actId="1076"/>
          <ac:picMkLst>
            <pc:docMk/>
            <pc:sldMk cId="2448313420" sldId="2147378053"/>
            <ac:picMk id="24" creationId="{ADA1ADBE-7678-CE47-CBE4-FB6450286258}"/>
          </ac:picMkLst>
        </pc:picChg>
        <pc:picChg chg="add mod">
          <ac:chgData name="Mathilde VAILLANT" userId="65ef634b-5018-4d9c-9b0f-6844bd525f76" providerId="ADAL" clId="{5FC3A19F-2EDE-C641-92A4-11298F92DC74}" dt="2024-11-25T08:20:21.226" v="5703" actId="1076"/>
          <ac:picMkLst>
            <pc:docMk/>
            <pc:sldMk cId="2448313420" sldId="2147378053"/>
            <ac:picMk id="25" creationId="{87F8E3E1-17C1-2CEC-795F-15B1C7C43C83}"/>
          </ac:picMkLst>
        </pc:picChg>
        <pc:picChg chg="add mod">
          <ac:chgData name="Mathilde VAILLANT" userId="65ef634b-5018-4d9c-9b0f-6844bd525f76" providerId="ADAL" clId="{5FC3A19F-2EDE-C641-92A4-11298F92DC74}" dt="2024-11-25T08:20:21.226" v="5703" actId="1076"/>
          <ac:picMkLst>
            <pc:docMk/>
            <pc:sldMk cId="2448313420" sldId="2147378053"/>
            <ac:picMk id="26" creationId="{563486E7-8CC1-6412-893F-2196A247BBA4}"/>
          </ac:picMkLst>
        </pc:picChg>
        <pc:picChg chg="add mod">
          <ac:chgData name="Mathilde VAILLANT" userId="65ef634b-5018-4d9c-9b0f-6844bd525f76" providerId="ADAL" clId="{5FC3A19F-2EDE-C641-92A4-11298F92DC74}" dt="2024-11-25T08:20:21.226" v="5703" actId="1076"/>
          <ac:picMkLst>
            <pc:docMk/>
            <pc:sldMk cId="2448313420" sldId="2147378053"/>
            <ac:picMk id="27" creationId="{142AE00D-0099-780A-05C6-3B4B9516BBE8}"/>
          </ac:picMkLst>
        </pc:picChg>
        <pc:picChg chg="add mod">
          <ac:chgData name="Mathilde VAILLANT" userId="65ef634b-5018-4d9c-9b0f-6844bd525f76" providerId="ADAL" clId="{5FC3A19F-2EDE-C641-92A4-11298F92DC74}" dt="2024-11-25T08:20:21.226" v="5703" actId="1076"/>
          <ac:picMkLst>
            <pc:docMk/>
            <pc:sldMk cId="2448313420" sldId="2147378053"/>
            <ac:picMk id="28" creationId="{974B63E7-857D-E5A7-A981-1C0714F3824A}"/>
          </ac:picMkLst>
        </pc:picChg>
        <pc:picChg chg="del">
          <ac:chgData name="Mathilde VAILLANT" userId="65ef634b-5018-4d9c-9b0f-6844bd525f76" providerId="ADAL" clId="{5FC3A19F-2EDE-C641-92A4-11298F92DC74}" dt="2024-11-25T00:51:53.958" v="5200" actId="478"/>
          <ac:picMkLst>
            <pc:docMk/>
            <pc:sldMk cId="2448313420" sldId="2147378053"/>
            <ac:picMk id="31" creationId="{F91EBD12-8208-368A-A828-CE54606EC9C2}"/>
          </ac:picMkLst>
        </pc:picChg>
        <pc:picChg chg="add mod">
          <ac:chgData name="Mathilde VAILLANT" userId="65ef634b-5018-4d9c-9b0f-6844bd525f76" providerId="ADAL" clId="{5FC3A19F-2EDE-C641-92A4-11298F92DC74}" dt="2024-11-25T08:33:45.626" v="6035" actId="1076"/>
          <ac:picMkLst>
            <pc:docMk/>
            <pc:sldMk cId="2448313420" sldId="2147378053"/>
            <ac:picMk id="33" creationId="{D7156B2D-01DF-4B94-BAE1-048FBA7C9DA0}"/>
          </ac:picMkLst>
        </pc:picChg>
        <pc:cxnChg chg="add mod">
          <ac:chgData name="Mathilde VAILLANT" userId="65ef634b-5018-4d9c-9b0f-6844bd525f76" providerId="ADAL" clId="{5FC3A19F-2EDE-C641-92A4-11298F92DC74}" dt="2024-11-25T08:20:21.226" v="5703" actId="1076"/>
          <ac:cxnSpMkLst>
            <pc:docMk/>
            <pc:sldMk cId="2448313420" sldId="2147378053"/>
            <ac:cxnSpMk id="9" creationId="{5DD04524-8690-87BA-0805-D5F9F6A51AEF}"/>
          </ac:cxnSpMkLst>
        </pc:cxnChg>
        <pc:cxnChg chg="mod">
          <ac:chgData name="Mathilde VAILLANT" userId="65ef634b-5018-4d9c-9b0f-6844bd525f76" providerId="ADAL" clId="{5FC3A19F-2EDE-C641-92A4-11298F92DC74}" dt="2024-11-25T00:51:38.062" v="5188" actId="1076"/>
          <ac:cxnSpMkLst>
            <pc:docMk/>
            <pc:sldMk cId="2448313420" sldId="2147378053"/>
            <ac:cxnSpMk id="38" creationId="{10B12497-FD87-000E-D028-7938B7CEDAC2}"/>
          </ac:cxnSpMkLst>
        </pc:cxnChg>
        <pc:cxnChg chg="del">
          <ac:chgData name="Mathilde VAILLANT" userId="65ef634b-5018-4d9c-9b0f-6844bd525f76" providerId="ADAL" clId="{5FC3A19F-2EDE-C641-92A4-11298F92DC74}" dt="2024-11-25T00:51:46.968" v="5191" actId="478"/>
          <ac:cxnSpMkLst>
            <pc:docMk/>
            <pc:sldMk cId="2448313420" sldId="2147378053"/>
            <ac:cxnSpMk id="107" creationId="{AC07E770-A53F-9E6D-65C3-3A6E989E559F}"/>
          </ac:cxnSpMkLst>
        </pc:cxnChg>
      </pc:sldChg>
      <pc:sldChg chg="addSp delSp modSp add mod ord">
        <pc:chgData name="Mathilde VAILLANT" userId="65ef634b-5018-4d9c-9b0f-6844bd525f76" providerId="ADAL" clId="{5FC3A19F-2EDE-C641-92A4-11298F92DC74}" dt="2024-11-25T07:49:52.922" v="5353" actId="20578"/>
        <pc:sldMkLst>
          <pc:docMk/>
          <pc:sldMk cId="3119235921" sldId="2147378054"/>
        </pc:sldMkLst>
        <pc:spChg chg="del">
          <ac:chgData name="Mathilde VAILLANT" userId="65ef634b-5018-4d9c-9b0f-6844bd525f76" providerId="ADAL" clId="{5FC3A19F-2EDE-C641-92A4-11298F92DC74}" dt="2024-11-25T07:48:56.257" v="5321" actId="478"/>
          <ac:spMkLst>
            <pc:docMk/>
            <pc:sldMk cId="3119235921" sldId="2147378054"/>
            <ac:spMk id="4" creationId="{F0066E4C-3B3A-D556-02FC-55AF3A522D68}"/>
          </ac:spMkLst>
        </pc:spChg>
        <pc:spChg chg="del">
          <ac:chgData name="Mathilde VAILLANT" userId="65ef634b-5018-4d9c-9b0f-6844bd525f76" providerId="ADAL" clId="{5FC3A19F-2EDE-C641-92A4-11298F92DC74}" dt="2024-11-25T07:48:56.257" v="5321" actId="478"/>
          <ac:spMkLst>
            <pc:docMk/>
            <pc:sldMk cId="3119235921" sldId="2147378054"/>
            <ac:spMk id="5" creationId="{66EF5865-46BA-39FC-9C31-BC9ACAAEF5B6}"/>
          </ac:spMkLst>
        </pc:spChg>
        <pc:spChg chg="add del mod">
          <ac:chgData name="Mathilde VAILLANT" userId="65ef634b-5018-4d9c-9b0f-6844bd525f76" providerId="ADAL" clId="{5FC3A19F-2EDE-C641-92A4-11298F92DC74}" dt="2024-11-25T07:49:35.425" v="5352" actId="20577"/>
          <ac:spMkLst>
            <pc:docMk/>
            <pc:sldMk cId="3119235921" sldId="2147378054"/>
            <ac:spMk id="104" creationId="{D0B58441-97C8-1075-CE81-6A24DD1EFFA5}"/>
          </ac:spMkLst>
        </pc:spChg>
        <pc:picChg chg="del">
          <ac:chgData name="Mathilde VAILLANT" userId="65ef634b-5018-4d9c-9b0f-6844bd525f76" providerId="ADAL" clId="{5FC3A19F-2EDE-C641-92A4-11298F92DC74}" dt="2024-11-25T07:48:56.257" v="5321" actId="478"/>
          <ac:picMkLst>
            <pc:docMk/>
            <pc:sldMk cId="3119235921" sldId="2147378054"/>
            <ac:picMk id="3" creationId="{4BCF0E2A-247A-9F72-0C72-BA39A3934CF8}"/>
          </ac:picMkLst>
        </pc:picChg>
        <pc:cxnChg chg="del">
          <ac:chgData name="Mathilde VAILLANT" userId="65ef634b-5018-4d9c-9b0f-6844bd525f76" providerId="ADAL" clId="{5FC3A19F-2EDE-C641-92A4-11298F92DC74}" dt="2024-11-25T07:48:59.539" v="5324" actId="478"/>
          <ac:cxnSpMkLst>
            <pc:docMk/>
            <pc:sldMk cId="3119235921" sldId="2147378054"/>
            <ac:cxnSpMk id="38" creationId="{DAACCBBC-7E50-7735-4B94-174A8AFBA2EF}"/>
          </ac:cxnSpMkLst>
        </pc:cxnChg>
      </pc:sldChg>
      <pc:sldChg chg="modSp mod">
        <pc:chgData name="Mathilde VAILLANT" userId="65ef634b-5018-4d9c-9b0f-6844bd525f76" providerId="ADAL" clId="{5FC3A19F-2EDE-C641-92A4-11298F92DC74}" dt="2024-11-27T10:04:52.040" v="6248" actId="1076"/>
        <pc:sldMkLst>
          <pc:docMk/>
          <pc:sldMk cId="3173580900" sldId="2147378055"/>
        </pc:sldMkLst>
        <pc:picChg chg="mod">
          <ac:chgData name="Mathilde VAILLANT" userId="65ef634b-5018-4d9c-9b0f-6844bd525f76" providerId="ADAL" clId="{5FC3A19F-2EDE-C641-92A4-11298F92DC74}" dt="2024-11-27T10:04:52.040" v="6248" actId="1076"/>
          <ac:picMkLst>
            <pc:docMk/>
            <pc:sldMk cId="3173580900" sldId="2147378055"/>
            <ac:picMk id="5" creationId="{785E7EF1-06D6-9CCF-9E4D-497E4ADDA6B1}"/>
          </ac:picMkLst>
        </pc:picChg>
      </pc:sldChg>
      <pc:sldChg chg="addSp delSp modSp add del mod">
        <pc:chgData name="Mathilde VAILLANT" userId="65ef634b-5018-4d9c-9b0f-6844bd525f76" providerId="ADAL" clId="{5FC3A19F-2EDE-C641-92A4-11298F92DC74}" dt="2024-11-27T10:12:04.633" v="6254" actId="2696"/>
        <pc:sldMkLst>
          <pc:docMk/>
          <pc:sldMk cId="1916774591" sldId="2147378056"/>
        </pc:sldMkLst>
        <pc:picChg chg="add mod">
          <ac:chgData name="Mathilde VAILLANT" userId="65ef634b-5018-4d9c-9b0f-6844bd525f76" providerId="ADAL" clId="{5FC3A19F-2EDE-C641-92A4-11298F92DC74}" dt="2024-11-27T10:04:29.489" v="6243" actId="1076"/>
          <ac:picMkLst>
            <pc:docMk/>
            <pc:sldMk cId="1916774591" sldId="2147378056"/>
            <ac:picMk id="2" creationId="{657C6AE2-F42E-BD2E-0276-22ACBEE4D828}"/>
          </ac:picMkLst>
        </pc:picChg>
        <pc:picChg chg="add mod modCrop">
          <ac:chgData name="Mathilde VAILLANT" userId="65ef634b-5018-4d9c-9b0f-6844bd525f76" providerId="ADAL" clId="{5FC3A19F-2EDE-C641-92A4-11298F92DC74}" dt="2024-11-27T10:06:20.920" v="6253" actId="1076"/>
          <ac:picMkLst>
            <pc:docMk/>
            <pc:sldMk cId="1916774591" sldId="2147378056"/>
            <ac:picMk id="3" creationId="{9E571D13-B313-D903-61E4-7A86CAEB7727}"/>
          </ac:picMkLst>
        </pc:picChg>
        <pc:picChg chg="mod">
          <ac:chgData name="Mathilde VAILLANT" userId="65ef634b-5018-4d9c-9b0f-6844bd525f76" providerId="ADAL" clId="{5FC3A19F-2EDE-C641-92A4-11298F92DC74}" dt="2024-11-27T10:04:41.435" v="6246" actId="1076"/>
          <ac:picMkLst>
            <pc:docMk/>
            <pc:sldMk cId="1916774591" sldId="2147378056"/>
            <ac:picMk id="4" creationId="{5EA0CEBC-9A17-FB15-ABDA-8FB7F938AC1C}"/>
          </ac:picMkLst>
        </pc:picChg>
        <pc:picChg chg="add mod">
          <ac:chgData name="Mathilde VAILLANT" userId="65ef634b-5018-4d9c-9b0f-6844bd525f76" providerId="ADAL" clId="{5FC3A19F-2EDE-C641-92A4-11298F92DC74}" dt="2024-11-27T10:05:51.923" v="6252" actId="1076"/>
          <ac:picMkLst>
            <pc:docMk/>
            <pc:sldMk cId="1916774591" sldId="2147378056"/>
            <ac:picMk id="6" creationId="{C0541582-A818-D264-A9F3-F55D9FAEAFA7}"/>
          </ac:picMkLst>
        </pc:picChg>
        <pc:picChg chg="del">
          <ac:chgData name="Mathilde VAILLANT" userId="65ef634b-5018-4d9c-9b0f-6844bd525f76" providerId="ADAL" clId="{5FC3A19F-2EDE-C641-92A4-11298F92DC74}" dt="2024-11-27T10:03:34.816" v="6220" actId="478"/>
          <ac:picMkLst>
            <pc:docMk/>
            <pc:sldMk cId="1916774591" sldId="2147378056"/>
            <ac:picMk id="10" creationId="{485DE13E-2F60-6BCC-E08C-811A7FC1C824}"/>
          </ac:picMkLst>
        </pc:picChg>
        <pc:picChg chg="del">
          <ac:chgData name="Mathilde VAILLANT" userId="65ef634b-5018-4d9c-9b0f-6844bd525f76" providerId="ADAL" clId="{5FC3A19F-2EDE-C641-92A4-11298F92DC74}" dt="2024-11-27T10:03:34.816" v="6220" actId="478"/>
          <ac:picMkLst>
            <pc:docMk/>
            <pc:sldMk cId="1916774591" sldId="2147378056"/>
            <ac:picMk id="11" creationId="{4ECA9A05-2AF8-B932-D77F-7FE8DE9987DC}"/>
          </ac:picMkLst>
        </pc:picChg>
      </pc:sldChg>
      <pc:sldMasterChg chg="modSp modSldLayout">
        <pc:chgData name="Mathilde VAILLANT" userId="65ef634b-5018-4d9c-9b0f-6844bd525f76" providerId="ADAL" clId="{5FC3A19F-2EDE-C641-92A4-11298F92DC74}" dt="2024-11-18T09:58:51.461" v="0"/>
        <pc:sldMasterMkLst>
          <pc:docMk/>
          <pc:sldMasterMk cId="2294078227" sldId="2147483648"/>
        </pc:sldMasterMkLst>
        <pc:spChg chg="mod">
          <ac:chgData name="Mathilde VAILLANT" userId="65ef634b-5018-4d9c-9b0f-6844bd525f76" providerId="ADAL" clId="{5FC3A19F-2EDE-C641-92A4-11298F92DC74}" dt="2024-11-18T09:58:51.461" v="0"/>
          <ac:spMkLst>
            <pc:docMk/>
            <pc:sldMasterMk cId="2294078227" sldId="2147483648"/>
            <ac:spMk id="2" creationId="{872A262C-AE9B-4753-A959-AF365DB307D0}"/>
          </ac:spMkLst>
        </pc:spChg>
        <pc:spChg chg="mod">
          <ac:chgData name="Mathilde VAILLANT" userId="65ef634b-5018-4d9c-9b0f-6844bd525f76" providerId="ADAL" clId="{5FC3A19F-2EDE-C641-92A4-11298F92DC74}" dt="2024-11-18T09:58:51.461" v="0"/>
          <ac:spMkLst>
            <pc:docMk/>
            <pc:sldMasterMk cId="2294078227" sldId="2147483648"/>
            <ac:spMk id="3" creationId="{25BEFA04-18CE-4B28-AB45-A86F9CAFCC16}"/>
          </ac:spMkLst>
        </pc:spChg>
        <pc:spChg chg="mod">
          <ac:chgData name="Mathilde VAILLANT" userId="65ef634b-5018-4d9c-9b0f-6844bd525f76" providerId="ADAL" clId="{5FC3A19F-2EDE-C641-92A4-11298F92DC74}" dt="2024-11-18T09:58:51.461" v="0"/>
          <ac:spMkLst>
            <pc:docMk/>
            <pc:sldMasterMk cId="2294078227" sldId="2147483648"/>
            <ac:spMk id="4" creationId="{463D6BC3-9286-4914-86C8-276D2286F55B}"/>
          </ac:spMkLst>
        </pc:spChg>
        <pc:spChg chg="mod">
          <ac:chgData name="Mathilde VAILLANT" userId="65ef634b-5018-4d9c-9b0f-6844bd525f76" providerId="ADAL" clId="{5FC3A19F-2EDE-C641-92A4-11298F92DC74}" dt="2024-11-18T09:58:51.461" v="0"/>
          <ac:spMkLst>
            <pc:docMk/>
            <pc:sldMasterMk cId="2294078227" sldId="2147483648"/>
            <ac:spMk id="5" creationId="{6D5C8746-8760-488A-B0CD-D642F9ADEC2E}"/>
          </ac:spMkLst>
        </pc:spChg>
        <pc:spChg chg="mod">
          <ac:chgData name="Mathilde VAILLANT" userId="65ef634b-5018-4d9c-9b0f-6844bd525f76" providerId="ADAL" clId="{5FC3A19F-2EDE-C641-92A4-11298F92DC74}" dt="2024-11-18T09:58:51.461" v="0"/>
          <ac:spMkLst>
            <pc:docMk/>
            <pc:sldMasterMk cId="2294078227" sldId="2147483648"/>
            <ac:spMk id="6" creationId="{E13ED742-D046-45B4-A2E8-105FF73A3372}"/>
          </ac:spMkLst>
        </pc:spChg>
        <pc:sldLayoutChg chg="modSp">
          <pc:chgData name="Mathilde VAILLANT" userId="65ef634b-5018-4d9c-9b0f-6844bd525f76" providerId="ADAL" clId="{5FC3A19F-2EDE-C641-92A4-11298F92DC74}" dt="2024-11-18T09:58:51.461" v="0"/>
          <pc:sldLayoutMkLst>
            <pc:docMk/>
            <pc:sldMasterMk cId="2294078227" sldId="2147483648"/>
            <pc:sldLayoutMk cId="627014190" sldId="2147483649"/>
          </pc:sldLayoutMkLst>
          <pc:spChg chg="mod">
            <ac:chgData name="Mathilde VAILLANT" userId="65ef634b-5018-4d9c-9b0f-6844bd525f76" providerId="ADAL" clId="{5FC3A19F-2EDE-C641-92A4-11298F92DC74}" dt="2024-11-18T09:58:51.461" v="0"/>
            <ac:spMkLst>
              <pc:docMk/>
              <pc:sldMasterMk cId="2294078227" sldId="2147483648"/>
              <pc:sldLayoutMk cId="627014190" sldId="2147483649"/>
              <ac:spMk id="2" creationId="{B602DADD-E009-455D-971A-BD8C5970160B}"/>
            </ac:spMkLst>
          </pc:spChg>
          <pc:spChg chg="mod">
            <ac:chgData name="Mathilde VAILLANT" userId="65ef634b-5018-4d9c-9b0f-6844bd525f76" providerId="ADAL" clId="{5FC3A19F-2EDE-C641-92A4-11298F92DC74}" dt="2024-11-18T09:58:51.461" v="0"/>
            <ac:spMkLst>
              <pc:docMk/>
              <pc:sldMasterMk cId="2294078227" sldId="2147483648"/>
              <pc:sldLayoutMk cId="627014190" sldId="2147483649"/>
              <ac:spMk id="3" creationId="{79098FDD-751A-4922-BDB7-3D419F13A4EA}"/>
            </ac:spMkLst>
          </pc:spChg>
        </pc:sldLayoutChg>
        <pc:sldLayoutChg chg="modSp">
          <pc:chgData name="Mathilde VAILLANT" userId="65ef634b-5018-4d9c-9b0f-6844bd525f76" providerId="ADAL" clId="{5FC3A19F-2EDE-C641-92A4-11298F92DC74}" dt="2024-11-18T09:58:51.461" v="0"/>
          <pc:sldLayoutMkLst>
            <pc:docMk/>
            <pc:sldMasterMk cId="2294078227" sldId="2147483648"/>
            <pc:sldLayoutMk cId="3376007161" sldId="2147483651"/>
          </pc:sldLayoutMkLst>
          <pc:spChg chg="mod">
            <ac:chgData name="Mathilde VAILLANT" userId="65ef634b-5018-4d9c-9b0f-6844bd525f76" providerId="ADAL" clId="{5FC3A19F-2EDE-C641-92A4-11298F92DC74}" dt="2024-11-18T09:58:51.461" v="0"/>
            <ac:spMkLst>
              <pc:docMk/>
              <pc:sldMasterMk cId="2294078227" sldId="2147483648"/>
              <pc:sldLayoutMk cId="3376007161" sldId="2147483651"/>
              <ac:spMk id="2" creationId="{91A8EE7A-F54A-4CC1-A93F-B17AA02C646D}"/>
            </ac:spMkLst>
          </pc:spChg>
          <pc:spChg chg="mod">
            <ac:chgData name="Mathilde VAILLANT" userId="65ef634b-5018-4d9c-9b0f-6844bd525f76" providerId="ADAL" clId="{5FC3A19F-2EDE-C641-92A4-11298F92DC74}" dt="2024-11-18T09:58:51.461" v="0"/>
            <ac:spMkLst>
              <pc:docMk/>
              <pc:sldMasterMk cId="2294078227" sldId="2147483648"/>
              <pc:sldLayoutMk cId="3376007161" sldId="2147483651"/>
              <ac:spMk id="3" creationId="{830A3B5F-061E-45D5-A0AF-2EE8BE22C000}"/>
            </ac:spMkLst>
          </pc:spChg>
        </pc:sldLayoutChg>
        <pc:sldLayoutChg chg="modSp">
          <pc:chgData name="Mathilde VAILLANT" userId="65ef634b-5018-4d9c-9b0f-6844bd525f76" providerId="ADAL" clId="{5FC3A19F-2EDE-C641-92A4-11298F92DC74}" dt="2024-11-18T09:58:51.461" v="0"/>
          <pc:sldLayoutMkLst>
            <pc:docMk/>
            <pc:sldMasterMk cId="2294078227" sldId="2147483648"/>
            <pc:sldLayoutMk cId="4071361284" sldId="2147483652"/>
          </pc:sldLayoutMkLst>
          <pc:spChg chg="mod">
            <ac:chgData name="Mathilde VAILLANT" userId="65ef634b-5018-4d9c-9b0f-6844bd525f76" providerId="ADAL" clId="{5FC3A19F-2EDE-C641-92A4-11298F92DC74}" dt="2024-11-18T09:58:51.461" v="0"/>
            <ac:spMkLst>
              <pc:docMk/>
              <pc:sldMasterMk cId="2294078227" sldId="2147483648"/>
              <pc:sldLayoutMk cId="4071361284" sldId="2147483652"/>
              <ac:spMk id="3" creationId="{9F1126F1-2AFB-48D8-A90C-6BA8E8F9F181}"/>
            </ac:spMkLst>
          </pc:spChg>
          <pc:spChg chg="mod">
            <ac:chgData name="Mathilde VAILLANT" userId="65ef634b-5018-4d9c-9b0f-6844bd525f76" providerId="ADAL" clId="{5FC3A19F-2EDE-C641-92A4-11298F92DC74}" dt="2024-11-18T09:58:51.461" v="0"/>
            <ac:spMkLst>
              <pc:docMk/>
              <pc:sldMasterMk cId="2294078227" sldId="2147483648"/>
              <pc:sldLayoutMk cId="4071361284" sldId="2147483652"/>
              <ac:spMk id="4" creationId="{4C06B130-7F9F-4B3A-B0FC-5B9568DD35C6}"/>
            </ac:spMkLst>
          </pc:spChg>
        </pc:sldLayoutChg>
        <pc:sldLayoutChg chg="modSp">
          <pc:chgData name="Mathilde VAILLANT" userId="65ef634b-5018-4d9c-9b0f-6844bd525f76" providerId="ADAL" clId="{5FC3A19F-2EDE-C641-92A4-11298F92DC74}" dt="2024-11-18T09:58:51.461" v="0"/>
          <pc:sldLayoutMkLst>
            <pc:docMk/>
            <pc:sldMasterMk cId="2294078227" sldId="2147483648"/>
            <pc:sldLayoutMk cId="2467094134" sldId="2147483653"/>
          </pc:sldLayoutMkLst>
          <pc:spChg chg="mod">
            <ac:chgData name="Mathilde VAILLANT" userId="65ef634b-5018-4d9c-9b0f-6844bd525f76" providerId="ADAL" clId="{5FC3A19F-2EDE-C641-92A4-11298F92DC74}" dt="2024-11-18T09:58:51.461" v="0"/>
            <ac:spMkLst>
              <pc:docMk/>
              <pc:sldMasterMk cId="2294078227" sldId="2147483648"/>
              <pc:sldLayoutMk cId="2467094134" sldId="2147483653"/>
              <ac:spMk id="2" creationId="{0E2EA713-319D-46E3-B8A6-92D2ABB22708}"/>
            </ac:spMkLst>
          </pc:spChg>
          <pc:spChg chg="mod">
            <ac:chgData name="Mathilde VAILLANT" userId="65ef634b-5018-4d9c-9b0f-6844bd525f76" providerId="ADAL" clId="{5FC3A19F-2EDE-C641-92A4-11298F92DC74}" dt="2024-11-18T09:58:51.461" v="0"/>
            <ac:spMkLst>
              <pc:docMk/>
              <pc:sldMasterMk cId="2294078227" sldId="2147483648"/>
              <pc:sldLayoutMk cId="2467094134" sldId="2147483653"/>
              <ac:spMk id="3" creationId="{77FAEB53-E7DE-4FAB-A615-E7DBAAA105DA}"/>
            </ac:spMkLst>
          </pc:spChg>
          <pc:spChg chg="mod">
            <ac:chgData name="Mathilde VAILLANT" userId="65ef634b-5018-4d9c-9b0f-6844bd525f76" providerId="ADAL" clId="{5FC3A19F-2EDE-C641-92A4-11298F92DC74}" dt="2024-11-18T09:58:51.461" v="0"/>
            <ac:spMkLst>
              <pc:docMk/>
              <pc:sldMasterMk cId="2294078227" sldId="2147483648"/>
              <pc:sldLayoutMk cId="2467094134" sldId="2147483653"/>
              <ac:spMk id="4" creationId="{C862965D-6028-4E6C-806A-D7FC761F020E}"/>
            </ac:spMkLst>
          </pc:spChg>
          <pc:spChg chg="mod">
            <ac:chgData name="Mathilde VAILLANT" userId="65ef634b-5018-4d9c-9b0f-6844bd525f76" providerId="ADAL" clId="{5FC3A19F-2EDE-C641-92A4-11298F92DC74}" dt="2024-11-18T09:58:51.461" v="0"/>
            <ac:spMkLst>
              <pc:docMk/>
              <pc:sldMasterMk cId="2294078227" sldId="2147483648"/>
              <pc:sldLayoutMk cId="2467094134" sldId="2147483653"/>
              <ac:spMk id="5" creationId="{E9EE1929-877D-4F35-B4C9-3DEA83D94638}"/>
            </ac:spMkLst>
          </pc:spChg>
          <pc:spChg chg="mod">
            <ac:chgData name="Mathilde VAILLANT" userId="65ef634b-5018-4d9c-9b0f-6844bd525f76" providerId="ADAL" clId="{5FC3A19F-2EDE-C641-92A4-11298F92DC74}" dt="2024-11-18T09:58:51.461" v="0"/>
            <ac:spMkLst>
              <pc:docMk/>
              <pc:sldMasterMk cId="2294078227" sldId="2147483648"/>
              <pc:sldLayoutMk cId="2467094134" sldId="2147483653"/>
              <ac:spMk id="6" creationId="{6CB843F6-6108-40CC-81EE-D890C3E250A2}"/>
            </ac:spMkLst>
          </pc:spChg>
        </pc:sldLayoutChg>
        <pc:sldLayoutChg chg="modSp">
          <pc:chgData name="Mathilde VAILLANT" userId="65ef634b-5018-4d9c-9b0f-6844bd525f76" providerId="ADAL" clId="{5FC3A19F-2EDE-C641-92A4-11298F92DC74}" dt="2024-11-18T09:58:51.461" v="0"/>
          <pc:sldLayoutMkLst>
            <pc:docMk/>
            <pc:sldMasterMk cId="2294078227" sldId="2147483648"/>
            <pc:sldLayoutMk cId="4035468226" sldId="2147483656"/>
          </pc:sldLayoutMkLst>
          <pc:spChg chg="mod">
            <ac:chgData name="Mathilde VAILLANT" userId="65ef634b-5018-4d9c-9b0f-6844bd525f76" providerId="ADAL" clId="{5FC3A19F-2EDE-C641-92A4-11298F92DC74}" dt="2024-11-18T09:58:51.461" v="0"/>
            <ac:spMkLst>
              <pc:docMk/>
              <pc:sldMasterMk cId="2294078227" sldId="2147483648"/>
              <pc:sldLayoutMk cId="4035468226" sldId="2147483656"/>
              <ac:spMk id="2" creationId="{CFE42260-F840-4BA2-8697-15759E2A1842}"/>
            </ac:spMkLst>
          </pc:spChg>
          <pc:spChg chg="mod">
            <ac:chgData name="Mathilde VAILLANT" userId="65ef634b-5018-4d9c-9b0f-6844bd525f76" providerId="ADAL" clId="{5FC3A19F-2EDE-C641-92A4-11298F92DC74}" dt="2024-11-18T09:58:51.461" v="0"/>
            <ac:spMkLst>
              <pc:docMk/>
              <pc:sldMasterMk cId="2294078227" sldId="2147483648"/>
              <pc:sldLayoutMk cId="4035468226" sldId="2147483656"/>
              <ac:spMk id="3" creationId="{7886742C-5017-4A32-B59A-E9E00F1525D6}"/>
            </ac:spMkLst>
          </pc:spChg>
          <pc:spChg chg="mod">
            <ac:chgData name="Mathilde VAILLANT" userId="65ef634b-5018-4d9c-9b0f-6844bd525f76" providerId="ADAL" clId="{5FC3A19F-2EDE-C641-92A4-11298F92DC74}" dt="2024-11-18T09:58:51.461" v="0"/>
            <ac:spMkLst>
              <pc:docMk/>
              <pc:sldMasterMk cId="2294078227" sldId="2147483648"/>
              <pc:sldLayoutMk cId="4035468226" sldId="2147483656"/>
              <ac:spMk id="4" creationId="{0E33D68C-DE63-4579-9EC2-44D7BF1E87F6}"/>
            </ac:spMkLst>
          </pc:spChg>
        </pc:sldLayoutChg>
        <pc:sldLayoutChg chg="modSp">
          <pc:chgData name="Mathilde VAILLANT" userId="65ef634b-5018-4d9c-9b0f-6844bd525f76" providerId="ADAL" clId="{5FC3A19F-2EDE-C641-92A4-11298F92DC74}" dt="2024-11-18T09:58:51.461" v="0"/>
          <pc:sldLayoutMkLst>
            <pc:docMk/>
            <pc:sldMasterMk cId="2294078227" sldId="2147483648"/>
            <pc:sldLayoutMk cId="641749818" sldId="2147483657"/>
          </pc:sldLayoutMkLst>
          <pc:spChg chg="mod">
            <ac:chgData name="Mathilde VAILLANT" userId="65ef634b-5018-4d9c-9b0f-6844bd525f76" providerId="ADAL" clId="{5FC3A19F-2EDE-C641-92A4-11298F92DC74}" dt="2024-11-18T09:58:51.461" v="0"/>
            <ac:spMkLst>
              <pc:docMk/>
              <pc:sldMasterMk cId="2294078227" sldId="2147483648"/>
              <pc:sldLayoutMk cId="641749818" sldId="2147483657"/>
              <ac:spMk id="2" creationId="{A64E26A5-1632-4873-93AF-3B546275F8B4}"/>
            </ac:spMkLst>
          </pc:spChg>
          <pc:spChg chg="mod">
            <ac:chgData name="Mathilde VAILLANT" userId="65ef634b-5018-4d9c-9b0f-6844bd525f76" providerId="ADAL" clId="{5FC3A19F-2EDE-C641-92A4-11298F92DC74}" dt="2024-11-18T09:58:51.461" v="0"/>
            <ac:spMkLst>
              <pc:docMk/>
              <pc:sldMasterMk cId="2294078227" sldId="2147483648"/>
              <pc:sldLayoutMk cId="641749818" sldId="2147483657"/>
              <ac:spMk id="3" creationId="{5CFC418B-66A1-455A-AA9A-F002899A7975}"/>
            </ac:spMkLst>
          </pc:spChg>
          <pc:spChg chg="mod">
            <ac:chgData name="Mathilde VAILLANT" userId="65ef634b-5018-4d9c-9b0f-6844bd525f76" providerId="ADAL" clId="{5FC3A19F-2EDE-C641-92A4-11298F92DC74}" dt="2024-11-18T09:58:51.461" v="0"/>
            <ac:spMkLst>
              <pc:docMk/>
              <pc:sldMasterMk cId="2294078227" sldId="2147483648"/>
              <pc:sldLayoutMk cId="641749818" sldId="2147483657"/>
              <ac:spMk id="4" creationId="{DA51D909-E932-422C-A061-FCB6EC0A5710}"/>
            </ac:spMkLst>
          </pc:spChg>
        </pc:sldLayoutChg>
        <pc:sldLayoutChg chg="modSp">
          <pc:chgData name="Mathilde VAILLANT" userId="65ef634b-5018-4d9c-9b0f-6844bd525f76" providerId="ADAL" clId="{5FC3A19F-2EDE-C641-92A4-11298F92DC74}" dt="2024-11-18T09:58:51.461" v="0"/>
          <pc:sldLayoutMkLst>
            <pc:docMk/>
            <pc:sldMasterMk cId="2294078227" sldId="2147483648"/>
            <pc:sldLayoutMk cId="2115143734" sldId="2147483659"/>
          </pc:sldLayoutMkLst>
          <pc:spChg chg="mod">
            <ac:chgData name="Mathilde VAILLANT" userId="65ef634b-5018-4d9c-9b0f-6844bd525f76" providerId="ADAL" clId="{5FC3A19F-2EDE-C641-92A4-11298F92DC74}" dt="2024-11-18T09:58:51.461" v="0"/>
            <ac:spMkLst>
              <pc:docMk/>
              <pc:sldMasterMk cId="2294078227" sldId="2147483648"/>
              <pc:sldLayoutMk cId="2115143734" sldId="2147483659"/>
              <ac:spMk id="2" creationId="{2B220FF6-E941-4947-8BBF-FAC7C24ACD03}"/>
            </ac:spMkLst>
          </pc:spChg>
          <pc:spChg chg="mod">
            <ac:chgData name="Mathilde VAILLANT" userId="65ef634b-5018-4d9c-9b0f-6844bd525f76" providerId="ADAL" clId="{5FC3A19F-2EDE-C641-92A4-11298F92DC74}" dt="2024-11-18T09:58:51.461" v="0"/>
            <ac:spMkLst>
              <pc:docMk/>
              <pc:sldMasterMk cId="2294078227" sldId="2147483648"/>
              <pc:sldLayoutMk cId="2115143734" sldId="2147483659"/>
              <ac:spMk id="3" creationId="{2325B38A-AB78-4B16-BEE2-29DDB956F909}"/>
            </ac:spMkLst>
          </pc:spChg>
        </pc:sldLayoutChg>
        <pc:sldLayoutChg chg="modSp">
          <pc:chgData name="Mathilde VAILLANT" userId="65ef634b-5018-4d9c-9b0f-6844bd525f76" providerId="ADAL" clId="{5FC3A19F-2EDE-C641-92A4-11298F92DC74}" dt="2024-11-18T09:58:51.461" v="0"/>
          <pc:sldLayoutMkLst>
            <pc:docMk/>
            <pc:sldMasterMk cId="2294078227" sldId="2147483648"/>
            <pc:sldLayoutMk cId="2977743642" sldId="2147483660"/>
          </pc:sldLayoutMkLst>
          <pc:spChg chg="mod">
            <ac:chgData name="Mathilde VAILLANT" userId="65ef634b-5018-4d9c-9b0f-6844bd525f76" providerId="ADAL" clId="{5FC3A19F-2EDE-C641-92A4-11298F92DC74}" dt="2024-11-18T09:58:51.461" v="0"/>
            <ac:spMkLst>
              <pc:docMk/>
              <pc:sldMasterMk cId="2294078227" sldId="2147483648"/>
              <pc:sldLayoutMk cId="2977743642" sldId="2147483660"/>
              <ac:spMk id="14" creationId="{00000000-0000-0000-0000-000000000000}"/>
            </ac:spMkLst>
          </pc:spChg>
          <pc:spChg chg="mod">
            <ac:chgData name="Mathilde VAILLANT" userId="65ef634b-5018-4d9c-9b0f-6844bd525f76" providerId="ADAL" clId="{5FC3A19F-2EDE-C641-92A4-11298F92DC74}" dt="2024-11-18T09:58:51.461" v="0"/>
            <ac:spMkLst>
              <pc:docMk/>
              <pc:sldMasterMk cId="2294078227" sldId="2147483648"/>
              <pc:sldLayoutMk cId="2977743642" sldId="2147483660"/>
              <ac:spMk id="15" creationId="{00000000-0000-0000-0000-000000000000}"/>
            </ac:spMkLst>
          </pc:spChg>
          <pc:spChg chg="mod">
            <ac:chgData name="Mathilde VAILLANT" userId="65ef634b-5018-4d9c-9b0f-6844bd525f76" providerId="ADAL" clId="{5FC3A19F-2EDE-C641-92A4-11298F92DC74}" dt="2024-11-18T09:58:51.461" v="0"/>
            <ac:spMkLst>
              <pc:docMk/>
              <pc:sldMasterMk cId="2294078227" sldId="2147483648"/>
              <pc:sldLayoutMk cId="2977743642" sldId="2147483660"/>
              <ac:spMk id="16" creationId="{00000000-0000-0000-0000-000000000000}"/>
            </ac:spMkLst>
          </pc:spChg>
        </pc:sldLayoutChg>
      </pc:sldMasterChg>
    </pc:docChg>
  </pc:docChgLst>
  <pc:docChgLst>
    <pc:chgData name="Cécile TOURNEBOEUF" userId="57cf4d36-ba29-4ec6-92ae-3b7ef8ad39cb" providerId="ADAL" clId="{941913D3-8FB7-4124-9BFB-C84BC3DEA0D9}"/>
    <pc:docChg chg="addSld modSld">
      <pc:chgData name="Cécile TOURNEBOEUF" userId="57cf4d36-ba29-4ec6-92ae-3b7ef8ad39cb" providerId="ADAL" clId="{941913D3-8FB7-4124-9BFB-C84BC3DEA0D9}" dt="2024-11-25T11:13:00.711" v="6" actId="22"/>
      <pc:docMkLst>
        <pc:docMk/>
      </pc:docMkLst>
      <pc:sldChg chg="modSp mod">
        <pc:chgData name="Cécile TOURNEBOEUF" userId="57cf4d36-ba29-4ec6-92ae-3b7ef8ad39cb" providerId="ADAL" clId="{941913D3-8FB7-4124-9BFB-C84BC3DEA0D9}" dt="2024-11-18T12:34:16.697" v="1" actId="1076"/>
        <pc:sldMkLst>
          <pc:docMk/>
          <pc:sldMk cId="1402640387" sldId="2147378035"/>
        </pc:sldMkLst>
        <pc:spChg chg="mod">
          <ac:chgData name="Cécile TOURNEBOEUF" userId="57cf4d36-ba29-4ec6-92ae-3b7ef8ad39cb" providerId="ADAL" clId="{941913D3-8FB7-4124-9BFB-C84BC3DEA0D9}" dt="2024-11-18T12:34:16.697" v="1" actId="1076"/>
          <ac:spMkLst>
            <pc:docMk/>
            <pc:sldMk cId="1402640387" sldId="2147378035"/>
            <ac:spMk id="46" creationId="{3B32A3CD-6CD9-7F5B-C1AF-BE7B447C3090}"/>
          </ac:spMkLst>
        </pc:spChg>
        <pc:spChg chg="mod">
          <ac:chgData name="Cécile TOURNEBOEUF" userId="57cf4d36-ba29-4ec6-92ae-3b7ef8ad39cb" providerId="ADAL" clId="{941913D3-8FB7-4124-9BFB-C84BC3DEA0D9}" dt="2024-11-18T12:34:16.697" v="1" actId="1076"/>
          <ac:spMkLst>
            <pc:docMk/>
            <pc:sldMk cId="1402640387" sldId="2147378035"/>
            <ac:spMk id="47" creationId="{5C787FE6-1CA5-1D54-CC5C-AC33F26C2B89}"/>
          </ac:spMkLst>
        </pc:spChg>
        <pc:spChg chg="mod">
          <ac:chgData name="Cécile TOURNEBOEUF" userId="57cf4d36-ba29-4ec6-92ae-3b7ef8ad39cb" providerId="ADAL" clId="{941913D3-8FB7-4124-9BFB-C84BC3DEA0D9}" dt="2024-11-18T12:34:16.697" v="1" actId="1076"/>
          <ac:spMkLst>
            <pc:docMk/>
            <pc:sldMk cId="1402640387" sldId="2147378035"/>
            <ac:spMk id="48" creationId="{5FBAD4BF-297D-BC66-E0B5-73B0FDC6C649}"/>
          </ac:spMkLst>
        </pc:spChg>
        <pc:spChg chg="mod">
          <ac:chgData name="Cécile TOURNEBOEUF" userId="57cf4d36-ba29-4ec6-92ae-3b7ef8ad39cb" providerId="ADAL" clId="{941913D3-8FB7-4124-9BFB-C84BC3DEA0D9}" dt="2024-11-18T12:34:16.697" v="1" actId="1076"/>
          <ac:spMkLst>
            <pc:docMk/>
            <pc:sldMk cId="1402640387" sldId="2147378035"/>
            <ac:spMk id="49" creationId="{901AFF08-7BDD-6312-AD6F-75C4185B2729}"/>
          </ac:spMkLst>
        </pc:spChg>
        <pc:spChg chg="mod">
          <ac:chgData name="Cécile TOURNEBOEUF" userId="57cf4d36-ba29-4ec6-92ae-3b7ef8ad39cb" providerId="ADAL" clId="{941913D3-8FB7-4124-9BFB-C84BC3DEA0D9}" dt="2024-11-18T12:34:16.697" v="1" actId="1076"/>
          <ac:spMkLst>
            <pc:docMk/>
            <pc:sldMk cId="1402640387" sldId="2147378035"/>
            <ac:spMk id="50" creationId="{193CAE45-88E0-3A6F-3226-11EAC55D95E8}"/>
          </ac:spMkLst>
        </pc:spChg>
        <pc:spChg chg="mod">
          <ac:chgData name="Cécile TOURNEBOEUF" userId="57cf4d36-ba29-4ec6-92ae-3b7ef8ad39cb" providerId="ADAL" clId="{941913D3-8FB7-4124-9BFB-C84BC3DEA0D9}" dt="2024-11-18T12:34:16.697" v="1" actId="1076"/>
          <ac:spMkLst>
            <pc:docMk/>
            <pc:sldMk cId="1402640387" sldId="2147378035"/>
            <ac:spMk id="51" creationId="{5E4053F7-F593-532E-7855-6E395A0CA89E}"/>
          </ac:spMkLst>
        </pc:spChg>
        <pc:spChg chg="mod">
          <ac:chgData name="Cécile TOURNEBOEUF" userId="57cf4d36-ba29-4ec6-92ae-3b7ef8ad39cb" providerId="ADAL" clId="{941913D3-8FB7-4124-9BFB-C84BC3DEA0D9}" dt="2024-11-18T12:34:16.697" v="1" actId="1076"/>
          <ac:spMkLst>
            <pc:docMk/>
            <pc:sldMk cId="1402640387" sldId="2147378035"/>
            <ac:spMk id="53" creationId="{F3EE95CD-28D3-86B0-9B49-ADEB45392290}"/>
          </ac:spMkLst>
        </pc:spChg>
        <pc:spChg chg="mod">
          <ac:chgData name="Cécile TOURNEBOEUF" userId="57cf4d36-ba29-4ec6-92ae-3b7ef8ad39cb" providerId="ADAL" clId="{941913D3-8FB7-4124-9BFB-C84BC3DEA0D9}" dt="2024-11-18T12:34:16.697" v="1" actId="1076"/>
          <ac:spMkLst>
            <pc:docMk/>
            <pc:sldMk cId="1402640387" sldId="2147378035"/>
            <ac:spMk id="54" creationId="{47A78880-11B2-761D-F286-92B7AF55D5A9}"/>
          </ac:spMkLst>
        </pc:spChg>
        <pc:grpChg chg="mod">
          <ac:chgData name="Cécile TOURNEBOEUF" userId="57cf4d36-ba29-4ec6-92ae-3b7ef8ad39cb" providerId="ADAL" clId="{941913D3-8FB7-4124-9BFB-C84BC3DEA0D9}" dt="2024-11-18T12:34:16.697" v="1" actId="1076"/>
          <ac:grpSpMkLst>
            <pc:docMk/>
            <pc:sldMk cId="1402640387" sldId="2147378035"/>
            <ac:grpSpMk id="32" creationId="{14CEFF6B-0869-A270-0C0B-901853B56E0D}"/>
          </ac:grpSpMkLst>
        </pc:grpChg>
        <pc:grpChg chg="mod">
          <ac:chgData name="Cécile TOURNEBOEUF" userId="57cf4d36-ba29-4ec6-92ae-3b7ef8ad39cb" providerId="ADAL" clId="{941913D3-8FB7-4124-9BFB-C84BC3DEA0D9}" dt="2024-11-18T12:34:16.697" v="1" actId="1076"/>
          <ac:grpSpMkLst>
            <pc:docMk/>
            <pc:sldMk cId="1402640387" sldId="2147378035"/>
            <ac:grpSpMk id="44" creationId="{570F4AE3-D674-9CA4-5182-4FA71D72B920}"/>
          </ac:grpSpMkLst>
        </pc:grpChg>
        <pc:graphicFrameChg chg="mod">
          <ac:chgData name="Cécile TOURNEBOEUF" userId="57cf4d36-ba29-4ec6-92ae-3b7ef8ad39cb" providerId="ADAL" clId="{941913D3-8FB7-4124-9BFB-C84BC3DEA0D9}" dt="2024-11-18T12:34:12.817" v="0" actId="1076"/>
          <ac:graphicFrameMkLst>
            <pc:docMk/>
            <pc:sldMk cId="1402640387" sldId="2147378035"/>
            <ac:graphicFrameMk id="35" creationId="{A6F25122-C9C6-1077-FDD2-ED5B35BA422C}"/>
          </ac:graphicFrameMkLst>
        </pc:graphicFrameChg>
        <pc:picChg chg="mod">
          <ac:chgData name="Cécile TOURNEBOEUF" userId="57cf4d36-ba29-4ec6-92ae-3b7ef8ad39cb" providerId="ADAL" clId="{941913D3-8FB7-4124-9BFB-C84BC3DEA0D9}" dt="2024-11-18T12:34:16.697" v="1" actId="1076"/>
          <ac:picMkLst>
            <pc:docMk/>
            <pc:sldMk cId="1402640387" sldId="2147378035"/>
            <ac:picMk id="4" creationId="{92B103E4-113F-C67F-6584-1A0A067AE97C}"/>
          </ac:picMkLst>
        </pc:picChg>
        <pc:picChg chg="mod">
          <ac:chgData name="Cécile TOURNEBOEUF" userId="57cf4d36-ba29-4ec6-92ae-3b7ef8ad39cb" providerId="ADAL" clId="{941913D3-8FB7-4124-9BFB-C84BC3DEA0D9}" dt="2024-11-18T12:34:16.697" v="1" actId="1076"/>
          <ac:picMkLst>
            <pc:docMk/>
            <pc:sldMk cId="1402640387" sldId="2147378035"/>
            <ac:picMk id="11" creationId="{6F029067-9D3A-79FB-1A7E-9EAF851686B3}"/>
          </ac:picMkLst>
        </pc:picChg>
        <pc:picChg chg="mod">
          <ac:chgData name="Cécile TOURNEBOEUF" userId="57cf4d36-ba29-4ec6-92ae-3b7ef8ad39cb" providerId="ADAL" clId="{941913D3-8FB7-4124-9BFB-C84BC3DEA0D9}" dt="2024-11-18T12:34:16.697" v="1" actId="1076"/>
          <ac:picMkLst>
            <pc:docMk/>
            <pc:sldMk cId="1402640387" sldId="2147378035"/>
            <ac:picMk id="15" creationId="{ED0D779B-4305-86D4-3155-192318DA04AE}"/>
          </ac:picMkLst>
        </pc:picChg>
        <pc:picChg chg="mod">
          <ac:chgData name="Cécile TOURNEBOEUF" userId="57cf4d36-ba29-4ec6-92ae-3b7ef8ad39cb" providerId="ADAL" clId="{941913D3-8FB7-4124-9BFB-C84BC3DEA0D9}" dt="2024-11-18T12:34:16.697" v="1" actId="1076"/>
          <ac:picMkLst>
            <pc:docMk/>
            <pc:sldMk cId="1402640387" sldId="2147378035"/>
            <ac:picMk id="17" creationId="{2F0C4635-3DC5-0368-E6BB-BC0A3B0C8664}"/>
          </ac:picMkLst>
        </pc:picChg>
        <pc:picChg chg="mod">
          <ac:chgData name="Cécile TOURNEBOEUF" userId="57cf4d36-ba29-4ec6-92ae-3b7ef8ad39cb" providerId="ADAL" clId="{941913D3-8FB7-4124-9BFB-C84BC3DEA0D9}" dt="2024-11-18T12:34:16.697" v="1" actId="1076"/>
          <ac:picMkLst>
            <pc:docMk/>
            <pc:sldMk cId="1402640387" sldId="2147378035"/>
            <ac:picMk id="21" creationId="{4612CB88-4CDD-85AE-1275-CEEA3FE5E64A}"/>
          </ac:picMkLst>
        </pc:picChg>
        <pc:picChg chg="mod">
          <ac:chgData name="Cécile TOURNEBOEUF" userId="57cf4d36-ba29-4ec6-92ae-3b7ef8ad39cb" providerId="ADAL" clId="{941913D3-8FB7-4124-9BFB-C84BC3DEA0D9}" dt="2024-11-18T12:34:16.697" v="1" actId="1076"/>
          <ac:picMkLst>
            <pc:docMk/>
            <pc:sldMk cId="1402640387" sldId="2147378035"/>
            <ac:picMk id="23" creationId="{6883F754-4080-A349-1F62-18E7104D532E}"/>
          </ac:picMkLst>
        </pc:picChg>
        <pc:picChg chg="mod">
          <ac:chgData name="Cécile TOURNEBOEUF" userId="57cf4d36-ba29-4ec6-92ae-3b7ef8ad39cb" providerId="ADAL" clId="{941913D3-8FB7-4124-9BFB-C84BC3DEA0D9}" dt="2024-11-18T12:34:16.697" v="1" actId="1076"/>
          <ac:picMkLst>
            <pc:docMk/>
            <pc:sldMk cId="1402640387" sldId="2147378035"/>
            <ac:picMk id="25" creationId="{BFB582E3-695B-21CE-EFE5-C4BA553B4B93}"/>
          </ac:picMkLst>
        </pc:picChg>
        <pc:picChg chg="mod">
          <ac:chgData name="Cécile TOURNEBOEUF" userId="57cf4d36-ba29-4ec6-92ae-3b7ef8ad39cb" providerId="ADAL" clId="{941913D3-8FB7-4124-9BFB-C84BC3DEA0D9}" dt="2024-11-18T12:34:16.697" v="1" actId="1076"/>
          <ac:picMkLst>
            <pc:docMk/>
            <pc:sldMk cId="1402640387" sldId="2147378035"/>
            <ac:picMk id="29" creationId="{4CA53D54-2803-5CA9-84C3-2BDCFA98DAF9}"/>
          </ac:picMkLst>
        </pc:picChg>
      </pc:sldChg>
      <pc:sldChg chg="addSp modSp mod">
        <pc:chgData name="Cécile TOURNEBOEUF" userId="57cf4d36-ba29-4ec6-92ae-3b7ef8ad39cb" providerId="ADAL" clId="{941913D3-8FB7-4124-9BFB-C84BC3DEA0D9}" dt="2024-11-18T12:35:58.377" v="4" actId="1076"/>
        <pc:sldMkLst>
          <pc:docMk/>
          <pc:sldMk cId="649489189" sldId="2147378042"/>
        </pc:sldMkLst>
        <pc:spChg chg="add mod">
          <ac:chgData name="Cécile TOURNEBOEUF" userId="57cf4d36-ba29-4ec6-92ae-3b7ef8ad39cb" providerId="ADAL" clId="{941913D3-8FB7-4124-9BFB-C84BC3DEA0D9}" dt="2024-11-18T12:35:58.377" v="4" actId="1076"/>
          <ac:spMkLst>
            <pc:docMk/>
            <pc:sldMk cId="649489189" sldId="2147378042"/>
            <ac:spMk id="5" creationId="{AEB19984-589D-C7A4-35AB-3D0E3F38E938}"/>
          </ac:spMkLst>
        </pc:spChg>
      </pc:sldChg>
      <pc:sldChg chg="addSp new mod">
        <pc:chgData name="Cécile TOURNEBOEUF" userId="57cf4d36-ba29-4ec6-92ae-3b7ef8ad39cb" providerId="ADAL" clId="{941913D3-8FB7-4124-9BFB-C84BC3DEA0D9}" dt="2024-11-25T11:13:00.711" v="6" actId="22"/>
        <pc:sldMkLst>
          <pc:docMk/>
          <pc:sldMk cId="3173580900" sldId="2147378055"/>
        </pc:sldMkLst>
        <pc:picChg chg="add">
          <ac:chgData name="Cécile TOURNEBOEUF" userId="57cf4d36-ba29-4ec6-92ae-3b7ef8ad39cb" providerId="ADAL" clId="{941913D3-8FB7-4124-9BFB-C84BC3DEA0D9}" dt="2024-11-25T11:13:00.711" v="6" actId="22"/>
          <ac:picMkLst>
            <pc:docMk/>
            <pc:sldMk cId="3173580900" sldId="2147378055"/>
            <ac:picMk id="5" creationId="{785E7EF1-06D6-9CCF-9E4D-497E4ADDA6B1}"/>
          </ac:picMkLst>
        </pc:picChg>
      </pc:sldChg>
    </pc:docChg>
  </pc:docChgLst>
  <pc:docChgLst>
    <pc:chgData name="Mathilde VAILLANT" userId="65ef634b-5018-4d9c-9b0f-6844bd525f76" providerId="ADAL" clId="{E368D59A-2834-564A-88C7-73B8EAA49CAE}"/>
    <pc:docChg chg="addSld delSld">
      <pc:chgData name="Mathilde VAILLANT" userId="65ef634b-5018-4d9c-9b0f-6844bd525f76" providerId="ADAL" clId="{E368D59A-2834-564A-88C7-73B8EAA49CAE}" dt="2024-12-06T18:06:23.978" v="15" actId="680"/>
      <pc:docMkLst>
        <pc:docMk/>
      </pc:docMkLst>
      <pc:sldChg chg="new">
        <pc:chgData name="Mathilde VAILLANT" userId="65ef634b-5018-4d9c-9b0f-6844bd525f76" providerId="ADAL" clId="{E368D59A-2834-564A-88C7-73B8EAA49CAE}" dt="2024-12-06T18:06:23.978" v="15" actId="680"/>
        <pc:sldMkLst>
          <pc:docMk/>
          <pc:sldMk cId="4117527917" sldId="256"/>
        </pc:sldMkLst>
      </pc:sldChg>
      <pc:sldChg chg="del">
        <pc:chgData name="Mathilde VAILLANT" userId="65ef634b-5018-4d9c-9b0f-6844bd525f76" providerId="ADAL" clId="{E368D59A-2834-564A-88C7-73B8EAA49CAE}" dt="2024-12-06T18:06:21.773" v="0" actId="2696"/>
        <pc:sldMkLst>
          <pc:docMk/>
          <pc:sldMk cId="1402640387" sldId="2147378035"/>
        </pc:sldMkLst>
      </pc:sldChg>
      <pc:sldChg chg="del">
        <pc:chgData name="Mathilde VAILLANT" userId="65ef634b-5018-4d9c-9b0f-6844bd525f76" providerId="ADAL" clId="{E368D59A-2834-564A-88C7-73B8EAA49CAE}" dt="2024-12-06T18:06:21.812" v="9" actId="2696"/>
        <pc:sldMkLst>
          <pc:docMk/>
          <pc:sldMk cId="2392532415" sldId="2147378039"/>
        </pc:sldMkLst>
      </pc:sldChg>
      <pc:sldChg chg="del">
        <pc:chgData name="Mathilde VAILLANT" userId="65ef634b-5018-4d9c-9b0f-6844bd525f76" providerId="ADAL" clId="{E368D59A-2834-564A-88C7-73B8EAA49CAE}" dt="2024-12-06T18:06:21.852" v="14" actId="2696"/>
        <pc:sldMkLst>
          <pc:docMk/>
          <pc:sldMk cId="968748650" sldId="2147378040"/>
        </pc:sldMkLst>
      </pc:sldChg>
      <pc:sldChg chg="del">
        <pc:chgData name="Mathilde VAILLANT" userId="65ef634b-5018-4d9c-9b0f-6844bd525f76" providerId="ADAL" clId="{E368D59A-2834-564A-88C7-73B8EAA49CAE}" dt="2024-12-06T18:06:21.814" v="10" actId="2696"/>
        <pc:sldMkLst>
          <pc:docMk/>
          <pc:sldMk cId="649489189" sldId="2147378042"/>
        </pc:sldMkLst>
      </pc:sldChg>
      <pc:sldChg chg="del">
        <pc:chgData name="Mathilde VAILLANT" userId="65ef634b-5018-4d9c-9b0f-6844bd525f76" providerId="ADAL" clId="{E368D59A-2834-564A-88C7-73B8EAA49CAE}" dt="2024-12-06T18:06:21.805" v="6" actId="2696"/>
        <pc:sldMkLst>
          <pc:docMk/>
          <pc:sldMk cId="2203313282" sldId="2147378043"/>
        </pc:sldMkLst>
      </pc:sldChg>
      <pc:sldChg chg="del">
        <pc:chgData name="Mathilde VAILLANT" userId="65ef634b-5018-4d9c-9b0f-6844bd525f76" providerId="ADAL" clId="{E368D59A-2834-564A-88C7-73B8EAA49CAE}" dt="2024-12-06T18:06:21.788" v="2" actId="2696"/>
        <pc:sldMkLst>
          <pc:docMk/>
          <pc:sldMk cId="2621214516" sldId="2147378045"/>
        </pc:sldMkLst>
      </pc:sldChg>
      <pc:sldChg chg="del">
        <pc:chgData name="Mathilde VAILLANT" userId="65ef634b-5018-4d9c-9b0f-6844bd525f76" providerId="ADAL" clId="{E368D59A-2834-564A-88C7-73B8EAA49CAE}" dt="2024-12-06T18:06:21.831" v="12" actId="2696"/>
        <pc:sldMkLst>
          <pc:docMk/>
          <pc:sldMk cId="3961872810" sldId="2147378046"/>
        </pc:sldMkLst>
      </pc:sldChg>
      <pc:sldChg chg="del">
        <pc:chgData name="Mathilde VAILLANT" userId="65ef634b-5018-4d9c-9b0f-6844bd525f76" providerId="ADAL" clId="{E368D59A-2834-564A-88C7-73B8EAA49CAE}" dt="2024-12-06T18:06:21.830" v="11" actId="2696"/>
        <pc:sldMkLst>
          <pc:docMk/>
          <pc:sldMk cId="4185263812" sldId="2147378047"/>
        </pc:sldMkLst>
      </pc:sldChg>
      <pc:sldChg chg="del">
        <pc:chgData name="Mathilde VAILLANT" userId="65ef634b-5018-4d9c-9b0f-6844bd525f76" providerId="ADAL" clId="{E368D59A-2834-564A-88C7-73B8EAA49CAE}" dt="2024-12-06T18:06:21.844" v="13" actId="2696"/>
        <pc:sldMkLst>
          <pc:docMk/>
          <pc:sldMk cId="1339701780" sldId="2147378048"/>
        </pc:sldMkLst>
      </pc:sldChg>
      <pc:sldChg chg="del">
        <pc:chgData name="Mathilde VAILLANT" userId="65ef634b-5018-4d9c-9b0f-6844bd525f76" providerId="ADAL" clId="{E368D59A-2834-564A-88C7-73B8EAA49CAE}" dt="2024-12-06T18:06:21.787" v="1" actId="2696"/>
        <pc:sldMkLst>
          <pc:docMk/>
          <pc:sldMk cId="388861872" sldId="2147378049"/>
        </pc:sldMkLst>
      </pc:sldChg>
      <pc:sldChg chg="del">
        <pc:chgData name="Mathilde VAILLANT" userId="65ef634b-5018-4d9c-9b0f-6844bd525f76" providerId="ADAL" clId="{E368D59A-2834-564A-88C7-73B8EAA49CAE}" dt="2024-12-06T18:06:21.804" v="5" actId="2696"/>
        <pc:sldMkLst>
          <pc:docMk/>
          <pc:sldMk cId="4212347404" sldId="2147378051"/>
        </pc:sldMkLst>
      </pc:sldChg>
      <pc:sldChg chg="del">
        <pc:chgData name="Mathilde VAILLANT" userId="65ef634b-5018-4d9c-9b0f-6844bd525f76" providerId="ADAL" clId="{E368D59A-2834-564A-88C7-73B8EAA49CAE}" dt="2024-12-06T18:06:21.790" v="3" actId="2696"/>
        <pc:sldMkLst>
          <pc:docMk/>
          <pc:sldMk cId="2089528575" sldId="2147378052"/>
        </pc:sldMkLst>
      </pc:sldChg>
      <pc:sldChg chg="del">
        <pc:chgData name="Mathilde VAILLANT" userId="65ef634b-5018-4d9c-9b0f-6844bd525f76" providerId="ADAL" clId="{E368D59A-2834-564A-88C7-73B8EAA49CAE}" dt="2024-12-06T18:06:21.804" v="4" actId="2696"/>
        <pc:sldMkLst>
          <pc:docMk/>
          <pc:sldMk cId="2448313420" sldId="2147378053"/>
        </pc:sldMkLst>
      </pc:sldChg>
      <pc:sldChg chg="del">
        <pc:chgData name="Mathilde VAILLANT" userId="65ef634b-5018-4d9c-9b0f-6844bd525f76" providerId="ADAL" clId="{E368D59A-2834-564A-88C7-73B8EAA49CAE}" dt="2024-12-06T18:06:21.807" v="8" actId="2696"/>
        <pc:sldMkLst>
          <pc:docMk/>
          <pc:sldMk cId="3119235921" sldId="2147378054"/>
        </pc:sldMkLst>
      </pc:sldChg>
      <pc:sldChg chg="del">
        <pc:chgData name="Mathilde VAILLANT" userId="65ef634b-5018-4d9c-9b0f-6844bd525f76" providerId="ADAL" clId="{E368D59A-2834-564A-88C7-73B8EAA49CAE}" dt="2024-12-06T18:06:21.806" v="7" actId="2696"/>
        <pc:sldMkLst>
          <pc:docMk/>
          <pc:sldMk cId="3173580900" sldId="2147378055"/>
        </pc:sldMkLst>
      </pc:sldChg>
    </pc:docChg>
  </pc:docChgLst>
  <pc:docChgLst>
    <pc:chgData name="Mathilde VAILLANT" userId="65ef634b-5018-4d9c-9b0f-6844bd525f76" providerId="ADAL" clId="{CCF6A9E5-68CA-7845-BFB5-BEF0BE9FE568}"/>
    <pc:docChg chg="custSel addSld modSld">
      <pc:chgData name="Mathilde VAILLANT" userId="65ef634b-5018-4d9c-9b0f-6844bd525f76" providerId="ADAL" clId="{CCF6A9E5-68CA-7845-BFB5-BEF0BE9FE568}" dt="2024-11-18T09:50:25.565" v="6" actId="1076"/>
      <pc:docMkLst>
        <pc:docMk/>
      </pc:docMkLst>
      <pc:sldChg chg="addSp delSp modSp new mod">
        <pc:chgData name="Mathilde VAILLANT" userId="65ef634b-5018-4d9c-9b0f-6844bd525f76" providerId="ADAL" clId="{CCF6A9E5-68CA-7845-BFB5-BEF0BE9FE568}" dt="2024-11-18T09:50:25.565" v="6" actId="1076"/>
        <pc:sldMkLst>
          <pc:docMk/>
          <pc:sldMk cId="2670755676" sldId="2147378036"/>
        </pc:sldMkLst>
        <pc:spChg chg="del">
          <ac:chgData name="Mathilde VAILLANT" userId="65ef634b-5018-4d9c-9b0f-6844bd525f76" providerId="ADAL" clId="{CCF6A9E5-68CA-7845-BFB5-BEF0BE9FE568}" dt="2024-11-18T09:50:23.520" v="4" actId="478"/>
          <ac:spMkLst>
            <pc:docMk/>
            <pc:sldMk cId="2670755676" sldId="2147378036"/>
            <ac:spMk id="2" creationId="{A2BF4796-8965-BC91-8F95-2F12D45F8FDA}"/>
          </ac:spMkLst>
        </pc:spChg>
        <pc:spChg chg="del">
          <ac:chgData name="Mathilde VAILLANT" userId="65ef634b-5018-4d9c-9b0f-6844bd525f76" providerId="ADAL" clId="{CCF6A9E5-68CA-7845-BFB5-BEF0BE9FE568}" dt="2024-11-18T09:50:24.326" v="5" actId="478"/>
          <ac:spMkLst>
            <pc:docMk/>
            <pc:sldMk cId="2670755676" sldId="2147378036"/>
            <ac:spMk id="3" creationId="{6FC0EBC1-D8AA-81F4-7883-5E7FCD59E8DD}"/>
          </ac:spMkLst>
        </pc:spChg>
        <pc:picChg chg="add mod">
          <ac:chgData name="Mathilde VAILLANT" userId="65ef634b-5018-4d9c-9b0f-6844bd525f76" providerId="ADAL" clId="{CCF6A9E5-68CA-7845-BFB5-BEF0BE9FE568}" dt="2024-11-18T09:50:25.565" v="6" actId="1076"/>
          <ac:picMkLst>
            <pc:docMk/>
            <pc:sldMk cId="2670755676" sldId="2147378036"/>
            <ac:picMk id="4" creationId="{4E9473EE-1099-FA30-131A-9DB90DF8C32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B31B97-67F4-4326-A0AB-17848AFFEE72}" type="datetimeFigureOut">
              <a:rPr lang="fr-FR" smtClean="0"/>
              <a:t>06/12/2024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F6339-A8BE-4460-974F-B27887C8E0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437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C2699-482D-4AE2-9F36-FC3584A95684}" type="datetimeFigureOut">
              <a:rPr lang="fr-FR" smtClean="0"/>
              <a:t>06/12/2024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CCE9-E57C-432F-AB31-33C80F08E3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6326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C2699-482D-4AE2-9F36-FC3584A95684}" type="datetimeFigureOut">
              <a:rPr lang="fr-FR" smtClean="0"/>
              <a:t>06/12/2024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CCE9-E57C-432F-AB31-33C80F08E3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6297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C2699-482D-4AE2-9F36-FC3584A95684}" type="datetimeFigureOut">
              <a:rPr lang="fr-FR" smtClean="0"/>
              <a:t>06/12/2024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CCE9-E57C-432F-AB31-33C80F08E3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205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C2699-482D-4AE2-9F36-FC3584A95684}" type="datetimeFigureOut">
              <a:rPr lang="fr-FR" smtClean="0"/>
              <a:t>06/12/2024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CCE9-E57C-432F-AB31-33C80F08E3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201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C2699-482D-4AE2-9F36-FC3584A95684}" type="datetimeFigureOut">
              <a:rPr lang="fr-FR" smtClean="0"/>
              <a:t>06/12/2024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CCE9-E57C-432F-AB31-33C80F08E3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4841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C2699-482D-4AE2-9F36-FC3584A95684}" type="datetimeFigureOut">
              <a:rPr lang="fr-FR" smtClean="0"/>
              <a:t>06/12/2024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CCE9-E57C-432F-AB31-33C80F08E3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0322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C2699-482D-4AE2-9F36-FC3584A95684}" type="datetimeFigureOut">
              <a:rPr lang="fr-FR" smtClean="0"/>
              <a:t>06/12/2024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CCE9-E57C-432F-AB31-33C80F08E3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3783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C2699-482D-4AE2-9F36-FC3584A95684}" type="datetimeFigureOut">
              <a:rPr lang="fr-FR" smtClean="0"/>
              <a:t>06/12/2024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CCE9-E57C-432F-AB31-33C80F08E3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4567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C2699-482D-4AE2-9F36-FC3584A95684}" type="datetimeFigureOut">
              <a:rPr lang="fr-FR" smtClean="0"/>
              <a:t>06/12/2024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CCE9-E57C-432F-AB31-33C80F08E3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2556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C2699-482D-4AE2-9F36-FC3584A95684}" type="datetimeFigureOut">
              <a:rPr lang="fr-FR" smtClean="0"/>
              <a:t>06/12/2024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CCE9-E57C-432F-AB31-33C80F08E3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679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C2699-482D-4AE2-9F36-FC3584A95684}" type="datetimeFigureOut">
              <a:rPr lang="fr-FR" smtClean="0"/>
              <a:t>06/12/2024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CCE9-E57C-432F-AB31-33C80F08E3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6432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C2699-482D-4AE2-9F36-FC3584A95684}" type="datetimeFigureOut">
              <a:rPr lang="fr-FR" smtClean="0"/>
              <a:t>06/12/2024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5CCE9-E57C-432F-AB31-33C80F08E3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1242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7D69F1-CAFB-D206-5507-141C53C2E0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D4E35CA-9370-2906-ACD2-2B32BF3963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75279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 2013 – 2022">
  <a:themeElements>
    <a:clrScheme name="Thème Office 2013 –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 2013 –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 2013 –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afdc98b-fce0-40ac-83a4-57138f1784c8">
      <Terms xmlns="http://schemas.microsoft.com/office/infopath/2007/PartnerControls"/>
    </lcf76f155ced4ddcb4097134ff3c332f>
    <TaxCatchAll xmlns="6752113b-ca4c-47bc-8bea-19f6161a3152" xsi:nil="true"/>
    <SharedWithUsers xmlns="6752113b-ca4c-47bc-8bea-19f6161a3152">
      <UserInfo>
        <DisplayName>Cécile TOURNEBOEUF</DisplayName>
        <AccountId>395</AccountId>
        <AccountType/>
      </UserInfo>
      <UserInfo>
        <DisplayName>Coralie PONTHOREAU</DisplayName>
        <AccountId>12</AccountId>
        <AccountType/>
      </UserInfo>
      <UserInfo>
        <DisplayName>Anne-Cécile Rouchette</DisplayName>
        <AccountId>14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89EED18C97664891FBABF60CE85E0C" ma:contentTypeVersion="18" ma:contentTypeDescription="Crée un document." ma:contentTypeScope="" ma:versionID="ed1179c15668db0c77eb89d8de1dbb5f">
  <xsd:schema xmlns:xsd="http://www.w3.org/2001/XMLSchema" xmlns:xs="http://www.w3.org/2001/XMLSchema" xmlns:p="http://schemas.microsoft.com/office/2006/metadata/properties" xmlns:ns2="5afdc98b-fce0-40ac-83a4-57138f1784c8" xmlns:ns3="6752113b-ca4c-47bc-8bea-19f6161a3152" targetNamespace="http://schemas.microsoft.com/office/2006/metadata/properties" ma:root="true" ma:fieldsID="28fc24cf4be06dad309e9de5afbd8d71" ns2:_="" ns3:_="">
    <xsd:import namespace="5afdc98b-fce0-40ac-83a4-57138f1784c8"/>
    <xsd:import namespace="6752113b-ca4c-47bc-8bea-19f6161a31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fdc98b-fce0-40ac-83a4-57138f1784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2" nillable="true" ma:taxonomy="true" ma:internalName="lcf76f155ced4ddcb4097134ff3c332f" ma:taxonomyFieldName="MediaServiceImageTags" ma:displayName="Balises d’images" ma:readOnly="false" ma:fieldId="{5cf76f15-5ced-4ddc-b409-7134ff3c332f}" ma:taxonomyMulti="true" ma:sspId="34bdd932-de4c-4e83-b27c-d9de28fbbd8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52113b-ca4c-47bc-8bea-19f6161a3152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c2655910-b12f-438e-879f-c2dc70ee3c16}" ma:internalName="TaxCatchAll" ma:showField="CatchAllData" ma:web="6752113b-ca4c-47bc-8bea-19f6161a315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6CF945-B8E5-45CE-8205-01DA1C8AC0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A5DD4B-5CF4-4E27-848E-4B2EF5796674}">
  <ds:schemaRefs>
    <ds:schemaRef ds:uri="http://purl.org/dc/dcmitype/"/>
    <ds:schemaRef ds:uri="http://purl.org/dc/elements/1.1/"/>
    <ds:schemaRef ds:uri="5afdc98b-fce0-40ac-83a4-57138f1784c8"/>
    <ds:schemaRef ds:uri="http://schemas.microsoft.com/office/2006/metadata/properties"/>
    <ds:schemaRef ds:uri="6752113b-ca4c-47bc-8bea-19f6161a3152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689D8A3-8614-4EA4-9238-40C2BB567439}">
  <ds:schemaRefs>
    <ds:schemaRef ds:uri="5afdc98b-fce0-40ac-83a4-57138f1784c8"/>
    <ds:schemaRef ds:uri="6752113b-ca4c-47bc-8bea-19f6161a315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1536</TotalTime>
  <Words>0</Words>
  <Application>Microsoft Macintosh PowerPoint</Application>
  <PresentationFormat>Personnalisé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 2013 – 2022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obaudry</dc:creator>
  <cp:lastModifiedBy>Mathilde VAILLANT</cp:lastModifiedBy>
  <cp:revision>1</cp:revision>
  <cp:lastPrinted>2024-11-27T10:06:46Z</cp:lastPrinted>
  <dcterms:created xsi:type="dcterms:W3CDTF">2022-01-19T18:12:22Z</dcterms:created>
  <dcterms:modified xsi:type="dcterms:W3CDTF">2024-12-06T18:06:32Z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0x0101000489EED18C97664891FBABF60CE85E0C</vt:lpwstr>
  </property>
  <property fmtid="{D5CDD505-2E9C-101B-9397-08002B2CF9AE}" pid="3" name="MediaServiceImageTags">
    <vt:lpwstr/>
  </property>
</Properties>
</file>