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Satisfaction Rating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Distribution of Calls by Agent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Call Rating Counts by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Call Answered Distribution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Call Resolved Distribution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Time to Answer a Call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number of Calls per Day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Call Duration (Sec)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Calls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Answered Calls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5b6624b-db38-42bd-a0a4-972f238dedf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cba0b71620e48ea" /><Relationship Type="http://schemas.openxmlformats.org/officeDocument/2006/relationships/slideLayout" Target="/ppt/slideLayouts/slideLayout8.xml" Id="Rfa2a64ee9b4b43e5" /><Relationship Type="http://schemas.openxmlformats.org/officeDocument/2006/relationships/hyperlink" Target="https://app.powerbi.com/groups/me/reports/b5b6624b-db38-42bd-a0a4-972f238dedf2/?pbi_source=PowerPoint" TargetMode="External" Id="RelId0" /><Relationship Type="http://schemas.openxmlformats.org/officeDocument/2006/relationships/image" Target="/ppt/media/image4.png" Id="imgId1921956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Call Center Customer Satisfaction Data by Kamal Kumar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1/17/2022 12:12:50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11/9/2021 6:01:18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slicer ,slicer ,slicer ,Average Satisfaction Rating ,Distribution of Calls by Agent ,Call Rating Counts by Month ,Call Answered Distribution ,Call Resolved Distribution ,Average Time to Answer a Call ,Average number of Calls per Day ,Average Call Duration (Sec) ,Number of Calls ,Number of Answered Calls ,slice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2195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