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gauge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01ab1cd-dd1a-4d4c-98b5-775edf66d982?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6683e0bd1c914985" /><Relationship Type="http://schemas.openxmlformats.org/officeDocument/2006/relationships/slideLayout" Target="/ppt/slideLayouts/slideLayout8.xml" Id="R73ba533742174f27" /><Relationship Type="http://schemas.openxmlformats.org/officeDocument/2006/relationships/hyperlink" Target="https://app.powerbi.com/groups/me/reports/901ab1cd-dd1a-4d4c-98b5-775edf66d982/?pbi_source=PowerPoint" TargetMode="External" Id="RelId0" /><Relationship Type="http://schemas.openxmlformats.org/officeDocument/2006/relationships/image" Target="/ppt/media/image4.png" Id="imgId15629849"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Call Center_PWC_Solution</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1/17/2022 12:12:45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8/29/2021 4:16:06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basicShape ,basicShape ,basicShape ,image ,columnChart ,slicer ,pivotTable ,slicer ,slicer ,donutChart ,gauge ,image ,textbox ,basicShape ,donutChart ,textbox ,textbox ,card ,basicShape ,textbox ,basicShape ,basicShape ,image ,image ,image ,textbox ,basicShape ,textbox ,basicShape ,image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562984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Call Center Manager</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