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How many customers left / remain?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How many customers hold which type of card?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Utilization Ratio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Recommendation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Recommendation 2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Recommendation 3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a619923-2967-425f-b653-b34aa0e5c1f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7b5cd321a924d95" /><Relationship Type="http://schemas.openxmlformats.org/officeDocument/2006/relationships/slideLayout" Target="/ppt/slideLayouts/slideLayout8.xml" Id="Rce4377af3b634601" /><Relationship Type="http://schemas.openxmlformats.org/officeDocument/2006/relationships/hyperlink" Target="https://app.powerbi.com/groups/me/reports/0a619923-2967-425f-b653-b34aa0e5c1fd/?pbi_source=PowerPoint" TargetMode="External" Id="RelId0" /><Relationship Type="http://schemas.openxmlformats.org/officeDocument/2006/relationships/image" Target="/ppt/media/image4.png" Id="imgId199533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Credit Card Customer Attrition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12:12:24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11/25/2021 12:44:01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How many customers left / remain? ,How many customers hold which type of card? ,card ,card ,Average Utilization Ratio ,card ,keyDriversVisual ,pivotTable ,pivotTable ,Recommendation 1 ,Recommendation 2 ,Recommendation 3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9533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