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9f040a8-5ebf-463b-938d-63d77899761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eac2ed8c1fa4766" /><Relationship Type="http://schemas.openxmlformats.org/officeDocument/2006/relationships/slideLayout" Target="/ppt/slideLayouts/slideLayout8.xml" Id="R1e4588550a894bf4" /><Relationship Type="http://schemas.openxmlformats.org/officeDocument/2006/relationships/hyperlink" Target="https://app.powerbi.com/groups/me/reports/39f040a8-5ebf-463b-938d-63d778997613/?pbi_source=PowerPoint" TargetMode="External" Id="RelId0" /><Relationship Type="http://schemas.openxmlformats.org/officeDocument/2006/relationships/image" Target="/ppt/media/image4.png" Id="imgId1562592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Finance Dashboard By Kamal Kumar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1/17/2022 12:11:38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8/29/2021 3:28:02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lineChart ,clusteredColumnChart ,slicer ,pieChart ,treemap ,slicer ,slicer ,slicer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6259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