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Hospital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Hospitals Matching Criteria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50a4856-bd35-4265-8fa3-7ef16f6f71b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45a4851e55604159" /><Relationship Type="http://schemas.openxmlformats.org/officeDocument/2006/relationships/slideLayout" Target="/ppt/slideLayouts/slideLayout8.xml" Id="Rf9a36022c6f142a4" /><Relationship Type="http://schemas.openxmlformats.org/officeDocument/2006/relationships/hyperlink" Target="https://app.powerbi.com/groups/me/reports/750a4856-bd35-4265-8fa3-7ef16f6f71bf/?pbi_source=PowerPoint" TargetMode="External" Id="RelId0" /><Relationship Type="http://schemas.openxmlformats.org/officeDocument/2006/relationships/image" Target="/ppt/media/image4.png" Id="imgId1914492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Hospital Lookup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1/17/2022 12:11:36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11/6/2021 9:56:18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multiRowCard ,multiRowCard ,multiRowCard ,multiRowCard ,multiRowCard ,multiRowCard ,slicer ,slicer ,slicer ,slicer ,actionButton ,slicer ,slicer ,textbox ,Hospital Rating ,Number of Hospitals Matching Criteria ,map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914492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Hospital Report Card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