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Count of Movies by Decades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Top Movies by Rating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Count of Movies by Decades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stackedAreaChart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image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Decades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b07fc9e0-a297-4d0a-9f2b-735d69b5aa8d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285c2f1888da42c0" /><Relationship Type="http://schemas.openxmlformats.org/officeDocument/2006/relationships/slideLayout" Target="/ppt/slideLayouts/slideLayout8.xml" Id="Re16f0a4c4ecf44e6" /><Relationship Type="http://schemas.openxmlformats.org/officeDocument/2006/relationships/hyperlink" Target="https://app.powerbi.com/groups/me/reports/b07fc9e0-a297-4d0a-9f2b-735d69b5aa8d/?pbi_source=PowerPoint" TargetMode="External" Id="RelId0" /><Relationship Type="http://schemas.openxmlformats.org/officeDocument/2006/relationships/image" Target="/ppt/media/image4.png" Id="imgId19945212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IMDB Top Movies_Kamal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1/17/2022 12:11:13 PM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11/25/2021 9:38:58 AM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Count of Movies by Decades ,Top Movies by Rating ,card ,Count of Movies by Decades ,stackedAreaChart ,image ,textbox ,Decades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9945212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Top IMDB Rated Movies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