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months subscribed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ae6619b-1c96-4109-a732-fa391f3468d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eaa2d08251a42a6" /><Relationship Type="http://schemas.openxmlformats.org/officeDocument/2006/relationships/slideLayout" Target="/ppt/slideLayouts/slideLayout8.xml" Id="R3872764c1b404eb3" /><Relationship Type="http://schemas.openxmlformats.org/officeDocument/2006/relationships/hyperlink" Target="https://app.powerbi.com/groups/me/reports/bae6619b-1c96-4109-a732-fa391f3468d9/?pbi_source=PowerPoint" TargetMode="External" Id="RelId0" /><Relationship Type="http://schemas.openxmlformats.org/officeDocument/2006/relationships/image" Target="/ppt/media/image4.png" Id="imgId19278738"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7f61d38f9d54be0" /><Relationship Type="http://schemas.openxmlformats.org/officeDocument/2006/relationships/slideLayout" Target="/ppt/slideLayouts/slideLayout8.xml" Id="R4fec436075fe490d" /><Relationship Type="http://schemas.openxmlformats.org/officeDocument/2006/relationships/hyperlink" Target="https://app.powerbi.com/groups/me/reports/bae6619b-1c96-4109-a732-fa391f3468d9/?pbi_source=PowerPoint" TargetMode="External" Id="RelId1" /><Relationship Type="http://schemas.openxmlformats.org/officeDocument/2006/relationships/image" Target="/ppt/media/image5.png" Id="imgId19278739"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66a3777a30d44812" /><Relationship Type="http://schemas.openxmlformats.org/officeDocument/2006/relationships/slideLayout" Target="/ppt/slideLayouts/slideLayout8.xml" Id="R3c0d42dd91ab4386" /><Relationship Type="http://schemas.openxmlformats.org/officeDocument/2006/relationships/hyperlink" Target="https://app.powerbi.com/groups/me/reports/bae6619b-1c96-4109-a732-fa391f3468d9/?pbi_source=PowerPoint" TargetMode="External" Id="RelId2" /><Relationship Type="http://schemas.openxmlformats.org/officeDocument/2006/relationships/image" Target="/ppt/media/image6.png" Id="imgId1927874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Telecom Customer Retention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1/17/2022 12:10:44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11/10/2021 5:25:15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basicShape ,image ,textbox ,image ,textbox ,basicShape ,basicShape ,textbox ,textbox ,basicShape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927873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PhoneNow Customer Risk Analysis 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basicShape ,basicShape ,card ,card ,card ,card ,card ,basicShape ,basicShape ,textbox ,basicShape ,image ,textbox ,basicShape ,image ,textbox ,basicShape ,image ,donutChart ,card ,card ,card ,clusteredBarChart ,clusteredBarChart ,textbox ,textbox ,donutChart ,multiRowCard ,textbox ,barChart ,card ,card ,textbox ,textbox ,textbox ,multiRowCard ,basicShape ,basicShape ,textbox ,clusteredBarChart ,textbox ,actionButton ,image ,textbox ,shape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927873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Churn Dashboard</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extbox ,basicShape ,basicShape ,basicShape ,card ,gauge ,slicer ,card ,slicer ,Number of months subscribed ,basicShape ,image ,image ,textbox ,basicShape ,textbox ,basicShape ,textbox ,image ,image ,textbox ,basicShape ,slicer ,image ,card ,lineClusteredColumnComboChart ,lineClusteredColumnComboChart ,textbox ,basicShape ,clusteredColumnChart ,pieChart ,pieChart ,textbox ,textbox ,basicShape ,basicShape ,textbox ,textbox ,basicShape ,basicShape ,lineClusteredColumnComboChart ,basicShape ,textbox ,multiRowCard ,basicShape ,image ,image ,image ,image ,image ,image ,textbox ,image ,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927874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Risk Analysis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