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Gender Ratio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Age Group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Nationalities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Latest Job Level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New Joiner Gender Ratio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JL Group PRA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Job Hierarchy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c90f6dc-6ef6-4c7d-81fb-2620f5030ce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982e133c0144138" /><Relationship Type="http://schemas.openxmlformats.org/officeDocument/2006/relationships/slideLayout" Target="/ppt/slideLayouts/slideLayout8.xml" Id="Rc7558667db8b40f2" /><Relationship Type="http://schemas.openxmlformats.org/officeDocument/2006/relationships/hyperlink" Target="https://app.powerbi.com/groups/me/reports/9c90f6dc-6ef6-4c7d-81fb-2620f5030cea/?pbi_source=PowerPoint" TargetMode="External" Id="RelId0" /><Relationship Type="http://schemas.openxmlformats.org/officeDocument/2006/relationships/image" Target="/ppt/media/image4.png" Id="imgId1885918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2922961722b458e" /><Relationship Type="http://schemas.openxmlformats.org/officeDocument/2006/relationships/slideLayout" Target="/ppt/slideLayouts/slideLayout8.xml" Id="R16829331a0f44926" /><Relationship Type="http://schemas.openxmlformats.org/officeDocument/2006/relationships/hyperlink" Target="https://app.powerbi.com/groups/me/reports/9c90f6dc-6ef6-4c7d-81fb-2620f5030cea/?pbi_source=PowerPoint" TargetMode="External" Id="RelId1" /><Relationship Type="http://schemas.openxmlformats.org/officeDocument/2006/relationships/image" Target="/ppt/media/image5.png" Id="imgId1885918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diversity_inclusion_dashboard_pwc_Task4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1/17/2022 12:11:56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10/31/2021 11:24:21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shape ,Gender Ratio ,Age Group Distribution ,Top 5 Nationalities Distribution ,Latest Job Level distribution ,textbox ,New Joiner Gender Ratio ,JL Group PRA Status ,Gender ,Job Hierarchy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591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19150" y="0"/>
            <a:ext cx="105441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Diversity &amp; Inclusion 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591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