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Satisfaction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Calls by Agent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Call Rating Counts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Call Answered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Call Answered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Time to Answer a Call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number of Calls per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Call Duration (Sec)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Answered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5b6624b-db38-42bd-a0a4-972f238dedf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2c8781dc5992476d" /><Relationship Type="http://schemas.openxmlformats.org/officeDocument/2006/relationships/hyperlink" Target="https://app.powerbi.com/groups/me/reports/b5b6624b-db38-42bd-a0a4-972f238dedf2/ReportSection?pbi_source=PowerPoint" TargetMode="External" Id="RelId0" /><Relationship Type="http://schemas.openxmlformats.org/officeDocument/2006/relationships/image" Target="/ppt/media/image4.png" Id="imgId19219431" /><Relationship Type="http://schemas.openxmlformats.org/officeDocument/2006/relationships/notesSlide" Target="/ppt/notesSlides/notesSlide.xml" Id="R2815de4d556e479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Call Center Customer Satisfaction Data by Kamal Kumar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11/9/2021 5:55:20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11/9/2021 5:53:50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licer, Average Satisfaction Rating, Distribution of Calls by Agent, Call Rating Counts by Month, Call Answered Distribution, Call Answered Distribution, Average Time to Answer a Call, Average number of Calls per Day, Average Call Duration (Sec), Number of Calls, Number of Answered Calls, slicer, slicer, slicer,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921943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