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Satisfaction Rating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Calls by Agent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 Rating Counts by Month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 Answered Distribution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 Resolved Distribution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Time to Answer a Call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number of Calls per Day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Call Duration (Sec)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Calls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Answered Calls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5b6624b-db38-42bd-a0a4-972f238dedf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f4ae577f2354302" /><Relationship Type="http://schemas.openxmlformats.org/officeDocument/2006/relationships/hyperlink" Target="https://app.powerbi.com/groups/me/reports/b5b6624b-db38-42bd-a0a4-972f238dedf2/ReportSection?pbi_source=PowerPoint" TargetMode="External" Id="RelId0" /><Relationship Type="http://schemas.openxmlformats.org/officeDocument/2006/relationships/image" Target="/ppt/media/image4.png" Id="imgId19219560" /><Relationship Type="http://schemas.openxmlformats.org/officeDocument/2006/relationships/notesSlide" Target="/ppt/notesSlides/notesSlide.xml" Id="Rb33194a432af46d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Call Center Customer Satisfaction Data by Kamal Kumar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11/9/2021 6:02:08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11/9/2021 6:01:18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slicer, slicer, slicer, slicer, Average Satisfaction Rating, Distribution of Calls by Agent, Call Rating Counts by Month, Call Answered Distribution, Call Resolved Distribution, Average Time to Answer a Call, Average number of Calls per Day, Average Call Duration (Sec), Number of Calls, Number of Answered Calls, slicer, slicer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195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