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Masters/slideMaster2.xml" ContentType="application/vnd.openxmlformats-officedocument.presentationml.slideMaster+xml"/>
  <Override PartName="/ppt/slideLayouts/slideMasters/theme/theme2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d0db407d374445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Master" Target="/ppt/slideLayouts/slideMasters/slideMaster2.xml" Id="rId1" /><Relationship Type="http://schemas.openxmlformats.org/officeDocument/2006/relationships/theme" Target="/ppt/slideLayouts/slideMasters/theme/theme2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2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/Relationships>
</file>

<file path=ppt/slideLayouts/slideMasters/_rels/slideMaster2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2.xml" Id="rId5" /><Relationship Type="http://schemas.openxmlformats.org/officeDocument/2006/relationships/slideLayout" Target="/ppt/slideLayouts/slideLayout2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slideMaster2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slideLayouts/slideMasters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0" y="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sz="2200" dirty="0" err="0"/>
              <a:t>TEXTO</a:t>
            </a:r>
            <a:r>
              <a:rPr lang="en-US" sz="2200" dirty="0" err="0"/>
              <a:t>
</a:t>
            </a:r>
            <a:r>
              <a:rPr lang="en-US" sz="2200" dirty="0" err="0"/>
              <a:t>HA GOT 1
HA GOT 2</a:t>
            </a:r>
            <a:r>
              <a:rPr lang="en-US" sz="2200" dirty="0" err="0"/>
              <a:t>
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0" y="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sz="2200" dirty="0" err="0"/>
              <a:t>TEXTO</a:t>
            </a:r>
            <a:r>
              <a:rPr lang="en-US" sz="2200" dirty="0" err="0"/>
              <a:t>
</a:t>
            </a:r>
            <a:r>
              <a:rPr lang="en-US" sz="2200" dirty="0" err="0"/>
              <a:t>HA GOT 1
HA GOT 2</a:t>
            </a:r>
            <a:r>
              <a:rPr lang="en-US" sz="2200" dirty="0" err="0"/>
              <a:t>
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