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0c0caf4831a464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b328f005ba604800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Master" Target="/ppt/slideLayouts/slideMasters/slideMaster1.xml" Id="rId1" /><Relationship Type="http://schemas.openxmlformats.org/officeDocument/2006/relationships/theme" Target="/ppt/slideLayouts/slideMasters/theme/theme1.xml" Id="rId5" /><Relationship Type="http://schemas.openxmlformats.org/officeDocument/2006/relationships/slide" Target="/ppt/slides/slide2.xml" Id="Rb328f005ba604800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5" /><Relationship Type="http://schemas.openxmlformats.org/officeDocument/2006/relationships/slideLayout" Target="/ppt/slideLayouts/slideLayout1.xml" Id="rId1" /></Relationships>
</file>

<file path=ppt/slideLayouts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0" y="32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 xmlns:p="http://schemas.openxmlformats.org/presentationml/2006/main">
      <a:lvl1pPr xmlns:a="http://schemas.openxmlformats.org/drawingml/2006/main"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 xmlns:p="http://schemas.openxmlformats.org/presentationml/2006/main">
      <a:lvl1pPr xmlns:a="http://schemas.openxmlformats.org/drawingml/2006/main" marL="228600" indent="-228600" algn="l" defTabSz="914400" rtl="0" eaLnBrk="1" latinLnBrk="0" hangingPunct="1">
        <a:lnSpc>
          <a:spcPct val="90000"/>
        </a:lnSpc>
        <a:spcBef>
          <a:spcPts val="1000"/>
        </a:spcBef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xmlns:a="http://schemas.openxmlformats.org/drawingml/2006/main" marL="685800" indent="-228600" algn="l" defTabSz="914400" rtl="0" eaLnBrk="1" latinLnBrk="0" hangingPunct="1">
        <a:lnSpc>
          <a:spcPct val="90000"/>
        </a:lnSpc>
        <a:spcBef>
          <a:spcPts val="500"/>
        </a:spcBef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xmlns:a="http://schemas.openxmlformats.org/drawingml/2006/main" marL="1143000" indent="-228600" algn="l" defTabSz="914400" rtl="0" eaLnBrk="1" latinLnBrk="0" hangingPunct="1">
        <a:lnSpc>
          <a:spcPct val="90000"/>
        </a:lnSpc>
        <a:spcBef>
          <a:spcPts val="500"/>
        </a:spcBef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xmlns:a="http://schemas.openxmlformats.org/drawingml/2006/main" marL="16002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xmlns:a="http://schemas.openxmlformats.org/drawingml/2006/main" marL="20574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xmlns:a="http://schemas.openxmlformats.org/drawingml/2006/main" marL="25146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xmlns:a="http://schemas.openxmlformats.org/drawingml/2006/main" marL="29718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xmlns:a="http://schemas.openxmlformats.org/drawingml/2006/main" marL="34290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xmlns:a="http://schemas.openxmlformats.org/drawingml/2006/main" marL="38862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 xmlns:p="http://schemas.openxmlformats.org/presentationml/2006/main">
      <a:defPPr xmlns:a="http://schemas.openxmlformats.org/drawingml/2006/main">
        <a:defRPr lang="en-US"/>
      </a:defPPr>
      <a:lvl1pPr xmlns:a="http://schemas.openxmlformats.org/drawingml/2006/main"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xmlns:a="http://schemas.openxmlformats.org/drawingml/2006/main"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xmlns:a="http://schemas.openxmlformats.org/drawingml/2006/main"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xmlns:a="http://schemas.openxmlformats.org/drawingml/2006/main"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xmlns:a="http://schemas.openxmlformats.org/drawingml/2006/main"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xmlns:a="http://schemas.openxmlformats.org/drawingml/2006/main"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xmlns:a="http://schemas.openxmlformats.org/drawingml/2006/main"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xmlns:a="http://schemas.openxmlformats.org/drawingml/2006/main"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xmlns:a="http://schemas.openxmlformats.org/drawingml/2006/main"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Layouts/slide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cbbeeffc1714bb5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>
          <a:xfrm xmlns:a="http://schemas.openxmlformats.org/drawingml/2006/main">
            <a:off x="0" y="32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lang="en-US" sz="2200" dirty="0" err="0"/>
              <a:t>Presentation</a:t>
            </a:r>
            <a:endParaRPr lang="en-US"/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" name="Content Placeholder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0" y="10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br xmlns:a="http://schemas.openxmlformats.org/drawingml/2006/main"/>
          <a:br xmlns:a="http://schemas.openxmlformats.org/drawingml/2006/main"/>
          <a:br xmlns:a="http://schemas.openxmlformats.org/drawingml/2006/main"/>
        </p:txBody>
      </p:sp>
      <p:sp>
        <p:nvSpPr>
          <p:cNvPr id="2" name="Content Placeholder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0" y="20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br xmlns:a="http://schemas.openxmlformats.org/drawingml/2006/main"/>
        </p:txBody>
      </p:sp>
    </p:spTree>
  </p:cSld>
</p:sld>
</file>