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152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EA8C4E-F6D3-1D17-5CC6-8EF97840378D}"/>
              </a:ext>
            </a:extLst>
          </p:cNvPr>
          <p:cNvSpPr txBox="1"/>
          <p:nvPr/>
        </p:nvSpPr>
        <p:spPr>
          <a:xfrm>
            <a:off x="1858618" y="89207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☑ target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☐ </a:t>
            </a:r>
            <a:r>
              <a:rPr lang="en-US" b="0" i="0">
                <a:effectLst/>
                <a:latin typeface="arial" panose="020B0604020202020204" pitchFamily="34" charset="0"/>
              </a:rPr>
              <a:t>sdasd 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2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jafet rodriguez</cp:lastModifiedBy>
  <cp:revision>82</cp:revision>
  <dcterms:created xsi:type="dcterms:W3CDTF">2023-01-25T02:11:55Z</dcterms:created>
  <dcterms:modified xsi:type="dcterms:W3CDTF">2023-02-13T17:22:38Z</dcterms:modified>
</cp:coreProperties>
</file>