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554a23be4074eb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a666979ad7864a59"/>
    <p:sldId xmlns:r="http://schemas.openxmlformats.org/officeDocument/2006/relationships" id="258" r:id="R7088cc757f974a44"/>
    <p:sldId xmlns:r="http://schemas.openxmlformats.org/officeDocument/2006/relationships" id="259" r:id="R0288fc8732564676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Relationship Type="http://schemas.openxmlformats.org/officeDocument/2006/relationships/slide" Target="/ppt/slides/slide2.xml" Id="Ra666979ad7864a59" /><Relationship Type="http://schemas.openxmlformats.org/officeDocument/2006/relationships/slide" Target="/ppt/slides/slide3.xml" Id="R7088cc757f974a44" /><Relationship Type="http://schemas.openxmlformats.org/officeDocument/2006/relationships/slide" Target="/ppt/slides/slide4.xml" Id="R0288fc873256467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0" y="32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f1caeb7a9434c2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f40e2f06ed444c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63b5135a1174c9a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0" y="32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2200" dirty="0" err="0"/>
              <a:t>Presentacion </a:t>
            </a:r>
            <a:endParaRPr lang="en-US"/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0" y="1000000"/>
            <a:ext cx="9144000" cy="5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6500" dirty="0" err="0"/>
              <a:t>TEXTO inicio</a:t>
            </a:r>
          </a:p>
        </p:txBody>
      </p:sp>
    </p:spTree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0" y="1000000"/>
            <a:ext cx="9144000" cy="5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5500" dirty="0" err="0"/>
              <a:t>TEXTO</a:t>
            </a:r>
          </a:p>
        </p:txBody>
      </p:sp>
    </p:spTree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" name="Content Placeholder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0" y="1000000"/>
            <a:ext cx="9144000" cy="4572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lang="en-US" sz="1800" dirty="0" err="0"/>
              <a:t>HA GOT 1
HA GOT 2</a:t>
            </a:r>
          </a:p>
        </p:txBody>
      </p:sp>
    </p:spTree>
  </p:cSld>
</p:sld>
</file>