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19" d="100"/>
          <a:sy n="119" d="100"/>
        </p:scale>
        <p:origin x="677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fet rodriguez" userId="8b07250b38951b39" providerId="LiveId" clId="{26F27069-117A-4710-8EC0-8631A8BD9D8B}"/>
    <pc:docChg chg="undo custSel addSld delSld modSld">
      <pc:chgData name="jafet rodriguez" userId="8b07250b38951b39" providerId="LiveId" clId="{26F27069-117A-4710-8EC0-8631A8BD9D8B}" dt="2023-01-27T21:42:18.155" v="7" actId="47"/>
      <pc:docMkLst>
        <pc:docMk/>
      </pc:docMkLst>
      <pc:sldChg chg="add del">
        <pc:chgData name="jafet rodriguez" userId="8b07250b38951b39" providerId="LiveId" clId="{26F27069-117A-4710-8EC0-8631A8BD9D8B}" dt="2023-01-27T21:42:18.155" v="7" actId="47"/>
        <pc:sldMkLst>
          <pc:docMk/>
          <pc:sldMk cId="909519666" sldId="259"/>
        </pc:sldMkLst>
      </pc:sldChg>
      <pc:sldChg chg="add del">
        <pc:chgData name="jafet rodriguez" userId="8b07250b38951b39" providerId="LiveId" clId="{26F27069-117A-4710-8EC0-8631A8BD9D8B}" dt="2023-01-27T21:42:18.005" v="6" actId="47"/>
        <pc:sldMkLst>
          <pc:docMk/>
          <pc:sldMk cId="2663962806" sldId="260"/>
        </pc:sldMkLst>
      </pc:sldChg>
      <pc:sldChg chg="addSp delSp add del mod">
        <pc:chgData name="jafet rodriguez" userId="8b07250b38951b39" providerId="LiveId" clId="{26F27069-117A-4710-8EC0-8631A8BD9D8B}" dt="2023-01-27T21:42:17.850" v="5" actId="478"/>
        <pc:sldMkLst>
          <pc:docMk/>
          <pc:sldMk cId="1970495560" sldId="261"/>
        </pc:sldMkLst>
        <pc:spChg chg="add del">
          <ac:chgData name="jafet rodriguez" userId="8b07250b38951b39" providerId="LiveId" clId="{26F27069-117A-4710-8EC0-8631A8BD9D8B}" dt="2023-01-27T21:42:17.850" v="5" actId="478"/>
          <ac:spMkLst>
            <pc:docMk/>
            <pc:sldMk cId="1970495560" sldId="261"/>
            <ac:spMk id="3" creationId="{9443D4DF-6A15-2A62-DE5D-715C8EC876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927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D60E7C-A1F5-0288-1A4E-4389CC6388BD}"/>
              </a:ext>
            </a:extLst>
          </p:cNvPr>
          <p:cNvSpPr txBox="1"/>
          <p:nvPr/>
        </p:nvSpPr>
        <p:spPr>
          <a:xfrm>
            <a:off x="618184" y="238257"/>
            <a:ext cx="4668591" cy="16927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TEXT </a:t>
            </a:r>
            <a:r>
              <a:rPr lang="en-US" i="1" dirty="0"/>
              <a:t>lines1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line2</a:t>
            </a:r>
          </a:p>
          <a:p>
            <a:r>
              <a:rPr lang="en-US" sz="3200" dirty="0"/>
              <a:t>Line3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Line4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line5s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64E41E-1737-5623-5F30-A27AA77D4009}"/>
              </a:ext>
            </a:extLst>
          </p:cNvPr>
          <p:cNvSpPr txBox="1"/>
          <p:nvPr/>
        </p:nvSpPr>
        <p:spPr>
          <a:xfrm>
            <a:off x="502276" y="2446986"/>
            <a:ext cx="9653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2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</Words>
  <Application>Microsoft Office PowerPoint</Application>
  <PresentationFormat>On-screen Show (16:9)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RODRIGUEZ MENDEZ JAFET DAVID</cp:lastModifiedBy>
  <cp:revision>29</cp:revision>
  <dcterms:created xsi:type="dcterms:W3CDTF">2023-01-25T02:11:55Z</dcterms:created>
  <dcterms:modified xsi:type="dcterms:W3CDTF">2023-02-01T19:32:14Z</dcterms:modified>
</cp:coreProperties>
</file>