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9" d="100"/>
          <a:sy n="11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fet rodriguez" userId="8b07250b38951b39" providerId="LiveId" clId="{26F27069-117A-4710-8EC0-8631A8BD9D8B}"/>
    <pc:docChg chg="undo custSel addSld delSld modSld">
      <pc:chgData name="jafet rodriguez" userId="8b07250b38951b39" providerId="LiveId" clId="{26F27069-117A-4710-8EC0-8631A8BD9D8B}" dt="2023-01-27T21:42:18.155" v="7" actId="47"/>
      <pc:docMkLst>
        <pc:docMk/>
      </pc:docMkLst>
      <pc:sldChg chg="add del">
        <pc:chgData name="jafet rodriguez" userId="8b07250b38951b39" providerId="LiveId" clId="{26F27069-117A-4710-8EC0-8631A8BD9D8B}" dt="2023-01-27T21:42:18.155" v="7" actId="47"/>
        <pc:sldMkLst>
          <pc:docMk/>
          <pc:sldMk cId="909519666" sldId="259"/>
        </pc:sldMkLst>
      </pc:sldChg>
      <pc:sldChg chg="add del">
        <pc:chgData name="jafet rodriguez" userId="8b07250b38951b39" providerId="LiveId" clId="{26F27069-117A-4710-8EC0-8631A8BD9D8B}" dt="2023-01-27T21:42:18.005" v="6" actId="47"/>
        <pc:sldMkLst>
          <pc:docMk/>
          <pc:sldMk cId="2663962806" sldId="260"/>
        </pc:sldMkLst>
      </pc:sldChg>
      <pc:sldChg chg="addSp delSp add del mod">
        <pc:chgData name="jafet rodriguez" userId="8b07250b38951b39" providerId="LiveId" clId="{26F27069-117A-4710-8EC0-8631A8BD9D8B}" dt="2023-01-27T21:42:17.850" v="5" actId="478"/>
        <pc:sldMkLst>
          <pc:docMk/>
          <pc:sldMk cId="1970495560" sldId="261"/>
        </pc:sldMkLst>
        <pc:spChg chg="add del">
          <ac:chgData name="jafet rodriguez" userId="8b07250b38951b39" providerId="LiveId" clId="{26F27069-117A-4710-8EC0-8631A8BD9D8B}" dt="2023-01-27T21:42:17.850" v="5" actId="478"/>
          <ac:spMkLst>
            <pc:docMk/>
            <pc:sldMk cId="1970495560" sldId="261"/>
            <ac:spMk id="3" creationId="{9443D4DF-6A15-2A62-DE5D-715C8EC876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2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E1AE6-3F0D-2E47-F20A-C23E01111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49848"/>
              </p:ext>
            </p:extLst>
          </p:nvPr>
        </p:nvGraphicFramePr>
        <p:xfrm>
          <a:off x="591623" y="321075"/>
          <a:ext cx="7702371" cy="2022879"/>
        </p:xfrm>
        <a:graphic>
          <a:graphicData uri="http://schemas.openxmlformats.org/drawingml/2006/table">
            <a:tbl>
              <a:tblPr/>
              <a:tblGrid>
                <a:gridCol w="2454701">
                  <a:extLst>
                    <a:ext uri="{9D8B030D-6E8A-4147-A177-3AD203B41FA5}">
                      <a16:colId xmlns:a16="http://schemas.microsoft.com/office/drawing/2014/main" val="453027647"/>
                    </a:ext>
                  </a:extLst>
                </a:gridCol>
                <a:gridCol w="2680213">
                  <a:extLst>
                    <a:ext uri="{9D8B030D-6E8A-4147-A177-3AD203B41FA5}">
                      <a16:colId xmlns:a16="http://schemas.microsoft.com/office/drawing/2014/main" val="958716031"/>
                    </a:ext>
                  </a:extLst>
                </a:gridCol>
                <a:gridCol w="2567457">
                  <a:extLst>
                    <a:ext uri="{9D8B030D-6E8A-4147-A177-3AD203B41FA5}">
                      <a16:colId xmlns:a16="http://schemas.microsoft.com/office/drawing/2014/main" val="878152854"/>
                    </a:ext>
                  </a:extLst>
                </a:gridCol>
              </a:tblGrid>
              <a:tr h="674293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Syntax</a:t>
                      </a:r>
                    </a:p>
                  </a:txBody>
                  <a:tcPr anchor="b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>
                          <a:effectLst/>
                        </a:rPr>
                        <a:t>Test Text</a:t>
                      </a:r>
                    </a:p>
                  </a:txBody>
                  <a:tcPr anchor="b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897186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Header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Here’s this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62228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Paragraph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And more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8508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8B3C8E-C454-18F7-CD70-514E231EE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32822"/>
              </p:ext>
            </p:extLst>
          </p:nvPr>
        </p:nvGraphicFramePr>
        <p:xfrm>
          <a:off x="518642" y="2799547"/>
          <a:ext cx="7702371" cy="1714346"/>
        </p:xfrm>
        <a:graphic>
          <a:graphicData uri="http://schemas.openxmlformats.org/drawingml/2006/table">
            <a:tbl>
              <a:tblPr/>
              <a:tblGrid>
                <a:gridCol w="2454701">
                  <a:extLst>
                    <a:ext uri="{9D8B030D-6E8A-4147-A177-3AD203B41FA5}">
                      <a16:colId xmlns:a16="http://schemas.microsoft.com/office/drawing/2014/main" val="453027647"/>
                    </a:ext>
                  </a:extLst>
                </a:gridCol>
                <a:gridCol w="2680213">
                  <a:extLst>
                    <a:ext uri="{9D8B030D-6E8A-4147-A177-3AD203B41FA5}">
                      <a16:colId xmlns:a16="http://schemas.microsoft.com/office/drawing/2014/main" val="958716031"/>
                    </a:ext>
                  </a:extLst>
                </a:gridCol>
                <a:gridCol w="2567457">
                  <a:extLst>
                    <a:ext uri="{9D8B030D-6E8A-4147-A177-3AD203B41FA5}">
                      <a16:colId xmlns:a16="http://schemas.microsoft.com/office/drawing/2014/main" val="878152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TITULO1</a:t>
                      </a:r>
                    </a:p>
                  </a:txBody>
                  <a:tcPr anchor="b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TITULO2</a:t>
                      </a:r>
                    </a:p>
                  </a:txBody>
                  <a:tcPr anchor="b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>
                          <a:effectLst/>
                        </a:rPr>
                        <a:t>TITULO3</a:t>
                      </a:r>
                    </a:p>
                  </a:txBody>
                  <a:tcPr anchor="b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897186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Header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Here’s this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62228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Paragraph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And more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8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03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23</Words>
  <Application>Microsoft Office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jafet rodriguez</cp:lastModifiedBy>
  <cp:revision>77</cp:revision>
  <dcterms:created xsi:type="dcterms:W3CDTF">2023-01-25T02:11:55Z</dcterms:created>
  <dcterms:modified xsi:type="dcterms:W3CDTF">2023-02-10T22:36:48Z</dcterms:modified>
</cp:coreProperties>
</file>