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200000"/>
            <a:ext cx="9144000" cy="457200"/>
          </a:xfr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/>
          </p:nvPr>
        </p:nvSpPr>
        <p:spPr>
          <a:xfrm>
            <a:off x="0" y="3200000"/>
            <a:ext cx="9144000" cy="457200"/>
          </a:xfrm>
        </p:spPr>
        <p:txBody>
          <a:bodyPr/>
          <a:lstStyle/>
          <a:p>
            <a:pPr algn="ctr"/>
            <a:r>
              <a:rPr lang="en-US" sz="2200" dirty="0"/>
              <a:t>Presentacion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1900000"/>
            <a:ext cx="9144000" cy="557200"/>
          </a:xfrm>
        </p:spPr>
        <p:txBody>
          <a:bodyPr/>
          <a:lstStyle/>
          <a:p>
            <a:pPr algn="ctr"/>
            <a:r>
              <a:rPr lang="en-US" sz="6500" dirty="0"/>
              <a:t>TEXTO inicio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>
          <a:xfrm>
            <a:off x="0" y="2900000"/>
            <a:ext cx="9144000" cy="557200"/>
          </a:xfrm>
        </p:spPr>
        <p:txBody>
          <a:bodyPr/>
          <a:lstStyle/>
          <a:p>
            <a:pPr algn="ctr"/>
            <a:r>
              <a:rPr lang="en-US" sz="5500" dirty="0"/>
              <a:t>TEXTO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TEXTO inicio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jafet rodriguez</cp:lastModifiedBy>
  <cp:revision>1</cp:revision>
  <dcterms:modified xsi:type="dcterms:W3CDTF">2023-02-21T00:26:42Z</dcterms:modified>
</cp:coreProperties>
</file>