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D0742-631B-EE99-EF63-9230C415D558}"/>
              </a:ext>
            </a:extLst>
          </p:cNvPr>
          <p:cNvSpPr txBox="1"/>
          <p:nvPr/>
        </p:nvSpPr>
        <p:spPr>
          <a:xfrm>
            <a:off x="0" y="1094422"/>
            <a:ext cx="9143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museo-sans"/>
              </a:rPr>
              <a:t>Harry is constructed as the antithesis of Voldemort and is bound to him in numerous ways: the lightning-bolt scar on his forehead is the most obvious, as are Harry’s ability to speak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useo-sans"/>
              </a:rPr>
              <a:t>Parseltongue</a:t>
            </a:r>
            <a:r>
              <a:rPr lang="en-US" b="0" i="0" dirty="0">
                <a:solidFill>
                  <a:srgbClr val="000000"/>
                </a:solidFill>
                <a:effectLst/>
                <a:latin typeface="museo-sans"/>
              </a:rPr>
              <a:t> and his wand, which is an exact counterpart of Voldemort’s. Like Frodo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BE271-E490-7286-A2AE-3175F2D6F625}"/>
              </a:ext>
            </a:extLst>
          </p:cNvPr>
          <p:cNvSpPr txBox="1"/>
          <p:nvPr/>
        </p:nvSpPr>
        <p:spPr>
          <a:xfrm>
            <a:off x="241663" y="2645229"/>
            <a:ext cx="3773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ASDASDSSS </a:t>
            </a:r>
            <a:r>
              <a:rPr lang="en-US" b="1" dirty="0"/>
              <a:t>ASDAS </a:t>
            </a:r>
            <a:r>
              <a:rPr lang="en-US" i="1" dirty="0"/>
              <a:t>DASDASDASDAD</a:t>
            </a:r>
            <a:r>
              <a:rPr lang="en-US" dirty="0"/>
              <a:t>  </a:t>
            </a:r>
          </a:p>
          <a:p>
            <a:r>
              <a:rPr lang="en-US"/>
              <a:t>    </a:t>
            </a:r>
            <a:endParaRPr lang="en-US" dirty="0"/>
          </a:p>
          <a:p>
            <a:r>
              <a:rPr lang="en-US" dirty="0"/>
              <a:t>ASDASDSSSS SDASD SADASD</a:t>
            </a:r>
          </a:p>
        </p:txBody>
      </p:sp>
    </p:spTree>
    <p:extLst>
      <p:ext uri="{BB962C8B-B14F-4D97-AF65-F5344CB8AC3E}">
        <p14:creationId xmlns:p14="http://schemas.microsoft.com/office/powerpoint/2010/main" val="17782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56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museo-sans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jafet rodriguez</cp:lastModifiedBy>
  <cp:revision>55</cp:revision>
  <dcterms:created xsi:type="dcterms:W3CDTF">2023-01-25T02:11:55Z</dcterms:created>
  <dcterms:modified xsi:type="dcterms:W3CDTF">2023-02-03T20:00:32Z</dcterms:modified>
</cp:coreProperties>
</file>