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dffe73b7f59452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9929de68c6c644a1"/>
    <p:sldId xmlns:r="http://schemas.openxmlformats.org/officeDocument/2006/relationships" id="258" r:id="R799f5706b57842d9"/>
    <p:sldId xmlns:r="http://schemas.openxmlformats.org/officeDocument/2006/relationships" id="259" r:id="R2f2f384e66724534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9929de68c6c644a1" /><Relationship Type="http://schemas.openxmlformats.org/officeDocument/2006/relationships/slide" Target="/ppt/slides/slide3.xml" Id="R799f5706b57842d9" /><Relationship Type="http://schemas.openxmlformats.org/officeDocument/2006/relationships/slide" Target="/ppt/slides/slide4.xml" Id="R2f2f384e6672453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6a503850b4c403a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d0a884f61ce476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04fa36e960a423b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2200" dirty="0" err="0"/>
              <a:t>Presentacion 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1000000"/>
            <a:ext cx="9144000" cy="5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6500" dirty="0" err="0"/>
              <a:t>Title</a:t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1000000"/>
            <a:ext cx="9144000" cy="5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5500" dirty="0" err="0"/>
              <a:t>Title lvl2</a:t>
            </a:r>
          </a:p>
        </p:txBody>
      </p:sp>
    </p:spTree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1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1800" dirty="0" err="0"/>
              <a:t>HA GOT 1
HA GOT 2</a:t>
            </a:r>
          </a:p>
        </p:txBody>
      </p:sp>
      <p:sp>
        <p:nvSpPr>
          <p:cNvPr id="2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2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1800" dirty="0" err="0"/>
              <a:t>HA GOT 3
HA GOT 4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3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 err="0"/>
              <a:t>list1
list1
list1</a:t>
            </a:r>
          </a:p>
        </p:txBody>
      </p:sp>
      <p:sp>
        <p:nvSpPr>
          <p:cNvPr id="4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39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1800" dirty="0" err="0"/>
              <a:t>HA GOT 5
HA GOT 6</a:t>
            </a:r>
          </a:p>
        </p:txBody>
      </p:sp>
      <p:sp>
        <p:nvSpPr>
          <p:cNvPr id="5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49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285750" indent="-285750" algn="ctr">
              <a:buFont typeface="Arial" panose="020B0604020202020204" pitchFamily="34" charset="0"/>
              <a:buAutoNum type="arabicPeriod"/>
            </a:pPr>
            <a:r>
              <a:rPr lang="en-US" sz="1800" dirty="0" err="0"/>
              <a:t>list1
list1
list1</a:t>
            </a:r>
          </a:p>
        </p:txBody>
      </p:sp>
    </p:spTree>
  </p:cSld>
</p:sld>
</file>