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9" r:id="rId2"/>
    <p:sldId id="260" r:id="rId3"/>
    <p:sldId id="261" r:id="rId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19" d="100"/>
          <a:sy n="119" d="100"/>
        </p:scale>
        <p:origin x="67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fet rodriguez" userId="8b07250b38951b39" providerId="LiveId" clId="{26F27069-117A-4710-8EC0-8631A8BD9D8B}"/>
    <pc:docChg chg="undo custSel addSld delSld modSld">
      <pc:chgData name="jafet rodriguez" userId="8b07250b38951b39" providerId="LiveId" clId="{26F27069-117A-4710-8EC0-8631A8BD9D8B}" dt="2023-01-27T21:42:18.155" v="7" actId="47"/>
      <pc:docMkLst>
        <pc:docMk/>
      </pc:docMkLst>
      <pc:sldChg chg="add del">
        <pc:chgData name="jafet rodriguez" userId="8b07250b38951b39" providerId="LiveId" clId="{26F27069-117A-4710-8EC0-8631A8BD9D8B}" dt="2023-01-27T21:42:18.155" v="7" actId="47"/>
        <pc:sldMkLst>
          <pc:docMk/>
          <pc:sldMk cId="909519666" sldId="259"/>
        </pc:sldMkLst>
      </pc:sldChg>
      <pc:sldChg chg="add del">
        <pc:chgData name="jafet rodriguez" userId="8b07250b38951b39" providerId="LiveId" clId="{26F27069-117A-4710-8EC0-8631A8BD9D8B}" dt="2023-01-27T21:42:18.005" v="6" actId="47"/>
        <pc:sldMkLst>
          <pc:docMk/>
          <pc:sldMk cId="2663962806" sldId="260"/>
        </pc:sldMkLst>
      </pc:sldChg>
      <pc:sldChg chg="addSp delSp add del mod">
        <pc:chgData name="jafet rodriguez" userId="8b07250b38951b39" providerId="LiveId" clId="{26F27069-117A-4710-8EC0-8631A8BD9D8B}" dt="2023-01-27T21:42:17.850" v="5" actId="478"/>
        <pc:sldMkLst>
          <pc:docMk/>
          <pc:sldMk cId="1970495560" sldId="261"/>
        </pc:sldMkLst>
        <pc:spChg chg="add del">
          <ac:chgData name="jafet rodriguez" userId="8b07250b38951b39" providerId="LiveId" clId="{26F27069-117A-4710-8EC0-8631A8BD9D8B}" dt="2023-01-27T21:42:17.850" v="5" actId="478"/>
          <ac:spMkLst>
            <pc:docMk/>
            <pc:sldMk cId="1970495560" sldId="261"/>
            <ac:spMk id="3" creationId="{9443D4DF-6A15-2A62-DE5D-715C8EC876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927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2">
            <a:extLst>
              <a:ext uri="{FF2B5EF4-FFF2-40B4-BE49-F238E27FC236}">
                <a16:creationId xmlns:a16="http://schemas.microsoft.com/office/drawing/2014/main" id="{F74F01A3-5095-CE29-1E2A-5B84725207DC}"/>
              </a:ext>
            </a:extLst>
          </p:cNvPr>
          <p:cNvSpPr/>
          <p:nvPr/>
        </p:nvSpPr>
        <p:spPr>
          <a:xfrm>
            <a:off x="-202475" y="574765"/>
            <a:ext cx="9144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5500" b="0" dirty="0">
                <a:solidFill>
                  <a:srgbClr val="000000"/>
                </a:solidFill>
              </a:rPr>
              <a:t> Hello, Marpit!</a:t>
            </a:r>
            <a:endParaRPr lang="en-US" sz="5500" dirty="0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91F45474-6086-302E-4D2F-7DFF2DF2CA8D}"/>
              </a:ext>
            </a:extLst>
          </p:cNvPr>
          <p:cNvSpPr/>
          <p:nvPr/>
        </p:nvSpPr>
        <p:spPr>
          <a:xfrm>
            <a:off x="0" y="91440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b="0" dirty="0">
                <a:solidFill>
                  <a:srgbClr val="000000"/>
                </a:solidFill>
              </a:rPr>
              <a:t> Marpit is the skinny framework for creating slide deck from Markdown.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51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DC68F0B7-38CB-21B6-9045-2F506FB5BD09}"/>
              </a:ext>
            </a:extLst>
          </p:cNvPr>
          <p:cNvSpPr/>
          <p:nvPr/>
        </p:nvSpPr>
        <p:spPr>
          <a:xfrm>
            <a:off x="0" y="365760"/>
            <a:ext cx="9144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5000" b="0" dirty="0">
                <a:solidFill>
                  <a:srgbClr val="000000"/>
                </a:solidFill>
              </a:rPr>
              <a:t> Ready to convert into PDF!</a:t>
            </a:r>
            <a:endParaRPr lang="en-US" sz="5000" dirty="0"/>
          </a:p>
        </p:txBody>
      </p:sp>
      <p:sp>
        <p:nvSpPr>
          <p:cNvPr id="3" name="Text 3">
            <a:extLst>
              <a:ext uri="{FF2B5EF4-FFF2-40B4-BE49-F238E27FC236}">
                <a16:creationId xmlns:a16="http://schemas.microsoft.com/office/drawing/2014/main" id="{5F68729B-1D87-A6A4-C410-CB2AA439E69A}"/>
              </a:ext>
            </a:extLst>
          </p:cNvPr>
          <p:cNvSpPr/>
          <p:nvPr/>
        </p:nvSpPr>
        <p:spPr>
          <a:xfrm>
            <a:off x="0" y="82296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b="0" dirty="0">
                <a:solidFill>
                  <a:srgbClr val="000000"/>
                </a:solidFill>
              </a:rPr>
              <a:t>You can convert into PDF slide deck through Chrome.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96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9906F41A-EC58-508B-0C81-01545D7BB25B}"/>
              </a:ext>
            </a:extLst>
          </p:cNvPr>
          <p:cNvSpPr/>
          <p:nvPr/>
        </p:nvSpPr>
        <p:spPr>
          <a:xfrm>
            <a:off x="0" y="231866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ctr">
              <a:buSzPct val="100000"/>
              <a:buChar char="•"/>
            </a:pPr>
            <a:endParaRPr lang="en-US" sz="2500" dirty="0"/>
          </a:p>
          <a:p>
            <a:pPr marL="342900" indent="-342900" algn="ctr">
              <a:buSzPct val="100000"/>
              <a:buChar char="•"/>
            </a:pPr>
            <a:r>
              <a:rPr lang="en-US" sz="2500" b="0" dirty="0">
                <a:solidFill>
                  <a:srgbClr val="000000"/>
                </a:solidFill>
              </a:rPr>
              <a:t> list item1.</a:t>
            </a:r>
            <a:endParaRPr lang="en-US" sz="2500" dirty="0"/>
          </a:p>
          <a:p>
            <a:pPr marL="342900" indent="-342900" algn="ctr">
              <a:buSzPct val="100000"/>
              <a:buChar char="•"/>
            </a:pPr>
            <a:r>
              <a:rPr lang="en-US" sz="2500" b="0" dirty="0">
                <a:solidFill>
                  <a:srgbClr val="000000"/>
                </a:solidFill>
              </a:rPr>
              <a:t> list item2.</a:t>
            </a:r>
            <a:endParaRPr lang="en-US" sz="2500" dirty="0"/>
          </a:p>
          <a:p>
            <a:pPr marL="342900" indent="-342900" algn="ctr">
              <a:buSzPct val="100000"/>
              <a:buChar char="•"/>
            </a:pPr>
            <a:r>
              <a:rPr lang="en-US" sz="2500" b="0" dirty="0">
                <a:solidFill>
                  <a:srgbClr val="000000"/>
                </a:solidFill>
              </a:rPr>
              <a:t> list item3.</a:t>
            </a:r>
            <a:endParaRPr lang="en-US" sz="25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9443D4DF-6A15-2A62-DE5D-715C8EC8766B}"/>
              </a:ext>
            </a:extLst>
          </p:cNvPr>
          <p:cNvSpPr/>
          <p:nvPr/>
        </p:nvSpPr>
        <p:spPr>
          <a:xfrm>
            <a:off x="0" y="188595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b="0" dirty="0">
                <a:solidFill>
                  <a:srgbClr val="000000"/>
                </a:solidFill>
              </a:rPr>
              <a:t>texto 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495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49</Words>
  <Application>Microsoft Office PowerPoint</Application>
  <PresentationFormat>On-screen Show (16:9)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jafet rodriguez</cp:lastModifiedBy>
  <cp:revision>3</cp:revision>
  <dcterms:created xsi:type="dcterms:W3CDTF">2023-01-25T02:11:55Z</dcterms:created>
  <dcterms:modified xsi:type="dcterms:W3CDTF">2023-01-27T21:42:18Z</dcterms:modified>
</cp:coreProperties>
</file>