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feceb51977c43f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0" y="64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sz="4400" dirty="0" err="0"/>
              <a:t>WORKING</a:t>
            </a:r>
            <a:endParaRPr lang="en-US"/>
          </a:p>
        </p:txBody>
      </p:sp>
    </p:spTree>
  </p:cSld>
  <p:clrMapOvr>
    <a:masterClrMapping xmlns:a="http://schemas.openxmlformats.org/drawingml/2006/main"/>
  </p:clrMapOvr>
</p:sld>
</file>