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9" r:id="rId2"/>
    <p:sldId id="260" r:id="rId3"/>
    <p:sldId id="261" r:id="rId4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46" d="100"/>
          <a:sy n="146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7927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2">
            <a:extLst>
              <a:ext uri="{FF2B5EF4-FFF2-40B4-BE49-F238E27FC236}">
                <a16:creationId xmlns:a16="http://schemas.microsoft.com/office/drawing/2014/main" id="{F74F01A3-5095-CE29-1E2A-5B84725207DC}"/>
              </a:ext>
            </a:extLst>
          </p:cNvPr>
          <p:cNvSpPr/>
          <p:nvPr/>
        </p:nvSpPr>
        <p:spPr>
          <a:xfrm>
            <a:off x="-202475" y="574765"/>
            <a:ext cx="9144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5500" b="0" dirty="0">
                <a:solidFill>
                  <a:srgbClr val="000000"/>
                </a:solidFill>
              </a:rPr>
              <a:t> Hello, Marpit!</a:t>
            </a:r>
            <a:endParaRPr lang="en-US" sz="5500" dirty="0"/>
          </a:p>
        </p:txBody>
      </p:sp>
      <p:sp>
        <p:nvSpPr>
          <p:cNvPr id="4" name="Text 4">
            <a:extLst>
              <a:ext uri="{FF2B5EF4-FFF2-40B4-BE49-F238E27FC236}">
                <a16:creationId xmlns:a16="http://schemas.microsoft.com/office/drawing/2014/main" id="{91F45474-6086-302E-4D2F-7DFF2DF2CA8D}"/>
              </a:ext>
            </a:extLst>
          </p:cNvPr>
          <p:cNvSpPr/>
          <p:nvPr/>
        </p:nvSpPr>
        <p:spPr>
          <a:xfrm>
            <a:off x="0" y="91440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b="0" dirty="0">
                <a:solidFill>
                  <a:srgbClr val="000000"/>
                </a:solidFill>
              </a:rPr>
              <a:t> Marpit is the skinny framework for creating slide deck from Markdown.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519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DC68F0B7-38CB-21B6-9045-2F506FB5BD09}"/>
              </a:ext>
            </a:extLst>
          </p:cNvPr>
          <p:cNvSpPr/>
          <p:nvPr/>
        </p:nvSpPr>
        <p:spPr>
          <a:xfrm>
            <a:off x="0" y="365760"/>
            <a:ext cx="91440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5000" b="0" dirty="0">
                <a:solidFill>
                  <a:srgbClr val="000000"/>
                </a:solidFill>
              </a:rPr>
              <a:t> Ready to convert into PDF!</a:t>
            </a:r>
            <a:endParaRPr lang="en-US" sz="5000" dirty="0"/>
          </a:p>
        </p:txBody>
      </p:sp>
      <p:sp>
        <p:nvSpPr>
          <p:cNvPr id="3" name="Text 3">
            <a:extLst>
              <a:ext uri="{FF2B5EF4-FFF2-40B4-BE49-F238E27FC236}">
                <a16:creationId xmlns:a16="http://schemas.microsoft.com/office/drawing/2014/main" id="{5F68729B-1D87-A6A4-C410-CB2AA439E69A}"/>
              </a:ext>
            </a:extLst>
          </p:cNvPr>
          <p:cNvSpPr/>
          <p:nvPr/>
        </p:nvSpPr>
        <p:spPr>
          <a:xfrm>
            <a:off x="0" y="82296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b="0" dirty="0">
                <a:solidFill>
                  <a:srgbClr val="000000"/>
                </a:solidFill>
              </a:rPr>
              <a:t>You can convert into PDF slide deck through Chrome.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962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9906F41A-EC58-508B-0C81-01545D7BB25B}"/>
              </a:ext>
            </a:extLst>
          </p:cNvPr>
          <p:cNvSpPr/>
          <p:nvPr/>
        </p:nvSpPr>
        <p:spPr>
          <a:xfrm>
            <a:off x="0" y="231866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 algn="ctr">
              <a:buSzPct val="100000"/>
              <a:buChar char="•"/>
            </a:pPr>
            <a:endParaRPr lang="en-US" sz="2500" dirty="0"/>
          </a:p>
          <a:p>
            <a:pPr marL="342900" indent="-342900" algn="ctr">
              <a:buSzPct val="100000"/>
              <a:buChar char="•"/>
            </a:pPr>
            <a:r>
              <a:rPr lang="en-US" sz="2500" b="0" dirty="0">
                <a:solidFill>
                  <a:srgbClr val="000000"/>
                </a:solidFill>
              </a:rPr>
              <a:t> list item1.</a:t>
            </a:r>
            <a:endParaRPr lang="en-US" sz="2500" dirty="0"/>
          </a:p>
          <a:p>
            <a:pPr marL="342900" indent="-342900" algn="ctr">
              <a:buSzPct val="100000"/>
              <a:buChar char="•"/>
            </a:pPr>
            <a:r>
              <a:rPr lang="en-US" sz="2500" b="0" dirty="0">
                <a:solidFill>
                  <a:srgbClr val="000000"/>
                </a:solidFill>
              </a:rPr>
              <a:t> list item2.</a:t>
            </a:r>
            <a:endParaRPr lang="en-US" sz="2500" dirty="0"/>
          </a:p>
          <a:p>
            <a:pPr marL="342900" indent="-342900" algn="ctr">
              <a:buSzPct val="100000"/>
              <a:buChar char="•"/>
            </a:pPr>
            <a:r>
              <a:rPr lang="en-US" sz="2500" b="0" dirty="0">
                <a:solidFill>
                  <a:srgbClr val="000000"/>
                </a:solidFill>
              </a:rPr>
              <a:t> list item3.</a:t>
            </a:r>
            <a:endParaRPr lang="en-US" sz="2500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9443D4DF-6A15-2A62-DE5D-715C8EC8766B}"/>
              </a:ext>
            </a:extLst>
          </p:cNvPr>
          <p:cNvSpPr/>
          <p:nvPr/>
        </p:nvSpPr>
        <p:spPr>
          <a:xfrm>
            <a:off x="0" y="188595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b="0" dirty="0">
                <a:solidFill>
                  <a:srgbClr val="000000"/>
                </a:solidFill>
              </a:rPr>
              <a:t>texto normal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495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49</Words>
  <Application>Microsoft Office PowerPoint</Application>
  <PresentationFormat>On-screen Show (16:9)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RODRIGUEZ MENDEZ JAFET DAVID</cp:lastModifiedBy>
  <cp:revision>3</cp:revision>
  <dcterms:created xsi:type="dcterms:W3CDTF">2023-01-25T02:11:55Z</dcterms:created>
  <dcterms:modified xsi:type="dcterms:W3CDTF">2023-01-26T16:06:53Z</dcterms:modified>
</cp:coreProperties>
</file>