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9" d="100"/>
          <a:sy n="11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fet rodriguez" userId="8b07250b38951b39" providerId="LiveId" clId="{26F27069-117A-4710-8EC0-8631A8BD9D8B}"/>
    <pc:docChg chg="undo custSel addSld delSld modSld">
      <pc:chgData name="jafet rodriguez" userId="8b07250b38951b39" providerId="LiveId" clId="{26F27069-117A-4710-8EC0-8631A8BD9D8B}" dt="2023-01-27T21:42:18.155" v="7" actId="47"/>
      <pc:docMkLst>
        <pc:docMk/>
      </pc:docMkLst>
      <pc:sldChg chg="add del">
        <pc:chgData name="jafet rodriguez" userId="8b07250b38951b39" providerId="LiveId" clId="{26F27069-117A-4710-8EC0-8631A8BD9D8B}" dt="2023-01-27T21:42:18.155" v="7" actId="47"/>
        <pc:sldMkLst>
          <pc:docMk/>
          <pc:sldMk cId="909519666" sldId="259"/>
        </pc:sldMkLst>
      </pc:sldChg>
      <pc:sldChg chg="add del">
        <pc:chgData name="jafet rodriguez" userId="8b07250b38951b39" providerId="LiveId" clId="{26F27069-117A-4710-8EC0-8631A8BD9D8B}" dt="2023-01-27T21:42:18.005" v="6" actId="47"/>
        <pc:sldMkLst>
          <pc:docMk/>
          <pc:sldMk cId="2663962806" sldId="260"/>
        </pc:sldMkLst>
      </pc:sldChg>
      <pc:sldChg chg="addSp delSp add del mod">
        <pc:chgData name="jafet rodriguez" userId="8b07250b38951b39" providerId="LiveId" clId="{26F27069-117A-4710-8EC0-8631A8BD9D8B}" dt="2023-01-27T21:42:17.850" v="5" actId="478"/>
        <pc:sldMkLst>
          <pc:docMk/>
          <pc:sldMk cId="1970495560" sldId="261"/>
        </pc:sldMkLst>
        <pc:spChg chg="add del">
          <ac:chgData name="jafet rodriguez" userId="8b07250b38951b39" providerId="LiveId" clId="{26F27069-117A-4710-8EC0-8631A8BD9D8B}" dt="2023-01-27T21:42:17.850" v="5" actId="478"/>
          <ac:spMkLst>
            <pc:docMk/>
            <pc:sldMk cId="1970495560" sldId="261"/>
            <ac:spMk id="3" creationId="{9443D4DF-6A15-2A62-DE5D-715C8EC876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2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AB815D-D658-BA81-618F-7AB913C93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5" y="190500"/>
            <a:ext cx="36099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A331F8E-7741-7839-D6C9-9CAA5C89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6" y="262217"/>
            <a:ext cx="356011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7EE8C1-34C3-3BD2-D8A7-B00E17250726}"/>
              </a:ext>
            </a:extLst>
          </p:cNvPr>
          <p:cNvSpPr txBox="1"/>
          <p:nvPr/>
        </p:nvSpPr>
        <p:spPr>
          <a:xfrm>
            <a:off x="0" y="220897"/>
            <a:ext cx="833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WATERCOLORS </a:t>
            </a:r>
          </a:p>
        </p:txBody>
      </p:sp>
    </p:spTree>
    <p:extLst>
      <p:ext uri="{BB962C8B-B14F-4D97-AF65-F5344CB8AC3E}">
        <p14:creationId xmlns:p14="http://schemas.microsoft.com/office/powerpoint/2010/main" val="25124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1A41B8-C942-F37C-CF22-AB1CE889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0"/>
            <a:ext cx="39338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</Words>
  <Application>Microsoft Office PowerPoint</Application>
  <PresentationFormat>On-screen Show (16:9)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jafet rodriguez</cp:lastModifiedBy>
  <cp:revision>67</cp:revision>
  <dcterms:created xsi:type="dcterms:W3CDTF">2023-01-25T02:11:55Z</dcterms:created>
  <dcterms:modified xsi:type="dcterms:W3CDTF">2023-02-08T22:00:11Z</dcterms:modified>
</cp:coreProperties>
</file>