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af2dce45ad9494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4a695fe62f56422f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4a695fe62f56422f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 xmlns:p="http://schemas.openxmlformats.org/presentationml/2006/main">
      <a:lvl1pPr xmlns:a="http://schemas.openxmlformats.org/drawingml/2006/main"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 xmlns:p="http://schemas.openxmlformats.org/presentationml/2006/main">
      <a:lvl1pPr xmlns:a="http://schemas.openxmlformats.org/drawingml/2006/main" marL="228600" indent="-228600" algn="l" defTabSz="914400" rtl="0" eaLnBrk="1" latinLnBrk="0" hangingPunct="1">
        <a:lnSpc>
          <a:spcPct val="90000"/>
        </a:lnSpc>
        <a:spcBef>
          <a:spcPts val="1000"/>
        </a:spcBef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685800" indent="-228600" algn="l" defTabSz="914400" rtl="0" eaLnBrk="1" latinLnBrk="0" hangingPunct="1">
        <a:lnSpc>
          <a:spcPct val="90000"/>
        </a:lnSpc>
        <a:spcBef>
          <a:spcPts val="500"/>
        </a:spcBef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1143000" indent="-228600" algn="l" defTabSz="914400" rtl="0" eaLnBrk="1" latinLnBrk="0" hangingPunct="1">
        <a:lnSpc>
          <a:spcPct val="90000"/>
        </a:lnSpc>
        <a:spcBef>
          <a:spcPts val="500"/>
        </a:spcBef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600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20574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5146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9718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4290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886200" indent="-228600" algn="l" defTabSz="914400" rtl="0" eaLnBrk="1" latinLnBrk="0" hangingPunct="1">
        <a:lnSpc>
          <a:spcPct val="90000"/>
        </a:lnSpc>
        <a:spcBef>
          <a:spcPts val="500"/>
        </a:spcBef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 xmlns:p="http://schemas.openxmlformats.org/presentationml/2006/main">
      <a:defPPr xmlns:a="http://schemas.openxmlformats.org/drawingml/2006/main">
        <a:defRPr lang="en-US"/>
      </a:defPPr>
      <a:lvl1pPr xmlns:a="http://schemas.openxmlformats.org/drawingml/2006/main"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xmlns:a="http://schemas.openxmlformats.org/drawingml/2006/main"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xmlns:a="http://schemas.openxmlformats.org/drawingml/2006/main"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xmlns:a="http://schemas.openxmlformats.org/drawingml/2006/main"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xmlns:a="http://schemas.openxmlformats.org/drawingml/2006/main"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xmlns:a="http://schemas.openxmlformats.org/drawingml/2006/main"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xmlns:a="http://schemas.openxmlformats.org/drawingml/2006/main"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xmlns:a="http://schemas.openxmlformats.org/drawingml/2006/main"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xmlns:a="http://schemas.openxmlformats.org/drawingml/2006/main"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3c880bcd21449ed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2200" dirty="0" err="0"/>
              <a:t>Presentacion 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1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1800" dirty="0" err="0"/>
              <a:t>Love </a:t>
            </a:r>
            <a:r>
              <a:rPr lang="en-US" sz="1800" b="1" dirty="0"/>
              <a:t>is</a:t>
            </a:r>
            <a:r>
              <a:rPr lang="en-US" sz="1800" dirty="0" err="0"/>
              <a:t> bold but don't go to far</a:t>
            </a:r>
            <a:r>
              <a:rPr lang="en-US" sz="1800" dirty="0" err="0"/>
              <a:t>the ice cream man appear on a van</a:t>
            </a:r>
          </a:p>
          <a:p xmlns:a="http://schemas.openxmlformats.org/drawingml/2006/main">
            <a:pPr algn="ctr"/>
            <a:r>
              <a:rPr lang="en-US" sz="1800" dirty="0" err="0"/>
              <a:t>with </a:t>
            </a:r>
          </a:p>
          <a:p xmlns:a="http://schemas.openxmlformats.org/drawingml/2006/main">
            <a:pPr algn="ctr"/>
            <a:r>
              <a:rPr lang="en-US" sz="1800" i="1" dirty="0"/>
              <a:t>all</a:t>
            </a:r>
            <a:r>
              <a:rPr lang="en-US" sz="1800" dirty="0" err="0"/>
              <a:t> flavors</a:t>
            </a:r>
          </a:p>
          <a:p xmlns:a="http://schemas.openxmlformats.org/drawingml/2006/main">
            <a:pPr algn="ctr"/>
            <a:r>
              <a:rPr lang="en-US" sz="1800" dirty="0" err="0"/>
              <a:t>to try</a:t>
            </a:r>
          </a:p>
        </p:txBody>
      </p:sp>
    </p:spTree>
  </p:cSld>
</p:sld>
</file>