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Masters/slideMaster1.xml" ContentType="application/vnd.openxmlformats-officedocument.presentationml.slideMaster+xml"/>
  <Override PartName="/ppt/slideLayouts/slideMasters/theme/theme1.xml" ContentType="application/vnd.openxmlformats-officedocument.them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894ca5fe5b34fe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428d70b97f74436b"/>
  </p:sldIdLst>
  <p:sldSz cx="9144000" cy="6858000" type="screen4x3"/>
  <p:notesSz cx="6858000" cy="91440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.xml" Id="rId2" /><Relationship Type="http://schemas.openxmlformats.org/officeDocument/2006/relationships/slideMaster" Target="/ppt/slideLayouts/slideMasters/slideMaster1.xml" Id="rId1" /><Relationship Type="http://schemas.openxmlformats.org/officeDocument/2006/relationships/theme" Target="/ppt/slideLayouts/slideMasters/theme/theme1.xml" Id="rId5" /><Relationship Type="http://schemas.openxmlformats.org/officeDocument/2006/relationships/slide" Target="/ppt/slides/slide2.xml" Id="R428d70b97f74436b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1.xml" Id="rId1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/>
          </a:p>
        </p:txBody>
      </p:sp>
    </p:spTree>
  </p:cSld>
  <p:clrMapOvr>
    <a:masterClrMapping xmlns:a="http://schemas.openxmlformats.org/drawingml/2006/main"/>
  </p:clrMapOvr>
</p:sldLayout>
</file>

<file path=ppt/slideLayouts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slideLayouts/slideMasters/theme/theme1.xml" Id="rId5" /><Relationship Type="http://schemas.openxmlformats.org/officeDocument/2006/relationships/slideLayout" Target="/ppt/slideLayouts/slideLayout1.xml" Id="rId1" /></Relationships>
</file>

<file path=ppt/slideLayouts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Placeholder 1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0" y="3200000"/>
            <a:ext cx="9144000" cy="4572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49" r:id="rId1"/>
  </p:sldLayoutIdLst>
  <p:txStyles>
    <p:titleStyle xmlns:p="http://schemas.openxmlformats.org/presentationml/2006/main">
      <a:lvl1pPr xmlns:a="http://schemas.openxmlformats.org/drawingml/2006/main"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 xmlns:p="http://schemas.openxmlformats.org/presentationml/2006/main">
      <a:lvl1pPr xmlns:a="http://schemas.openxmlformats.org/drawingml/2006/main" marL="228600" indent="-228600" algn="l" defTabSz="914400" rtl="0" eaLnBrk="1" latinLnBrk="0" hangingPunct="1">
        <a:lnSpc>
          <a:spcPct val="90000"/>
        </a:lnSpc>
        <a:spcBef>
          <a:spcPts val="1000"/>
        </a:spcBef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xmlns:a="http://schemas.openxmlformats.org/drawingml/2006/main" marL="685800" indent="-228600" algn="l" defTabSz="914400" rtl="0" eaLnBrk="1" latinLnBrk="0" hangingPunct="1">
        <a:lnSpc>
          <a:spcPct val="90000"/>
        </a:lnSpc>
        <a:spcBef>
          <a:spcPts val="500"/>
        </a:spcBef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xmlns:a="http://schemas.openxmlformats.org/drawingml/2006/main" marL="1143000" indent="-228600" algn="l" defTabSz="914400" rtl="0" eaLnBrk="1" latinLnBrk="0" hangingPunct="1">
        <a:lnSpc>
          <a:spcPct val="90000"/>
        </a:lnSpc>
        <a:spcBef>
          <a:spcPts val="500"/>
        </a:spcBef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xmlns:a="http://schemas.openxmlformats.org/drawingml/2006/main" marL="1600200" indent="-228600" algn="l" defTabSz="914400" rtl="0" eaLnBrk="1" latinLnBrk="0" hangingPunct="1">
        <a:lnSpc>
          <a:spcPct val="90000"/>
        </a:lnSpc>
        <a:spcBef>
          <a:spcPts val="500"/>
        </a:spcBef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xmlns:a="http://schemas.openxmlformats.org/drawingml/2006/main" marL="2057400" indent="-228600" algn="l" defTabSz="914400" rtl="0" eaLnBrk="1" latinLnBrk="0" hangingPunct="1">
        <a:lnSpc>
          <a:spcPct val="90000"/>
        </a:lnSpc>
        <a:spcBef>
          <a:spcPts val="500"/>
        </a:spcBef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xmlns:a="http://schemas.openxmlformats.org/drawingml/2006/main" marL="2514600" indent="-228600" algn="l" defTabSz="914400" rtl="0" eaLnBrk="1" latinLnBrk="0" hangingPunct="1">
        <a:lnSpc>
          <a:spcPct val="90000"/>
        </a:lnSpc>
        <a:spcBef>
          <a:spcPts val="500"/>
        </a:spcBef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xmlns:a="http://schemas.openxmlformats.org/drawingml/2006/main" marL="2971800" indent="-228600" algn="l" defTabSz="914400" rtl="0" eaLnBrk="1" latinLnBrk="0" hangingPunct="1">
        <a:lnSpc>
          <a:spcPct val="90000"/>
        </a:lnSpc>
        <a:spcBef>
          <a:spcPts val="500"/>
        </a:spcBef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xmlns:a="http://schemas.openxmlformats.org/drawingml/2006/main" marL="3429000" indent="-228600" algn="l" defTabSz="914400" rtl="0" eaLnBrk="1" latinLnBrk="0" hangingPunct="1">
        <a:lnSpc>
          <a:spcPct val="90000"/>
        </a:lnSpc>
        <a:spcBef>
          <a:spcPts val="500"/>
        </a:spcBef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xmlns:a="http://schemas.openxmlformats.org/drawingml/2006/main" marL="3886200" indent="-228600" algn="l" defTabSz="914400" rtl="0" eaLnBrk="1" latinLnBrk="0" hangingPunct="1">
        <a:lnSpc>
          <a:spcPct val="90000"/>
        </a:lnSpc>
        <a:spcBef>
          <a:spcPts val="500"/>
        </a:spcBef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 xmlns:p="http://schemas.openxmlformats.org/presentationml/2006/main">
      <a:defPPr xmlns:a="http://schemas.openxmlformats.org/drawingml/2006/main">
        <a:defRPr lang="en-US"/>
      </a:defPPr>
      <a:lvl1pPr xmlns:a="http://schemas.openxmlformats.org/drawingml/2006/main"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xmlns:a="http://schemas.openxmlformats.org/drawingml/2006/main"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xmlns:a="http://schemas.openxmlformats.org/drawingml/2006/main"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xmlns:a="http://schemas.openxmlformats.org/drawingml/2006/main"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xmlns:a="http://schemas.openxmlformats.org/drawingml/2006/main"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xmlns:a="http://schemas.openxmlformats.org/drawingml/2006/main"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xmlns:a="http://schemas.openxmlformats.org/drawingml/2006/main"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xmlns:a="http://schemas.openxmlformats.org/drawingml/2006/main"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xmlns:a="http://schemas.openxmlformats.org/drawingml/2006/main"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Layouts/slideMasters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2e81e84b709442a" /></Relationships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1"/>
          <p:cNvSpPr>
            <a:spLocks xmlns:a="http://schemas.openxmlformats.org/drawingml/2006/main" noGrp="1"/>
          </p:cNvSpPr>
          <p:nvPr>
            <p:ph/>
          </p:nvPr>
        </p:nvSpPr>
        <p:spPr>
          <a:xfrm xmlns:a="http://schemas.openxmlformats.org/drawingml/2006/main">
            <a:off x="0" y="3200000"/>
            <a:ext cx="9144000" cy="4572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algn="ctr"/>
            <a:r>
              <a:rPr lang="en-US" sz="2200" dirty="0" err="0"/>
              <a:t>Presentacion </a:t>
            </a:r>
            <a:endParaRPr lang="en-US"/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" name="Content Placeholder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0" y="1000000"/>
            <a:ext cx="9144000" cy="4572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algn="ctr"/>
            <a:r>
              <a:rPr lang="en-US" sz="1800" dirty="0" err="0"/>
              <a:t>Love </a:t>
            </a:r>
            <a:r>
              <a:rPr lang="en-US" sz="1800" b="1" dirty="0"/>
              <a:t>is</a:t>
            </a:r>
            <a:r>
              <a:rPr lang="en-US" sz="1800" dirty="0" err="0"/>
              <a:t> bold but don't go to far</a:t>
            </a:r>
          </a:p>
          <a:p xmlns:a="http://schemas.openxmlformats.org/drawingml/2006/main">
            <a:pPr algn="ctr"/>
            <a:r>
              <a:rPr lang="en-US" sz="1800" dirty="0" err="0"/>
              <a:t>the ice cream man appear on a van</a:t>
            </a:r>
          </a:p>
          <a:p xmlns:a="http://schemas.openxmlformats.org/drawingml/2006/main">
            <a:pPr algn="ctr"/>
            <a:r>
              <a:rPr lang="en-US" sz="1800" dirty="0" err="0"/>
              <a:t>with </a:t>
            </a:r>
            <a:r>
              <a:rPr lang="en-US" sz="1800" i="1" dirty="0"/>
              <a:t>all</a:t>
            </a:r>
            <a:r>
              <a:rPr lang="en-US" sz="1800" dirty="0" err="0"/>
              <a:t> flavors</a:t>
            </a:r>
          </a:p>
          <a:p xmlns:a="http://schemas.openxmlformats.org/drawingml/2006/main">
            <a:pPr algn="ctr"/>
            <a:r>
              <a:rPr lang="en-US" sz="1800" dirty="0" err="0"/>
              <a:t>to try</a:t>
            </a:r>
          </a:p>
        </p:txBody>
      </p:sp>
    </p:spTree>
  </p:cSld>
</p:sld>
</file>