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fet rodriguez" userId="8b07250b38951b39" providerId="LiveId" clId="{26F27069-117A-4710-8EC0-8631A8BD9D8B}"/>
    <pc:docChg chg="undo custSel addSld delSld modSld">
      <pc:chgData name="jafet rodriguez" userId="8b07250b38951b39" providerId="LiveId" clId="{26F27069-117A-4710-8EC0-8631A8BD9D8B}" dt="2023-01-27T21:42:18.155" v="7" actId="47"/>
      <pc:docMkLst>
        <pc:docMk/>
      </pc:docMkLst>
      <pc:sldChg chg="add del">
        <pc:chgData name="jafet rodriguez" userId="8b07250b38951b39" providerId="LiveId" clId="{26F27069-117A-4710-8EC0-8631A8BD9D8B}" dt="2023-01-27T21:42:18.155" v="7" actId="47"/>
        <pc:sldMkLst>
          <pc:docMk/>
          <pc:sldMk cId="909519666" sldId="259"/>
        </pc:sldMkLst>
      </pc:sldChg>
      <pc:sldChg chg="add del">
        <pc:chgData name="jafet rodriguez" userId="8b07250b38951b39" providerId="LiveId" clId="{26F27069-117A-4710-8EC0-8631A8BD9D8B}" dt="2023-01-27T21:42:18.005" v="6" actId="47"/>
        <pc:sldMkLst>
          <pc:docMk/>
          <pc:sldMk cId="2663962806" sldId="260"/>
        </pc:sldMkLst>
      </pc:sldChg>
      <pc:sldChg chg="addSp delSp add del mod">
        <pc:chgData name="jafet rodriguez" userId="8b07250b38951b39" providerId="LiveId" clId="{26F27069-117A-4710-8EC0-8631A8BD9D8B}" dt="2023-01-27T21:42:17.850" v="5" actId="478"/>
        <pc:sldMkLst>
          <pc:docMk/>
          <pc:sldMk cId="1970495560" sldId="261"/>
        </pc:sldMkLst>
        <pc:spChg chg="add del">
          <ac:chgData name="jafet rodriguez" userId="8b07250b38951b39" providerId="LiveId" clId="{26F27069-117A-4710-8EC0-8631A8BD9D8B}" dt="2023-01-27T21:42:17.850" v="5" actId="478"/>
          <ac:spMkLst>
            <pc:docMk/>
            <pc:sldMk cId="1970495560" sldId="261"/>
            <ac:spMk id="3" creationId="{9443D4DF-6A15-2A62-DE5D-715C8EC876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8B0EAC-DFF5-E5A9-3A4C-08886DF50D2A}"/>
              </a:ext>
            </a:extLst>
          </p:cNvPr>
          <p:cNvSpPr txBox="1"/>
          <p:nvPr/>
        </p:nvSpPr>
        <p:spPr>
          <a:xfrm>
            <a:off x="653143" y="293913"/>
            <a:ext cx="29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</a:t>
            </a:r>
            <a:r>
              <a:rPr lang="en-US" dirty="0">
                <a:highlight>
                  <a:srgbClr val="C0C0C0"/>
                </a:highlight>
              </a:rPr>
              <a:t>code</a:t>
            </a:r>
            <a:r>
              <a:rPr lang="en-US" dirty="0"/>
              <a:t> </a:t>
            </a:r>
            <a:r>
              <a:rPr lang="en-US" dirty="0" err="1"/>
              <a:t>interesante</a:t>
            </a:r>
            <a:endParaRPr lang="en-US" dirty="0"/>
          </a:p>
          <a:p>
            <a:r>
              <a:rPr lang="en-US" dirty="0"/>
              <a:t>Pero hay que </a:t>
            </a:r>
            <a:r>
              <a:rPr lang="en-US" dirty="0" err="1"/>
              <a:t>ver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E882A-8DD0-6236-35C2-F1F65FE56EEA}"/>
              </a:ext>
            </a:extLst>
          </p:cNvPr>
          <p:cNvSpPr txBox="1"/>
          <p:nvPr/>
        </p:nvSpPr>
        <p:spPr>
          <a:xfrm>
            <a:off x="2286000" y="2250218"/>
            <a:ext cx="4572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 INTERESANTE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LINEA INTERESANTE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 INTERESANTE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01E68-D5CD-93D2-0A84-7041C091FE4B}"/>
              </a:ext>
            </a:extLst>
          </p:cNvPr>
          <p:cNvSpPr txBox="1"/>
          <p:nvPr/>
        </p:nvSpPr>
        <p:spPr>
          <a:xfrm>
            <a:off x="653143" y="1223553"/>
            <a:ext cx="2952206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Text code </a:t>
            </a:r>
            <a:r>
              <a:rPr lang="en-US" dirty="0" err="1"/>
              <a:t>interesante</a:t>
            </a:r>
            <a:endParaRPr lang="en-US" dirty="0"/>
          </a:p>
          <a:p>
            <a:r>
              <a:rPr lang="en-US" dirty="0"/>
              <a:t>Pero </a:t>
            </a:r>
            <a:r>
              <a:rPr lang="en-US" b="1" dirty="0"/>
              <a:t>hay </a:t>
            </a:r>
            <a:r>
              <a:rPr lang="en-US" b="1" i="1" dirty="0"/>
              <a:t>que</a:t>
            </a:r>
            <a:r>
              <a:rPr lang="en-US" b="1" dirty="0"/>
              <a:t> </a:t>
            </a:r>
            <a:r>
              <a:rPr lang="en-US" dirty="0" err="1"/>
              <a:t>ver</a:t>
            </a:r>
            <a:endParaRPr lang="en-US" dirty="0"/>
          </a:p>
          <a:p>
            <a:r>
              <a:rPr lang="en-US" dirty="0"/>
              <a:t>     </a:t>
            </a:r>
          </a:p>
          <a:p>
            <a:r>
              <a:rPr lang="en-US" dirty="0" err="1"/>
              <a:t>Aasdasdasda</a:t>
            </a:r>
            <a:endParaRPr lang="en-US" dirty="0"/>
          </a:p>
          <a:p>
            <a:r>
              <a:rPr lang="en-US" dirty="0" err="1"/>
              <a:t>asda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26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RODRIGUEZ MENDEZ JAFET DAVID</cp:lastModifiedBy>
  <cp:revision>40</cp:revision>
  <dcterms:created xsi:type="dcterms:W3CDTF">2023-01-25T02:11:55Z</dcterms:created>
  <dcterms:modified xsi:type="dcterms:W3CDTF">2023-02-02T22:50:15Z</dcterms:modified>
</cp:coreProperties>
</file>