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0" y="22860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5500" b="0" dirty="0">
                <a:solidFill>
                  <a:srgbClr val="000000"/>
                </a:solidFill>
              </a:rPr>
              <a:t> Hello, Marpit!</a:t>
            </a:r>
            <a:endParaRPr lang="en-US" sz="5500" dirty="0"/>
          </a:p>
        </p:txBody>
      </p:sp>
      <p:sp>
        <p:nvSpPr>
          <p:cNvPr id="5" name="Text 3"/>
          <p:cNvSpPr/>
          <p:nvPr/>
        </p:nvSpPr>
        <p:spPr>
          <a:xfrm>
            <a:off x="0" y="68580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0" y="91440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b="0" dirty="0">
                <a:solidFill>
                  <a:srgbClr val="000000"/>
                </a:solidFill>
              </a:rPr>
              <a:t> Marpit is the skinny framework for creating slide deck from Markdown.</a:t>
            </a: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0" y="114300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13716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0" y="365760"/>
            <a:ext cx="91440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5000" b="0" dirty="0">
                <a:solidFill>
                  <a:srgbClr val="000000"/>
                </a:solidFill>
              </a:rPr>
              <a:t> Ready to convert into PDF!</a:t>
            </a:r>
            <a:endParaRPr lang="en-US" sz="5000" dirty="0"/>
          </a:p>
        </p:txBody>
      </p:sp>
      <p:sp>
        <p:nvSpPr>
          <p:cNvPr id="4" name="Text 2"/>
          <p:cNvSpPr/>
          <p:nvPr/>
        </p:nvSpPr>
        <p:spPr>
          <a:xfrm>
            <a:off x="0" y="59436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0" y="82296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b="0" dirty="0">
                <a:solidFill>
                  <a:srgbClr val="000000"/>
                </a:solidFill>
              </a:rPr>
              <a:t>You can convert into PDF slide deck through Chrome.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13716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marL="342900" indent="-342900">
              <a:buSzPct val="100000"/>
              <a:buChar char="•"/>
            </a:pPr>
            <a:endParaRPr lang="en-US" sz="2500" dirty="0"/>
          </a:p>
          <a:p>
            <a:pPr algn="ctr" marL="342900" indent="-342900">
              <a:buSzPct val="100000"/>
              <a:buChar char="•"/>
            </a:pPr>
            <a:r>
              <a:rPr lang="en-US" sz="2500" b="0" dirty="0">
                <a:solidFill>
                  <a:srgbClr val="000000"/>
                </a:solidFill>
              </a:rPr>
              <a:t> list item1.</a:t>
            </a:r>
            <a:endParaRPr lang="en-US" sz="2500" dirty="0"/>
          </a:p>
          <a:p>
            <a:pPr algn="ctr" marL="342900" indent="-342900">
              <a:buSzPct val="100000"/>
              <a:buChar char="•"/>
            </a:pPr>
            <a:r>
              <a:rPr lang="en-US" sz="2500" b="0" dirty="0">
                <a:solidFill>
                  <a:srgbClr val="000000"/>
                </a:solidFill>
              </a:rPr>
              <a:t> list item2.</a:t>
            </a:r>
            <a:endParaRPr lang="en-US" sz="2500" dirty="0"/>
          </a:p>
          <a:p>
            <a:pPr algn="ctr" marL="342900" indent="-342900">
              <a:buSzPct val="100000"/>
              <a:buChar char="•"/>
            </a:pPr>
            <a:r>
              <a:rPr lang="en-US" sz="2500" b="0" dirty="0">
                <a:solidFill>
                  <a:srgbClr val="000000"/>
                </a:solidFill>
              </a:rPr>
              <a:t> list item3.</a:t>
            </a:r>
            <a:endParaRPr lang="en-US" sz="2500" dirty="0"/>
          </a:p>
        </p:txBody>
      </p:sp>
      <p:sp>
        <p:nvSpPr>
          <p:cNvPr id="3" name="Text 1"/>
          <p:cNvSpPr/>
          <p:nvPr/>
        </p:nvSpPr>
        <p:spPr>
          <a:xfrm>
            <a:off x="0" y="123444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b="0" dirty="0">
                <a:solidFill>
                  <a:srgbClr val="000000"/>
                </a:solidFill>
              </a:rPr>
              <a:t>texto normal</a:t>
            </a: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0" y="146304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2023-01-25T02:11:55Z</dcterms:created>
  <dcterms:modified xsi:type="dcterms:W3CDTF">2023-01-25T02:11:55Z</dcterms:modified>
</cp:coreProperties>
</file>