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8" r:id="rId6"/>
    <p:sldId id="319" r:id="rId7"/>
    <p:sldId id="264" r:id="rId8"/>
    <p:sldId id="330" r:id="rId9"/>
    <p:sldId id="327" r:id="rId10"/>
    <p:sldId id="324" r:id="rId11"/>
    <p:sldId id="258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97FE50D7-8DA5-4689-AD6E-472F3B06D0A1}"/>
    <pc:docChg chg="custSel delSld modSld">
      <pc:chgData name="Andy Cutler" userId="8f3ec14a-1e59-4597-8fd9-42da0db65331" providerId="ADAL" clId="{97FE50D7-8DA5-4689-AD6E-472F3B06D0A1}" dt="2022-08-02T19:08:52.534" v="53" actId="47"/>
      <pc:docMkLst>
        <pc:docMk/>
      </pc:docMkLst>
      <pc:sldChg chg="delSp modSp mod">
        <pc:chgData name="Andy Cutler" userId="8f3ec14a-1e59-4597-8fd9-42da0db65331" providerId="ADAL" clId="{97FE50D7-8DA5-4689-AD6E-472F3B06D0A1}" dt="2022-08-02T19:07:06.841" v="4" actId="478"/>
        <pc:sldMkLst>
          <pc:docMk/>
          <pc:sldMk cId="2851710343" sldId="256"/>
        </pc:sldMkLst>
        <pc:spChg chg="del">
          <ac:chgData name="Andy Cutler" userId="8f3ec14a-1e59-4597-8fd9-42da0db65331" providerId="ADAL" clId="{97FE50D7-8DA5-4689-AD6E-472F3B06D0A1}" dt="2022-08-02T19:04:36.525" v="0" actId="478"/>
          <ac:spMkLst>
            <pc:docMk/>
            <pc:sldMk cId="2851710343" sldId="256"/>
            <ac:spMk id="9" creationId="{AC0D150B-9374-A3BE-AF95-A3B6B38FC41C}"/>
          </ac:spMkLst>
        </pc:spChg>
        <pc:spChg chg="del">
          <ac:chgData name="Andy Cutler" userId="8f3ec14a-1e59-4597-8fd9-42da0db65331" providerId="ADAL" clId="{97FE50D7-8DA5-4689-AD6E-472F3B06D0A1}" dt="2022-08-02T19:07:04.827" v="2" actId="478"/>
          <ac:spMkLst>
            <pc:docMk/>
            <pc:sldMk cId="2851710343" sldId="256"/>
            <ac:spMk id="12" creationId="{F985892C-88B5-4BD3-8561-5A3A76108B51}"/>
          </ac:spMkLst>
        </pc:spChg>
        <pc:picChg chg="del mod">
          <ac:chgData name="Andy Cutler" userId="8f3ec14a-1e59-4597-8fd9-42da0db65331" providerId="ADAL" clId="{97FE50D7-8DA5-4689-AD6E-472F3B06D0A1}" dt="2022-08-02T19:07:06.841" v="4" actId="478"/>
          <ac:picMkLst>
            <pc:docMk/>
            <pc:sldMk cId="2851710343" sldId="256"/>
            <ac:picMk id="13" creationId="{63FEBF6D-7B3F-4E92-9A5E-604C639A8B42}"/>
          </ac:picMkLst>
        </pc:picChg>
      </pc:sldChg>
      <pc:sldChg chg="delSp modSp mod">
        <pc:chgData name="Andy Cutler" userId="8f3ec14a-1e59-4597-8fd9-42da0db65331" providerId="ADAL" clId="{97FE50D7-8DA5-4689-AD6E-472F3B06D0A1}" dt="2022-08-02T19:08:36.286" v="45" actId="478"/>
        <pc:sldMkLst>
          <pc:docMk/>
          <pc:sldMk cId="794953923" sldId="258"/>
        </pc:sldMkLst>
        <pc:spChg chg="del mod">
          <ac:chgData name="Andy Cutler" userId="8f3ec14a-1e59-4597-8fd9-42da0db65331" providerId="ADAL" clId="{97FE50D7-8DA5-4689-AD6E-472F3B06D0A1}" dt="2022-08-02T19:08:36.286" v="45" actId="478"/>
          <ac:spMkLst>
            <pc:docMk/>
            <pc:sldMk cId="794953923" sldId="258"/>
            <ac:spMk id="28" creationId="{59E59C99-5A65-4EA2-9E73-4A89B73F7636}"/>
          </ac:spMkLst>
        </pc:spChg>
        <pc:picChg chg="del mod">
          <ac:chgData name="Andy Cutler" userId="8f3ec14a-1e59-4597-8fd9-42da0db65331" providerId="ADAL" clId="{97FE50D7-8DA5-4689-AD6E-472F3B06D0A1}" dt="2022-08-02T19:08:29.734" v="41" actId="478"/>
          <ac:picMkLst>
            <pc:docMk/>
            <pc:sldMk cId="794953923" sldId="258"/>
            <ac:picMk id="26" creationId="{BAA41F3C-2095-4F2A-9E8A-FCCDD1BD1E26}"/>
          </ac:picMkLst>
        </pc:picChg>
        <pc:picChg chg="del mod">
          <ac:chgData name="Andy Cutler" userId="8f3ec14a-1e59-4597-8fd9-42da0db65331" providerId="ADAL" clId="{97FE50D7-8DA5-4689-AD6E-472F3B06D0A1}" dt="2022-08-02T19:08:31.711" v="43" actId="478"/>
          <ac:picMkLst>
            <pc:docMk/>
            <pc:sldMk cId="794953923" sldId="258"/>
            <ac:picMk id="29" creationId="{86783EAC-1EC3-47E8-8C8D-6F6E953F4540}"/>
          </ac:picMkLst>
        </pc:picChg>
      </pc:sldChg>
      <pc:sldChg chg="delSp modSp mod">
        <pc:chgData name="Andy Cutler" userId="8f3ec14a-1e59-4597-8fd9-42da0db65331" providerId="ADAL" clId="{97FE50D7-8DA5-4689-AD6E-472F3B06D0A1}" dt="2022-08-02T19:07:39.751" v="21" actId="478"/>
        <pc:sldMkLst>
          <pc:docMk/>
          <pc:sldMk cId="1104603059" sldId="264"/>
        </pc:sldMkLst>
        <pc:spChg chg="del mod">
          <ac:chgData name="Andy Cutler" userId="8f3ec14a-1e59-4597-8fd9-42da0db65331" providerId="ADAL" clId="{97FE50D7-8DA5-4689-AD6E-472F3B06D0A1}" dt="2022-08-02T19:07:39.751" v="21" actId="478"/>
          <ac:spMkLst>
            <pc:docMk/>
            <pc:sldMk cId="1104603059" sldId="264"/>
            <ac:spMk id="12" creationId="{F985892C-88B5-4BD3-8561-5A3A76108B51}"/>
          </ac:spMkLst>
        </pc:spChg>
        <pc:picChg chg="del mod">
          <ac:chgData name="Andy Cutler" userId="8f3ec14a-1e59-4597-8fd9-42da0db65331" providerId="ADAL" clId="{97FE50D7-8DA5-4689-AD6E-472F3B06D0A1}" dt="2022-08-02T19:07:35.094" v="17" actId="478"/>
          <ac:picMkLst>
            <pc:docMk/>
            <pc:sldMk cId="1104603059" sldId="264"/>
            <ac:picMk id="3" creationId="{0F590CD2-8236-46F5-83E6-8CAAA037ED39}"/>
          </ac:picMkLst>
        </pc:picChg>
        <pc:picChg chg="del mod">
          <ac:chgData name="Andy Cutler" userId="8f3ec14a-1e59-4597-8fd9-42da0db65331" providerId="ADAL" clId="{97FE50D7-8DA5-4689-AD6E-472F3B06D0A1}" dt="2022-08-02T19:07:37.375" v="19" actId="478"/>
          <ac:picMkLst>
            <pc:docMk/>
            <pc:sldMk cId="1104603059" sldId="264"/>
            <ac:picMk id="13" creationId="{63FEBF6D-7B3F-4E92-9A5E-604C639A8B42}"/>
          </ac:picMkLst>
        </pc:picChg>
      </pc:sldChg>
      <pc:sldChg chg="del">
        <pc:chgData name="Andy Cutler" userId="8f3ec14a-1e59-4597-8fd9-42da0db65331" providerId="ADAL" clId="{97FE50D7-8DA5-4689-AD6E-472F3B06D0A1}" dt="2022-08-02T19:06:58.481" v="1" actId="47"/>
        <pc:sldMkLst>
          <pc:docMk/>
          <pc:sldMk cId="3293432582" sldId="300"/>
        </pc:sldMkLst>
      </pc:sldChg>
      <pc:sldChg chg="delSp modSp mod">
        <pc:chgData name="Andy Cutler" userId="8f3ec14a-1e59-4597-8fd9-42da0db65331" providerId="ADAL" clId="{97FE50D7-8DA5-4689-AD6E-472F3B06D0A1}" dt="2022-08-02T19:07:21.063" v="9" actId="478"/>
        <pc:sldMkLst>
          <pc:docMk/>
          <pc:sldMk cId="3409674973" sldId="318"/>
        </pc:sldMkLst>
        <pc:spChg chg="del">
          <ac:chgData name="Andy Cutler" userId="8f3ec14a-1e59-4597-8fd9-42da0db65331" providerId="ADAL" clId="{97FE50D7-8DA5-4689-AD6E-472F3B06D0A1}" dt="2022-08-02T19:07:21.063" v="9" actId="478"/>
          <ac:spMkLst>
            <pc:docMk/>
            <pc:sldMk cId="3409674973" sldId="318"/>
            <ac:spMk id="27" creationId="{8417835D-16BF-281D-44F0-35C9BC13D1D1}"/>
          </ac:spMkLst>
        </pc:spChg>
        <pc:picChg chg="del mod">
          <ac:chgData name="Andy Cutler" userId="8f3ec14a-1e59-4597-8fd9-42da0db65331" providerId="ADAL" clId="{97FE50D7-8DA5-4689-AD6E-472F3B06D0A1}" dt="2022-08-02T19:07:14.348" v="6" actId="478"/>
          <ac:picMkLst>
            <pc:docMk/>
            <pc:sldMk cId="3409674973" sldId="318"/>
            <ac:picMk id="26" creationId="{D6A6E28C-D0DC-025B-249C-1EC300F0F445}"/>
          </ac:picMkLst>
        </pc:picChg>
        <pc:picChg chg="del mod">
          <ac:chgData name="Andy Cutler" userId="8f3ec14a-1e59-4597-8fd9-42da0db65331" providerId="ADAL" clId="{97FE50D7-8DA5-4689-AD6E-472F3B06D0A1}" dt="2022-08-02T19:07:17.792" v="8" actId="478"/>
          <ac:picMkLst>
            <pc:docMk/>
            <pc:sldMk cId="3409674973" sldId="318"/>
            <ac:picMk id="34" creationId="{1E575B3F-403C-05B3-3B0C-A6013DD7D397}"/>
          </ac:picMkLst>
        </pc:picChg>
      </pc:sldChg>
      <pc:sldChg chg="delSp modSp mod">
        <pc:chgData name="Andy Cutler" userId="8f3ec14a-1e59-4597-8fd9-42da0db65331" providerId="ADAL" clId="{97FE50D7-8DA5-4689-AD6E-472F3B06D0A1}" dt="2022-08-02T19:07:31.244" v="15" actId="478"/>
        <pc:sldMkLst>
          <pc:docMk/>
          <pc:sldMk cId="1884580525" sldId="319"/>
        </pc:sldMkLst>
        <pc:spChg chg="del mod">
          <ac:chgData name="Andy Cutler" userId="8f3ec14a-1e59-4597-8fd9-42da0db65331" providerId="ADAL" clId="{97FE50D7-8DA5-4689-AD6E-472F3B06D0A1}" dt="2022-08-02T19:07:31.244" v="15" actId="478"/>
          <ac:spMkLst>
            <pc:docMk/>
            <pc:sldMk cId="1884580525" sldId="319"/>
            <ac:spMk id="37" creationId="{AFC6682C-241C-88D3-746E-6C7CF4C50C09}"/>
          </ac:spMkLst>
        </pc:spChg>
        <pc:picChg chg="del mod">
          <ac:chgData name="Andy Cutler" userId="8f3ec14a-1e59-4597-8fd9-42da0db65331" providerId="ADAL" clId="{97FE50D7-8DA5-4689-AD6E-472F3B06D0A1}" dt="2022-08-02T19:07:24.478" v="11" actId="478"/>
          <ac:picMkLst>
            <pc:docMk/>
            <pc:sldMk cId="1884580525" sldId="319"/>
            <ac:picMk id="36" creationId="{0B1B3873-C38C-310B-FC3B-7E3A19E4C040}"/>
          </ac:picMkLst>
        </pc:picChg>
        <pc:picChg chg="del mod">
          <ac:chgData name="Andy Cutler" userId="8f3ec14a-1e59-4597-8fd9-42da0db65331" providerId="ADAL" clId="{97FE50D7-8DA5-4689-AD6E-472F3B06D0A1}" dt="2022-08-02T19:07:26.715" v="13" actId="478"/>
          <ac:picMkLst>
            <pc:docMk/>
            <pc:sldMk cId="1884580525" sldId="319"/>
            <ac:picMk id="54" creationId="{534C8F56-1246-162D-54C0-37C95A5B0818}"/>
          </ac:picMkLst>
        </pc:picChg>
      </pc:sldChg>
      <pc:sldChg chg="delSp modSp mod">
        <pc:chgData name="Andy Cutler" userId="8f3ec14a-1e59-4597-8fd9-42da0db65331" providerId="ADAL" clId="{97FE50D7-8DA5-4689-AD6E-472F3B06D0A1}" dt="2022-08-02T19:08:26.258" v="39" actId="478"/>
        <pc:sldMkLst>
          <pc:docMk/>
          <pc:sldMk cId="4212761922" sldId="324"/>
        </pc:sldMkLst>
        <pc:spChg chg="del mod">
          <ac:chgData name="Andy Cutler" userId="8f3ec14a-1e59-4597-8fd9-42da0db65331" providerId="ADAL" clId="{97FE50D7-8DA5-4689-AD6E-472F3B06D0A1}" dt="2022-08-02T19:08:26.258" v="39" actId="478"/>
          <ac:spMkLst>
            <pc:docMk/>
            <pc:sldMk cId="4212761922" sldId="324"/>
            <ac:spMk id="37" creationId="{4C0AC402-BF0C-B6A0-BAD7-3E694B2B0251}"/>
          </ac:spMkLst>
        </pc:spChg>
        <pc:picChg chg="del mod">
          <ac:chgData name="Andy Cutler" userId="8f3ec14a-1e59-4597-8fd9-42da0db65331" providerId="ADAL" clId="{97FE50D7-8DA5-4689-AD6E-472F3B06D0A1}" dt="2022-08-02T19:08:21.837" v="35" actId="478"/>
          <ac:picMkLst>
            <pc:docMk/>
            <pc:sldMk cId="4212761922" sldId="324"/>
            <ac:picMk id="36" creationId="{2E5326AE-7F23-071D-7911-D297FBE57000}"/>
          </ac:picMkLst>
        </pc:picChg>
        <pc:picChg chg="del mod">
          <ac:chgData name="Andy Cutler" userId="8f3ec14a-1e59-4597-8fd9-42da0db65331" providerId="ADAL" clId="{97FE50D7-8DA5-4689-AD6E-472F3B06D0A1}" dt="2022-08-02T19:08:23.927" v="37" actId="478"/>
          <ac:picMkLst>
            <pc:docMk/>
            <pc:sldMk cId="4212761922" sldId="324"/>
            <ac:picMk id="38" creationId="{1272710B-B8A3-AC55-5447-8E0F92CA65E7}"/>
          </ac:picMkLst>
        </pc:picChg>
      </pc:sldChg>
      <pc:sldChg chg="delSp modSp mod">
        <pc:chgData name="Andy Cutler" userId="8f3ec14a-1e59-4597-8fd9-42da0db65331" providerId="ADAL" clId="{97FE50D7-8DA5-4689-AD6E-472F3B06D0A1}" dt="2022-08-02T19:07:59.580" v="33" actId="478"/>
        <pc:sldMkLst>
          <pc:docMk/>
          <pc:sldMk cId="3754508962" sldId="327"/>
        </pc:sldMkLst>
        <pc:spChg chg="del mod">
          <ac:chgData name="Andy Cutler" userId="8f3ec14a-1e59-4597-8fd9-42da0db65331" providerId="ADAL" clId="{97FE50D7-8DA5-4689-AD6E-472F3B06D0A1}" dt="2022-08-02T19:07:59.580" v="33" actId="478"/>
          <ac:spMkLst>
            <pc:docMk/>
            <pc:sldMk cId="3754508962" sldId="327"/>
            <ac:spMk id="24" creationId="{DB265902-FCF7-088F-BB02-BCAF11F17D4B}"/>
          </ac:spMkLst>
        </pc:spChg>
        <pc:picChg chg="del mod">
          <ac:chgData name="Andy Cutler" userId="8f3ec14a-1e59-4597-8fd9-42da0db65331" providerId="ADAL" clId="{97FE50D7-8DA5-4689-AD6E-472F3B06D0A1}" dt="2022-08-02T19:07:54.330" v="29" actId="478"/>
          <ac:picMkLst>
            <pc:docMk/>
            <pc:sldMk cId="3754508962" sldId="327"/>
            <ac:picMk id="23" creationId="{41D85EF4-C65F-92A4-4A81-C7022B3542EA}"/>
          </ac:picMkLst>
        </pc:picChg>
        <pc:picChg chg="del mod">
          <ac:chgData name="Andy Cutler" userId="8f3ec14a-1e59-4597-8fd9-42da0db65331" providerId="ADAL" clId="{97FE50D7-8DA5-4689-AD6E-472F3B06D0A1}" dt="2022-08-02T19:07:56.559" v="31" actId="478"/>
          <ac:picMkLst>
            <pc:docMk/>
            <pc:sldMk cId="3754508962" sldId="327"/>
            <ac:picMk id="25" creationId="{FE501942-CE3E-C494-14A0-91C0F6F46DDA}"/>
          </ac:picMkLst>
        </pc:picChg>
      </pc:sldChg>
      <pc:sldChg chg="delSp modSp mod">
        <pc:chgData name="Andy Cutler" userId="8f3ec14a-1e59-4597-8fd9-42da0db65331" providerId="ADAL" clId="{97FE50D7-8DA5-4689-AD6E-472F3B06D0A1}" dt="2022-08-02T19:08:44.155" v="51" actId="478"/>
        <pc:sldMkLst>
          <pc:docMk/>
          <pc:sldMk cId="1453367552" sldId="328"/>
        </pc:sldMkLst>
        <pc:spChg chg="del mod">
          <ac:chgData name="Andy Cutler" userId="8f3ec14a-1e59-4597-8fd9-42da0db65331" providerId="ADAL" clId="{97FE50D7-8DA5-4689-AD6E-472F3B06D0A1}" dt="2022-08-02T19:08:44.155" v="51" actId="478"/>
          <ac:spMkLst>
            <pc:docMk/>
            <pc:sldMk cId="1453367552" sldId="328"/>
            <ac:spMk id="17" creationId="{17F26A4D-4175-4CAE-21F0-48ECEE9B5546}"/>
          </ac:spMkLst>
        </pc:spChg>
        <pc:picChg chg="del mod">
          <ac:chgData name="Andy Cutler" userId="8f3ec14a-1e59-4597-8fd9-42da0db65331" providerId="ADAL" clId="{97FE50D7-8DA5-4689-AD6E-472F3B06D0A1}" dt="2022-08-02T19:08:39.335" v="47" actId="478"/>
          <ac:picMkLst>
            <pc:docMk/>
            <pc:sldMk cId="1453367552" sldId="328"/>
            <ac:picMk id="16" creationId="{242E62BB-593F-9BA7-472E-1675E08F2383}"/>
          </ac:picMkLst>
        </pc:picChg>
        <pc:picChg chg="del mod">
          <ac:chgData name="Andy Cutler" userId="8f3ec14a-1e59-4597-8fd9-42da0db65331" providerId="ADAL" clId="{97FE50D7-8DA5-4689-AD6E-472F3B06D0A1}" dt="2022-08-02T19:08:41.391" v="49" actId="478"/>
          <ac:picMkLst>
            <pc:docMk/>
            <pc:sldMk cId="1453367552" sldId="328"/>
            <ac:picMk id="21" creationId="{6A99C531-4667-3205-442B-1C66E1769029}"/>
          </ac:picMkLst>
        </pc:picChg>
      </pc:sldChg>
      <pc:sldChg chg="modSp del mod">
        <pc:chgData name="Andy Cutler" userId="8f3ec14a-1e59-4597-8fd9-42da0db65331" providerId="ADAL" clId="{97FE50D7-8DA5-4689-AD6E-472F3B06D0A1}" dt="2022-08-02T19:08:52.534" v="53" actId="47"/>
        <pc:sldMkLst>
          <pc:docMk/>
          <pc:sldMk cId="3858189085" sldId="329"/>
        </pc:sldMkLst>
        <pc:picChg chg="mod">
          <ac:chgData name="Andy Cutler" userId="8f3ec14a-1e59-4597-8fd9-42da0db65331" providerId="ADAL" clId="{97FE50D7-8DA5-4689-AD6E-472F3B06D0A1}" dt="2022-08-02T19:08:46.956" v="52" actId="1076"/>
          <ac:picMkLst>
            <pc:docMk/>
            <pc:sldMk cId="3858189085" sldId="329"/>
            <ac:picMk id="7" creationId="{4EA16262-1297-3336-92C9-87C23A0C9A9F}"/>
          </ac:picMkLst>
        </pc:picChg>
      </pc:sldChg>
      <pc:sldChg chg="delSp modSp mod">
        <pc:chgData name="Andy Cutler" userId="8f3ec14a-1e59-4597-8fd9-42da0db65331" providerId="ADAL" clId="{97FE50D7-8DA5-4689-AD6E-472F3B06D0A1}" dt="2022-08-02T19:07:50.756" v="27" actId="478"/>
        <pc:sldMkLst>
          <pc:docMk/>
          <pc:sldMk cId="3863500927" sldId="330"/>
        </pc:sldMkLst>
        <pc:spChg chg="del mod">
          <ac:chgData name="Andy Cutler" userId="8f3ec14a-1e59-4597-8fd9-42da0db65331" providerId="ADAL" clId="{97FE50D7-8DA5-4689-AD6E-472F3B06D0A1}" dt="2022-08-02T19:07:50.756" v="27" actId="478"/>
          <ac:spMkLst>
            <pc:docMk/>
            <pc:sldMk cId="3863500927" sldId="330"/>
            <ac:spMk id="12" creationId="{F985892C-88B5-4BD3-8561-5A3A76108B51}"/>
          </ac:spMkLst>
        </pc:spChg>
        <pc:picChg chg="del mod">
          <ac:chgData name="Andy Cutler" userId="8f3ec14a-1e59-4597-8fd9-42da0db65331" providerId="ADAL" clId="{97FE50D7-8DA5-4689-AD6E-472F3B06D0A1}" dt="2022-08-02T19:07:46.161" v="23" actId="478"/>
          <ac:picMkLst>
            <pc:docMk/>
            <pc:sldMk cId="3863500927" sldId="330"/>
            <ac:picMk id="3" creationId="{0F590CD2-8236-46F5-83E6-8CAAA037ED39}"/>
          </ac:picMkLst>
        </pc:picChg>
        <pc:picChg chg="del mod">
          <ac:chgData name="Andy Cutler" userId="8f3ec14a-1e59-4597-8fd9-42da0db65331" providerId="ADAL" clId="{97FE50D7-8DA5-4689-AD6E-472F3B06D0A1}" dt="2022-08-02T19:07:48.320" v="25" actId="478"/>
          <ac:picMkLst>
            <pc:docMk/>
            <pc:sldMk cId="3863500927" sldId="330"/>
            <ac:picMk id="13" creationId="{63FEBF6D-7B3F-4E92-9A5E-604C639A8B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AAC-4812-457A-A95D-A1DB4941D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F894-0B5D-478E-8D54-CCBEA619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680-FCBF-41D4-8684-5BE5D2FC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D1C-2EDF-4782-A15F-E656E9E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6FAC-D545-42AA-B756-D18B4A82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CEAD-3F0C-4682-B868-F30C670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B9AD-B4C6-4734-89F5-1E58D768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5334-CB13-4464-A93B-70C8277B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AF7F-5B8F-4EB3-B9C0-A0F57523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A838-91DC-458F-876B-DF72306B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3A0D3-BB25-4C8A-AE1B-64F33D68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ABA5-F692-4A0B-8D50-EF268F12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F580-CD51-4EC4-8719-A387A559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B07B-C175-4126-895A-836A954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06D0-3D20-46DD-8B4A-F8F1EEE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602-B5E9-4E98-AEC4-169E662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17B3-81E6-43C4-8A10-7D383215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11D9-8E04-41B9-9289-098C5FC3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9737-1823-4723-B1E7-72BF939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F18B-F58D-4CDA-81D7-AFB09D3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7DA-0D75-4F4C-B98B-1DCDC831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624F-40C7-4C49-9376-9A241DEE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FE48-BD9A-4525-BB4B-4416E62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889E-E65F-47E1-986B-3AD7C691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D4-B26C-43B0-81BF-C0ACF15A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D8BD-D647-453C-9BD7-7C420AC1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9CF3-C861-4C74-B912-60889518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2D27-8170-4E49-87B8-50A69215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66C5-6DE1-44D5-BBE3-50D28CE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FFBC-F45F-4F36-A109-BD505FD9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756D-8AC9-43EC-9673-0A902978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D95F-6834-4E6B-94DB-3D2A866E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94A1-058E-43E8-8F60-AE2B95EF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C2B5-8903-40A2-956A-9DCC5888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3A0D-CA3D-4E51-B66A-F95311E80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19A7-39B4-4B87-9165-E2E81DA25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7CB72-0E10-4E8C-B92A-F753D01B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D10F1-1DBD-4AE6-969C-D117527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F674-CB05-4A51-AEBD-275F7260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27E0-1A84-48CB-99B5-435E8746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FDFFB-DE57-45ED-98FB-2B70995E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1BBCB-3AEF-49C7-9B44-5CA00D4E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92A2-69C9-4EE0-B766-D0C9BEA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0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A9192-8145-491A-8D36-E73F2BD5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4DDE6-F531-4D02-B1FC-99B15CF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17DA-A52B-4420-BF94-8FDD4A0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D339-498E-4A3C-9BA3-6C2E70F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88DA-F3C5-45F2-820B-CDC1A821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827B-0596-414E-B81B-308FAF82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5E95-3ADC-4012-9A81-67741F75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F949-E89E-4080-AD61-5364256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FD7-2167-4E91-B85C-4BE76F7F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3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8FEB-DCC5-42C0-BFBB-4E332A2F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44344-74E1-4AFC-A174-367708AC1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611AD-EB88-40FC-98B1-E1167198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6BBB-0429-4E50-A114-CF1F45D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C2B3-9F5C-485C-9119-6714A7C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0238-1006-46D1-8C6A-CB8AA06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AE732-6BD0-4858-B574-20A857A2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3D9B-F2D1-4CBA-9A26-D4FCD9B2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A311-FBFB-4C5A-9423-DDDDA99D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F746-5089-4D32-B285-D1EED3141805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9937-4142-4BD9-B789-FAE2BB76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74FD-8135-41AC-BD48-EAFAF995A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napse Analytics">
            <a:extLst>
              <a:ext uri="{FF2B5EF4-FFF2-40B4-BE49-F238E27FC236}">
                <a16:creationId xmlns:a16="http://schemas.microsoft.com/office/drawing/2014/main" id="{69D30C92-B03B-40CF-A59C-68EF28C3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582" y="28242"/>
            <a:ext cx="162824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771B5-0CFC-402D-A7B5-E73F3D40220A}"/>
              </a:ext>
            </a:extLst>
          </p:cNvPr>
          <p:cNvSpPr txBox="1"/>
          <p:nvPr/>
        </p:nvSpPr>
        <p:spPr>
          <a:xfrm>
            <a:off x="955557" y="1159171"/>
            <a:ext cx="868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Synapse Analytics Serverless SQL Pools and Pipelines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7A396-8C38-42E1-B66B-EB988EE77C26}"/>
              </a:ext>
            </a:extLst>
          </p:cNvPr>
          <p:cNvSpPr txBox="1"/>
          <p:nvPr/>
        </p:nvSpPr>
        <p:spPr>
          <a:xfrm>
            <a:off x="1021321" y="2731376"/>
            <a:ext cx="4275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rgbClr val="00B0F0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The Dream Team</a:t>
            </a:r>
            <a:endParaRPr lang="en-GB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5880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Session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FCC4CC-34D0-491B-9AF7-2822B4BD4ED4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867099" y="3429000"/>
            <a:ext cx="8590511" cy="1479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673C0B-8238-4C85-83A0-E855EF5641F7}"/>
              </a:ext>
            </a:extLst>
          </p:cNvPr>
          <p:cNvSpPr/>
          <p:nvPr/>
        </p:nvSpPr>
        <p:spPr>
          <a:xfrm>
            <a:off x="3761308" y="3374406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4FA8C6-F7E5-492A-B1C3-B3567DACD073}"/>
              </a:ext>
            </a:extLst>
          </p:cNvPr>
          <p:cNvSpPr/>
          <p:nvPr/>
        </p:nvSpPr>
        <p:spPr>
          <a:xfrm>
            <a:off x="8021121" y="3374406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1DAA3A-2703-4385-AA79-C810DEA22645}"/>
              </a:ext>
            </a:extLst>
          </p:cNvPr>
          <p:cNvCxnSpPr/>
          <p:nvPr/>
        </p:nvCxnSpPr>
        <p:spPr>
          <a:xfrm>
            <a:off x="3811584" y="3428992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D005BA-40E0-46EE-8D3D-B1D0A21ECD5D}"/>
              </a:ext>
            </a:extLst>
          </p:cNvPr>
          <p:cNvSpPr txBox="1"/>
          <p:nvPr/>
        </p:nvSpPr>
        <p:spPr>
          <a:xfrm>
            <a:off x="76879" y="1929798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6D8524-F714-4FAD-8206-3F517075C1A2}"/>
              </a:ext>
            </a:extLst>
          </p:cNvPr>
          <p:cNvCxnSpPr/>
          <p:nvPr/>
        </p:nvCxnSpPr>
        <p:spPr>
          <a:xfrm>
            <a:off x="5754679" y="2479812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EE98-01E7-48EA-B0D1-280D7169C775}"/>
              </a:ext>
            </a:extLst>
          </p:cNvPr>
          <p:cNvSpPr txBox="1"/>
          <p:nvPr/>
        </p:nvSpPr>
        <p:spPr>
          <a:xfrm>
            <a:off x="2152481" y="4757479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Synapse Pipelines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810E4D-E211-4D2E-A7F4-FB73758FBC91}"/>
              </a:ext>
            </a:extLst>
          </p:cNvPr>
          <p:cNvSpPr/>
          <p:nvPr/>
        </p:nvSpPr>
        <p:spPr>
          <a:xfrm>
            <a:off x="3620724" y="4216227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73AC4-59E2-404B-B74D-D1522635633D}"/>
              </a:ext>
            </a:extLst>
          </p:cNvPr>
          <p:cNvSpPr txBox="1"/>
          <p:nvPr/>
        </p:nvSpPr>
        <p:spPr>
          <a:xfrm>
            <a:off x="6343097" y="4343099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 Partitioning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1D2FEE-8817-4447-A07A-6C6543578778}"/>
              </a:ext>
            </a:extLst>
          </p:cNvPr>
          <p:cNvCxnSpPr>
            <a:cxnSpLocks/>
          </p:cNvCxnSpPr>
          <p:nvPr/>
        </p:nvCxnSpPr>
        <p:spPr>
          <a:xfrm>
            <a:off x="8072881" y="3428992"/>
            <a:ext cx="0" cy="655605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361C4F-17A6-4A2F-94AD-2FD5A319265D}"/>
              </a:ext>
            </a:extLst>
          </p:cNvPr>
          <p:cNvSpPr/>
          <p:nvPr/>
        </p:nvSpPr>
        <p:spPr>
          <a:xfrm>
            <a:off x="1797849" y="3373889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A23B7B-DFF2-4447-B174-42B28B5B2BCE}"/>
              </a:ext>
            </a:extLst>
          </p:cNvPr>
          <p:cNvSpPr/>
          <p:nvPr/>
        </p:nvSpPr>
        <p:spPr>
          <a:xfrm>
            <a:off x="5698608" y="3372025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337B5-3B43-4031-B871-30CC2C73E68C}"/>
              </a:ext>
            </a:extLst>
          </p:cNvPr>
          <p:cNvSpPr/>
          <p:nvPr/>
        </p:nvSpPr>
        <p:spPr>
          <a:xfrm>
            <a:off x="10345467" y="3374407"/>
            <a:ext cx="112143" cy="112143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F7B8A3-C134-4A7E-B0A3-252A091274E7}"/>
              </a:ext>
            </a:extLst>
          </p:cNvPr>
          <p:cNvSpPr/>
          <p:nvPr/>
        </p:nvSpPr>
        <p:spPr>
          <a:xfrm>
            <a:off x="5561064" y="2169092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3851E7-7AF6-4C55-9495-9324BC4121EF}"/>
              </a:ext>
            </a:extLst>
          </p:cNvPr>
          <p:cNvCxnSpPr/>
          <p:nvPr/>
        </p:nvCxnSpPr>
        <p:spPr>
          <a:xfrm>
            <a:off x="1849755" y="2479923"/>
            <a:ext cx="0" cy="957532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90ED0C-C483-46A2-8826-E49114EF093E}"/>
              </a:ext>
            </a:extLst>
          </p:cNvPr>
          <p:cNvSpPr/>
          <p:nvPr/>
        </p:nvSpPr>
        <p:spPr>
          <a:xfrm>
            <a:off x="1650361" y="2479913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BA5816-977A-453C-8158-668FF32B5F33}"/>
              </a:ext>
            </a:extLst>
          </p:cNvPr>
          <p:cNvSpPr txBox="1"/>
          <p:nvPr/>
        </p:nvSpPr>
        <p:spPr>
          <a:xfrm>
            <a:off x="4175183" y="1502192"/>
            <a:ext cx="344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Lakehouse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448474-F4E6-4887-8343-8692E224EBD2}"/>
              </a:ext>
            </a:extLst>
          </p:cNvPr>
          <p:cNvSpPr/>
          <p:nvPr/>
        </p:nvSpPr>
        <p:spPr>
          <a:xfrm>
            <a:off x="7876790" y="3885111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6B4257-3BD0-4FB4-BC6C-4A69458364CE}"/>
              </a:ext>
            </a:extLst>
          </p:cNvPr>
          <p:cNvCxnSpPr>
            <a:cxnSpLocks/>
          </p:cNvCxnSpPr>
          <p:nvPr/>
        </p:nvCxnSpPr>
        <p:spPr>
          <a:xfrm>
            <a:off x="10397221" y="2776807"/>
            <a:ext cx="0" cy="655605"/>
          </a:xfrm>
          <a:prstGeom prst="line">
            <a:avLst/>
          </a:prstGeom>
          <a:ln w="28575">
            <a:solidFill>
              <a:srgbClr val="00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7706C9-7423-411A-82D0-EEFA0EE4025C}"/>
              </a:ext>
            </a:extLst>
          </p:cNvPr>
          <p:cNvSpPr/>
          <p:nvPr/>
        </p:nvSpPr>
        <p:spPr>
          <a:xfrm>
            <a:off x="10206361" y="2431633"/>
            <a:ext cx="398972" cy="398972"/>
          </a:xfrm>
          <a:prstGeom prst="ellipse">
            <a:avLst/>
          </a:prstGeom>
          <a:solidFill>
            <a:srgbClr val="005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1F7CF-C9D5-457B-AA39-95A3C1802FF1}"/>
              </a:ext>
            </a:extLst>
          </p:cNvPr>
          <p:cNvSpPr txBox="1"/>
          <p:nvPr/>
        </p:nvSpPr>
        <p:spPr>
          <a:xfrm>
            <a:off x="9576718" y="1978023"/>
            <a:ext cx="152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96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4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55F4-C991-4CFC-A8B2-A37FE4313C5A}"/>
              </a:ext>
            </a:extLst>
          </p:cNvPr>
          <p:cNvSpPr txBox="1"/>
          <p:nvPr/>
        </p:nvSpPr>
        <p:spPr>
          <a:xfrm>
            <a:off x="4047113" y="4685304"/>
            <a:ext cx="798693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are always on, no need to resume/pause/stop</a:t>
            </a:r>
            <a:endParaRPr lang="en-GB" sz="20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A00612-C047-4C77-B84F-0E9D366FC1C3}"/>
              </a:ext>
            </a:extLst>
          </p:cNvPr>
          <p:cNvSpPr txBox="1"/>
          <p:nvPr/>
        </p:nvSpPr>
        <p:spPr>
          <a:xfrm>
            <a:off x="4019771" y="5289288"/>
            <a:ext cx="778422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Resources are allocated automatically, no scaling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74E28-CB4B-4C9C-8791-F7FDA9993DD3}"/>
              </a:ext>
            </a:extLst>
          </p:cNvPr>
          <p:cNvSpPr txBox="1"/>
          <p:nvPr/>
        </p:nvSpPr>
        <p:spPr>
          <a:xfrm>
            <a:off x="363552" y="1703325"/>
            <a:ext cx="322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Query external </a:t>
            </a:r>
            <a:r>
              <a:rPr lang="en-GB" b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data in </a:t>
            </a:r>
            <a:r>
              <a:rPr lang="en-GB" b="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Azure Storage, Cosmos DB and Dataverse</a:t>
            </a:r>
            <a:endParaRPr lang="en-GB" b="0" i="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B125D-A243-4414-A0CD-3187533E33C2}"/>
              </a:ext>
            </a:extLst>
          </p:cNvPr>
          <p:cNvSpPr txBox="1"/>
          <p:nvPr/>
        </p:nvSpPr>
        <p:spPr>
          <a:xfrm>
            <a:off x="377191" y="2929666"/>
            <a:ext cx="374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Familiar SQL </a:t>
            </a:r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objects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Stored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DMVs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5767F-1557-4093-A09F-00158B9841B0}"/>
              </a:ext>
            </a:extLst>
          </p:cNvPr>
          <p:cNvSpPr txBox="1"/>
          <p:nvPr/>
        </p:nvSpPr>
        <p:spPr>
          <a:xfrm>
            <a:off x="7206997" y="2487844"/>
            <a:ext cx="850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26487-59E6-4F25-985C-45A55E0C5777}"/>
              </a:ext>
            </a:extLst>
          </p:cNvPr>
          <p:cNvSpPr txBox="1"/>
          <p:nvPr/>
        </p:nvSpPr>
        <p:spPr>
          <a:xfrm>
            <a:off x="9610834" y="1562392"/>
            <a:ext cx="698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Write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B0A524-05DD-4AC5-B5F6-1A06A080C4E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707560" y="1807235"/>
            <a:ext cx="2104286" cy="662354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DAACFC-3D81-48FA-A5F8-4EA7799DFD51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728925" y="2469589"/>
            <a:ext cx="2082921" cy="2624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61D95CE-F8D4-4F74-B6BF-CEF30BC7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846" y="1968165"/>
            <a:ext cx="1002847" cy="1002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9E33B-46C8-42D9-95D8-A103B344350C}"/>
              </a:ext>
            </a:extLst>
          </p:cNvPr>
          <p:cNvGrpSpPr/>
          <p:nvPr/>
        </p:nvGrpSpPr>
        <p:grpSpPr>
          <a:xfrm>
            <a:off x="5801273" y="2188064"/>
            <a:ext cx="816672" cy="812446"/>
            <a:chOff x="5832325" y="2742549"/>
            <a:chExt cx="478313" cy="475838"/>
          </a:xfrm>
        </p:grpSpPr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id="{6A28852E-6A12-4602-BB44-1D0AAA579D79}"/>
                </a:ext>
              </a:extLst>
            </p:cNvPr>
            <p:cNvSpPr/>
            <p:nvPr/>
          </p:nvSpPr>
          <p:spPr>
            <a:xfrm>
              <a:off x="5834941" y="2742549"/>
              <a:ext cx="132858" cy="132858"/>
            </a:xfrm>
            <a:custGeom>
              <a:avLst/>
              <a:gdLst>
                <a:gd name="connsiteX0" fmla="*/ 66429 w 132858"/>
                <a:gd name="connsiteY0" fmla="*/ 132859 h 132858"/>
                <a:gd name="connsiteX1" fmla="*/ 61477 w 132858"/>
                <a:gd name="connsiteY1" fmla="*/ 127963 h 132858"/>
                <a:gd name="connsiteX2" fmla="*/ 61477 w 132858"/>
                <a:gd name="connsiteY2" fmla="*/ 127907 h 132858"/>
                <a:gd name="connsiteX3" fmla="*/ 61477 w 132858"/>
                <a:gd name="connsiteY3" fmla="*/ 127907 h 132858"/>
                <a:gd name="connsiteX4" fmla="*/ 4952 w 132858"/>
                <a:gd name="connsiteY4" fmla="*/ 71381 h 132858"/>
                <a:gd name="connsiteX5" fmla="*/ 0 w 132858"/>
                <a:gd name="connsiteY5" fmla="*/ 66458 h 132858"/>
                <a:gd name="connsiteX6" fmla="*/ 0 w 132858"/>
                <a:gd name="connsiteY6" fmla="*/ 66458 h 132858"/>
                <a:gd name="connsiteX7" fmla="*/ 4952 w 132858"/>
                <a:gd name="connsiteY7" fmla="*/ 61506 h 132858"/>
                <a:gd name="connsiteX8" fmla="*/ 61477 w 132858"/>
                <a:gd name="connsiteY8" fmla="*/ 4952 h 132858"/>
                <a:gd name="connsiteX9" fmla="*/ 66373 w 132858"/>
                <a:gd name="connsiteY9" fmla="*/ 0 h 132858"/>
                <a:gd name="connsiteX10" fmla="*/ 66429 w 132858"/>
                <a:gd name="connsiteY10" fmla="*/ 0 h 132858"/>
                <a:gd name="connsiteX11" fmla="*/ 66429 w 132858"/>
                <a:gd name="connsiteY11" fmla="*/ 0 h 132858"/>
                <a:gd name="connsiteX12" fmla="*/ 71381 w 132858"/>
                <a:gd name="connsiteY12" fmla="*/ 4896 h 132858"/>
                <a:gd name="connsiteX13" fmla="*/ 71381 w 132858"/>
                <a:gd name="connsiteY13" fmla="*/ 4952 h 132858"/>
                <a:gd name="connsiteX14" fmla="*/ 71381 w 132858"/>
                <a:gd name="connsiteY14" fmla="*/ 4952 h 132858"/>
                <a:gd name="connsiteX15" fmla="*/ 127907 w 132858"/>
                <a:gd name="connsiteY15" fmla="*/ 61477 h 132858"/>
                <a:gd name="connsiteX16" fmla="*/ 132859 w 132858"/>
                <a:gd name="connsiteY16" fmla="*/ 66373 h 132858"/>
                <a:gd name="connsiteX17" fmla="*/ 132859 w 132858"/>
                <a:gd name="connsiteY17" fmla="*/ 66429 h 132858"/>
                <a:gd name="connsiteX18" fmla="*/ 132859 w 132858"/>
                <a:gd name="connsiteY18" fmla="*/ 66429 h 132858"/>
                <a:gd name="connsiteX19" fmla="*/ 127963 w 132858"/>
                <a:gd name="connsiteY19" fmla="*/ 71381 h 132858"/>
                <a:gd name="connsiteX20" fmla="*/ 127907 w 132858"/>
                <a:gd name="connsiteY20" fmla="*/ 71381 h 132858"/>
                <a:gd name="connsiteX21" fmla="*/ 127907 w 132858"/>
                <a:gd name="connsiteY21" fmla="*/ 71381 h 132858"/>
                <a:gd name="connsiteX22" fmla="*/ 71381 w 132858"/>
                <a:gd name="connsiteY22" fmla="*/ 127907 h 132858"/>
                <a:gd name="connsiteX23" fmla="*/ 66429 w 132858"/>
                <a:gd name="connsiteY23" fmla="*/ 132859 h 13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2858" h="132858">
                  <a:moveTo>
                    <a:pt x="66429" y="132859"/>
                  </a:moveTo>
                  <a:cubicBezTo>
                    <a:pt x="63710" y="132874"/>
                    <a:pt x="61493" y="130682"/>
                    <a:pt x="61477" y="127963"/>
                  </a:cubicBezTo>
                  <a:cubicBezTo>
                    <a:pt x="61477" y="127945"/>
                    <a:pt x="61477" y="127926"/>
                    <a:pt x="61477" y="127907"/>
                  </a:cubicBezTo>
                  <a:lnTo>
                    <a:pt x="61477" y="127907"/>
                  </a:lnTo>
                  <a:cubicBezTo>
                    <a:pt x="61431" y="96708"/>
                    <a:pt x="36151" y="71428"/>
                    <a:pt x="4952" y="71381"/>
                  </a:cubicBezTo>
                  <a:cubicBezTo>
                    <a:pt x="2228" y="71381"/>
                    <a:pt x="15" y="69181"/>
                    <a:pt x="0" y="66458"/>
                  </a:cubicBezTo>
                  <a:lnTo>
                    <a:pt x="0" y="66458"/>
                  </a:lnTo>
                  <a:cubicBezTo>
                    <a:pt x="0" y="63723"/>
                    <a:pt x="2217" y="61506"/>
                    <a:pt x="4952" y="61506"/>
                  </a:cubicBezTo>
                  <a:cubicBezTo>
                    <a:pt x="36162" y="61459"/>
                    <a:pt x="61446" y="36162"/>
                    <a:pt x="61477" y="4952"/>
                  </a:cubicBezTo>
                  <a:cubicBezTo>
                    <a:pt x="61462" y="2233"/>
                    <a:pt x="63654" y="16"/>
                    <a:pt x="66373" y="0"/>
                  </a:cubicBezTo>
                  <a:cubicBezTo>
                    <a:pt x="66392" y="0"/>
                    <a:pt x="66411" y="0"/>
                    <a:pt x="66429" y="0"/>
                  </a:cubicBezTo>
                  <a:lnTo>
                    <a:pt x="66429" y="0"/>
                  </a:lnTo>
                  <a:cubicBezTo>
                    <a:pt x="69149" y="-16"/>
                    <a:pt x="71366" y="2176"/>
                    <a:pt x="71381" y="4896"/>
                  </a:cubicBezTo>
                  <a:cubicBezTo>
                    <a:pt x="71381" y="4914"/>
                    <a:pt x="71381" y="4933"/>
                    <a:pt x="71381" y="4952"/>
                  </a:cubicBezTo>
                  <a:lnTo>
                    <a:pt x="71381" y="4952"/>
                  </a:lnTo>
                  <a:cubicBezTo>
                    <a:pt x="71428" y="36151"/>
                    <a:pt x="96708" y="61431"/>
                    <a:pt x="127907" y="61477"/>
                  </a:cubicBezTo>
                  <a:cubicBezTo>
                    <a:pt x="130626" y="61462"/>
                    <a:pt x="132843" y="63654"/>
                    <a:pt x="132859" y="66373"/>
                  </a:cubicBezTo>
                  <a:cubicBezTo>
                    <a:pt x="132859" y="66392"/>
                    <a:pt x="132859" y="66411"/>
                    <a:pt x="132859" y="66429"/>
                  </a:cubicBezTo>
                  <a:lnTo>
                    <a:pt x="132859" y="66429"/>
                  </a:lnTo>
                  <a:cubicBezTo>
                    <a:pt x="132874" y="69149"/>
                    <a:pt x="130682" y="71366"/>
                    <a:pt x="127963" y="71381"/>
                  </a:cubicBezTo>
                  <a:cubicBezTo>
                    <a:pt x="127944" y="71381"/>
                    <a:pt x="127926" y="71381"/>
                    <a:pt x="127907" y="71381"/>
                  </a:cubicBezTo>
                  <a:lnTo>
                    <a:pt x="127907" y="71381"/>
                  </a:lnTo>
                  <a:cubicBezTo>
                    <a:pt x="96702" y="71412"/>
                    <a:pt x="71412" y="96702"/>
                    <a:pt x="71381" y="127907"/>
                  </a:cubicBezTo>
                  <a:cubicBezTo>
                    <a:pt x="71366" y="130635"/>
                    <a:pt x="69158" y="132843"/>
                    <a:pt x="66429" y="132859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42417A68-907A-4049-8EEC-83B9FB1C54F7}"/>
                </a:ext>
              </a:extLst>
            </p:cNvPr>
            <p:cNvSpPr/>
            <p:nvPr/>
          </p:nvSpPr>
          <p:spPr>
            <a:xfrm>
              <a:off x="6204340" y="3112117"/>
              <a:ext cx="106298" cy="106270"/>
            </a:xfrm>
            <a:custGeom>
              <a:avLst/>
              <a:gdLst>
                <a:gd name="connsiteX0" fmla="*/ 53149 w 106298"/>
                <a:gd name="connsiteY0" fmla="*/ 106270 h 106270"/>
                <a:gd name="connsiteX1" fmla="*/ 49182 w 106298"/>
                <a:gd name="connsiteY1" fmla="*/ 102303 h 106270"/>
                <a:gd name="connsiteX2" fmla="*/ 49182 w 106298"/>
                <a:gd name="connsiteY2" fmla="*/ 102303 h 106270"/>
                <a:gd name="connsiteX3" fmla="*/ 3967 w 106298"/>
                <a:gd name="connsiteY3" fmla="*/ 57088 h 106270"/>
                <a:gd name="connsiteX4" fmla="*/ 0 w 106298"/>
                <a:gd name="connsiteY4" fmla="*/ 53149 h 106270"/>
                <a:gd name="connsiteX5" fmla="*/ 0 w 106298"/>
                <a:gd name="connsiteY5" fmla="*/ 53149 h 106270"/>
                <a:gd name="connsiteX6" fmla="*/ 3967 w 106298"/>
                <a:gd name="connsiteY6" fmla="*/ 49182 h 106270"/>
                <a:gd name="connsiteX7" fmla="*/ 3967 w 106298"/>
                <a:gd name="connsiteY7" fmla="*/ 49182 h 106270"/>
                <a:gd name="connsiteX8" fmla="*/ 49182 w 106298"/>
                <a:gd name="connsiteY8" fmla="*/ 3967 h 106270"/>
                <a:gd name="connsiteX9" fmla="*/ 53149 w 106298"/>
                <a:gd name="connsiteY9" fmla="*/ 0 h 106270"/>
                <a:gd name="connsiteX10" fmla="*/ 53149 w 106298"/>
                <a:gd name="connsiteY10" fmla="*/ 0 h 106270"/>
                <a:gd name="connsiteX11" fmla="*/ 57116 w 106298"/>
                <a:gd name="connsiteY11" fmla="*/ 3967 h 106270"/>
                <a:gd name="connsiteX12" fmla="*/ 57116 w 106298"/>
                <a:gd name="connsiteY12" fmla="*/ 3967 h 106270"/>
                <a:gd name="connsiteX13" fmla="*/ 102331 w 106298"/>
                <a:gd name="connsiteY13" fmla="*/ 49182 h 106270"/>
                <a:gd name="connsiteX14" fmla="*/ 106298 w 106298"/>
                <a:gd name="connsiteY14" fmla="*/ 53149 h 106270"/>
                <a:gd name="connsiteX15" fmla="*/ 102331 w 106298"/>
                <a:gd name="connsiteY15" fmla="*/ 57116 h 106270"/>
                <a:gd name="connsiteX16" fmla="*/ 102331 w 106298"/>
                <a:gd name="connsiteY16" fmla="*/ 57116 h 106270"/>
                <a:gd name="connsiteX17" fmla="*/ 57116 w 106298"/>
                <a:gd name="connsiteY17" fmla="*/ 102331 h 106270"/>
                <a:gd name="connsiteX18" fmla="*/ 53149 w 106298"/>
                <a:gd name="connsiteY18" fmla="*/ 106270 h 10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298" h="106270">
                  <a:moveTo>
                    <a:pt x="53149" y="106270"/>
                  </a:moveTo>
                  <a:cubicBezTo>
                    <a:pt x="50957" y="106270"/>
                    <a:pt x="49182" y="104495"/>
                    <a:pt x="49182" y="102303"/>
                  </a:cubicBezTo>
                  <a:lnTo>
                    <a:pt x="49182" y="102303"/>
                  </a:lnTo>
                  <a:cubicBezTo>
                    <a:pt x="49151" y="77343"/>
                    <a:pt x="28927" y="57119"/>
                    <a:pt x="3967" y="57088"/>
                  </a:cubicBezTo>
                  <a:cubicBezTo>
                    <a:pt x="1787" y="57088"/>
                    <a:pt x="14" y="55330"/>
                    <a:pt x="0" y="53149"/>
                  </a:cubicBezTo>
                  <a:lnTo>
                    <a:pt x="0" y="53149"/>
                  </a:lnTo>
                  <a:cubicBezTo>
                    <a:pt x="0" y="50957"/>
                    <a:pt x="1775" y="49182"/>
                    <a:pt x="3967" y="49182"/>
                  </a:cubicBezTo>
                  <a:lnTo>
                    <a:pt x="3967" y="49182"/>
                  </a:lnTo>
                  <a:cubicBezTo>
                    <a:pt x="28932" y="49165"/>
                    <a:pt x="49165" y="28932"/>
                    <a:pt x="49182" y="3967"/>
                  </a:cubicBezTo>
                  <a:cubicBezTo>
                    <a:pt x="49182" y="1775"/>
                    <a:pt x="50957" y="0"/>
                    <a:pt x="53149" y="0"/>
                  </a:cubicBezTo>
                  <a:lnTo>
                    <a:pt x="53149" y="0"/>
                  </a:lnTo>
                  <a:cubicBezTo>
                    <a:pt x="55341" y="0"/>
                    <a:pt x="57116" y="1775"/>
                    <a:pt x="57116" y="3967"/>
                  </a:cubicBezTo>
                  <a:lnTo>
                    <a:pt x="57116" y="3967"/>
                  </a:lnTo>
                  <a:cubicBezTo>
                    <a:pt x="57133" y="28932"/>
                    <a:pt x="77366" y="49165"/>
                    <a:pt x="102331" y="49182"/>
                  </a:cubicBezTo>
                  <a:cubicBezTo>
                    <a:pt x="104523" y="49182"/>
                    <a:pt x="106298" y="50957"/>
                    <a:pt x="106298" y="53149"/>
                  </a:cubicBezTo>
                  <a:cubicBezTo>
                    <a:pt x="106298" y="55341"/>
                    <a:pt x="104523" y="57116"/>
                    <a:pt x="102331" y="57116"/>
                  </a:cubicBezTo>
                  <a:lnTo>
                    <a:pt x="102331" y="57116"/>
                  </a:lnTo>
                  <a:cubicBezTo>
                    <a:pt x="77372" y="57147"/>
                    <a:pt x="57147" y="77371"/>
                    <a:pt x="57116" y="102331"/>
                  </a:cubicBezTo>
                  <a:cubicBezTo>
                    <a:pt x="57099" y="104512"/>
                    <a:pt x="55330" y="106270"/>
                    <a:pt x="53149" y="106270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9" name="Graphic 33">
              <a:extLst>
                <a:ext uri="{FF2B5EF4-FFF2-40B4-BE49-F238E27FC236}">
                  <a16:creationId xmlns:a16="http://schemas.microsoft.com/office/drawing/2014/main" id="{3EC340B8-47F2-4212-88FD-7567C90CCCC5}"/>
                </a:ext>
              </a:extLst>
            </p:cNvPr>
            <p:cNvGrpSpPr/>
            <p:nvPr/>
          </p:nvGrpSpPr>
          <p:grpSpPr>
            <a:xfrm>
              <a:off x="5897591" y="2831567"/>
              <a:ext cx="347776" cy="345421"/>
              <a:chOff x="614610" y="4877922"/>
              <a:chExt cx="347776" cy="34542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61568-199D-4DA8-BD2F-63704EB3D60B}"/>
                  </a:ext>
                </a:extLst>
              </p:cNvPr>
              <p:cNvSpPr/>
              <p:nvPr/>
            </p:nvSpPr>
            <p:spPr>
              <a:xfrm>
                <a:off x="616965" y="4877922"/>
                <a:ext cx="345421" cy="345421"/>
              </a:xfrm>
              <a:custGeom>
                <a:avLst/>
                <a:gdLst>
                  <a:gd name="connsiteX0" fmla="*/ 340656 w 345421"/>
                  <a:gd name="connsiteY0" fmla="*/ 132587 h 345421"/>
                  <a:gd name="connsiteX1" fmla="*/ 212833 w 345421"/>
                  <a:gd name="connsiteY1" fmla="*/ 340657 h 345421"/>
                  <a:gd name="connsiteX2" fmla="*/ 4766 w 345421"/>
                  <a:gd name="connsiteY2" fmla="*/ 212834 h 345421"/>
                  <a:gd name="connsiteX3" fmla="*/ 132588 w 345421"/>
                  <a:gd name="connsiteY3" fmla="*/ 4765 h 345421"/>
                  <a:gd name="connsiteX4" fmla="*/ 340653 w 345421"/>
                  <a:gd name="connsiteY4" fmla="*/ 132588 h 34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421" h="345421">
                    <a:moveTo>
                      <a:pt x="340656" y="132587"/>
                    </a:moveTo>
                    <a:cubicBezTo>
                      <a:pt x="362816" y="225341"/>
                      <a:pt x="305587" y="318497"/>
                      <a:pt x="212833" y="340657"/>
                    </a:cubicBezTo>
                    <a:cubicBezTo>
                      <a:pt x="120080" y="362814"/>
                      <a:pt x="26925" y="305588"/>
                      <a:pt x="4766" y="212834"/>
                    </a:cubicBezTo>
                    <a:cubicBezTo>
                      <a:pt x="-17394" y="120080"/>
                      <a:pt x="39834" y="26925"/>
                      <a:pt x="132588" y="4765"/>
                    </a:cubicBezTo>
                    <a:cubicBezTo>
                      <a:pt x="225340" y="-17393"/>
                      <a:pt x="318496" y="39835"/>
                      <a:pt x="340653" y="132588"/>
                    </a:cubicBezTo>
                    <a:close/>
                  </a:path>
                </a:pathLst>
              </a:custGeom>
              <a:solidFill>
                <a:srgbClr val="5EA0EF"/>
              </a:solidFill>
              <a:ln w="28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42" name="Graphic 33">
                <a:extLst>
                  <a:ext uri="{FF2B5EF4-FFF2-40B4-BE49-F238E27FC236}">
                    <a16:creationId xmlns:a16="http://schemas.microsoft.com/office/drawing/2014/main" id="{A8A54923-370E-4C3D-830A-20791A7AFABC}"/>
                  </a:ext>
                </a:extLst>
              </p:cNvPr>
              <p:cNvGrpSpPr/>
              <p:nvPr/>
            </p:nvGrpSpPr>
            <p:grpSpPr>
              <a:xfrm>
                <a:off x="614610" y="4931763"/>
                <a:ext cx="345149" cy="235902"/>
                <a:chOff x="614610" y="4931763"/>
                <a:chExt cx="345149" cy="235902"/>
              </a:xfrm>
              <a:solidFill>
                <a:srgbClr val="F2F2F2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72F36C2-5EFC-4217-B398-F1129BE6E92A}"/>
                    </a:ext>
                  </a:extLst>
                </p:cNvPr>
                <p:cNvSpPr/>
                <p:nvPr/>
              </p:nvSpPr>
              <p:spPr>
                <a:xfrm>
                  <a:off x="614610" y="5025533"/>
                  <a:ext cx="129764" cy="142132"/>
                </a:xfrm>
                <a:custGeom>
                  <a:avLst/>
                  <a:gdLst>
                    <a:gd name="connsiteX0" fmla="*/ 82470 w 129764"/>
                    <a:gd name="connsiteY0" fmla="*/ 142116 h 142132"/>
                    <a:gd name="connsiteX1" fmla="*/ 129748 w 129764"/>
                    <a:gd name="connsiteY1" fmla="*/ 97253 h 142132"/>
                    <a:gd name="connsiteX2" fmla="*/ 84884 w 129764"/>
                    <a:gd name="connsiteY2" fmla="*/ 49974 h 142132"/>
                    <a:gd name="connsiteX3" fmla="*/ 82611 w 129764"/>
                    <a:gd name="connsiteY3" fmla="*/ 49971 h 142132"/>
                    <a:gd name="connsiteX4" fmla="*/ 82808 w 129764"/>
                    <a:gd name="connsiteY4" fmla="*/ 46032 h 142132"/>
                    <a:gd name="connsiteX5" fmla="*/ 36074 w 129764"/>
                    <a:gd name="connsiteY5" fmla="*/ 1 h 142132"/>
                    <a:gd name="connsiteX6" fmla="*/ 1523 w 129764"/>
                    <a:gd name="connsiteY6" fmla="*/ 1 h 142132"/>
                    <a:gd name="connsiteX7" fmla="*/ 46400 w 129764"/>
                    <a:gd name="connsiteY7" fmla="*/ 142116 h 142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764" h="142132">
                      <a:moveTo>
                        <a:pt x="82470" y="142116"/>
                      </a:moveTo>
                      <a:cubicBezTo>
                        <a:pt x="107915" y="142783"/>
                        <a:pt x="129082" y="122697"/>
                        <a:pt x="129748" y="97253"/>
                      </a:cubicBezTo>
                      <a:cubicBezTo>
                        <a:pt x="130415" y="71807"/>
                        <a:pt x="110329" y="50641"/>
                        <a:pt x="84884" y="49974"/>
                      </a:cubicBezTo>
                      <a:cubicBezTo>
                        <a:pt x="84127" y="49954"/>
                        <a:pt x="83369" y="49953"/>
                        <a:pt x="82611" y="49971"/>
                      </a:cubicBezTo>
                      <a:cubicBezTo>
                        <a:pt x="82747" y="48662"/>
                        <a:pt x="82813" y="47347"/>
                        <a:pt x="82808" y="46032"/>
                      </a:cubicBezTo>
                      <a:cubicBezTo>
                        <a:pt x="82576" y="20431"/>
                        <a:pt x="61675" y="-155"/>
                        <a:pt x="36074" y="1"/>
                      </a:cubicBezTo>
                      <a:lnTo>
                        <a:pt x="1523" y="1"/>
                      </a:lnTo>
                      <a:cubicBezTo>
                        <a:pt x="-5320" y="51683"/>
                        <a:pt x="11118" y="103736"/>
                        <a:pt x="46400" y="14211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27527C5-0D9A-4341-BFC4-BC2E392E00C8}"/>
                    </a:ext>
                  </a:extLst>
                </p:cNvPr>
                <p:cNvSpPr/>
                <p:nvPr/>
              </p:nvSpPr>
              <p:spPr>
                <a:xfrm>
                  <a:off x="792655" y="4931763"/>
                  <a:ext cx="167104" cy="146133"/>
                </a:xfrm>
                <a:custGeom>
                  <a:avLst/>
                  <a:gdLst>
                    <a:gd name="connsiteX0" fmla="*/ 167104 w 167104"/>
                    <a:gd name="connsiteY0" fmla="*/ 86765 h 146133"/>
                    <a:gd name="connsiteX1" fmla="*/ 166907 w 167104"/>
                    <a:gd name="connsiteY1" fmla="*/ 85527 h 146133"/>
                    <a:gd name="connsiteX2" fmla="*/ 127348 w 167104"/>
                    <a:gd name="connsiteY2" fmla="*/ 4495 h 146133"/>
                    <a:gd name="connsiteX3" fmla="*/ 119217 w 167104"/>
                    <a:gd name="connsiteY3" fmla="*/ 1963 h 146133"/>
                    <a:gd name="connsiteX4" fmla="*/ 56411 w 167104"/>
                    <a:gd name="connsiteY4" fmla="*/ 36885 h 146133"/>
                    <a:gd name="connsiteX5" fmla="*/ 54504 w 167104"/>
                    <a:gd name="connsiteY5" fmla="*/ 48753 h 146133"/>
                    <a:gd name="connsiteX6" fmla="*/ 48876 w 167104"/>
                    <a:gd name="connsiteY6" fmla="*/ 48388 h 146133"/>
                    <a:gd name="connsiteX7" fmla="*/ 0 w 167104"/>
                    <a:gd name="connsiteY7" fmla="*/ 97256 h 146133"/>
                    <a:gd name="connsiteX8" fmla="*/ 32529 w 167104"/>
                    <a:gd name="connsiteY8" fmla="*/ 143319 h 146133"/>
                    <a:gd name="connsiteX9" fmla="*/ 47751 w 167104"/>
                    <a:gd name="connsiteY9" fmla="*/ 146132 h 146133"/>
                    <a:gd name="connsiteX10" fmla="*/ 104867 w 167104"/>
                    <a:gd name="connsiteY10" fmla="*/ 146132 h 146133"/>
                    <a:gd name="connsiteX11" fmla="*/ 167104 w 167104"/>
                    <a:gd name="connsiteY11" fmla="*/ 86765 h 14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7104" h="146133">
                      <a:moveTo>
                        <a:pt x="167104" y="86765"/>
                      </a:moveTo>
                      <a:cubicBezTo>
                        <a:pt x="167104" y="86343"/>
                        <a:pt x="167104" y="85921"/>
                        <a:pt x="166907" y="85527"/>
                      </a:cubicBezTo>
                      <a:cubicBezTo>
                        <a:pt x="161342" y="55419"/>
                        <a:pt x="147665" y="27402"/>
                        <a:pt x="127348" y="4495"/>
                      </a:cubicBezTo>
                      <a:cubicBezTo>
                        <a:pt x="124712" y="3428"/>
                        <a:pt x="121994" y="2581"/>
                        <a:pt x="119217" y="1963"/>
                      </a:cubicBezTo>
                      <a:cubicBezTo>
                        <a:pt x="92231" y="-5737"/>
                        <a:pt x="64112" y="9899"/>
                        <a:pt x="56411" y="36885"/>
                      </a:cubicBezTo>
                      <a:cubicBezTo>
                        <a:pt x="55308" y="40752"/>
                        <a:pt x="54667" y="44736"/>
                        <a:pt x="54504" y="48753"/>
                      </a:cubicBezTo>
                      <a:cubicBezTo>
                        <a:pt x="52635" y="48538"/>
                        <a:pt x="50756" y="48415"/>
                        <a:pt x="48876" y="48388"/>
                      </a:cubicBezTo>
                      <a:cubicBezTo>
                        <a:pt x="21885" y="48385"/>
                        <a:pt x="2" y="70265"/>
                        <a:pt x="0" y="97256"/>
                      </a:cubicBezTo>
                      <a:cubicBezTo>
                        <a:pt x="-2" y="117949"/>
                        <a:pt x="13028" y="136399"/>
                        <a:pt x="32529" y="143319"/>
                      </a:cubicBezTo>
                      <a:cubicBezTo>
                        <a:pt x="37377" y="145219"/>
                        <a:pt x="42543" y="146174"/>
                        <a:pt x="47751" y="146132"/>
                      </a:cubicBezTo>
                      <a:lnTo>
                        <a:pt x="104867" y="146132"/>
                      </a:lnTo>
                      <a:cubicBezTo>
                        <a:pt x="127801" y="128772"/>
                        <a:pt x="148681" y="108855"/>
                        <a:pt x="167104" y="8676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40" name="Graphic 33">
              <a:extLst>
                <a:ext uri="{FF2B5EF4-FFF2-40B4-BE49-F238E27FC236}">
                  <a16:creationId xmlns:a16="http://schemas.microsoft.com/office/drawing/2014/main" id="{A1CBDE3E-0C88-4DBA-B203-79FA391BCA82}"/>
                </a:ext>
              </a:extLst>
            </p:cNvPr>
            <p:cNvSpPr/>
            <p:nvPr/>
          </p:nvSpPr>
          <p:spPr>
            <a:xfrm>
              <a:off x="5832325" y="2799944"/>
              <a:ext cx="478308" cy="346053"/>
            </a:xfrm>
            <a:custGeom>
              <a:avLst/>
              <a:gdLst>
                <a:gd name="connsiteX0" fmla="*/ 469619 w 478308"/>
                <a:gd name="connsiteY0" fmla="*/ 35117 h 346053"/>
                <a:gd name="connsiteX1" fmla="*/ 352714 w 478308"/>
                <a:gd name="connsiteY1" fmla="*/ 2789 h 346053"/>
                <a:gd name="connsiteX2" fmla="*/ 294134 w 478308"/>
                <a:gd name="connsiteY2" fmla="*/ 15506 h 346053"/>
                <a:gd name="connsiteX3" fmla="*/ 337126 w 478308"/>
                <a:gd name="connsiteY3" fmla="*/ 37086 h 346053"/>
                <a:gd name="connsiteX4" fmla="*/ 357244 w 478308"/>
                <a:gd name="connsiteY4" fmla="*/ 32838 h 346053"/>
                <a:gd name="connsiteX5" fmla="*/ 388278 w 478308"/>
                <a:gd name="connsiteY5" fmla="*/ 30334 h 346053"/>
                <a:gd name="connsiteX6" fmla="*/ 443396 w 478308"/>
                <a:gd name="connsiteY6" fmla="*/ 50732 h 346053"/>
                <a:gd name="connsiteX7" fmla="*/ 443396 w 478308"/>
                <a:gd name="connsiteY7" fmla="*/ 50732 h 346053"/>
                <a:gd name="connsiteX8" fmla="*/ 418468 w 478308"/>
                <a:gd name="connsiteY8" fmla="*/ 135141 h 346053"/>
                <a:gd name="connsiteX9" fmla="*/ 284849 w 478308"/>
                <a:gd name="connsiteY9" fmla="*/ 249120 h 346053"/>
                <a:gd name="connsiteX10" fmla="*/ 120985 w 478308"/>
                <a:gd name="connsiteY10" fmla="*/ 312764 h 346053"/>
                <a:gd name="connsiteX11" fmla="*/ 34747 w 478308"/>
                <a:gd name="connsiteY11" fmla="*/ 294869 h 346053"/>
                <a:gd name="connsiteX12" fmla="*/ 59676 w 478308"/>
                <a:gd name="connsiteY12" fmla="*/ 210602 h 346053"/>
                <a:gd name="connsiteX13" fmla="*/ 67526 w 478308"/>
                <a:gd name="connsiteY13" fmla="*/ 199572 h 346053"/>
                <a:gd name="connsiteX14" fmla="*/ 68258 w 478308"/>
                <a:gd name="connsiteY14" fmla="*/ 153711 h 346053"/>
                <a:gd name="connsiteX15" fmla="*/ 35338 w 478308"/>
                <a:gd name="connsiteY15" fmla="*/ 192313 h 346053"/>
                <a:gd name="connsiteX16" fmla="*/ 8693 w 478308"/>
                <a:gd name="connsiteY16" fmla="*/ 310316 h 346053"/>
                <a:gd name="connsiteX17" fmla="*/ 90288 w 478308"/>
                <a:gd name="connsiteY17" fmla="*/ 345458 h 346053"/>
                <a:gd name="connsiteX18" fmla="*/ 125486 w 478308"/>
                <a:gd name="connsiteY18" fmla="*/ 342645 h 346053"/>
                <a:gd name="connsiteX19" fmla="*/ 300465 w 478308"/>
                <a:gd name="connsiteY19" fmla="*/ 275118 h 346053"/>
                <a:gd name="connsiteX20" fmla="*/ 442862 w 478308"/>
                <a:gd name="connsiteY20" fmla="*/ 153232 h 346053"/>
                <a:gd name="connsiteX21" fmla="*/ 469619 w 478308"/>
                <a:gd name="connsiteY21" fmla="*/ 35117 h 34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08" h="346053">
                  <a:moveTo>
                    <a:pt x="469619" y="35117"/>
                  </a:moveTo>
                  <a:cubicBezTo>
                    <a:pt x="451922" y="5658"/>
                    <a:pt x="410533" y="-5821"/>
                    <a:pt x="352714" y="2789"/>
                  </a:cubicBezTo>
                  <a:cubicBezTo>
                    <a:pt x="332903" y="5596"/>
                    <a:pt x="313326" y="9846"/>
                    <a:pt x="294134" y="15506"/>
                  </a:cubicBezTo>
                  <a:cubicBezTo>
                    <a:pt x="309359" y="20762"/>
                    <a:pt x="323815" y="28019"/>
                    <a:pt x="337126" y="37086"/>
                  </a:cubicBezTo>
                  <a:cubicBezTo>
                    <a:pt x="343907" y="35595"/>
                    <a:pt x="350716" y="33823"/>
                    <a:pt x="357244" y="32838"/>
                  </a:cubicBezTo>
                  <a:cubicBezTo>
                    <a:pt x="367513" y="31239"/>
                    <a:pt x="377884" y="30402"/>
                    <a:pt x="388278" y="30334"/>
                  </a:cubicBezTo>
                  <a:cubicBezTo>
                    <a:pt x="408918" y="27358"/>
                    <a:pt x="429666" y="35036"/>
                    <a:pt x="443396" y="50732"/>
                  </a:cubicBezTo>
                  <a:lnTo>
                    <a:pt x="443396" y="50732"/>
                  </a:lnTo>
                  <a:cubicBezTo>
                    <a:pt x="454172" y="68683"/>
                    <a:pt x="445084" y="99380"/>
                    <a:pt x="418468" y="135141"/>
                  </a:cubicBezTo>
                  <a:cubicBezTo>
                    <a:pt x="381477" y="181183"/>
                    <a:pt x="336147" y="219850"/>
                    <a:pt x="284849" y="249120"/>
                  </a:cubicBezTo>
                  <a:cubicBezTo>
                    <a:pt x="234700" y="280419"/>
                    <a:pt x="179113" y="302010"/>
                    <a:pt x="120985" y="312764"/>
                  </a:cubicBezTo>
                  <a:cubicBezTo>
                    <a:pt x="76980" y="319348"/>
                    <a:pt x="45524" y="312764"/>
                    <a:pt x="34747" y="294869"/>
                  </a:cubicBezTo>
                  <a:cubicBezTo>
                    <a:pt x="23971" y="276975"/>
                    <a:pt x="33059" y="246194"/>
                    <a:pt x="59676" y="210602"/>
                  </a:cubicBezTo>
                  <a:cubicBezTo>
                    <a:pt x="62968" y="206184"/>
                    <a:pt x="63784" y="204018"/>
                    <a:pt x="67526" y="199572"/>
                  </a:cubicBezTo>
                  <a:cubicBezTo>
                    <a:pt x="65767" y="184319"/>
                    <a:pt x="66013" y="168900"/>
                    <a:pt x="68258" y="153711"/>
                  </a:cubicBezTo>
                  <a:cubicBezTo>
                    <a:pt x="56295" y="165701"/>
                    <a:pt x="45289" y="178608"/>
                    <a:pt x="35338" y="192313"/>
                  </a:cubicBezTo>
                  <a:cubicBezTo>
                    <a:pt x="478" y="238935"/>
                    <a:pt x="-8976" y="280858"/>
                    <a:pt x="8693" y="310316"/>
                  </a:cubicBezTo>
                  <a:cubicBezTo>
                    <a:pt x="27689" y="335729"/>
                    <a:pt x="58771" y="349116"/>
                    <a:pt x="90288" y="345458"/>
                  </a:cubicBezTo>
                  <a:cubicBezTo>
                    <a:pt x="102074" y="345396"/>
                    <a:pt x="113840" y="344457"/>
                    <a:pt x="125486" y="342645"/>
                  </a:cubicBezTo>
                  <a:cubicBezTo>
                    <a:pt x="187534" y="331320"/>
                    <a:pt x="246895" y="308411"/>
                    <a:pt x="300465" y="275118"/>
                  </a:cubicBezTo>
                  <a:cubicBezTo>
                    <a:pt x="355176" y="243808"/>
                    <a:pt x="403485" y="202456"/>
                    <a:pt x="442862" y="153232"/>
                  </a:cubicBezTo>
                  <a:cubicBezTo>
                    <a:pt x="477835" y="106498"/>
                    <a:pt x="487289" y="64604"/>
                    <a:pt x="469619" y="35117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45" name="Picture 2" descr="Importing Data into Azure Data Lake Storage Gen2">
            <a:extLst>
              <a:ext uri="{FF2B5EF4-FFF2-40B4-BE49-F238E27FC236}">
                <a16:creationId xmlns:a16="http://schemas.microsoft.com/office/drawing/2014/main" id="{A296EFBA-E783-4DBB-884B-1799634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62" y="1228280"/>
            <a:ext cx="1336238" cy="6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ower BI Desktop Connecting to Dataverse - Hat Full of Data">
            <a:extLst>
              <a:ext uri="{FF2B5EF4-FFF2-40B4-BE49-F238E27FC236}">
                <a16:creationId xmlns:a16="http://schemas.microsoft.com/office/drawing/2014/main" id="{C751BD91-C610-4FD2-B02A-F878BE9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01" y="3147242"/>
            <a:ext cx="713806" cy="71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1BC819-9278-462D-8FA3-3261D7FD98FA}"/>
              </a:ext>
            </a:extLst>
          </p:cNvPr>
          <p:cNvCxnSpPr>
            <a:cxnSpLocks/>
          </p:cNvCxnSpPr>
          <p:nvPr/>
        </p:nvCxnSpPr>
        <p:spPr>
          <a:xfrm flipV="1">
            <a:off x="6677496" y="2458751"/>
            <a:ext cx="2128753" cy="942734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A1DE40-4E2A-4ED7-9A39-DD89411F21F5}"/>
              </a:ext>
            </a:extLst>
          </p:cNvPr>
          <p:cNvSpPr txBox="1"/>
          <p:nvPr/>
        </p:nvSpPr>
        <p:spPr>
          <a:xfrm>
            <a:off x="4263456" y="3338735"/>
            <a:ext cx="1477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Dataverse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68C2CE-98D4-46E2-B397-C744215BFCFD}"/>
              </a:ext>
            </a:extLst>
          </p:cNvPr>
          <p:cNvSpPr txBox="1"/>
          <p:nvPr/>
        </p:nvSpPr>
        <p:spPr>
          <a:xfrm>
            <a:off x="4214603" y="2474784"/>
            <a:ext cx="1477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Cosmos DB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C5B813-8C9A-43E4-881D-FF0257BF14C6}"/>
              </a:ext>
            </a:extLst>
          </p:cNvPr>
          <p:cNvSpPr txBox="1"/>
          <p:nvPr/>
        </p:nvSpPr>
        <p:spPr>
          <a:xfrm>
            <a:off x="4078806" y="1099296"/>
            <a:ext cx="190693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Storage</a:t>
            </a:r>
          </a:p>
          <a:p>
            <a:endParaRPr lang="en-GB" sz="16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Gen1 &amp; Gen2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00178-EE84-4C53-9AFE-47A36C840719}"/>
              </a:ext>
            </a:extLst>
          </p:cNvPr>
          <p:cNvSpPr txBox="1"/>
          <p:nvPr/>
        </p:nvSpPr>
        <p:spPr>
          <a:xfrm>
            <a:off x="8204737" y="2981127"/>
            <a:ext cx="2495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A9E3CA-03CE-4B66-ACF2-351A5966828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814693" y="2469589"/>
            <a:ext cx="1138992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24CA9C-26DF-4851-B541-E7A7C9274B53}"/>
              </a:ext>
            </a:extLst>
          </p:cNvPr>
          <p:cNvSpPr txBox="1"/>
          <p:nvPr/>
        </p:nvSpPr>
        <p:spPr>
          <a:xfrm>
            <a:off x="10963195" y="2181261"/>
            <a:ext cx="996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Clients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3FA762-C14A-4850-B22B-29E258104D76}"/>
              </a:ext>
            </a:extLst>
          </p:cNvPr>
          <p:cNvSpPr txBox="1"/>
          <p:nvPr/>
        </p:nvSpPr>
        <p:spPr>
          <a:xfrm>
            <a:off x="4009034" y="4170426"/>
            <a:ext cx="4985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~$5 per 1TB Data Processed (Write/Read)</a:t>
            </a:r>
            <a:endParaRPr lang="en-GB" sz="2000" b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63F5D47-9CFF-4F34-8417-E8D135FDB3FB}"/>
              </a:ext>
            </a:extLst>
          </p:cNvPr>
          <p:cNvCxnSpPr>
            <a:cxnSpLocks/>
            <a:endCxn id="45" idx="0"/>
          </p:cNvCxnSpPr>
          <p:nvPr/>
        </p:nvCxnSpPr>
        <p:spPr>
          <a:xfrm rot="10800000">
            <a:off x="6202681" y="1228281"/>
            <a:ext cx="3107782" cy="766363"/>
          </a:xfrm>
          <a:prstGeom prst="bentConnector4">
            <a:avLst>
              <a:gd name="adj1" fmla="val -202"/>
              <a:gd name="adj2" fmla="val 129829"/>
            </a:avLst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D24299-1831-49EB-A3B7-D357D457E542}"/>
              </a:ext>
            </a:extLst>
          </p:cNvPr>
          <p:cNvSpPr txBox="1"/>
          <p:nvPr/>
        </p:nvSpPr>
        <p:spPr>
          <a:xfrm>
            <a:off x="4013096" y="5902357"/>
            <a:ext cx="7784221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 is not a blazing fast interactive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18845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9" grpId="0"/>
      <p:bldP spid="25" grpId="0"/>
      <p:bldP spid="26" grpId="0"/>
      <p:bldP spid="27" grpId="0"/>
      <p:bldP spid="48" grpId="0"/>
      <p:bldP spid="49" grpId="0"/>
      <p:bldP spid="50" grpId="0"/>
      <p:bldP spid="51" grpId="0"/>
      <p:bldP spid="53" grpId="0"/>
      <p:bldP spid="56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015200-C526-4FED-A2A7-2D1FD2D5AD5A}"/>
              </a:ext>
            </a:extLst>
          </p:cNvPr>
          <p:cNvSpPr txBox="1"/>
          <p:nvPr/>
        </p:nvSpPr>
        <p:spPr>
          <a:xfrm>
            <a:off x="347826" y="276699"/>
            <a:ext cx="744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Synapse Pipelines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035F2-179E-15BB-60B9-CE285E0DAC0C}"/>
              </a:ext>
            </a:extLst>
          </p:cNvPr>
          <p:cNvSpPr txBox="1"/>
          <p:nvPr/>
        </p:nvSpPr>
        <p:spPr>
          <a:xfrm>
            <a:off x="1720445" y="1392143"/>
            <a:ext cx="10586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data movement and transformation service based on Azure Data Factory</a:t>
            </a:r>
            <a:endParaRPr lang="en-GB" sz="2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FB077-D2A0-4EC9-E9EF-3F4EADB8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6" y="1190488"/>
            <a:ext cx="1056707" cy="843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9D924-66CC-7E12-1DE6-50DFB1FC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705" y="2370251"/>
            <a:ext cx="4753638" cy="198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C56ED-EFF0-3CA1-CE8D-CABC34EF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705" y="4820841"/>
            <a:ext cx="4740813" cy="1312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6E2412-C0EB-141B-596B-78F23B8D92A8}"/>
              </a:ext>
            </a:extLst>
          </p:cNvPr>
          <p:cNvSpPr txBox="1"/>
          <p:nvPr/>
        </p:nvSpPr>
        <p:spPr>
          <a:xfrm>
            <a:off x="513301" y="3018841"/>
            <a:ext cx="4921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 can orchestrate a series of activities that run in sequence</a:t>
            </a:r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52B8D-1FC1-82E1-0F0F-ED289CD40FA2}"/>
              </a:ext>
            </a:extLst>
          </p:cNvPr>
          <p:cNvSpPr txBox="1"/>
          <p:nvPr/>
        </p:nvSpPr>
        <p:spPr>
          <a:xfrm>
            <a:off x="513301" y="4941892"/>
            <a:ext cx="4921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 can load data from a data source into a data destination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10460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015200-C526-4FED-A2A7-2D1FD2D5AD5A}"/>
              </a:ext>
            </a:extLst>
          </p:cNvPr>
          <p:cNvSpPr txBox="1"/>
          <p:nvPr/>
        </p:nvSpPr>
        <p:spPr>
          <a:xfrm>
            <a:off x="347826" y="276699"/>
            <a:ext cx="958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Synapse Pipelines &amp; Serverless SQL Pools</a:t>
            </a:r>
            <a:endParaRPr lang="en-GB" sz="3600" dirty="0">
              <a:solidFill>
                <a:schemeClr val="bg1"/>
              </a:solidFill>
              <a:latin typeface="Segoe UI Semibold" panose="020B0702040204020203" pitchFamily="34" charset="0"/>
              <a:ea typeface="Roboto Slab ExtraLight" pitchFamily="2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F80FA-58DC-EE33-8EDA-24F80874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4" y="2919519"/>
            <a:ext cx="5671811" cy="2758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FCCC4A-46A0-1877-A194-EC40AB72DDC9}"/>
              </a:ext>
            </a:extLst>
          </p:cNvPr>
          <p:cNvSpPr txBox="1"/>
          <p:nvPr/>
        </p:nvSpPr>
        <p:spPr>
          <a:xfrm>
            <a:off x="546233" y="2202845"/>
            <a:ext cx="2326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Mapping Data Flow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CB62C-D97C-2823-51A3-5C57D760BD74}"/>
              </a:ext>
            </a:extLst>
          </p:cNvPr>
          <p:cNvSpPr txBox="1"/>
          <p:nvPr/>
        </p:nvSpPr>
        <p:spPr>
          <a:xfrm>
            <a:off x="546233" y="5888803"/>
            <a:ext cx="29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Synapse Notebooks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EBF44-3BEF-5DA8-876D-E3554CCC9F57}"/>
              </a:ext>
            </a:extLst>
          </p:cNvPr>
          <p:cNvSpPr txBox="1"/>
          <p:nvPr/>
        </p:nvSpPr>
        <p:spPr>
          <a:xfrm>
            <a:off x="8859222" y="2202845"/>
            <a:ext cx="29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Copy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Activity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40FB1-F620-0823-3184-9361FAB51317}"/>
              </a:ext>
            </a:extLst>
          </p:cNvPr>
          <p:cNvSpPr txBox="1"/>
          <p:nvPr/>
        </p:nvSpPr>
        <p:spPr>
          <a:xfrm>
            <a:off x="8859222" y="5888803"/>
            <a:ext cx="2910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Databricks Notebook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035F2-179E-15BB-60B9-CE285E0DAC0C}"/>
              </a:ext>
            </a:extLst>
          </p:cNvPr>
          <p:cNvSpPr txBox="1"/>
          <p:nvPr/>
        </p:nvSpPr>
        <p:spPr>
          <a:xfrm>
            <a:off x="347826" y="1244140"/>
            <a:ext cx="10586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There are multiple ways that Synapse Pipelines can work with Serverless SQL Pools </a:t>
            </a:r>
            <a:endParaRPr lang="en-GB" sz="2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F4FDD-1417-4B94-B2FE-F03D4C5CF86E}"/>
              </a:ext>
            </a:extLst>
          </p:cNvPr>
          <p:cNvSpPr txBox="1"/>
          <p:nvPr/>
        </p:nvSpPr>
        <p:spPr>
          <a:xfrm>
            <a:off x="356562" y="276728"/>
            <a:ext cx="5880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Lakehouse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24884-A593-4731-AA0F-2CCE1FFB830C}"/>
              </a:ext>
            </a:extLst>
          </p:cNvPr>
          <p:cNvSpPr txBox="1"/>
          <p:nvPr/>
        </p:nvSpPr>
        <p:spPr>
          <a:xfrm>
            <a:off x="447327" y="1189335"/>
            <a:ext cx="10586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Flexiblity</a:t>
            </a:r>
            <a:r>
              <a:rPr lang="en-GB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of the Data Lake with features available </a:t>
            </a:r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 typical Data Warehouse technology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6D1DF-BDF4-4C7C-88F2-8D1F7F03D543}"/>
              </a:ext>
            </a:extLst>
          </p:cNvPr>
          <p:cNvSpPr txBox="1"/>
          <p:nvPr/>
        </p:nvSpPr>
        <p:spPr>
          <a:xfrm>
            <a:off x="7193691" y="1922021"/>
            <a:ext cx="312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Delta File Format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AE136-2BC7-43A7-B1AE-B3E2EA5D4E34}"/>
              </a:ext>
            </a:extLst>
          </p:cNvPr>
          <p:cNvSpPr txBox="1"/>
          <p:nvPr/>
        </p:nvSpPr>
        <p:spPr>
          <a:xfrm>
            <a:off x="892954" y="1958339"/>
            <a:ext cx="2359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Transactions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46ED8-C443-4A37-8F01-B0443E47AFB3}"/>
              </a:ext>
            </a:extLst>
          </p:cNvPr>
          <p:cNvSpPr txBox="1"/>
          <p:nvPr/>
        </p:nvSpPr>
        <p:spPr>
          <a:xfrm>
            <a:off x="877707" y="3416727"/>
            <a:ext cx="3118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Schema Enforcement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652F0-F73D-4000-9036-8EA11E75ADB3}"/>
              </a:ext>
            </a:extLst>
          </p:cNvPr>
          <p:cNvSpPr txBox="1"/>
          <p:nvPr/>
        </p:nvSpPr>
        <p:spPr>
          <a:xfrm>
            <a:off x="892953" y="4893721"/>
            <a:ext cx="3118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Connection Support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F7E0B-FE68-4895-8385-9310DB1841F9}"/>
              </a:ext>
            </a:extLst>
          </p:cNvPr>
          <p:cNvSpPr txBox="1"/>
          <p:nvPr/>
        </p:nvSpPr>
        <p:spPr>
          <a:xfrm>
            <a:off x="892953" y="2412998"/>
            <a:ext cx="62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consistency when writing and reading data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6D13-1613-497B-89E4-860DD9AA7E15}"/>
              </a:ext>
            </a:extLst>
          </p:cNvPr>
          <p:cNvSpPr txBox="1"/>
          <p:nvPr/>
        </p:nvSpPr>
        <p:spPr>
          <a:xfrm>
            <a:off x="877707" y="3864100"/>
            <a:ext cx="6267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Ensuring schema consistency when writing data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A758A-3334-4547-8C22-C2E368A156F6}"/>
              </a:ext>
            </a:extLst>
          </p:cNvPr>
          <p:cNvSpPr txBox="1"/>
          <p:nvPr/>
        </p:nvSpPr>
        <p:spPr>
          <a:xfrm>
            <a:off x="892953" y="5392838"/>
            <a:ext cx="5343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Ability to connect various compute engines and tools </a:t>
            </a:r>
            <a:endParaRPr lang="en-GB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2D3AE-307F-4421-BB36-1406B5B908DD}"/>
              </a:ext>
            </a:extLst>
          </p:cNvPr>
          <p:cNvSpPr txBox="1"/>
          <p:nvPr/>
        </p:nvSpPr>
        <p:spPr>
          <a:xfrm>
            <a:off x="7193691" y="3004375"/>
            <a:ext cx="28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Based on Apache Parquet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F185C-6862-43AB-88DC-33888E242919}"/>
              </a:ext>
            </a:extLst>
          </p:cNvPr>
          <p:cNvSpPr txBox="1"/>
          <p:nvPr/>
        </p:nvSpPr>
        <p:spPr>
          <a:xfrm>
            <a:off x="7195152" y="2562374"/>
            <a:ext cx="3743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Open-source Storage format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2913D-3769-497C-9732-BDEDA358A2DC}"/>
              </a:ext>
            </a:extLst>
          </p:cNvPr>
          <p:cNvSpPr txBox="1"/>
          <p:nvPr/>
        </p:nvSpPr>
        <p:spPr>
          <a:xfrm>
            <a:off x="7193691" y="3461108"/>
            <a:ext cx="471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batch and streaming data loads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B7E07-B6C0-4989-B417-636156B067D3}"/>
              </a:ext>
            </a:extLst>
          </p:cNvPr>
          <p:cNvSpPr txBox="1"/>
          <p:nvPr/>
        </p:nvSpPr>
        <p:spPr>
          <a:xfrm>
            <a:off x="7193691" y="3934648"/>
            <a:ext cx="471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INSERT, UPDATE, &amp; DELETE data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Graphic 5" descr="Connected with solid fill">
            <a:extLst>
              <a:ext uri="{FF2B5EF4-FFF2-40B4-BE49-F238E27FC236}">
                <a16:creationId xmlns:a16="http://schemas.microsoft.com/office/drawing/2014/main" id="{5993F081-8783-48AF-B320-8F999886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62" y="4848054"/>
            <a:ext cx="553458" cy="553458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D0F1E008-7436-4F7C-876C-4F49846E0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566" y="3406979"/>
            <a:ext cx="536162" cy="536162"/>
          </a:xfrm>
          <a:prstGeom prst="rect">
            <a:avLst/>
          </a:prstGeom>
        </p:spPr>
      </p:pic>
      <p:pic>
        <p:nvPicPr>
          <p:cNvPr id="31" name="Graphic 30" descr="Gears with solid fill">
            <a:extLst>
              <a:ext uri="{FF2B5EF4-FFF2-40B4-BE49-F238E27FC236}">
                <a16:creationId xmlns:a16="http://schemas.microsoft.com/office/drawing/2014/main" id="{45C2EB41-E919-4BAB-A50A-4BF2A9A4A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562" y="2044422"/>
            <a:ext cx="537713" cy="5377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9FD199C-823B-4A3C-A6C1-6C253E237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3310" y="4636092"/>
            <a:ext cx="241968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6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9167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 Architecture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28E674-441E-46C4-8500-B7B43D5D54AA}"/>
              </a:ext>
            </a:extLst>
          </p:cNvPr>
          <p:cNvCxnSpPr>
            <a:cxnSpLocks/>
          </p:cNvCxnSpPr>
          <p:nvPr/>
        </p:nvCxnSpPr>
        <p:spPr>
          <a:xfrm>
            <a:off x="3005781" y="3542948"/>
            <a:ext cx="0" cy="1331926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8AD701-C4AC-4F70-B6EB-F45B5F6D48CB}"/>
              </a:ext>
            </a:extLst>
          </p:cNvPr>
          <p:cNvCxnSpPr>
            <a:cxnSpLocks/>
          </p:cNvCxnSpPr>
          <p:nvPr/>
        </p:nvCxnSpPr>
        <p:spPr>
          <a:xfrm>
            <a:off x="3935421" y="3387064"/>
            <a:ext cx="0" cy="1222555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709B7A-AC36-4839-A569-07E481DB4C46}"/>
              </a:ext>
            </a:extLst>
          </p:cNvPr>
          <p:cNvCxnSpPr>
            <a:cxnSpLocks/>
          </p:cNvCxnSpPr>
          <p:nvPr/>
        </p:nvCxnSpPr>
        <p:spPr>
          <a:xfrm>
            <a:off x="4499301" y="3530680"/>
            <a:ext cx="0" cy="1263386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C0A1DF6-BF54-4EBC-98DD-BF652941696E}"/>
              </a:ext>
            </a:extLst>
          </p:cNvPr>
          <p:cNvSpPr/>
          <p:nvPr/>
        </p:nvSpPr>
        <p:spPr>
          <a:xfrm>
            <a:off x="2920174" y="471630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4BB63A-A134-42CD-88D3-27C89510F033}"/>
              </a:ext>
            </a:extLst>
          </p:cNvPr>
          <p:cNvCxnSpPr>
            <a:cxnSpLocks/>
          </p:cNvCxnSpPr>
          <p:nvPr/>
        </p:nvCxnSpPr>
        <p:spPr>
          <a:xfrm>
            <a:off x="5426131" y="3349060"/>
            <a:ext cx="0" cy="1260559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C934E94-7EAF-44EB-BF13-470C6B9DAB28}"/>
              </a:ext>
            </a:extLst>
          </p:cNvPr>
          <p:cNvSpPr/>
          <p:nvPr/>
        </p:nvSpPr>
        <p:spPr>
          <a:xfrm>
            <a:off x="3863677" y="3339096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9AC48A-6C64-4B01-B8BA-CDB829151558}"/>
              </a:ext>
            </a:extLst>
          </p:cNvPr>
          <p:cNvSpPr/>
          <p:nvPr/>
        </p:nvSpPr>
        <p:spPr>
          <a:xfrm>
            <a:off x="4420014" y="471630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C9E6DC-66C3-4AA4-8043-712EB5B58FD3}"/>
              </a:ext>
            </a:extLst>
          </p:cNvPr>
          <p:cNvSpPr/>
          <p:nvPr/>
        </p:nvSpPr>
        <p:spPr>
          <a:xfrm>
            <a:off x="5340162" y="3349060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AAA10-E9B6-4252-B459-B44EFCC783DA}"/>
              </a:ext>
            </a:extLst>
          </p:cNvPr>
          <p:cNvSpPr/>
          <p:nvPr/>
        </p:nvSpPr>
        <p:spPr>
          <a:xfrm>
            <a:off x="3694499" y="4609619"/>
            <a:ext cx="1024128" cy="951436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Cleansed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Parquet, Delta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6660B4-914E-426F-B008-82041A9E6138}"/>
              </a:ext>
            </a:extLst>
          </p:cNvPr>
          <p:cNvSpPr/>
          <p:nvPr/>
        </p:nvSpPr>
        <p:spPr>
          <a:xfrm>
            <a:off x="2438135" y="2275208"/>
            <a:ext cx="3503238" cy="1260558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22" name="Graphic 21" descr="Single gear with solid fill">
            <a:extLst>
              <a:ext uri="{FF2B5EF4-FFF2-40B4-BE49-F238E27FC236}">
                <a16:creationId xmlns:a16="http://schemas.microsoft.com/office/drawing/2014/main" id="{7B46502A-082D-48B2-831A-B3DD131C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8941" y="2936899"/>
            <a:ext cx="586017" cy="5860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A83BDAD-4D0C-4ECF-9E19-A26226107215}"/>
              </a:ext>
            </a:extLst>
          </p:cNvPr>
          <p:cNvSpPr txBox="1"/>
          <p:nvPr/>
        </p:nvSpPr>
        <p:spPr>
          <a:xfrm>
            <a:off x="2428206" y="2317851"/>
            <a:ext cx="35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Transformation</a:t>
            </a:r>
          </a:p>
        </p:txBody>
      </p:sp>
      <p:pic>
        <p:nvPicPr>
          <p:cNvPr id="43" name="Graphic 42" descr="Single gear with solid fill">
            <a:extLst>
              <a:ext uri="{FF2B5EF4-FFF2-40B4-BE49-F238E27FC236}">
                <a16:creationId xmlns:a16="http://schemas.microsoft.com/office/drawing/2014/main" id="{BF41FAB4-1063-4455-B840-B0027663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7754" y="2849381"/>
            <a:ext cx="586017" cy="5860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ACEBB0-4950-4436-9515-46A374CAEB77}"/>
              </a:ext>
            </a:extLst>
          </p:cNvPr>
          <p:cNvSpPr txBox="1"/>
          <p:nvPr/>
        </p:nvSpPr>
        <p:spPr>
          <a:xfrm>
            <a:off x="403891" y="1231682"/>
            <a:ext cx="1163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can play a part in a Lakehouse architecture to serve data from the Data Lake to Power BI 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615AF-237F-412F-A18C-A7DF1ADA1889}"/>
              </a:ext>
            </a:extLst>
          </p:cNvPr>
          <p:cNvSpPr txBox="1"/>
          <p:nvPr/>
        </p:nvSpPr>
        <p:spPr>
          <a:xfrm>
            <a:off x="7375713" y="3644289"/>
            <a:ext cx="202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0FCE5C-5F5D-4247-9BD7-1AE4D8249C51}"/>
              </a:ext>
            </a:extLst>
          </p:cNvPr>
          <p:cNvSpPr txBox="1"/>
          <p:nvPr/>
        </p:nvSpPr>
        <p:spPr>
          <a:xfrm>
            <a:off x="9687060" y="3815632"/>
            <a:ext cx="172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34C1BD-B847-460E-A277-A1F8238B76A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658656" y="5089961"/>
            <a:ext cx="2000302" cy="6792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FAD949-5D4A-48B9-8D42-2BB429A5EDAB}"/>
              </a:ext>
            </a:extLst>
          </p:cNvPr>
          <p:cNvCxnSpPr>
            <a:cxnSpLocks/>
          </p:cNvCxnSpPr>
          <p:nvPr/>
        </p:nvCxnSpPr>
        <p:spPr>
          <a:xfrm flipH="1">
            <a:off x="8531143" y="5084768"/>
            <a:ext cx="1425926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Single gear with solid fill">
            <a:extLst>
              <a:ext uri="{FF2B5EF4-FFF2-40B4-BE49-F238E27FC236}">
                <a16:creationId xmlns:a16="http://schemas.microsoft.com/office/drawing/2014/main" id="{5DF74890-A720-463E-B5D0-9C9FED32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3211" y="2941076"/>
            <a:ext cx="586017" cy="586017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00FB91AB-A3B8-4162-B75D-78F218F9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024" y="2853558"/>
            <a:ext cx="586017" cy="586017"/>
          </a:xfrm>
          <a:prstGeom prst="rect">
            <a:avLst/>
          </a:prstGeom>
        </p:spPr>
      </p:pic>
      <p:sp>
        <p:nvSpPr>
          <p:cNvPr id="67" name="Flowchart: Multidocument 66">
            <a:extLst>
              <a:ext uri="{FF2B5EF4-FFF2-40B4-BE49-F238E27FC236}">
                <a16:creationId xmlns:a16="http://schemas.microsoft.com/office/drawing/2014/main" id="{61F3A94D-5408-48D7-A9D2-CD3B1A489983}"/>
              </a:ext>
            </a:extLst>
          </p:cNvPr>
          <p:cNvSpPr/>
          <p:nvPr/>
        </p:nvSpPr>
        <p:spPr>
          <a:xfrm>
            <a:off x="694284" y="5139938"/>
            <a:ext cx="725644" cy="644918"/>
          </a:xfrm>
          <a:prstGeom prst="flowChartMultidocument">
            <a:avLst/>
          </a:prstGeom>
          <a:solidFill>
            <a:srgbClr val="EB5F5E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B1B644-E92C-4BFC-9005-1245BE0A75B4}"/>
              </a:ext>
            </a:extLst>
          </p:cNvPr>
          <p:cNvCxnSpPr>
            <a:cxnSpLocks/>
          </p:cNvCxnSpPr>
          <p:nvPr/>
        </p:nvCxnSpPr>
        <p:spPr>
          <a:xfrm flipH="1" flipV="1">
            <a:off x="1221272" y="5051206"/>
            <a:ext cx="1175761" cy="18292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286A1CE-B4A0-418D-856D-E6BC52D4A81B}"/>
              </a:ext>
            </a:extLst>
          </p:cNvPr>
          <p:cNvSpPr/>
          <p:nvPr/>
        </p:nvSpPr>
        <p:spPr>
          <a:xfrm>
            <a:off x="1075588" y="4963917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B698F9B5-7A35-4540-88F7-508EBAFA4383}"/>
              </a:ext>
            </a:extLst>
          </p:cNvPr>
          <p:cNvSpPr/>
          <p:nvPr/>
        </p:nvSpPr>
        <p:spPr>
          <a:xfrm>
            <a:off x="554326" y="4372631"/>
            <a:ext cx="706581" cy="858839"/>
          </a:xfrm>
          <a:prstGeom prst="can">
            <a:avLst/>
          </a:prstGeom>
          <a:solidFill>
            <a:srgbClr val="EB5F5E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BBC1E-907F-41EC-9D18-6B900D6F2745}"/>
              </a:ext>
            </a:extLst>
          </p:cNvPr>
          <p:cNvSpPr/>
          <p:nvPr/>
        </p:nvSpPr>
        <p:spPr>
          <a:xfrm>
            <a:off x="2428443" y="4611090"/>
            <a:ext cx="1024128" cy="951436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Raw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 formats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FAB28E-AEDF-4FFA-908E-304A612767F0}"/>
              </a:ext>
            </a:extLst>
          </p:cNvPr>
          <p:cNvSpPr txBox="1"/>
          <p:nvPr/>
        </p:nvSpPr>
        <p:spPr>
          <a:xfrm>
            <a:off x="58476" y="3699901"/>
            <a:ext cx="1944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Source Data</a:t>
            </a:r>
            <a:endParaRPr lang="en-GB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59B2CC-D163-4BAA-B78C-05D044F3FA62}"/>
              </a:ext>
            </a:extLst>
          </p:cNvPr>
          <p:cNvSpPr/>
          <p:nvPr/>
        </p:nvSpPr>
        <p:spPr>
          <a:xfrm>
            <a:off x="5741927" y="5007419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09CF47-F8E0-45EC-B86C-637E3347FFC2}"/>
              </a:ext>
            </a:extLst>
          </p:cNvPr>
          <p:cNvSpPr/>
          <p:nvPr/>
        </p:nvSpPr>
        <p:spPr>
          <a:xfrm>
            <a:off x="8417032" y="5007419"/>
            <a:ext cx="158574" cy="158574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4FCA8-5B66-4249-997A-02E8BE8B99B0}"/>
              </a:ext>
            </a:extLst>
          </p:cNvPr>
          <p:cNvSpPr/>
          <p:nvPr/>
        </p:nvSpPr>
        <p:spPr>
          <a:xfrm>
            <a:off x="4907554" y="4609619"/>
            <a:ext cx="1024128" cy="950298"/>
          </a:xfrm>
          <a:prstGeom prst="rect">
            <a:avLst/>
          </a:prstGeom>
          <a:solidFill>
            <a:srgbClr val="015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Curated</a:t>
            </a:r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sz="1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Delta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7A24B6-DE4E-47F0-8269-4350C0B671D4}"/>
              </a:ext>
            </a:extLst>
          </p:cNvPr>
          <p:cNvSpPr/>
          <p:nvPr/>
        </p:nvSpPr>
        <p:spPr>
          <a:xfrm>
            <a:off x="7669349" y="4851891"/>
            <a:ext cx="863718" cy="554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4CEFDE1-75C2-4400-8977-4CDD6A98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958" y="4609620"/>
            <a:ext cx="974266" cy="974266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02E4D18F-FA91-4B09-B413-30F69178F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09" y="4560636"/>
            <a:ext cx="800628" cy="9262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0C35BA-A427-4BEF-800B-807818D06060}"/>
              </a:ext>
            </a:extLst>
          </p:cNvPr>
          <p:cNvSpPr txBox="1"/>
          <p:nvPr/>
        </p:nvSpPr>
        <p:spPr>
          <a:xfrm>
            <a:off x="2385133" y="5739500"/>
            <a:ext cx="350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42127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24534C-11AC-465C-AC45-DA177E5F1F15}"/>
              </a:ext>
            </a:extLst>
          </p:cNvPr>
          <p:cNvSpPr txBox="1"/>
          <p:nvPr/>
        </p:nvSpPr>
        <p:spPr>
          <a:xfrm>
            <a:off x="260278" y="4269794"/>
            <a:ext cx="3064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\EventYear=2022\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\EventMonth=03\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\EventDate=2022-03-01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\EventDate=2022-03-02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\EventDate=2022-03-03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FEAF3-8F88-4EC1-B935-DD4B67D374AC}"/>
              </a:ext>
            </a:extLst>
          </p:cNvPr>
          <p:cNvSpPr txBox="1"/>
          <p:nvPr/>
        </p:nvSpPr>
        <p:spPr>
          <a:xfrm>
            <a:off x="3979947" y="3248148"/>
            <a:ext cx="3382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View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7812-FC5A-4DE6-A9DE-44633064D00D}"/>
              </a:ext>
            </a:extLst>
          </p:cNvPr>
          <p:cNvSpPr txBox="1"/>
          <p:nvPr/>
        </p:nvSpPr>
        <p:spPr>
          <a:xfrm>
            <a:off x="282575" y="3244491"/>
            <a:ext cx="3042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BFCF3-4CA3-4351-AFD9-8AF1925B2AEC}"/>
              </a:ext>
            </a:extLst>
          </p:cNvPr>
          <p:cNvSpPr txBox="1"/>
          <p:nvPr/>
        </p:nvSpPr>
        <p:spPr>
          <a:xfrm>
            <a:off x="8699417" y="4273978"/>
            <a:ext cx="3211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SELECT…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…WHERE EventDate = ‘2022-03-02’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26727-4280-4E7E-8C3F-A51CB7DF5435}"/>
              </a:ext>
            </a:extLst>
          </p:cNvPr>
          <p:cNvCxnSpPr>
            <a:cxnSpLocks/>
          </p:cNvCxnSpPr>
          <p:nvPr/>
        </p:nvCxnSpPr>
        <p:spPr>
          <a:xfrm flipH="1">
            <a:off x="6769381" y="4677730"/>
            <a:ext cx="1929797" cy="612695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815E5A-04D8-43AF-A4CC-B7B7EC12723F}"/>
              </a:ext>
            </a:extLst>
          </p:cNvPr>
          <p:cNvSpPr txBox="1"/>
          <p:nvPr/>
        </p:nvSpPr>
        <p:spPr>
          <a:xfrm>
            <a:off x="3979947" y="4272852"/>
            <a:ext cx="31544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VIEW…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SELECT filepath(1) AS EventYear,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filepath(2) AS EventMonth,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filepath(3) AS EventDate,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…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E1A9B-8396-4F2E-B12B-257710296C18}"/>
              </a:ext>
            </a:extLst>
          </p:cNvPr>
          <p:cNvCxnSpPr>
            <a:cxnSpLocks/>
          </p:cNvCxnSpPr>
          <p:nvPr/>
        </p:nvCxnSpPr>
        <p:spPr>
          <a:xfrm flipH="1" flipV="1">
            <a:off x="2919369" y="5068371"/>
            <a:ext cx="1701463" cy="222054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8BB21BC5-86FC-4FB9-B098-1B0F5C79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655" y="2620476"/>
            <a:ext cx="548986" cy="548986"/>
          </a:xfrm>
          <a:prstGeom prst="rect">
            <a:avLst/>
          </a:prstGeom>
        </p:spPr>
      </p:pic>
      <p:pic>
        <p:nvPicPr>
          <p:cNvPr id="19" name="Picture 2" descr="Importing Data into Azure Data Lake Storage Gen2">
            <a:extLst>
              <a:ext uri="{FF2B5EF4-FFF2-40B4-BE49-F238E27FC236}">
                <a16:creationId xmlns:a16="http://schemas.microsoft.com/office/drawing/2014/main" id="{FA76540E-F99A-49C1-A4A0-A8B87476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1" y="2620476"/>
            <a:ext cx="1070348" cy="5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A0630B-5B3B-4CAF-A3FD-3DAEA3F59028}"/>
              </a:ext>
            </a:extLst>
          </p:cNvPr>
          <p:cNvSpPr txBox="1"/>
          <p:nvPr/>
        </p:nvSpPr>
        <p:spPr>
          <a:xfrm>
            <a:off x="347861" y="1403444"/>
            <a:ext cx="1166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UI-Semibold"/>
              </a:rPr>
              <a:t>We can </a:t>
            </a:r>
            <a:r>
              <a:rPr lang="en-GB">
                <a:solidFill>
                  <a:schemeClr val="bg1"/>
                </a:solidFill>
                <a:latin typeface="SegoeUI-Semibold"/>
              </a:rPr>
              <a:t>use a SQL metadata function </a:t>
            </a:r>
            <a:r>
              <a:rPr lang="en-GB" b="1" dirty="0">
                <a:solidFill>
                  <a:schemeClr val="bg1"/>
                </a:solidFill>
                <a:latin typeface="SegoeUI-Semibold"/>
              </a:rPr>
              <a:t>filepath</a:t>
            </a:r>
            <a:r>
              <a:rPr lang="en-GB" b="1">
                <a:solidFill>
                  <a:schemeClr val="bg1"/>
                </a:solidFill>
                <a:latin typeface="SegoeUI-Semibold"/>
              </a:rPr>
              <a:t>() </a:t>
            </a:r>
            <a:r>
              <a:rPr lang="en-GB">
                <a:solidFill>
                  <a:schemeClr val="bg1"/>
                </a:solidFill>
                <a:latin typeface="SegoeUI-Semibold"/>
              </a:rPr>
              <a:t>to “partition prune” when querying data in Azure Storage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3CA1D-73CF-42A9-8D71-FBD6521CF8FC}"/>
              </a:ext>
            </a:extLst>
          </p:cNvPr>
          <p:cNvSpPr txBox="1"/>
          <p:nvPr/>
        </p:nvSpPr>
        <p:spPr>
          <a:xfrm>
            <a:off x="3635963" y="6031614"/>
            <a:ext cx="5575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EventDate is the 3</a:t>
            </a:r>
            <a:r>
              <a:rPr lang="en-GB" sz="1600" baseline="30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GB"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in the folder hierarchy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58C55-7317-493F-BD5C-DD151215D5A5}"/>
              </a:ext>
            </a:extLst>
          </p:cNvPr>
          <p:cNvSpPr txBox="1"/>
          <p:nvPr/>
        </p:nvSpPr>
        <p:spPr>
          <a:xfrm>
            <a:off x="347861" y="1873846"/>
            <a:ext cx="1166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Delta format does not require this function…we’ll see this in the demo</a:t>
            </a:r>
            <a:endParaRPr lang="en-GB">
              <a:solidFill>
                <a:schemeClr val="bg1"/>
              </a:solidFill>
              <a:latin typeface="SegoeUI-Semi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3085E-7402-481B-8019-D58195ECF57B}"/>
              </a:ext>
            </a:extLst>
          </p:cNvPr>
          <p:cNvSpPr txBox="1"/>
          <p:nvPr/>
        </p:nvSpPr>
        <p:spPr>
          <a:xfrm>
            <a:off x="1197417" y="255630"/>
            <a:ext cx="9689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 Partitioning</a:t>
            </a:r>
            <a:endParaRPr lang="en-GB" sz="4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97049F-294F-4C5D-A01C-0D4C3487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9874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Tips for Serverless SQL Pools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B432F-5F51-4C9E-A416-49BEDD0184F5}"/>
              </a:ext>
            </a:extLst>
          </p:cNvPr>
          <p:cNvSpPr txBox="1"/>
          <p:nvPr/>
        </p:nvSpPr>
        <p:spPr>
          <a:xfrm>
            <a:off x="659208" y="4449993"/>
            <a:ext cx="8948336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Synapse Analytics, and Azure Storage are in the same region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Use Parquet and Delta file format where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Assign the smallest data types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File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sizes evenly ranged from 100MB to </a:t>
            </a:r>
            <a:r>
              <a:rPr lang="en-GB" sz="1600">
                <a:solidFill>
                  <a:schemeClr val="bg1">
                    <a:lumMod val="95000"/>
                  </a:schemeClr>
                </a:solidFill>
                <a:latin typeface="SegoeUI-Semibold"/>
              </a:rPr>
              <a:t>10GB each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D6B66-6397-4E18-9CF5-4E5ACBA14E67}"/>
              </a:ext>
            </a:extLst>
          </p:cNvPr>
          <p:cNvSpPr txBox="1"/>
          <p:nvPr/>
        </p:nvSpPr>
        <p:spPr>
          <a:xfrm>
            <a:off x="565150" y="381278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General Serverless SQL Pools Tips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CCD5C4-B09E-4962-983F-4F0176A7A261}"/>
              </a:ext>
            </a:extLst>
          </p:cNvPr>
          <p:cNvGrpSpPr/>
          <p:nvPr/>
        </p:nvGrpSpPr>
        <p:grpSpPr>
          <a:xfrm>
            <a:off x="637636" y="2621594"/>
            <a:ext cx="11542044" cy="456367"/>
            <a:chOff x="646888" y="2217572"/>
            <a:chExt cx="11542044" cy="4563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A9932F-9F63-43F9-AC84-0F96E1F0B252}"/>
                </a:ext>
              </a:extLst>
            </p:cNvPr>
            <p:cNvSpPr txBox="1"/>
            <p:nvPr/>
          </p:nvSpPr>
          <p:spPr>
            <a:xfrm>
              <a:off x="1507421" y="2228364"/>
              <a:ext cx="10681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 Partitioning in the Data Lake to your advantage</a:t>
              </a:r>
            </a:p>
          </p:txBody>
        </p:sp>
        <p:sp>
          <p:nvSpPr>
            <p:cNvPr id="2" name="Flowchart: Multidocument 1">
              <a:extLst>
                <a:ext uri="{FF2B5EF4-FFF2-40B4-BE49-F238E27FC236}">
                  <a16:creationId xmlns:a16="http://schemas.microsoft.com/office/drawing/2014/main" id="{3C44DD2E-5705-4090-8D24-D726191DC037}"/>
                </a:ext>
              </a:extLst>
            </p:cNvPr>
            <p:cNvSpPr/>
            <p:nvPr/>
          </p:nvSpPr>
          <p:spPr>
            <a:xfrm>
              <a:off x="646888" y="2217572"/>
              <a:ext cx="565150" cy="456367"/>
            </a:xfrm>
            <a:prstGeom prst="flowChartMultidocument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FA5899-E49C-4622-BC36-D5A0C98D70DA}"/>
              </a:ext>
            </a:extLst>
          </p:cNvPr>
          <p:cNvGrpSpPr/>
          <p:nvPr/>
        </p:nvGrpSpPr>
        <p:grpSpPr>
          <a:xfrm>
            <a:off x="659208" y="1415726"/>
            <a:ext cx="11532792" cy="559927"/>
            <a:chOff x="646888" y="1315107"/>
            <a:chExt cx="11532792" cy="5599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0AE463-8ED6-4CDB-9F52-869914CCE8EB}"/>
                </a:ext>
              </a:extLst>
            </p:cNvPr>
            <p:cNvSpPr txBox="1"/>
            <p:nvPr/>
          </p:nvSpPr>
          <p:spPr>
            <a:xfrm>
              <a:off x="1498170" y="1347956"/>
              <a:ext cx="106815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>
                      <a:lumMod val="95000"/>
                    </a:schemeClr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Use a small dataset to test with</a:t>
              </a: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8CBD3D02-1B16-48F6-8065-C6B2C3A82F7F}"/>
                </a:ext>
              </a:extLst>
            </p:cNvPr>
            <p:cNvSpPr/>
            <p:nvPr/>
          </p:nvSpPr>
          <p:spPr>
            <a:xfrm>
              <a:off x="646888" y="1315107"/>
              <a:ext cx="453860" cy="559927"/>
            </a:xfrm>
            <a:prstGeom prst="can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7700EC3F-8AA2-4C4C-84D6-65DC39AF66F4}"/>
                </a:ext>
              </a:extLst>
            </p:cNvPr>
            <p:cNvSpPr/>
            <p:nvPr/>
          </p:nvSpPr>
          <p:spPr>
            <a:xfrm>
              <a:off x="1160947" y="1685807"/>
              <a:ext cx="124044" cy="163198"/>
            </a:xfrm>
            <a:prstGeom prst="can">
              <a:avLst/>
            </a:prstGeom>
            <a:solidFill>
              <a:srgbClr val="0150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3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3" ma:contentTypeDescription="Create a new document." ma:contentTypeScope="" ma:versionID="c625feb817c1f7e3e63600376067c297">
  <xsd:schema xmlns:xsd="http://www.w3.org/2001/XMLSchema" xmlns:xs="http://www.w3.org/2001/XMLSchema" xmlns:p="http://schemas.microsoft.com/office/2006/metadata/properties" xmlns:ns2="7740c74b-fe19-42d8-af6d-0ea2bf6c289a" xmlns:ns3="1dd0decc-a68b-4589-9a62-e12ef0f2fe3d" targetNamespace="http://schemas.microsoft.com/office/2006/metadata/properties" ma:root="true" ma:fieldsID="af839ad7a17ba17114cc3d408cd3a0a6" ns2:_="" ns3:_="">
    <xsd:import namespace="7740c74b-fe19-42d8-af6d-0ea2bf6c289a"/>
    <xsd:import namespace="1dd0decc-a68b-4589-9a62-e12ef0f2f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28ca532-5b19-44c3-917d-e61e4a2dd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0decc-a68b-4589-9a62-e12ef0f2fe3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d155687-0c29-470a-b8ce-1126cf40ff79}" ma:internalName="TaxCatchAll" ma:showField="CatchAllData" ma:web="1dd0decc-a68b-4589-9a62-e12ef0f2f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0decc-a68b-4589-9a62-e12ef0f2fe3d" xsi:nil="true"/>
    <lcf76f155ced4ddcb4097134ff3c332f xmlns="7740c74b-fe19-42d8-af6d-0ea2bf6c28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41E7E8-B650-48EC-88FE-5305B610FC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66427-726C-454E-A80B-C04E609C8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1dd0decc-a68b-4589-9a62-e12ef0f2f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0DC341-C14B-43E5-A108-BA8600D7EC54}">
  <ds:schemaRefs>
    <ds:schemaRef ds:uri="http://schemas.microsoft.com/office/2006/metadata/properties"/>
    <ds:schemaRef ds:uri="http://schemas.microsoft.com/office/infopath/2007/PartnerControls"/>
    <ds:schemaRef ds:uri="1dd0decc-a68b-4589-9a62-e12ef0f2fe3d"/>
    <ds:schemaRef ds:uri="7740c74b-fe19-42d8-af6d-0ea2bf6c28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457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 Semibold</vt:lpstr>
      <vt:lpstr>SegoeUI-Semibold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4</cp:revision>
  <dcterms:created xsi:type="dcterms:W3CDTF">2022-04-09T17:08:27Z</dcterms:created>
  <dcterms:modified xsi:type="dcterms:W3CDTF">2022-08-02T19:08:55Z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  <property fmtid="{D5CDD505-2E9C-101B-9397-08002B2CF9AE}" pid="3" name="MediaServiceImageTags">
    <vt:lpwstr/>
  </property>
</Properties>
</file>