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8" r:id="rId5"/>
    <p:sldId id="260" r:id="rId6"/>
    <p:sldId id="306" r:id="rId7"/>
    <p:sldId id="313" r:id="rId8"/>
    <p:sldId id="310" r:id="rId9"/>
    <p:sldId id="302" r:id="rId10"/>
    <p:sldId id="314" r:id="rId11"/>
    <p:sldId id="265" r:id="rId12"/>
    <p:sldId id="301" r:id="rId13"/>
    <p:sldId id="315" r:id="rId14"/>
    <p:sldId id="31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1"/>
    <a:srgbClr val="EB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utler" userId="8f3ec14a-1e59-4597-8fd9-42da0db65331" providerId="ADAL" clId="{4491EA55-5203-49B3-B482-C1A1D4CD404A}"/>
    <pc:docChg chg="undo custSel delSld modSld">
      <pc:chgData name="Andy Cutler" userId="8f3ec14a-1e59-4597-8fd9-42da0db65331" providerId="ADAL" clId="{4491EA55-5203-49B3-B482-C1A1D4CD404A}" dt="2022-07-24T12:53:06.233" v="39" actId="478"/>
      <pc:docMkLst>
        <pc:docMk/>
      </pc:docMkLst>
      <pc:sldChg chg="delSp modSp mod">
        <pc:chgData name="Andy Cutler" userId="8f3ec14a-1e59-4597-8fd9-42da0db65331" providerId="ADAL" clId="{4491EA55-5203-49B3-B482-C1A1D4CD404A}" dt="2022-07-24T12:51:12.141" v="4" actId="478"/>
        <pc:sldMkLst>
          <pc:docMk/>
          <pc:sldMk cId="38056865" sldId="258"/>
        </pc:sldMkLst>
        <pc:spChg chg="del">
          <ac:chgData name="Andy Cutler" userId="8f3ec14a-1e59-4597-8fd9-42da0db65331" providerId="ADAL" clId="{4491EA55-5203-49B3-B482-C1A1D4CD404A}" dt="2022-07-24T12:51:12.141" v="4" actId="478"/>
          <ac:spMkLst>
            <pc:docMk/>
            <pc:sldMk cId="38056865" sldId="258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0:59.950" v="0" actId="478"/>
          <ac:spMkLst>
            <pc:docMk/>
            <pc:sldMk cId="38056865" sldId="258"/>
            <ac:spMk id="11" creationId="{77008542-9183-4746-95BE-15EF0169E8C9}"/>
          </ac:spMkLst>
        </pc:spChg>
        <pc:spChg chg="del">
          <ac:chgData name="Andy Cutler" userId="8f3ec14a-1e59-4597-8fd9-42da0db65331" providerId="ADAL" clId="{4491EA55-5203-49B3-B482-C1A1D4CD404A}" dt="2022-07-24T12:51:12.141" v="4" actId="478"/>
          <ac:spMkLst>
            <pc:docMk/>
            <pc:sldMk cId="38056865" sldId="258"/>
            <ac:spMk id="16" creationId="{8F25AC40-DA14-4BE8-9D62-1D3620C40216}"/>
          </ac:spMkLst>
        </pc:spChg>
        <pc:picChg chg="del">
          <ac:chgData name="Andy Cutler" userId="8f3ec14a-1e59-4597-8fd9-42da0db65331" providerId="ADAL" clId="{4491EA55-5203-49B3-B482-C1A1D4CD404A}" dt="2022-07-24T12:51:12.141" v="4" actId="478"/>
          <ac:picMkLst>
            <pc:docMk/>
            <pc:sldMk cId="38056865" sldId="258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0:59.950" v="0" actId="478"/>
          <ac:picMkLst>
            <pc:docMk/>
            <pc:sldMk cId="38056865" sldId="258"/>
            <ac:picMk id="12" creationId="{7B3B2A98-D910-47AA-9DB9-B1DC5DB2128D}"/>
          </ac:picMkLst>
        </pc:picChg>
        <pc:picChg chg="del mod">
          <ac:chgData name="Andy Cutler" userId="8f3ec14a-1e59-4597-8fd9-42da0db65331" providerId="ADAL" clId="{4491EA55-5203-49B3-B482-C1A1D4CD404A}" dt="2022-07-24T12:51:08.784" v="3" actId="478"/>
          <ac:picMkLst>
            <pc:docMk/>
            <pc:sldMk cId="38056865" sldId="258"/>
            <ac:picMk id="14" creationId="{610297FF-CC35-4163-802F-768A924B537C}"/>
          </ac:picMkLst>
        </pc:picChg>
        <pc:picChg chg="del">
          <ac:chgData name="Andy Cutler" userId="8f3ec14a-1e59-4597-8fd9-42da0db65331" providerId="ADAL" clId="{4491EA55-5203-49B3-B482-C1A1D4CD404A}" dt="2022-07-24T12:51:06.932" v="2" actId="478"/>
          <ac:picMkLst>
            <pc:docMk/>
            <pc:sldMk cId="38056865" sldId="258"/>
            <ac:picMk id="17" creationId="{30997CDD-A216-4DA5-8504-075233778B37}"/>
          </ac:picMkLst>
        </pc:picChg>
      </pc:sldChg>
      <pc:sldChg chg="delSp mod">
        <pc:chgData name="Andy Cutler" userId="8f3ec14a-1e59-4597-8fd9-42da0db65331" providerId="ADAL" clId="{4491EA55-5203-49B3-B482-C1A1D4CD404A}" dt="2022-07-24T12:51:25.291" v="7" actId="478"/>
        <pc:sldMkLst>
          <pc:docMk/>
          <pc:sldMk cId="2496500948" sldId="260"/>
        </pc:sldMkLst>
        <pc:spChg chg="del">
          <ac:chgData name="Andy Cutler" userId="8f3ec14a-1e59-4597-8fd9-42da0db65331" providerId="ADAL" clId="{4491EA55-5203-49B3-B482-C1A1D4CD404A}" dt="2022-07-24T12:51:25.291" v="7" actId="478"/>
          <ac:spMkLst>
            <pc:docMk/>
            <pc:sldMk cId="2496500948" sldId="260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1:25.291" v="7" actId="478"/>
          <ac:spMkLst>
            <pc:docMk/>
            <pc:sldMk cId="2496500948" sldId="260"/>
            <ac:spMk id="23" creationId="{D2EA2CBB-1E4D-44D4-84A3-476724A296F8}"/>
          </ac:spMkLst>
        </pc:spChg>
        <pc:picChg chg="del">
          <ac:chgData name="Andy Cutler" userId="8f3ec14a-1e59-4597-8fd9-42da0db65331" providerId="ADAL" clId="{4491EA55-5203-49B3-B482-C1A1D4CD404A}" dt="2022-07-24T12:51:25.291" v="7" actId="478"/>
          <ac:picMkLst>
            <pc:docMk/>
            <pc:sldMk cId="2496500948" sldId="260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1:25.291" v="7" actId="478"/>
          <ac:picMkLst>
            <pc:docMk/>
            <pc:sldMk cId="2496500948" sldId="260"/>
            <ac:picMk id="9" creationId="{330A9832-3F83-43F0-8741-C85F6DE149ED}"/>
          </ac:picMkLst>
        </pc:picChg>
        <pc:picChg chg="del">
          <ac:chgData name="Andy Cutler" userId="8f3ec14a-1e59-4597-8fd9-42da0db65331" providerId="ADAL" clId="{4491EA55-5203-49B3-B482-C1A1D4CD404A}" dt="2022-07-24T12:51:21.044" v="6" actId="478"/>
          <ac:picMkLst>
            <pc:docMk/>
            <pc:sldMk cId="2496500948" sldId="260"/>
            <ac:picMk id="24" creationId="{CD3DAD8B-2E15-4284-B3D4-95682226C416}"/>
          </ac:picMkLst>
        </pc:picChg>
      </pc:sldChg>
      <pc:sldChg chg="delSp mod">
        <pc:chgData name="Andy Cutler" userId="8f3ec14a-1e59-4597-8fd9-42da0db65331" providerId="ADAL" clId="{4491EA55-5203-49B3-B482-C1A1D4CD404A}" dt="2022-07-24T12:53:06.233" v="39" actId="478"/>
        <pc:sldMkLst>
          <pc:docMk/>
          <pc:sldMk cId="3788071044" sldId="263"/>
        </pc:sldMkLst>
        <pc:spChg chg="del">
          <ac:chgData name="Andy Cutler" userId="8f3ec14a-1e59-4597-8fd9-42da0db65331" providerId="ADAL" clId="{4491EA55-5203-49B3-B482-C1A1D4CD404A}" dt="2022-07-24T12:53:06.233" v="39" actId="478"/>
          <ac:spMkLst>
            <pc:docMk/>
            <pc:sldMk cId="3788071044" sldId="263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3:06.233" v="39" actId="478"/>
          <ac:spMkLst>
            <pc:docMk/>
            <pc:sldMk cId="3788071044" sldId="263"/>
            <ac:spMk id="20" creationId="{0646609E-11C2-45B1-BB79-D00BC62007F8}"/>
          </ac:spMkLst>
        </pc:spChg>
        <pc:picChg chg="del">
          <ac:chgData name="Andy Cutler" userId="8f3ec14a-1e59-4597-8fd9-42da0db65331" providerId="ADAL" clId="{4491EA55-5203-49B3-B482-C1A1D4CD404A}" dt="2022-07-24T12:53:04.272" v="38" actId="478"/>
          <ac:picMkLst>
            <pc:docMk/>
            <pc:sldMk cId="3788071044" sldId="263"/>
            <ac:picMk id="4" creationId="{D4C246B8-EB57-4AF4-9645-F6FC708D42F8}"/>
          </ac:picMkLst>
        </pc:picChg>
        <pc:picChg chg="del">
          <ac:chgData name="Andy Cutler" userId="8f3ec14a-1e59-4597-8fd9-42da0db65331" providerId="ADAL" clId="{4491EA55-5203-49B3-B482-C1A1D4CD404A}" dt="2022-07-24T12:53:06.233" v="39" actId="478"/>
          <ac:picMkLst>
            <pc:docMk/>
            <pc:sldMk cId="3788071044" sldId="263"/>
            <ac:picMk id="7" creationId="{7A388CE8-A231-4EF9-89B5-2244546DD1B5}"/>
          </ac:picMkLst>
        </pc:picChg>
      </pc:sldChg>
      <pc:sldChg chg="delSp mod">
        <pc:chgData name="Andy Cutler" userId="8f3ec14a-1e59-4597-8fd9-42da0db65331" providerId="ADAL" clId="{4491EA55-5203-49B3-B482-C1A1D4CD404A}" dt="2022-07-24T12:52:33.208" v="28" actId="478"/>
        <pc:sldMkLst>
          <pc:docMk/>
          <pc:sldMk cId="1884580525" sldId="265"/>
        </pc:sldMkLst>
        <pc:spChg chg="del">
          <ac:chgData name="Andy Cutler" userId="8f3ec14a-1e59-4597-8fd9-42da0db65331" providerId="ADAL" clId="{4491EA55-5203-49B3-B482-C1A1D4CD404A}" dt="2022-07-24T12:52:33.208" v="28" actId="478"/>
          <ac:spMkLst>
            <pc:docMk/>
            <pc:sldMk cId="1884580525" sldId="265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33.208" v="28" actId="478"/>
          <ac:spMkLst>
            <pc:docMk/>
            <pc:sldMk cId="1884580525" sldId="265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2:33.208" v="28" actId="478"/>
          <ac:picMkLst>
            <pc:docMk/>
            <pc:sldMk cId="1884580525" sldId="265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31.199" v="27" actId="478"/>
          <ac:picMkLst>
            <pc:docMk/>
            <pc:sldMk cId="1884580525" sldId="265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29.376" v="26" actId="478"/>
          <ac:picMkLst>
            <pc:docMk/>
            <pc:sldMk cId="1884580525" sldId="265"/>
            <ac:picMk id="23" creationId="{928F6BC5-12F9-45B9-A812-00D5560E666C}"/>
          </ac:picMkLst>
        </pc:picChg>
      </pc:sldChg>
      <pc:sldChg chg="del">
        <pc:chgData name="Andy Cutler" userId="8f3ec14a-1e59-4597-8fd9-42da0db65331" providerId="ADAL" clId="{4491EA55-5203-49B3-B482-C1A1D4CD404A}" dt="2022-07-24T12:51:14.410" v="5" actId="47"/>
        <pc:sldMkLst>
          <pc:docMk/>
          <pc:sldMk cId="3293432582" sldId="300"/>
        </pc:sldMkLst>
      </pc:sldChg>
      <pc:sldChg chg="delSp mod">
        <pc:chgData name="Andy Cutler" userId="8f3ec14a-1e59-4597-8fd9-42da0db65331" providerId="ADAL" clId="{4491EA55-5203-49B3-B482-C1A1D4CD404A}" dt="2022-07-24T12:52:41.341" v="31" actId="478"/>
        <pc:sldMkLst>
          <pc:docMk/>
          <pc:sldMk cId="938731587" sldId="301"/>
        </pc:sldMkLst>
        <pc:spChg chg="del">
          <ac:chgData name="Andy Cutler" userId="8f3ec14a-1e59-4597-8fd9-42da0db65331" providerId="ADAL" clId="{4491EA55-5203-49B3-B482-C1A1D4CD404A}" dt="2022-07-24T12:52:41.341" v="31" actId="478"/>
          <ac:spMkLst>
            <pc:docMk/>
            <pc:sldMk cId="938731587" sldId="301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41.341" v="31" actId="478"/>
          <ac:spMkLst>
            <pc:docMk/>
            <pc:sldMk cId="938731587" sldId="301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2:41.341" v="31" actId="478"/>
          <ac:picMkLst>
            <pc:docMk/>
            <pc:sldMk cId="938731587" sldId="301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38.697" v="30" actId="478"/>
          <ac:picMkLst>
            <pc:docMk/>
            <pc:sldMk cId="938731587" sldId="301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36.908" v="29" actId="478"/>
          <ac:picMkLst>
            <pc:docMk/>
            <pc:sldMk cId="938731587" sldId="301"/>
            <ac:picMk id="23" creationId="{928F6BC5-12F9-45B9-A812-00D5560E666C}"/>
          </ac:picMkLst>
        </pc:picChg>
      </pc:sldChg>
      <pc:sldChg chg="delSp mod">
        <pc:chgData name="Andy Cutler" userId="8f3ec14a-1e59-4597-8fd9-42da0db65331" providerId="ADAL" clId="{4491EA55-5203-49B3-B482-C1A1D4CD404A}" dt="2022-07-24T12:52:15.856" v="22" actId="478"/>
        <pc:sldMkLst>
          <pc:docMk/>
          <pc:sldMk cId="1479491886" sldId="302"/>
        </pc:sldMkLst>
        <pc:spChg chg="del">
          <ac:chgData name="Andy Cutler" userId="8f3ec14a-1e59-4597-8fd9-42da0db65331" providerId="ADAL" clId="{4491EA55-5203-49B3-B482-C1A1D4CD404A}" dt="2022-07-24T12:52:15.856" v="22" actId="478"/>
          <ac:spMkLst>
            <pc:docMk/>
            <pc:sldMk cId="1479491886" sldId="302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15.856" v="22" actId="478"/>
          <ac:spMkLst>
            <pc:docMk/>
            <pc:sldMk cId="1479491886" sldId="302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2:15.856" v="22" actId="478"/>
          <ac:picMkLst>
            <pc:docMk/>
            <pc:sldMk cId="1479491886" sldId="302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13.743" v="21" actId="478"/>
          <ac:picMkLst>
            <pc:docMk/>
            <pc:sldMk cId="1479491886" sldId="302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11.557" v="20" actId="478"/>
          <ac:picMkLst>
            <pc:docMk/>
            <pc:sldMk cId="1479491886" sldId="302"/>
            <ac:picMk id="23" creationId="{928F6BC5-12F9-45B9-A812-00D5560E666C}"/>
          </ac:picMkLst>
        </pc:picChg>
      </pc:sldChg>
      <pc:sldChg chg="delSp mod">
        <pc:chgData name="Andy Cutler" userId="8f3ec14a-1e59-4597-8fd9-42da0db65331" providerId="ADAL" clId="{4491EA55-5203-49B3-B482-C1A1D4CD404A}" dt="2022-07-24T12:51:36.615" v="10" actId="478"/>
        <pc:sldMkLst>
          <pc:docMk/>
          <pc:sldMk cId="3534571177" sldId="306"/>
        </pc:sldMkLst>
        <pc:spChg chg="del">
          <ac:chgData name="Andy Cutler" userId="8f3ec14a-1e59-4597-8fd9-42da0db65331" providerId="ADAL" clId="{4491EA55-5203-49B3-B482-C1A1D4CD404A}" dt="2022-07-24T12:51:36.615" v="10" actId="478"/>
          <ac:spMkLst>
            <pc:docMk/>
            <pc:sldMk cId="3534571177" sldId="306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1:36.615" v="10" actId="478"/>
          <ac:spMkLst>
            <pc:docMk/>
            <pc:sldMk cId="3534571177" sldId="306"/>
            <ac:spMk id="23" creationId="{D2EA2CBB-1E4D-44D4-84A3-476724A296F8}"/>
          </ac:spMkLst>
        </pc:spChg>
        <pc:picChg chg="del">
          <ac:chgData name="Andy Cutler" userId="8f3ec14a-1e59-4597-8fd9-42da0db65331" providerId="ADAL" clId="{4491EA55-5203-49B3-B482-C1A1D4CD404A}" dt="2022-07-24T12:51:36.615" v="10" actId="478"/>
          <ac:picMkLst>
            <pc:docMk/>
            <pc:sldMk cId="3534571177" sldId="306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1:33.954" v="9" actId="478"/>
          <ac:picMkLst>
            <pc:docMk/>
            <pc:sldMk cId="3534571177" sldId="306"/>
            <ac:picMk id="9" creationId="{330A9832-3F83-43F0-8741-C85F6DE149ED}"/>
          </ac:picMkLst>
        </pc:picChg>
        <pc:picChg chg="del">
          <ac:chgData name="Andy Cutler" userId="8f3ec14a-1e59-4597-8fd9-42da0db65331" providerId="ADAL" clId="{4491EA55-5203-49B3-B482-C1A1D4CD404A}" dt="2022-07-24T12:51:32.063" v="8" actId="478"/>
          <ac:picMkLst>
            <pc:docMk/>
            <pc:sldMk cId="3534571177" sldId="306"/>
            <ac:picMk id="24" creationId="{CD3DAD8B-2E15-4284-B3D4-95682226C416}"/>
          </ac:picMkLst>
        </pc:picChg>
      </pc:sldChg>
      <pc:sldChg chg="delSp mod">
        <pc:chgData name="Andy Cutler" userId="8f3ec14a-1e59-4597-8fd9-42da0db65331" providerId="ADAL" clId="{4491EA55-5203-49B3-B482-C1A1D4CD404A}" dt="2022-07-24T12:52:07.794" v="19" actId="478"/>
        <pc:sldMkLst>
          <pc:docMk/>
          <pc:sldMk cId="845445615" sldId="310"/>
        </pc:sldMkLst>
        <pc:spChg chg="del">
          <ac:chgData name="Andy Cutler" userId="8f3ec14a-1e59-4597-8fd9-42da0db65331" providerId="ADAL" clId="{4491EA55-5203-49B3-B482-C1A1D4CD404A}" dt="2022-07-24T12:52:07.794" v="19" actId="478"/>
          <ac:spMkLst>
            <pc:docMk/>
            <pc:sldMk cId="845445615" sldId="310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07.794" v="19" actId="478"/>
          <ac:spMkLst>
            <pc:docMk/>
            <pc:sldMk cId="845445615" sldId="310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2:07.794" v="19" actId="478"/>
          <ac:picMkLst>
            <pc:docMk/>
            <pc:sldMk cId="845445615" sldId="310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05.114" v="18" actId="478"/>
          <ac:picMkLst>
            <pc:docMk/>
            <pc:sldMk cId="845445615" sldId="310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1:58.892" v="17" actId="478"/>
          <ac:picMkLst>
            <pc:docMk/>
            <pc:sldMk cId="845445615" sldId="310"/>
            <ac:picMk id="23" creationId="{928F6BC5-12F9-45B9-A812-00D5560E666C}"/>
          </ac:picMkLst>
        </pc:picChg>
      </pc:sldChg>
      <pc:sldChg chg="delSp mod">
        <pc:chgData name="Andy Cutler" userId="8f3ec14a-1e59-4597-8fd9-42da0db65331" providerId="ADAL" clId="{4491EA55-5203-49B3-B482-C1A1D4CD404A}" dt="2022-07-24T12:53:00.445" v="37" actId="478"/>
        <pc:sldMkLst>
          <pc:docMk/>
          <pc:sldMk cId="1723475854" sldId="312"/>
        </pc:sldMkLst>
        <pc:spChg chg="del">
          <ac:chgData name="Andy Cutler" userId="8f3ec14a-1e59-4597-8fd9-42da0db65331" providerId="ADAL" clId="{4491EA55-5203-49B3-B482-C1A1D4CD404A}" dt="2022-07-24T12:53:00.445" v="37" actId="478"/>
          <ac:spMkLst>
            <pc:docMk/>
            <pc:sldMk cId="1723475854" sldId="312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3:00.445" v="37" actId="478"/>
          <ac:spMkLst>
            <pc:docMk/>
            <pc:sldMk cId="1723475854" sldId="312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3:00.445" v="37" actId="478"/>
          <ac:picMkLst>
            <pc:docMk/>
            <pc:sldMk cId="1723475854" sldId="312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58.313" v="36" actId="478"/>
          <ac:picMkLst>
            <pc:docMk/>
            <pc:sldMk cId="1723475854" sldId="312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56.693" v="35" actId="478"/>
          <ac:picMkLst>
            <pc:docMk/>
            <pc:sldMk cId="1723475854" sldId="312"/>
            <ac:picMk id="23" creationId="{928F6BC5-12F9-45B9-A812-00D5560E666C}"/>
          </ac:picMkLst>
        </pc:picChg>
      </pc:sldChg>
      <pc:sldChg chg="addSp delSp mod addAnim delAnim">
        <pc:chgData name="Andy Cutler" userId="8f3ec14a-1e59-4597-8fd9-42da0db65331" providerId="ADAL" clId="{4491EA55-5203-49B3-B482-C1A1D4CD404A}" dt="2022-07-24T12:51:55.182" v="16" actId="478"/>
        <pc:sldMkLst>
          <pc:docMk/>
          <pc:sldMk cId="3621367408" sldId="313"/>
        </pc:sldMkLst>
        <pc:spChg chg="del">
          <ac:chgData name="Andy Cutler" userId="8f3ec14a-1e59-4597-8fd9-42da0db65331" providerId="ADAL" clId="{4491EA55-5203-49B3-B482-C1A1D4CD404A}" dt="2022-07-24T12:51:55.182" v="16" actId="478"/>
          <ac:spMkLst>
            <pc:docMk/>
            <pc:sldMk cId="3621367408" sldId="313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1:55.182" v="16" actId="478"/>
          <ac:spMkLst>
            <pc:docMk/>
            <pc:sldMk cId="3621367408" sldId="313"/>
            <ac:spMk id="22" creationId="{85501F5F-310F-461C-AC8D-8F618133FAE2}"/>
          </ac:spMkLst>
        </pc:spChg>
        <pc:spChg chg="add del">
          <ac:chgData name="Andy Cutler" userId="8f3ec14a-1e59-4597-8fd9-42da0db65331" providerId="ADAL" clId="{4491EA55-5203-49B3-B482-C1A1D4CD404A}" dt="2022-07-24T12:51:49.285" v="14" actId="478"/>
          <ac:spMkLst>
            <pc:docMk/>
            <pc:sldMk cId="3621367408" sldId="313"/>
            <ac:spMk id="28" creationId="{879F78A7-4B38-4CCF-871D-0B2158ED5011}"/>
          </ac:spMkLst>
        </pc:spChg>
        <pc:graphicFrameChg chg="del">
          <ac:chgData name="Andy Cutler" userId="8f3ec14a-1e59-4597-8fd9-42da0db65331" providerId="ADAL" clId="{4491EA55-5203-49B3-B482-C1A1D4CD404A}" dt="2022-07-24T12:51:44.629" v="12" actId="478"/>
          <ac:graphicFrameMkLst>
            <pc:docMk/>
            <pc:sldMk cId="3621367408" sldId="313"/>
            <ac:graphicFrameMk id="6" creationId="{4A3C4287-576E-43F2-9386-A7F68EB4A754}"/>
          </ac:graphicFrameMkLst>
        </pc:graphicFrameChg>
        <pc:picChg chg="del">
          <ac:chgData name="Andy Cutler" userId="8f3ec14a-1e59-4597-8fd9-42da0db65331" providerId="ADAL" clId="{4491EA55-5203-49B3-B482-C1A1D4CD404A}" dt="2022-07-24T12:51:55.182" v="16" actId="478"/>
          <ac:picMkLst>
            <pc:docMk/>
            <pc:sldMk cId="3621367408" sldId="313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1:52.317" v="15" actId="478"/>
          <ac:picMkLst>
            <pc:docMk/>
            <pc:sldMk cId="3621367408" sldId="313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1:41.820" v="11" actId="478"/>
          <ac:picMkLst>
            <pc:docMk/>
            <pc:sldMk cId="3621367408" sldId="313"/>
            <ac:picMk id="23" creationId="{928F6BC5-12F9-45B9-A812-00D5560E666C}"/>
          </ac:picMkLst>
        </pc:picChg>
      </pc:sldChg>
      <pc:sldChg chg="delSp mod">
        <pc:chgData name="Andy Cutler" userId="8f3ec14a-1e59-4597-8fd9-42da0db65331" providerId="ADAL" clId="{4491EA55-5203-49B3-B482-C1A1D4CD404A}" dt="2022-07-24T12:52:23.125" v="25" actId="478"/>
        <pc:sldMkLst>
          <pc:docMk/>
          <pc:sldMk cId="2451348600" sldId="314"/>
        </pc:sldMkLst>
        <pc:spChg chg="del">
          <ac:chgData name="Andy Cutler" userId="8f3ec14a-1e59-4597-8fd9-42da0db65331" providerId="ADAL" clId="{4491EA55-5203-49B3-B482-C1A1D4CD404A}" dt="2022-07-24T12:52:23.125" v="25" actId="478"/>
          <ac:spMkLst>
            <pc:docMk/>
            <pc:sldMk cId="2451348600" sldId="314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23.125" v="25" actId="478"/>
          <ac:spMkLst>
            <pc:docMk/>
            <pc:sldMk cId="2451348600" sldId="314"/>
            <ac:spMk id="47" creationId="{C1CB48D2-ED59-470B-A021-97B5575D42B1}"/>
          </ac:spMkLst>
        </pc:spChg>
        <pc:picChg chg="del">
          <ac:chgData name="Andy Cutler" userId="8f3ec14a-1e59-4597-8fd9-42da0db65331" providerId="ADAL" clId="{4491EA55-5203-49B3-B482-C1A1D4CD404A}" dt="2022-07-24T12:52:23.125" v="25" actId="478"/>
          <ac:picMkLst>
            <pc:docMk/>
            <pc:sldMk cId="2451348600" sldId="314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20.731" v="24" actId="478"/>
          <ac:picMkLst>
            <pc:docMk/>
            <pc:sldMk cId="2451348600" sldId="314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18.879" v="23" actId="478"/>
          <ac:picMkLst>
            <pc:docMk/>
            <pc:sldMk cId="2451348600" sldId="314"/>
            <ac:picMk id="48" creationId="{5A63807B-45E7-476B-96CE-DE555B995808}"/>
          </ac:picMkLst>
        </pc:picChg>
      </pc:sldChg>
      <pc:sldChg chg="delSp mod">
        <pc:chgData name="Andy Cutler" userId="8f3ec14a-1e59-4597-8fd9-42da0db65331" providerId="ADAL" clId="{4491EA55-5203-49B3-B482-C1A1D4CD404A}" dt="2022-07-24T12:52:53.713" v="34" actId="478"/>
        <pc:sldMkLst>
          <pc:docMk/>
          <pc:sldMk cId="1562603815" sldId="315"/>
        </pc:sldMkLst>
        <pc:spChg chg="del">
          <ac:chgData name="Andy Cutler" userId="8f3ec14a-1e59-4597-8fd9-42da0db65331" providerId="ADAL" clId="{4491EA55-5203-49B3-B482-C1A1D4CD404A}" dt="2022-07-24T12:52:53.713" v="34" actId="478"/>
          <ac:spMkLst>
            <pc:docMk/>
            <pc:sldMk cId="1562603815" sldId="315"/>
            <ac:spMk id="3" creationId="{6DF11393-CD5B-4D3A-A4BB-77BB9A50A45C}"/>
          </ac:spMkLst>
        </pc:spChg>
        <pc:spChg chg="del">
          <ac:chgData name="Andy Cutler" userId="8f3ec14a-1e59-4597-8fd9-42da0db65331" providerId="ADAL" clId="{4491EA55-5203-49B3-B482-C1A1D4CD404A}" dt="2022-07-24T12:52:53.713" v="34" actId="478"/>
          <ac:spMkLst>
            <pc:docMk/>
            <pc:sldMk cId="1562603815" sldId="315"/>
            <ac:spMk id="22" creationId="{85501F5F-310F-461C-AC8D-8F618133FAE2}"/>
          </ac:spMkLst>
        </pc:spChg>
        <pc:picChg chg="del">
          <ac:chgData name="Andy Cutler" userId="8f3ec14a-1e59-4597-8fd9-42da0db65331" providerId="ADAL" clId="{4491EA55-5203-49B3-B482-C1A1D4CD404A}" dt="2022-07-24T12:52:53.713" v="34" actId="478"/>
          <ac:picMkLst>
            <pc:docMk/>
            <pc:sldMk cId="1562603815" sldId="315"/>
            <ac:picMk id="7" creationId="{7A388CE8-A231-4EF9-89B5-2244546DD1B5}"/>
          </ac:picMkLst>
        </pc:picChg>
        <pc:picChg chg="del">
          <ac:chgData name="Andy Cutler" userId="8f3ec14a-1e59-4597-8fd9-42da0db65331" providerId="ADAL" clId="{4491EA55-5203-49B3-B482-C1A1D4CD404A}" dt="2022-07-24T12:52:51.688" v="33" actId="478"/>
          <ac:picMkLst>
            <pc:docMk/>
            <pc:sldMk cId="1562603815" sldId="315"/>
            <ac:picMk id="16" creationId="{43CD99F3-39C1-4FD8-9E65-FCC14857BF52}"/>
          </ac:picMkLst>
        </pc:picChg>
        <pc:picChg chg="del">
          <ac:chgData name="Andy Cutler" userId="8f3ec14a-1e59-4597-8fd9-42da0db65331" providerId="ADAL" clId="{4491EA55-5203-49B3-B482-C1A1D4CD404A}" dt="2022-07-24T12:52:49.963" v="32" actId="478"/>
          <ac:picMkLst>
            <pc:docMk/>
            <pc:sldMk cId="1562603815" sldId="315"/>
            <ac:picMk id="23" creationId="{928F6BC5-12F9-45B9-A812-00D5560E66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5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certifications/exams/dp-50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koport.com/2020/01/01/azure-sql-dw-materialized-views-part-1/" TargetMode="External"/><Relationship Id="rId13" Type="http://schemas.openxmlformats.org/officeDocument/2006/relationships/hyperlink" Target="https://docs.microsoft.com/en-us/azure/synapse-analytics/sql-data-warehouse/sql-data-warehouse-manage-monitor" TargetMode="External"/><Relationship Id="rId3" Type="http://schemas.openxmlformats.org/officeDocument/2006/relationships/hyperlink" Target="https://docs.microsoft.com/en-us/azure/synapse-analytics/sql-data-warehouse/memory-concurrency-limits" TargetMode="External"/><Relationship Id="rId7" Type="http://schemas.openxmlformats.org/officeDocument/2006/relationships/hyperlink" Target="https://docs.microsoft.com/en-us/azure/synapse-analytics/sql-data-warehouse/quickstart-create-a-workload-classifier-tsql" TargetMode="External"/><Relationship Id="rId12" Type="http://schemas.openxmlformats.org/officeDocument/2006/relationships/hyperlink" Target="https://powerbi.microsoft.com/en-us/blog/announcing-public-preview-of-hybrid-tables-in-power-bi-premium/" TargetMode="External"/><Relationship Id="rId17" Type="http://schemas.openxmlformats.org/officeDocument/2006/relationships/hyperlink" Target="https://github.com/JocaPC/qpi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docs.microsoft.com/en-us/sql/t-sql/database-console-commands/dbcc-pdw-showmaterializedviewoverhead-transact-sql?view=azure-sqldw-latest&amp;preserve-view=tru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synapse-analytics/sql-data-warehouse/performance-tuning-result-set-caching" TargetMode="External"/><Relationship Id="rId11" Type="http://schemas.openxmlformats.org/officeDocument/2006/relationships/hyperlink" Target="https://docs.microsoft.com/en-us/power-bi/enterprise/aggregations-auto" TargetMode="External"/><Relationship Id="rId5" Type="http://schemas.openxmlformats.org/officeDocument/2006/relationships/hyperlink" Target="https://docs.microsoft.com/en-us/azure/synapse-analytics/sql/develop-materialized-view-performance-tuning#:~:text=Materialized%20views%20vs.%20standard%20views%20%20%20,%20%20Fast%20%202%20more%20rows%20" TargetMode="External"/><Relationship Id="rId15" Type="http://schemas.openxmlformats.org/officeDocument/2006/relationships/hyperlink" Target="https://docs.microsoft.com/en-us/azure/synapse-analytics/sql-data-warehouse/sql-data-warehouse-service-capacity-limits" TargetMode="External"/><Relationship Id="rId10" Type="http://schemas.openxmlformats.org/officeDocument/2006/relationships/hyperlink" Target="https://docs.microsoft.com/en-us/sql/t-sql/statements/copy-into-transact-sql?view=azure-sqldw-latest" TargetMode="External"/><Relationship Id="rId4" Type="http://schemas.openxmlformats.org/officeDocument/2006/relationships/hyperlink" Target="https://docs.microsoft.com/en-us/azure/synapse-analytics/quickstart-power-bi" TargetMode="External"/><Relationship Id="rId9" Type="http://schemas.openxmlformats.org/officeDocument/2006/relationships/hyperlink" Target="https://docs.microsoft.com/en-us/azure/synapse-analytics/sql-data-warehouse/quickstart-create-a-workload-classifier-portal" TargetMode="External"/><Relationship Id="rId14" Type="http://schemas.openxmlformats.org/officeDocument/2006/relationships/hyperlink" Target="https://docs.microsoft.com/en-us/azure/data-factory/connector-azure-sql-data-warehouse?tabs=data-factory#use-polybase-to-load-data-into-azure-sql-data-warehou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EF13B-29AB-4A33-B8E9-290AD13B4105}"/>
              </a:ext>
            </a:extLst>
          </p:cNvPr>
          <p:cNvSpPr txBox="1"/>
          <p:nvPr/>
        </p:nvSpPr>
        <p:spPr>
          <a:xfrm>
            <a:off x="565150" y="565153"/>
            <a:ext cx="101919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4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Integrating Power BI </a:t>
            </a:r>
          </a:p>
          <a:p>
            <a:pPr algn="l" fontAlgn="ctr"/>
            <a:r>
              <a:rPr lang="en-GB" sz="44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with 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3805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2" y="10213"/>
            <a:ext cx="12201251" cy="686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4484085" y="1251061"/>
            <a:ext cx="34867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6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GB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CC1C8F-1F68-4966-B817-E92F84E35DC9}"/>
              </a:ext>
            </a:extLst>
          </p:cNvPr>
          <p:cNvSpPr txBox="1"/>
          <p:nvPr/>
        </p:nvSpPr>
        <p:spPr>
          <a:xfrm>
            <a:off x="1492059" y="3044508"/>
            <a:ext cx="947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Pools – Materialized Views</a:t>
            </a:r>
            <a:endParaRPr lang="en-GB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7E1D1-D84E-4B30-AEE9-088E74DB2E80}"/>
              </a:ext>
            </a:extLst>
          </p:cNvPr>
          <p:cNvSpPr txBox="1"/>
          <p:nvPr/>
        </p:nvSpPr>
        <p:spPr>
          <a:xfrm>
            <a:off x="1492059" y="4329012"/>
            <a:ext cx="947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– Partition Filtering</a:t>
            </a:r>
            <a:endParaRPr lang="en-GB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0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2" y="10213"/>
            <a:ext cx="12201251" cy="686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300274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New Certification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11E62-C0BF-4B1B-AA2C-BBA2A36CF4CB}"/>
              </a:ext>
            </a:extLst>
          </p:cNvPr>
          <p:cNvSpPr txBox="1"/>
          <p:nvPr/>
        </p:nvSpPr>
        <p:spPr>
          <a:xfrm>
            <a:off x="565150" y="5296246"/>
            <a:ext cx="11333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DP-500: Designing and Implementing Enterprise-Scale Analytics Solutions Using Microsoft Azure and Microsoft Power BI (beta) - Learn | Microsoft Docs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7BF8-8950-4775-BE8E-6B87D104E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2" y="1127066"/>
            <a:ext cx="6707868" cy="40377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2B066F-E1BA-460F-8E57-A2E512123B80}"/>
              </a:ext>
            </a:extLst>
          </p:cNvPr>
          <p:cNvSpPr txBox="1"/>
          <p:nvPr/>
        </p:nvSpPr>
        <p:spPr>
          <a:xfrm>
            <a:off x="7671741" y="1243005"/>
            <a:ext cx="352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Available ~mid-April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B7862-C171-4488-A763-6EBB2FD928F3}"/>
              </a:ext>
            </a:extLst>
          </p:cNvPr>
          <p:cNvSpPr txBox="1"/>
          <p:nvPr/>
        </p:nvSpPr>
        <p:spPr>
          <a:xfrm>
            <a:off x="7671741" y="2140898"/>
            <a:ext cx="3525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6E6E6"/>
                </a:solidFill>
                <a:latin typeface="Segoe UI" panose="020B0502040204020203" pitchFamily="34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Azure Purview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6E6E6"/>
                </a:solidFill>
                <a:latin typeface="Segoe UI" panose="020B0502040204020203" pitchFamily="34" charset="0"/>
              </a:rPr>
              <a:t>Azure Synapse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172347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82575" y="255630"/>
            <a:ext cx="410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References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C1921-553B-4D27-A666-56E587A6FBD1}"/>
              </a:ext>
            </a:extLst>
          </p:cNvPr>
          <p:cNvSpPr txBox="1"/>
          <p:nvPr/>
        </p:nvSpPr>
        <p:spPr>
          <a:xfrm>
            <a:off x="338482" y="873677"/>
            <a:ext cx="115745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and concurrency limits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</a:t>
            </a:r>
            <a:r>
              <a:rPr lang="en-GB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Linking a Power BI workspace to a Synapse workspace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tuning with materialized views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tuning with result set caching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</a:t>
            </a:r>
            <a:r>
              <a:rPr lang="en-GB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Create a workload classifier - T-SQL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SQL DW Materialized Views (part 1) – Niko Neugebauer (nikoport.com)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</a:t>
            </a:r>
            <a:r>
              <a:rPr lang="en-GB" sz="14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Create a workload classifier - Portal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 INTO (Transact-SQL) - (Azure Synapse Analytics) - SQL Server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https://docs.microsoft.com/en-us/power-bi/enterprise/aggregations-auto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https://powerbi.microsoft.com/en-us/blog/announcing-public-preview-of-hybrid-tables-in-power-bi-premium/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 your dedicated SQL pool workload using DMVs - Azure Synapse Analytics | Microsoft Docs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 and transform data in Azure Synapse Analytics - Azure Data Factory &amp; Azure Synapse | Microsoft Docs</a:t>
            </a:r>
            <a:endParaRPr lang="en-GB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Capacity limits for dedicated SQL pool - Azure Synapse Analytics | Microsoft Docs</a:t>
            </a:r>
            <a:endParaRPr lang="en-GB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DBCC PDW_SHOWMATERIALIZEDVIEWOVERHEAD (Transact-SQL) - SQL Server | Microsoft Docs</a:t>
            </a:r>
            <a:endParaRPr lang="en-GB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 your dedicated SQL pool workload using DMVs - Azure Synapse Analytics | Microsoft Docs</a:t>
            </a:r>
            <a:endParaRPr lang="en-GB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JocaPC/qpi: Query Performance Insight - analyze performance of your SQL Server Database Engine</a:t>
            </a:r>
            <a:endParaRPr lang="en-GB" sz="1400"/>
          </a:p>
          <a:p>
            <a:endParaRPr lang="en-GB" sz="1400"/>
          </a:p>
          <a:p>
            <a:endParaRPr lang="en-GB" sz="14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80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2579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E3E99-BF48-411D-9A41-26855C796948}"/>
              </a:ext>
            </a:extLst>
          </p:cNvPr>
          <p:cNvSpPr txBox="1"/>
          <p:nvPr/>
        </p:nvSpPr>
        <p:spPr>
          <a:xfrm>
            <a:off x="356561" y="1385484"/>
            <a:ext cx="9089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In this session we’ll start with how Power BI connects to Synapse Analytics</a:t>
            </a:r>
            <a:endParaRPr lang="en-GB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1383F-8914-45FC-B41D-CF5725FFDDAC}"/>
              </a:ext>
            </a:extLst>
          </p:cNvPr>
          <p:cNvSpPr txBox="1"/>
          <p:nvPr/>
        </p:nvSpPr>
        <p:spPr>
          <a:xfrm>
            <a:off x="356560" y="2452284"/>
            <a:ext cx="11668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We’ll then look at useful features in both Power BI and Synapse Analytics that can enhance workloads </a:t>
            </a:r>
            <a:endParaRPr lang="en-GB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76FEF-768C-44BB-91C8-4F4BD81B40E4}"/>
              </a:ext>
            </a:extLst>
          </p:cNvPr>
          <p:cNvSpPr txBox="1"/>
          <p:nvPr/>
        </p:nvSpPr>
        <p:spPr>
          <a:xfrm>
            <a:off x="356558" y="4569208"/>
            <a:ext cx="10849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Then it’s…Demo time!</a:t>
            </a:r>
            <a:endParaRPr lang="en-GB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3D088-01B0-4CB4-B9D8-320ADFBD6749}"/>
              </a:ext>
            </a:extLst>
          </p:cNvPr>
          <p:cNvSpPr txBox="1"/>
          <p:nvPr/>
        </p:nvSpPr>
        <p:spPr>
          <a:xfrm>
            <a:off x="356559" y="3510746"/>
            <a:ext cx="10849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We’ll take a quick look at Dedicated SQL Pools and Serverless SQL Pools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49650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08359-5B61-47F0-AA98-ED27602F2ACD}"/>
              </a:ext>
            </a:extLst>
          </p:cNvPr>
          <p:cNvSpPr txBox="1"/>
          <p:nvPr/>
        </p:nvSpPr>
        <p:spPr>
          <a:xfrm>
            <a:off x="356562" y="276728"/>
            <a:ext cx="5739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Whitepaper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41012-FAE9-41A5-9AC1-3CD1BEFF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0" y="1310559"/>
            <a:ext cx="3300934" cy="4262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A6D403-A164-472E-A7A2-2A87BECC7A8F}"/>
              </a:ext>
            </a:extLst>
          </p:cNvPr>
          <p:cNvSpPr txBox="1"/>
          <p:nvPr/>
        </p:nvSpPr>
        <p:spPr>
          <a:xfrm>
            <a:off x="4438292" y="1551016"/>
            <a:ext cx="553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have produced a whitepaper (35 pages)  </a:t>
            </a:r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3E2F8C-EEF7-4860-9C99-DA3492CB3143}"/>
              </a:ext>
            </a:extLst>
          </p:cNvPr>
          <p:cNvSpPr txBox="1"/>
          <p:nvPr/>
        </p:nvSpPr>
        <p:spPr>
          <a:xfrm>
            <a:off x="711680" y="5812895"/>
            <a:ext cx="907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https://azure.microsoft.com/en-us/resources/power-bi-professionals-guide-to-azure-synapse-analytics/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D72AE-2A14-4906-B1FE-EF0197086A1E}"/>
              </a:ext>
            </a:extLst>
          </p:cNvPr>
          <p:cNvSpPr txBox="1"/>
          <p:nvPr/>
        </p:nvSpPr>
        <p:spPr>
          <a:xfrm>
            <a:off x="4438292" y="2633674"/>
            <a:ext cx="7474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an overview of Azure Synapse Analytics and the relevant services to Power BI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16F2F-36D8-4836-B709-CE951CD4611E}"/>
              </a:ext>
            </a:extLst>
          </p:cNvPr>
          <p:cNvSpPr txBox="1"/>
          <p:nvPr/>
        </p:nvSpPr>
        <p:spPr>
          <a:xfrm>
            <a:off x="4438292" y="3957863"/>
            <a:ext cx="7310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Instructions of how to build Power BI Datasets &amp; Reports from Synapse Studio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78254" y="176950"/>
            <a:ext cx="10347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Azure Synapse Analytics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Diagram of Azure Synapse Analytics architecture.">
            <a:extLst>
              <a:ext uri="{FF2B5EF4-FFF2-40B4-BE49-F238E27FC236}">
                <a16:creationId xmlns:a16="http://schemas.microsoft.com/office/drawing/2014/main" id="{74162321-E740-4B00-A056-0E541F33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7" y="975561"/>
            <a:ext cx="83153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8D3007-C57A-4687-AC08-2944F91EC3E8}"/>
              </a:ext>
            </a:extLst>
          </p:cNvPr>
          <p:cNvSpPr txBox="1"/>
          <p:nvPr/>
        </p:nvSpPr>
        <p:spPr>
          <a:xfrm>
            <a:off x="401245" y="4145064"/>
            <a:ext cx="1171192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Dedicated SQL Pools </a:t>
            </a:r>
            <a:r>
              <a:rPr lang="en-GB" sz="180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to run SQL data warehousing workloads in a Massively Parallel Processing (MPP) system</a:t>
            </a:r>
          </a:p>
          <a:p>
            <a:endParaRPr lang="en-GB" sz="80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Import Data into Dedicated SQL Pools Tables with appropriate indexing (ColumnStore, Clustered) and data distribution</a:t>
            </a:r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F78A7-4B38-4CCF-871D-0B2158ED5011}"/>
              </a:ext>
            </a:extLst>
          </p:cNvPr>
          <p:cNvSpPr txBox="1"/>
          <p:nvPr/>
        </p:nvSpPr>
        <p:spPr>
          <a:xfrm>
            <a:off x="401246" y="5375723"/>
            <a:ext cx="1171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Serverless SQL Pools </a:t>
            </a:r>
            <a:r>
              <a:rPr lang="en-GB" sz="180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to run SQL workloads over data in Azure Storage, Data Lake, CosmosDB, Dataverse</a:t>
            </a:r>
          </a:p>
          <a:p>
            <a:endParaRPr lang="en-GB">
              <a:solidFill>
                <a:schemeClr val="tx1">
                  <a:lumMod val="95000"/>
                </a:schemeClr>
              </a:solidFill>
              <a:latin typeface="SegoeUI-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Use T-SQL to run SELECT commands over data stored externally, without moving 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78254" y="176950"/>
            <a:ext cx="103470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Connecting to Synapse </a:t>
            </a:r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Analytics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06D0-F368-4AD6-AAA1-A605FC05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18" y="1067349"/>
            <a:ext cx="3840351" cy="123579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B03055-538D-4A13-A322-09A8D53EB7C0}"/>
              </a:ext>
            </a:extLst>
          </p:cNvPr>
          <p:cNvSpPr txBox="1"/>
          <p:nvPr/>
        </p:nvSpPr>
        <p:spPr>
          <a:xfrm>
            <a:off x="424593" y="1317593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There are 2 connectors in Power BI Desktop</a:t>
            </a:r>
            <a:endParaRPr lang="en-GB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9926A-7CE2-4C1E-A618-DC4FC4FB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09" y="3200067"/>
            <a:ext cx="3014188" cy="24300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5196A3-6EB6-4E34-968D-22E501DB1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00" y="3204998"/>
            <a:ext cx="3077679" cy="24251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FF8042-D87F-4567-B8E4-064922A385D2}"/>
              </a:ext>
            </a:extLst>
          </p:cNvPr>
          <p:cNvSpPr txBox="1"/>
          <p:nvPr/>
        </p:nvSpPr>
        <p:spPr>
          <a:xfrm>
            <a:off x="1143107" y="5892891"/>
            <a:ext cx="273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DirectQuery &amp; Import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9E31C5-9B0F-4F3B-9CDE-972F84C602EC}"/>
              </a:ext>
            </a:extLst>
          </p:cNvPr>
          <p:cNvSpPr txBox="1"/>
          <p:nvPr/>
        </p:nvSpPr>
        <p:spPr>
          <a:xfrm>
            <a:off x="778348" y="2671490"/>
            <a:ext cx="341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Azure Synapse Analytics SQL</a:t>
            </a:r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88A93E-CE20-4BFF-88C1-EA3FDBDDE6C6}"/>
              </a:ext>
            </a:extLst>
          </p:cNvPr>
          <p:cNvSpPr txBox="1"/>
          <p:nvPr/>
        </p:nvSpPr>
        <p:spPr>
          <a:xfrm>
            <a:off x="7010073" y="2671490"/>
            <a:ext cx="4764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Azure Synapse Analytics workspace (Beta)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663C5-9229-4101-821A-B98FD702D4C9}"/>
              </a:ext>
            </a:extLst>
          </p:cNvPr>
          <p:cNvSpPr txBox="1"/>
          <p:nvPr/>
        </p:nvSpPr>
        <p:spPr>
          <a:xfrm>
            <a:off x="7406387" y="5892891"/>
            <a:ext cx="273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Import only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264700" y="211209"/>
            <a:ext cx="3659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55F4-C991-4CFC-A8B2-A37FE4313C5A}"/>
              </a:ext>
            </a:extLst>
          </p:cNvPr>
          <p:cNvSpPr txBox="1"/>
          <p:nvPr/>
        </p:nvSpPr>
        <p:spPr>
          <a:xfrm>
            <a:off x="1389334" y="2090007"/>
            <a:ext cx="3511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Synapse Analytics</a:t>
            </a:r>
            <a:endParaRPr lang="en-GB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5669" y="1271997"/>
            <a:ext cx="779476" cy="779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98DA99-94D0-4A0D-8F78-ECD7CCA5A697}"/>
              </a:ext>
            </a:extLst>
          </p:cNvPr>
          <p:cNvSpPr txBox="1"/>
          <p:nvPr/>
        </p:nvSpPr>
        <p:spPr>
          <a:xfrm>
            <a:off x="1389334" y="3195679"/>
            <a:ext cx="245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Materialized Views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20560-764E-4743-BFDC-AD15F8166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898" y="1215932"/>
            <a:ext cx="827634" cy="827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A228A4-A095-4AF4-99EB-43928D0DCEC5}"/>
              </a:ext>
            </a:extLst>
          </p:cNvPr>
          <p:cNvSpPr txBox="1"/>
          <p:nvPr/>
        </p:nvSpPr>
        <p:spPr>
          <a:xfrm>
            <a:off x="6616852" y="2100435"/>
            <a:ext cx="2838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Power BI</a:t>
            </a:r>
            <a:endParaRPr lang="en-GB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8E794-DACD-41EC-805B-A0E5E90EE3AC}"/>
              </a:ext>
            </a:extLst>
          </p:cNvPr>
          <p:cNvSpPr txBox="1"/>
          <p:nvPr/>
        </p:nvSpPr>
        <p:spPr>
          <a:xfrm>
            <a:off x="1389334" y="3851031"/>
            <a:ext cx="245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Result-Set Caching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D517C-AF5B-446E-933C-D5376ABE08E3}"/>
              </a:ext>
            </a:extLst>
          </p:cNvPr>
          <p:cNvSpPr txBox="1"/>
          <p:nvPr/>
        </p:nvSpPr>
        <p:spPr>
          <a:xfrm>
            <a:off x="6616852" y="3196398"/>
            <a:ext cx="4506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Aggregations (Manual 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&amp; Automatic)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61ADAD-3DD3-4E50-B313-AE9BD948D6E5}"/>
              </a:ext>
            </a:extLst>
          </p:cNvPr>
          <p:cNvSpPr txBox="1"/>
          <p:nvPr/>
        </p:nvSpPr>
        <p:spPr>
          <a:xfrm>
            <a:off x="6616853" y="3854553"/>
            <a:ext cx="3281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Incremental Refresh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4F8AE-3C09-427F-8270-12E5193D26FA}"/>
              </a:ext>
            </a:extLst>
          </p:cNvPr>
          <p:cNvSpPr txBox="1"/>
          <p:nvPr/>
        </p:nvSpPr>
        <p:spPr>
          <a:xfrm>
            <a:off x="6616852" y="4506383"/>
            <a:ext cx="418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Hybrid Tables (Import &amp; DirectQuery)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65DD-4B74-4762-8196-3C126B293F1A}"/>
              </a:ext>
            </a:extLst>
          </p:cNvPr>
          <p:cNvSpPr txBox="1"/>
          <p:nvPr/>
        </p:nvSpPr>
        <p:spPr>
          <a:xfrm>
            <a:off x="1389334" y="4506383"/>
            <a:ext cx="307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Workload Classification</a:t>
            </a:r>
            <a:endParaRPr lang="en-GB" sz="18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7949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  <p:bldP spid="25" grpId="0"/>
      <p:bldP spid="26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55F4-C991-4CFC-A8B2-A37FE4313C5A}"/>
              </a:ext>
            </a:extLst>
          </p:cNvPr>
          <p:cNvSpPr txBox="1"/>
          <p:nvPr/>
        </p:nvSpPr>
        <p:spPr>
          <a:xfrm>
            <a:off x="719867" y="1202001"/>
            <a:ext cx="110611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Query concurrency depends on:</a:t>
            </a:r>
          </a:p>
          <a:p>
            <a:r>
              <a:rPr lang="en-GB" sz="700" b="0" i="0" dirty="0">
                <a:solidFill>
                  <a:schemeClr val="bg1"/>
                </a:solidFill>
                <a:effectLst/>
                <a:latin typeface="SegoeUI-Semibold"/>
              </a:rPr>
              <a:t>g</a:t>
            </a:r>
            <a:endParaRPr lang="en-GB" sz="2000" b="0" i="0" dirty="0">
              <a:solidFill>
                <a:schemeClr val="bg1"/>
              </a:solidFill>
              <a:effectLst/>
              <a:latin typeface="SegoeUI-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The DWU tier the pool is currently set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SegoeUI-Semibold"/>
                <a:cs typeface="Segoe UI Semibold" panose="020B0702040204020203" pitchFamily="34" charset="0"/>
              </a:rPr>
              <a:t>The Resource Class a user is assigned to when running a query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824A89-9960-4F16-BB2C-3F9674FEDC1C}"/>
              </a:ext>
            </a:extLst>
          </p:cNvPr>
          <p:cNvGrpSpPr/>
          <p:nvPr/>
        </p:nvGrpSpPr>
        <p:grpSpPr>
          <a:xfrm>
            <a:off x="639237" y="3212045"/>
            <a:ext cx="1593908" cy="2062335"/>
            <a:chOff x="885859" y="3162180"/>
            <a:chExt cx="1593908" cy="206233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4CE1B49-E198-4BFC-A544-85595E25805D}"/>
                </a:ext>
              </a:extLst>
            </p:cNvPr>
            <p:cNvSpPr/>
            <p:nvPr/>
          </p:nvSpPr>
          <p:spPr>
            <a:xfrm>
              <a:off x="885859" y="3630607"/>
              <a:ext cx="1593908" cy="1593908"/>
            </a:xfrm>
            <a:prstGeom prst="ellipse">
              <a:avLst/>
            </a:prstGeom>
            <a:noFill/>
            <a:ln w="76200">
              <a:solidFill>
                <a:srgbClr val="005BA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26A64-1795-4EF6-B553-9F5614C6E52C}"/>
                </a:ext>
              </a:extLst>
            </p:cNvPr>
            <p:cNvSpPr txBox="1"/>
            <p:nvPr/>
          </p:nvSpPr>
          <p:spPr>
            <a:xfrm>
              <a:off x="1038958" y="3162180"/>
              <a:ext cx="1371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chemeClr val="tx1">
                      <a:lumMod val="95000"/>
                    </a:schemeClr>
                  </a:solidFill>
                  <a:effectLst/>
                  <a:latin typeface="SegoeUI-Semibold"/>
                </a:rPr>
                <a:t>DWU100c</a:t>
              </a:r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EA8CD4-89BF-4A48-8988-54AE8D69FABE}"/>
                </a:ext>
              </a:extLst>
            </p:cNvPr>
            <p:cNvSpPr txBox="1"/>
            <p:nvPr/>
          </p:nvSpPr>
          <p:spPr>
            <a:xfrm>
              <a:off x="1319901" y="3864825"/>
              <a:ext cx="71205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7A516-9DD6-4381-B921-CC62BE034AE1}"/>
              </a:ext>
            </a:extLst>
          </p:cNvPr>
          <p:cNvGrpSpPr/>
          <p:nvPr/>
        </p:nvGrpSpPr>
        <p:grpSpPr>
          <a:xfrm>
            <a:off x="2897163" y="3212045"/>
            <a:ext cx="1593908" cy="2062335"/>
            <a:chOff x="2910185" y="3162180"/>
            <a:chExt cx="1593908" cy="20623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56A6D9-2FE4-4B1E-8B3B-DD41397A4E52}"/>
                </a:ext>
              </a:extLst>
            </p:cNvPr>
            <p:cNvSpPr/>
            <p:nvPr/>
          </p:nvSpPr>
          <p:spPr>
            <a:xfrm>
              <a:off x="2910185" y="3630607"/>
              <a:ext cx="1593908" cy="1593908"/>
            </a:xfrm>
            <a:prstGeom prst="ellipse">
              <a:avLst/>
            </a:prstGeom>
            <a:noFill/>
            <a:ln w="76200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6463EE-ADA9-4659-B95D-8F52B57B31AC}"/>
                </a:ext>
              </a:extLst>
            </p:cNvPr>
            <p:cNvSpPr txBox="1"/>
            <p:nvPr/>
          </p:nvSpPr>
          <p:spPr>
            <a:xfrm>
              <a:off x="3063284" y="3162180"/>
              <a:ext cx="1371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chemeClr val="tx1">
                      <a:lumMod val="95000"/>
                    </a:schemeClr>
                  </a:solidFill>
                  <a:effectLst/>
                  <a:latin typeface="SegoeUI-Semibold"/>
                </a:rPr>
                <a:t>DWU200c</a:t>
              </a:r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A79F25-4B1B-4A03-83F6-AEBA5C2944B3}"/>
                </a:ext>
              </a:extLst>
            </p:cNvPr>
            <p:cNvSpPr txBox="1"/>
            <p:nvPr/>
          </p:nvSpPr>
          <p:spPr>
            <a:xfrm>
              <a:off x="3384630" y="3864825"/>
              <a:ext cx="7168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6F65B-2968-430F-B2DC-A369F2638A97}"/>
              </a:ext>
            </a:extLst>
          </p:cNvPr>
          <p:cNvGrpSpPr/>
          <p:nvPr/>
        </p:nvGrpSpPr>
        <p:grpSpPr>
          <a:xfrm>
            <a:off x="5155090" y="3212045"/>
            <a:ext cx="1593908" cy="2062335"/>
            <a:chOff x="4909411" y="3162180"/>
            <a:chExt cx="1593908" cy="20623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3B770E-0139-4DA4-AA48-3FC4F78555BF}"/>
                </a:ext>
              </a:extLst>
            </p:cNvPr>
            <p:cNvSpPr/>
            <p:nvPr/>
          </p:nvSpPr>
          <p:spPr>
            <a:xfrm>
              <a:off x="4909411" y="3630607"/>
              <a:ext cx="1593908" cy="1593908"/>
            </a:xfrm>
            <a:prstGeom prst="ellipse">
              <a:avLst/>
            </a:prstGeom>
            <a:noFill/>
            <a:ln w="76200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35C114-73F8-442D-BC12-9A6EEF01BEA3}"/>
                </a:ext>
              </a:extLst>
            </p:cNvPr>
            <p:cNvSpPr txBox="1"/>
            <p:nvPr/>
          </p:nvSpPr>
          <p:spPr>
            <a:xfrm>
              <a:off x="5062510" y="3162180"/>
              <a:ext cx="1371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chemeClr val="tx1">
                      <a:lumMod val="95000"/>
                    </a:schemeClr>
                  </a:solidFill>
                  <a:effectLst/>
                  <a:latin typeface="SegoeUI-Semibold"/>
                </a:rPr>
                <a:t>DWU500c</a:t>
              </a:r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9294E2-94F2-49C5-A69E-64BFB34E90F9}"/>
                </a:ext>
              </a:extLst>
            </p:cNvPr>
            <p:cNvSpPr txBox="1"/>
            <p:nvPr/>
          </p:nvSpPr>
          <p:spPr>
            <a:xfrm>
              <a:off x="5117059" y="3864825"/>
              <a:ext cx="12554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20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43892B-092C-4EC4-AE22-12614346EC06}"/>
              </a:ext>
            </a:extLst>
          </p:cNvPr>
          <p:cNvGrpSpPr/>
          <p:nvPr/>
        </p:nvGrpSpPr>
        <p:grpSpPr>
          <a:xfrm>
            <a:off x="7413017" y="3212045"/>
            <a:ext cx="1593908" cy="2034555"/>
            <a:chOff x="6916033" y="3189960"/>
            <a:chExt cx="1593908" cy="203455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4B91F5-16EC-47FA-95D6-634702A46C75}"/>
                </a:ext>
              </a:extLst>
            </p:cNvPr>
            <p:cNvSpPr/>
            <p:nvPr/>
          </p:nvSpPr>
          <p:spPr>
            <a:xfrm>
              <a:off x="6916033" y="3630607"/>
              <a:ext cx="1593908" cy="1593908"/>
            </a:xfrm>
            <a:prstGeom prst="ellipse">
              <a:avLst/>
            </a:prstGeom>
            <a:noFill/>
            <a:ln w="76200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E39E35-560D-4BA1-BD34-D5D3CEAC3A48}"/>
                </a:ext>
              </a:extLst>
            </p:cNvPr>
            <p:cNvSpPr txBox="1"/>
            <p:nvPr/>
          </p:nvSpPr>
          <p:spPr>
            <a:xfrm>
              <a:off x="6950518" y="3189960"/>
              <a:ext cx="15249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chemeClr val="tx1">
                      <a:lumMod val="95000"/>
                    </a:schemeClr>
                  </a:solidFill>
                  <a:effectLst/>
                  <a:latin typeface="SegoeUI-Semibold"/>
                </a:rPr>
                <a:t>DWU1000c</a:t>
              </a:r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8A9A6B-2EFC-4B1F-95E7-21A3B9EC9B34}"/>
                </a:ext>
              </a:extLst>
            </p:cNvPr>
            <p:cNvSpPr txBox="1"/>
            <p:nvPr/>
          </p:nvSpPr>
          <p:spPr>
            <a:xfrm>
              <a:off x="7107693" y="3873563"/>
              <a:ext cx="121058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32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C39BF4-8BE6-4B8C-8F4D-D11A530C99FB}"/>
              </a:ext>
            </a:extLst>
          </p:cNvPr>
          <p:cNvGrpSpPr/>
          <p:nvPr/>
        </p:nvGrpSpPr>
        <p:grpSpPr>
          <a:xfrm>
            <a:off x="9670943" y="3212045"/>
            <a:ext cx="1621695" cy="2062335"/>
            <a:chOff x="8973641" y="3162180"/>
            <a:chExt cx="1621695" cy="20623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F262B0-A88C-4BF9-AE02-9DC3574C7877}"/>
                </a:ext>
              </a:extLst>
            </p:cNvPr>
            <p:cNvSpPr/>
            <p:nvPr/>
          </p:nvSpPr>
          <p:spPr>
            <a:xfrm>
              <a:off x="8973641" y="3630607"/>
              <a:ext cx="1593908" cy="1593908"/>
            </a:xfrm>
            <a:prstGeom prst="ellipse">
              <a:avLst/>
            </a:prstGeom>
            <a:noFill/>
            <a:ln w="76200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40BC7C-EA7B-4EBA-A605-991B8329D5F3}"/>
                </a:ext>
              </a:extLst>
            </p:cNvPr>
            <p:cNvSpPr txBox="1"/>
            <p:nvPr/>
          </p:nvSpPr>
          <p:spPr>
            <a:xfrm>
              <a:off x="8992177" y="3162180"/>
              <a:ext cx="1603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0" i="0" dirty="0">
                  <a:solidFill>
                    <a:schemeClr val="tx1">
                      <a:lumMod val="95000"/>
                    </a:schemeClr>
                  </a:solidFill>
                  <a:effectLst/>
                  <a:latin typeface="SegoeUI-Semibold"/>
                </a:rPr>
                <a:t>DWU30000c</a:t>
              </a:r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85EEAE-45E0-443D-9E4E-F0C5E2E4508C}"/>
                </a:ext>
              </a:extLst>
            </p:cNvPr>
            <p:cNvSpPr txBox="1"/>
            <p:nvPr/>
          </p:nvSpPr>
          <p:spPr>
            <a:xfrm>
              <a:off x="8992177" y="3860529"/>
              <a:ext cx="155683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128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99AA9A-688E-4479-8709-AEB496EB9FE9}"/>
              </a:ext>
            </a:extLst>
          </p:cNvPr>
          <p:cNvSpPr txBox="1"/>
          <p:nvPr/>
        </p:nvSpPr>
        <p:spPr>
          <a:xfrm>
            <a:off x="1136056" y="5485319"/>
            <a:ext cx="881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60</a:t>
            </a:r>
            <a:endParaRPr lang="en-GB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E6BB57-72EE-4972-A6E7-F79E6BF385D3}"/>
              </a:ext>
            </a:extLst>
          </p:cNvPr>
          <p:cNvSpPr txBox="1"/>
          <p:nvPr/>
        </p:nvSpPr>
        <p:spPr>
          <a:xfrm>
            <a:off x="3289348" y="5485319"/>
            <a:ext cx="881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120</a:t>
            </a:r>
            <a:endParaRPr lang="en-GB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78D686-9417-4B89-BC88-6F8B25425228}"/>
              </a:ext>
            </a:extLst>
          </p:cNvPr>
          <p:cNvSpPr txBox="1"/>
          <p:nvPr/>
        </p:nvSpPr>
        <p:spPr>
          <a:xfrm>
            <a:off x="5534168" y="5521014"/>
            <a:ext cx="881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600</a:t>
            </a:r>
            <a:endParaRPr lang="en-GB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BC6998-79F1-4964-A27B-7AF5DAC50673}"/>
              </a:ext>
            </a:extLst>
          </p:cNvPr>
          <p:cNvSpPr txBox="1"/>
          <p:nvPr/>
        </p:nvSpPr>
        <p:spPr>
          <a:xfrm>
            <a:off x="7668606" y="5545904"/>
            <a:ext cx="1203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1,200</a:t>
            </a:r>
            <a:endParaRPr lang="en-GB" sz="1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5A3EF-8A3E-47F7-A992-C53D63A36AC6}"/>
              </a:ext>
            </a:extLst>
          </p:cNvPr>
          <p:cNvSpPr txBox="1"/>
          <p:nvPr/>
        </p:nvSpPr>
        <p:spPr>
          <a:xfrm>
            <a:off x="9764006" y="5538488"/>
            <a:ext cx="1460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18,000</a:t>
            </a:r>
            <a:endParaRPr lang="en-GB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49427-D4B5-4A3C-9B4C-D02A5AD7D6EC}"/>
              </a:ext>
            </a:extLst>
          </p:cNvPr>
          <p:cNvSpPr txBox="1"/>
          <p:nvPr/>
        </p:nvSpPr>
        <p:spPr>
          <a:xfrm>
            <a:off x="-30532" y="5546136"/>
            <a:ext cx="125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RAM (GB)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432762-5ED2-4F31-B701-2A8C90E5CCA0}"/>
              </a:ext>
            </a:extLst>
          </p:cNvPr>
          <p:cNvSpPr txBox="1"/>
          <p:nvPr/>
        </p:nvSpPr>
        <p:spPr>
          <a:xfrm>
            <a:off x="3456777" y="2668853"/>
            <a:ext cx="613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Maximum Number of Queries per DWU tier: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34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1" y="17145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255F4-C991-4CFC-A8B2-A37FE4313C5A}"/>
              </a:ext>
            </a:extLst>
          </p:cNvPr>
          <p:cNvSpPr txBox="1"/>
          <p:nvPr/>
        </p:nvSpPr>
        <p:spPr>
          <a:xfrm>
            <a:off x="419951" y="1444020"/>
            <a:ext cx="11466603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Serverless SQL Pools are always on, no need to resume/pause/stop</a:t>
            </a:r>
            <a:endParaRPr lang="en-GB" sz="200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656594-5A77-436A-BDDB-E3D67380387A}"/>
              </a:ext>
            </a:extLst>
          </p:cNvPr>
          <p:cNvSpPr txBox="1"/>
          <p:nvPr/>
        </p:nvSpPr>
        <p:spPr>
          <a:xfrm>
            <a:off x="432704" y="3579584"/>
            <a:ext cx="155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Best Practices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3DAF1-0797-4347-8798-2DE2151AB099}"/>
              </a:ext>
            </a:extLst>
          </p:cNvPr>
          <p:cNvSpPr txBox="1"/>
          <p:nvPr/>
        </p:nvSpPr>
        <p:spPr>
          <a:xfrm>
            <a:off x="574401" y="4229950"/>
            <a:ext cx="8948336" cy="1523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Try and ensure Power BI, Synapse Analytics, and Azure Storage are in the same region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Use Parquet file format where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Assign the smallest data types possible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File 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sizes evenly ranged from 100MB to </a:t>
            </a:r>
            <a:r>
              <a:rPr lang="en-GB" sz="160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10GB each</a:t>
            </a:r>
            <a:endParaRPr lang="en-GB" sz="1600" dirty="0">
              <a:solidFill>
                <a:schemeClr val="tx1">
                  <a:lumMod val="95000"/>
                </a:schemeClr>
              </a:solidFill>
              <a:latin typeface="SegoeUI-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00612-C047-4C77-B84F-0E9D366FC1C3}"/>
              </a:ext>
            </a:extLst>
          </p:cNvPr>
          <p:cNvSpPr txBox="1"/>
          <p:nvPr/>
        </p:nvSpPr>
        <p:spPr>
          <a:xfrm>
            <a:off x="402839" y="2329815"/>
            <a:ext cx="1087202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>
                <a:solidFill>
                  <a:schemeClr val="tx1">
                    <a:lumMod val="95000"/>
                  </a:schemeClr>
                </a:solidFill>
                <a:effectLst/>
                <a:latin typeface="SegoeUI-Semibold"/>
              </a:rPr>
              <a:t>Resources are allocated automatically, there are no scaling options (no DWU concept)</a:t>
            </a:r>
          </a:p>
        </p:txBody>
      </p:sp>
    </p:spTree>
    <p:extLst>
      <p:ext uri="{BB962C8B-B14F-4D97-AF65-F5344CB8AC3E}">
        <p14:creationId xmlns:p14="http://schemas.microsoft.com/office/powerpoint/2010/main" val="18845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1" descr="Neon colored waves lined with dots">
            <a:extLst>
              <a:ext uri="{FF2B5EF4-FFF2-40B4-BE49-F238E27FC236}">
                <a16:creationId xmlns:a16="http://schemas.microsoft.com/office/drawing/2014/main" id="{78570F85-C5D4-6CA9-F0B8-E39F38AB6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25"/>
          <a:stretch/>
        </p:blipFill>
        <p:spPr>
          <a:xfrm>
            <a:off x="-9252" y="10213"/>
            <a:ext cx="12201251" cy="686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0A58B-9D85-4C7E-AAA4-23355DBBBBDB}"/>
              </a:ext>
            </a:extLst>
          </p:cNvPr>
          <p:cNvSpPr txBox="1"/>
          <p:nvPr/>
        </p:nvSpPr>
        <p:spPr>
          <a:xfrm>
            <a:off x="1197417" y="255630"/>
            <a:ext cx="5255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dirty="0">
                <a:solidFill>
                  <a:schemeClr val="tx1">
                    <a:lumMod val="9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5A07E6-9D57-4E13-A3E8-50A35544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129" y="256079"/>
            <a:ext cx="779476" cy="779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379123-DFEA-4E84-BA4E-5288D0844FE9}"/>
              </a:ext>
            </a:extLst>
          </p:cNvPr>
          <p:cNvSpPr txBox="1"/>
          <p:nvPr/>
        </p:nvSpPr>
        <p:spPr>
          <a:xfrm>
            <a:off x="260278" y="4174905"/>
            <a:ext cx="3064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\EventYear=2022\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\EventMonth=03\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\EventDate=2022-03-01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\EventDate=2022-03-02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\EventDate=2022-03-03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DB7AA-B955-49A2-B823-AFFF37819719}"/>
              </a:ext>
            </a:extLst>
          </p:cNvPr>
          <p:cNvSpPr txBox="1"/>
          <p:nvPr/>
        </p:nvSpPr>
        <p:spPr>
          <a:xfrm>
            <a:off x="3979947" y="3153259"/>
            <a:ext cx="3382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View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5056C-40EF-459A-BA91-31F56E13AB2A}"/>
              </a:ext>
            </a:extLst>
          </p:cNvPr>
          <p:cNvSpPr txBox="1"/>
          <p:nvPr/>
        </p:nvSpPr>
        <p:spPr>
          <a:xfrm>
            <a:off x="282575" y="3149602"/>
            <a:ext cx="3042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Lake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D7D35-F2FB-476C-A238-F29F48F216DB}"/>
              </a:ext>
            </a:extLst>
          </p:cNvPr>
          <p:cNvSpPr txBox="1"/>
          <p:nvPr/>
        </p:nvSpPr>
        <p:spPr>
          <a:xfrm>
            <a:off x="8699417" y="4179089"/>
            <a:ext cx="3211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SELECT…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…WHERE EventDate = ‘2022-03-02’</a:t>
            </a:r>
            <a:endParaRPr lang="en-GB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0419C3-602A-4AE6-A8A4-E7BC87C5AEB8}"/>
              </a:ext>
            </a:extLst>
          </p:cNvPr>
          <p:cNvCxnSpPr>
            <a:cxnSpLocks/>
          </p:cNvCxnSpPr>
          <p:nvPr/>
        </p:nvCxnSpPr>
        <p:spPr>
          <a:xfrm flipH="1">
            <a:off x="6769381" y="4582841"/>
            <a:ext cx="1929797" cy="612695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EE1CFA-35F4-46BB-9F49-214759415FDB}"/>
              </a:ext>
            </a:extLst>
          </p:cNvPr>
          <p:cNvSpPr txBox="1"/>
          <p:nvPr/>
        </p:nvSpPr>
        <p:spPr>
          <a:xfrm>
            <a:off x="3979947" y="4177963"/>
            <a:ext cx="31544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VIEW…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filepath(1) AS EventYear,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filepath(2) AS EventMonth,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filepath(3) AS EventDate,</a:t>
            </a:r>
          </a:p>
          <a:p>
            <a:r>
              <a:rPr lang="en-GB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…</a:t>
            </a:r>
            <a:endParaRPr lang="en-GB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0FD54-B32E-4DC6-84D6-502142811323}"/>
              </a:ext>
            </a:extLst>
          </p:cNvPr>
          <p:cNvSpPr txBox="1"/>
          <p:nvPr/>
        </p:nvSpPr>
        <p:spPr>
          <a:xfrm>
            <a:off x="8705328" y="3147399"/>
            <a:ext cx="201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Query</a:t>
            </a:r>
            <a:endParaRPr lang="en-GB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B01CF4-BA5C-41B3-8284-D7E67F321D12}"/>
              </a:ext>
            </a:extLst>
          </p:cNvPr>
          <p:cNvCxnSpPr>
            <a:cxnSpLocks/>
          </p:cNvCxnSpPr>
          <p:nvPr/>
        </p:nvCxnSpPr>
        <p:spPr>
          <a:xfrm flipH="1" flipV="1">
            <a:off x="2919369" y="4973482"/>
            <a:ext cx="1701463" cy="222054"/>
          </a:xfrm>
          <a:prstGeom prst="straightConnector1">
            <a:avLst/>
          </a:prstGeom>
          <a:ln w="38100">
            <a:solidFill>
              <a:srgbClr val="005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0371F71-B2E7-44D6-B51D-CCCCA0D36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5655" y="2525587"/>
            <a:ext cx="548986" cy="548986"/>
          </a:xfrm>
          <a:prstGeom prst="rect">
            <a:avLst/>
          </a:prstGeom>
        </p:spPr>
      </p:pic>
      <p:pic>
        <p:nvPicPr>
          <p:cNvPr id="39" name="Picture 2" descr="Importing Data into Azure Data Lake Storage Gen2">
            <a:extLst>
              <a:ext uri="{FF2B5EF4-FFF2-40B4-BE49-F238E27FC236}">
                <a16:creationId xmlns:a16="http://schemas.microsoft.com/office/drawing/2014/main" id="{08B1CB3A-30D1-4980-9E6C-B577B9E0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1" y="2525587"/>
            <a:ext cx="1070348" cy="5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B550ED5-BA09-4DE0-9D75-3931D9EC1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133" y="2457416"/>
            <a:ext cx="689973" cy="6899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3483B8-C7CE-497F-8025-75BCDC69F27C}"/>
              </a:ext>
            </a:extLst>
          </p:cNvPr>
          <p:cNvSpPr txBox="1"/>
          <p:nvPr/>
        </p:nvSpPr>
        <p:spPr>
          <a:xfrm>
            <a:off x="347861" y="1403444"/>
            <a:ext cx="1166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We can 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use a SQL metadata function </a:t>
            </a:r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filepath</a:t>
            </a:r>
            <a:r>
              <a:rPr lang="en-GB" b="1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() </a:t>
            </a:r>
            <a:r>
              <a:rPr lang="en-GB">
                <a:solidFill>
                  <a:schemeClr val="tx1">
                    <a:lumMod val="95000"/>
                  </a:schemeClr>
                </a:solidFill>
                <a:latin typeface="SegoeUI-Semibold"/>
              </a:rPr>
              <a:t>to “partition prune” when querying data in Azure Storage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513F6-3EEE-44B4-935D-E6346BA4CE89}"/>
              </a:ext>
            </a:extLst>
          </p:cNvPr>
          <p:cNvSpPr txBox="1"/>
          <p:nvPr/>
        </p:nvSpPr>
        <p:spPr>
          <a:xfrm>
            <a:off x="3635963" y="5936725"/>
            <a:ext cx="5575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EventDate is the 3</a:t>
            </a:r>
            <a:r>
              <a:rPr lang="en-GB" sz="1600" baseline="3000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 level in the folder hierarchy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387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1" grpId="0"/>
      <p:bldP spid="28" grpId="0"/>
      <p:bldP spid="29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0F3F1"/>
      </a:lt2>
      <a:accent1>
        <a:srgbClr val="C34D9F"/>
      </a:accent1>
      <a:accent2>
        <a:srgbClr val="A43BB1"/>
      </a:accent2>
      <a:accent3>
        <a:srgbClr val="854DC3"/>
      </a:accent3>
      <a:accent4>
        <a:srgbClr val="4942B4"/>
      </a:accent4>
      <a:accent5>
        <a:srgbClr val="4D78C3"/>
      </a:accent5>
      <a:accent6>
        <a:srgbClr val="3B97B1"/>
      </a:accent6>
      <a:hlink>
        <a:srgbClr val="3F58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0" ma:contentTypeDescription="Create a new document." ma:contentTypeScope="" ma:versionID="e2425723febfe2a510c6991b6816298e">
  <xsd:schema xmlns:xsd="http://www.w3.org/2001/XMLSchema" xmlns:xs="http://www.w3.org/2001/XMLSchema" xmlns:p="http://schemas.microsoft.com/office/2006/metadata/properties" xmlns:ns2="7740c74b-fe19-42d8-af6d-0ea2bf6c289a" targetNamespace="http://schemas.microsoft.com/office/2006/metadata/properties" ma:root="true" ma:fieldsID="8ecebc00044c85d80706331e7e4059f5" ns2:_="">
    <xsd:import namespace="7740c74b-fe19-42d8-af6d-0ea2bf6c28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0B14D6-3C2A-4198-ADB5-CA2E56BE81EE}">
  <ds:schemaRefs>
    <ds:schemaRef ds:uri="7740c74b-fe19-42d8-af6d-0ea2bf6c289a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C03F77-5E80-4948-B77B-FF6F08E24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90DC8-863B-4F62-AF28-C38D0AB4B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0c74b-fe19-42d8-af6d-0ea2bf6c2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765</Words>
  <Application>Microsoft Office PowerPoint</Application>
  <PresentationFormat>Widescreen</PresentationFormat>
  <Paragraphs>113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Neue Haas Grotesk Text Pro</vt:lpstr>
      <vt:lpstr>Segoe UI</vt:lpstr>
      <vt:lpstr>Segoe UI Semibold</vt:lpstr>
      <vt:lpstr>SegoeUI-Semibold</vt:lpstr>
      <vt:lpstr>InterweaveVTI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Andy Cutler</cp:lastModifiedBy>
  <cp:revision>3</cp:revision>
  <dcterms:created xsi:type="dcterms:W3CDTF">2022-03-11T16:27:22Z</dcterms:created>
  <dcterms:modified xsi:type="dcterms:W3CDTF">2022-07-24T12:53:08Z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</Properties>
</file>