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8" r:id="rId5"/>
    <p:sldId id="318" r:id="rId6"/>
    <p:sldId id="313" r:id="rId7"/>
    <p:sldId id="328" r:id="rId8"/>
    <p:sldId id="265" r:id="rId9"/>
    <p:sldId id="327" r:id="rId10"/>
    <p:sldId id="324" r:id="rId11"/>
    <p:sldId id="310" r:id="rId12"/>
    <p:sldId id="319" r:id="rId13"/>
    <p:sldId id="30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08C"/>
    <a:srgbClr val="080C0E"/>
    <a:srgbClr val="EB5F5E"/>
    <a:srgbClr val="005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utler" userId="8f3ec14a-1e59-4597-8fd9-42da0db65331" providerId="ADAL" clId="{5DF1B17F-14CD-4CBD-85C0-A24E30240D8B}"/>
    <pc:docChg chg="undo custSel delSld modSld">
      <pc:chgData name="Andy Cutler" userId="8f3ec14a-1e59-4597-8fd9-42da0db65331" providerId="ADAL" clId="{5DF1B17F-14CD-4CBD-85C0-A24E30240D8B}" dt="2022-07-23T17:52:07.558" v="76" actId="47"/>
      <pc:docMkLst>
        <pc:docMk/>
      </pc:docMkLst>
      <pc:sldChg chg="delSp mod">
        <pc:chgData name="Andy Cutler" userId="8f3ec14a-1e59-4597-8fd9-42da0db65331" providerId="ADAL" clId="{5DF1B17F-14CD-4CBD-85C0-A24E30240D8B}" dt="2022-07-23T17:49:48.175" v="5" actId="478"/>
        <pc:sldMkLst>
          <pc:docMk/>
          <pc:sldMk cId="38056865" sldId="258"/>
        </pc:sldMkLst>
        <pc:spChg chg="del">
          <ac:chgData name="Andy Cutler" userId="8f3ec14a-1e59-4597-8fd9-42da0db65331" providerId="ADAL" clId="{5DF1B17F-14CD-4CBD-85C0-A24E30240D8B}" dt="2022-07-23T17:49:43.005" v="2" actId="478"/>
          <ac:spMkLst>
            <pc:docMk/>
            <pc:sldMk cId="38056865" sldId="258"/>
            <ac:spMk id="3" creationId="{6DF11393-CD5B-4D3A-A4BB-77BB9A50A45C}"/>
          </ac:spMkLst>
        </pc:spChg>
        <pc:spChg chg="del">
          <ac:chgData name="Andy Cutler" userId="8f3ec14a-1e59-4597-8fd9-42da0db65331" providerId="ADAL" clId="{5DF1B17F-14CD-4CBD-85C0-A24E30240D8B}" dt="2022-07-23T17:49:38.597" v="0" actId="478"/>
          <ac:spMkLst>
            <pc:docMk/>
            <pc:sldMk cId="38056865" sldId="258"/>
            <ac:spMk id="11" creationId="{77008542-9183-4746-95BE-15EF0169E8C9}"/>
          </ac:spMkLst>
        </pc:spChg>
        <pc:spChg chg="del">
          <ac:chgData name="Andy Cutler" userId="8f3ec14a-1e59-4597-8fd9-42da0db65331" providerId="ADAL" clId="{5DF1B17F-14CD-4CBD-85C0-A24E30240D8B}" dt="2022-07-23T17:49:41.276" v="1" actId="478"/>
          <ac:spMkLst>
            <pc:docMk/>
            <pc:sldMk cId="38056865" sldId="258"/>
            <ac:spMk id="16" creationId="{8F25AC40-DA14-4BE8-9D62-1D3620C40216}"/>
          </ac:spMkLst>
        </pc:spChg>
        <pc:picChg chg="del">
          <ac:chgData name="Andy Cutler" userId="8f3ec14a-1e59-4597-8fd9-42da0db65331" providerId="ADAL" clId="{5DF1B17F-14CD-4CBD-85C0-A24E30240D8B}" dt="2022-07-23T17:49:44.868" v="3" actId="478"/>
          <ac:picMkLst>
            <pc:docMk/>
            <pc:sldMk cId="38056865" sldId="258"/>
            <ac:picMk id="7" creationId="{7A388CE8-A231-4EF9-89B5-2244546DD1B5}"/>
          </ac:picMkLst>
        </pc:picChg>
        <pc:picChg chg="del">
          <ac:chgData name="Andy Cutler" userId="8f3ec14a-1e59-4597-8fd9-42da0db65331" providerId="ADAL" clId="{5DF1B17F-14CD-4CBD-85C0-A24E30240D8B}" dt="2022-07-23T17:49:46.585" v="4" actId="478"/>
          <ac:picMkLst>
            <pc:docMk/>
            <pc:sldMk cId="38056865" sldId="258"/>
            <ac:picMk id="8" creationId="{592F6526-0A94-4D0A-A80E-382F865100DC}"/>
          </ac:picMkLst>
        </pc:picChg>
        <pc:picChg chg="del">
          <ac:chgData name="Andy Cutler" userId="8f3ec14a-1e59-4597-8fd9-42da0db65331" providerId="ADAL" clId="{5DF1B17F-14CD-4CBD-85C0-A24E30240D8B}" dt="2022-07-23T17:49:48.175" v="5" actId="478"/>
          <ac:picMkLst>
            <pc:docMk/>
            <pc:sldMk cId="38056865" sldId="258"/>
            <ac:picMk id="17" creationId="{30997CDD-A216-4DA5-8504-075233778B37}"/>
          </ac:picMkLst>
        </pc:picChg>
      </pc:sldChg>
      <pc:sldChg chg="delSp modSp mod">
        <pc:chgData name="Andy Cutler" userId="8f3ec14a-1e59-4597-8fd9-42da0db65331" providerId="ADAL" clId="{5DF1B17F-14CD-4CBD-85C0-A24E30240D8B}" dt="2022-07-23T17:50:47.528" v="31" actId="478"/>
        <pc:sldMkLst>
          <pc:docMk/>
          <pc:sldMk cId="1884580525" sldId="265"/>
        </pc:sldMkLst>
        <pc:spChg chg="del mod">
          <ac:chgData name="Andy Cutler" userId="8f3ec14a-1e59-4597-8fd9-42da0db65331" providerId="ADAL" clId="{5DF1B17F-14CD-4CBD-85C0-A24E30240D8B}" dt="2022-07-23T17:50:47.528" v="31" actId="478"/>
          <ac:spMkLst>
            <pc:docMk/>
            <pc:sldMk cId="1884580525" sldId="265"/>
            <ac:spMk id="3" creationId="{6DF11393-CD5B-4D3A-A4BB-77BB9A50A45C}"/>
          </ac:spMkLst>
        </pc:spChg>
        <pc:spChg chg="del mod">
          <ac:chgData name="Andy Cutler" userId="8f3ec14a-1e59-4597-8fd9-42da0db65331" providerId="ADAL" clId="{5DF1B17F-14CD-4CBD-85C0-A24E30240D8B}" dt="2022-07-23T17:50:46.082" v="29" actId="478"/>
          <ac:spMkLst>
            <pc:docMk/>
            <pc:sldMk cId="1884580525" sldId="265"/>
            <ac:spMk id="22" creationId="{85501F5F-310F-461C-AC8D-8F618133FAE2}"/>
          </ac:spMkLst>
        </pc:spChg>
        <pc:picChg chg="del mod">
          <ac:chgData name="Andy Cutler" userId="8f3ec14a-1e59-4597-8fd9-42da0db65331" providerId="ADAL" clId="{5DF1B17F-14CD-4CBD-85C0-A24E30240D8B}" dt="2022-07-23T17:50:43.932" v="27" actId="478"/>
          <ac:picMkLst>
            <pc:docMk/>
            <pc:sldMk cId="1884580525" sldId="265"/>
            <ac:picMk id="7" creationId="{7A388CE8-A231-4EF9-89B5-2244546DD1B5}"/>
          </ac:picMkLst>
        </pc:picChg>
        <pc:picChg chg="del mod">
          <ac:chgData name="Andy Cutler" userId="8f3ec14a-1e59-4597-8fd9-42da0db65331" providerId="ADAL" clId="{5DF1B17F-14CD-4CBD-85C0-A24E30240D8B}" dt="2022-07-23T17:50:41.787" v="25" actId="478"/>
          <ac:picMkLst>
            <pc:docMk/>
            <pc:sldMk cId="1884580525" sldId="265"/>
            <ac:picMk id="23" creationId="{928F6BC5-12F9-45B9-A812-00D5560E666C}"/>
          </ac:picMkLst>
        </pc:picChg>
      </pc:sldChg>
      <pc:sldChg chg="del">
        <pc:chgData name="Andy Cutler" userId="8f3ec14a-1e59-4597-8fd9-42da0db65331" providerId="ADAL" clId="{5DF1B17F-14CD-4CBD-85C0-A24E30240D8B}" dt="2022-07-23T17:49:50.211" v="6" actId="47"/>
        <pc:sldMkLst>
          <pc:docMk/>
          <pc:sldMk cId="3293432582" sldId="300"/>
        </pc:sldMkLst>
      </pc:sldChg>
      <pc:sldChg chg="delSp modSp mod">
        <pc:chgData name="Andy Cutler" userId="8f3ec14a-1e59-4597-8fd9-42da0db65331" providerId="ADAL" clId="{5DF1B17F-14CD-4CBD-85C0-A24E30240D8B}" dt="2022-07-23T17:51:50.454" v="66" actId="478"/>
        <pc:sldMkLst>
          <pc:docMk/>
          <pc:sldMk cId="938731587" sldId="301"/>
        </pc:sldMkLst>
        <pc:spChg chg="del mod">
          <ac:chgData name="Andy Cutler" userId="8f3ec14a-1e59-4597-8fd9-42da0db65331" providerId="ADAL" clId="{5DF1B17F-14CD-4CBD-85C0-A24E30240D8B}" dt="2022-07-23T17:51:47.887" v="64" actId="478"/>
          <ac:spMkLst>
            <pc:docMk/>
            <pc:sldMk cId="938731587" sldId="301"/>
            <ac:spMk id="3" creationId="{6DF11393-CD5B-4D3A-A4BB-77BB9A50A45C}"/>
          </ac:spMkLst>
        </pc:spChg>
        <pc:spChg chg="del mod">
          <ac:chgData name="Andy Cutler" userId="8f3ec14a-1e59-4597-8fd9-42da0db65331" providerId="ADAL" clId="{5DF1B17F-14CD-4CBD-85C0-A24E30240D8B}" dt="2022-07-23T17:51:45.430" v="62" actId="478"/>
          <ac:spMkLst>
            <pc:docMk/>
            <pc:sldMk cId="938731587" sldId="301"/>
            <ac:spMk id="22" creationId="{85501F5F-310F-461C-AC8D-8F618133FAE2}"/>
          </ac:spMkLst>
        </pc:spChg>
        <pc:picChg chg="del mod">
          <ac:chgData name="Andy Cutler" userId="8f3ec14a-1e59-4597-8fd9-42da0db65331" providerId="ADAL" clId="{5DF1B17F-14CD-4CBD-85C0-A24E30240D8B}" dt="2022-07-23T17:51:50.454" v="66" actId="478"/>
          <ac:picMkLst>
            <pc:docMk/>
            <pc:sldMk cId="938731587" sldId="301"/>
            <ac:picMk id="7" creationId="{7A388CE8-A231-4EF9-89B5-2244546DD1B5}"/>
          </ac:picMkLst>
        </pc:picChg>
        <pc:picChg chg="del mod">
          <ac:chgData name="Andy Cutler" userId="8f3ec14a-1e59-4597-8fd9-42da0db65331" providerId="ADAL" clId="{5DF1B17F-14CD-4CBD-85C0-A24E30240D8B}" dt="2022-07-23T17:51:43.236" v="60" actId="478"/>
          <ac:picMkLst>
            <pc:docMk/>
            <pc:sldMk cId="938731587" sldId="301"/>
            <ac:picMk id="23" creationId="{928F6BC5-12F9-45B9-A812-00D5560E666C}"/>
          </ac:picMkLst>
        </pc:picChg>
      </pc:sldChg>
      <pc:sldChg chg="delSp modSp mod">
        <pc:chgData name="Andy Cutler" userId="8f3ec14a-1e59-4597-8fd9-42da0db65331" providerId="ADAL" clId="{5DF1B17F-14CD-4CBD-85C0-A24E30240D8B}" dt="2022-07-23T17:51:29.391" v="52" actId="478"/>
        <pc:sldMkLst>
          <pc:docMk/>
          <pc:sldMk cId="845445615" sldId="310"/>
        </pc:sldMkLst>
        <pc:spChg chg="del mod">
          <ac:chgData name="Andy Cutler" userId="8f3ec14a-1e59-4597-8fd9-42da0db65331" providerId="ADAL" clId="{5DF1B17F-14CD-4CBD-85C0-A24E30240D8B}" dt="2022-07-23T17:51:27.165" v="50" actId="478"/>
          <ac:spMkLst>
            <pc:docMk/>
            <pc:sldMk cId="845445615" sldId="310"/>
            <ac:spMk id="3" creationId="{6DF11393-CD5B-4D3A-A4BB-77BB9A50A45C}"/>
          </ac:spMkLst>
        </pc:spChg>
        <pc:spChg chg="del mod">
          <ac:chgData name="Andy Cutler" userId="8f3ec14a-1e59-4597-8fd9-42da0db65331" providerId="ADAL" clId="{5DF1B17F-14CD-4CBD-85C0-A24E30240D8B}" dt="2022-07-23T17:51:25.369" v="48" actId="478"/>
          <ac:spMkLst>
            <pc:docMk/>
            <pc:sldMk cId="845445615" sldId="310"/>
            <ac:spMk id="22" creationId="{85501F5F-310F-461C-AC8D-8F618133FAE2}"/>
          </ac:spMkLst>
        </pc:spChg>
        <pc:picChg chg="del mod">
          <ac:chgData name="Andy Cutler" userId="8f3ec14a-1e59-4597-8fd9-42da0db65331" providerId="ADAL" clId="{5DF1B17F-14CD-4CBD-85C0-A24E30240D8B}" dt="2022-07-23T17:51:29.391" v="52" actId="478"/>
          <ac:picMkLst>
            <pc:docMk/>
            <pc:sldMk cId="845445615" sldId="310"/>
            <ac:picMk id="7" creationId="{7A388CE8-A231-4EF9-89B5-2244546DD1B5}"/>
          </ac:picMkLst>
        </pc:picChg>
        <pc:picChg chg="del">
          <ac:chgData name="Andy Cutler" userId="8f3ec14a-1e59-4597-8fd9-42da0db65331" providerId="ADAL" clId="{5DF1B17F-14CD-4CBD-85C0-A24E30240D8B}" dt="2022-07-23T17:51:22.392" v="46" actId="478"/>
          <ac:picMkLst>
            <pc:docMk/>
            <pc:sldMk cId="845445615" sldId="310"/>
            <ac:picMk id="23" creationId="{928F6BC5-12F9-45B9-A812-00D5560E666C}"/>
          </ac:picMkLst>
        </pc:picChg>
      </pc:sldChg>
      <pc:sldChg chg="delSp modSp mod">
        <pc:chgData name="Andy Cutler" userId="8f3ec14a-1e59-4597-8fd9-42da0db65331" providerId="ADAL" clId="{5DF1B17F-14CD-4CBD-85C0-A24E30240D8B}" dt="2022-07-23T17:52:04.107" v="74" actId="478"/>
        <pc:sldMkLst>
          <pc:docMk/>
          <pc:sldMk cId="1723475854" sldId="312"/>
        </pc:sldMkLst>
        <pc:spChg chg="del mod">
          <ac:chgData name="Andy Cutler" userId="8f3ec14a-1e59-4597-8fd9-42da0db65331" providerId="ADAL" clId="{5DF1B17F-14CD-4CBD-85C0-A24E30240D8B}" dt="2022-07-23T17:52:04.107" v="74" actId="478"/>
          <ac:spMkLst>
            <pc:docMk/>
            <pc:sldMk cId="1723475854" sldId="312"/>
            <ac:spMk id="3" creationId="{6DF11393-CD5B-4D3A-A4BB-77BB9A50A45C}"/>
          </ac:spMkLst>
        </pc:spChg>
        <pc:spChg chg="del mod">
          <ac:chgData name="Andy Cutler" userId="8f3ec14a-1e59-4597-8fd9-42da0db65331" providerId="ADAL" clId="{5DF1B17F-14CD-4CBD-85C0-A24E30240D8B}" dt="2022-07-23T17:52:03.259" v="72" actId="478"/>
          <ac:spMkLst>
            <pc:docMk/>
            <pc:sldMk cId="1723475854" sldId="312"/>
            <ac:spMk id="22" creationId="{85501F5F-310F-461C-AC8D-8F618133FAE2}"/>
          </ac:spMkLst>
        </pc:spChg>
        <pc:picChg chg="del mod">
          <ac:chgData name="Andy Cutler" userId="8f3ec14a-1e59-4597-8fd9-42da0db65331" providerId="ADAL" clId="{5DF1B17F-14CD-4CBD-85C0-A24E30240D8B}" dt="2022-07-23T17:52:00.755" v="70" actId="478"/>
          <ac:picMkLst>
            <pc:docMk/>
            <pc:sldMk cId="1723475854" sldId="312"/>
            <ac:picMk id="7" creationId="{7A388CE8-A231-4EF9-89B5-2244546DD1B5}"/>
          </ac:picMkLst>
        </pc:picChg>
        <pc:picChg chg="del">
          <ac:chgData name="Andy Cutler" userId="8f3ec14a-1e59-4597-8fd9-42da0db65331" providerId="ADAL" clId="{5DF1B17F-14CD-4CBD-85C0-A24E30240D8B}" dt="2022-07-23T17:51:58.922" v="68" actId="478"/>
          <ac:picMkLst>
            <pc:docMk/>
            <pc:sldMk cId="1723475854" sldId="312"/>
            <ac:picMk id="23" creationId="{928F6BC5-12F9-45B9-A812-00D5560E666C}"/>
          </ac:picMkLst>
        </pc:picChg>
      </pc:sldChg>
      <pc:sldChg chg="delSp mod">
        <pc:chgData name="Andy Cutler" userId="8f3ec14a-1e59-4597-8fd9-42da0db65331" providerId="ADAL" clId="{5DF1B17F-14CD-4CBD-85C0-A24E30240D8B}" dt="2022-07-23T17:50:26.883" v="17" actId="478"/>
        <pc:sldMkLst>
          <pc:docMk/>
          <pc:sldMk cId="3621367408" sldId="313"/>
        </pc:sldMkLst>
        <pc:spChg chg="del">
          <ac:chgData name="Andy Cutler" userId="8f3ec14a-1e59-4597-8fd9-42da0db65331" providerId="ADAL" clId="{5DF1B17F-14CD-4CBD-85C0-A24E30240D8B}" dt="2022-07-23T17:50:24.585" v="16" actId="478"/>
          <ac:spMkLst>
            <pc:docMk/>
            <pc:sldMk cId="3621367408" sldId="313"/>
            <ac:spMk id="3" creationId="{6DF11393-CD5B-4D3A-A4BB-77BB9A50A45C}"/>
          </ac:spMkLst>
        </pc:spChg>
        <pc:spChg chg="del">
          <ac:chgData name="Andy Cutler" userId="8f3ec14a-1e59-4597-8fd9-42da0db65331" providerId="ADAL" clId="{5DF1B17F-14CD-4CBD-85C0-A24E30240D8B}" dt="2022-07-23T17:49:55.967" v="8" actId="478"/>
          <ac:spMkLst>
            <pc:docMk/>
            <pc:sldMk cId="3621367408" sldId="313"/>
            <ac:spMk id="22" creationId="{85501F5F-310F-461C-AC8D-8F618133FAE2}"/>
          </ac:spMkLst>
        </pc:spChg>
        <pc:picChg chg="del">
          <ac:chgData name="Andy Cutler" userId="8f3ec14a-1e59-4597-8fd9-42da0db65331" providerId="ADAL" clId="{5DF1B17F-14CD-4CBD-85C0-A24E30240D8B}" dt="2022-07-23T17:50:26.883" v="17" actId="478"/>
          <ac:picMkLst>
            <pc:docMk/>
            <pc:sldMk cId="3621367408" sldId="313"/>
            <ac:picMk id="7" creationId="{7A388CE8-A231-4EF9-89B5-2244546DD1B5}"/>
          </ac:picMkLst>
        </pc:picChg>
        <pc:picChg chg="del">
          <ac:chgData name="Andy Cutler" userId="8f3ec14a-1e59-4597-8fd9-42da0db65331" providerId="ADAL" clId="{5DF1B17F-14CD-4CBD-85C0-A24E30240D8B}" dt="2022-07-23T17:49:53.712" v="7" actId="478"/>
          <ac:picMkLst>
            <pc:docMk/>
            <pc:sldMk cId="3621367408" sldId="313"/>
            <ac:picMk id="23" creationId="{928F6BC5-12F9-45B9-A812-00D5560E666C}"/>
          </ac:picMkLst>
        </pc:picChg>
      </pc:sldChg>
      <pc:sldChg chg="del">
        <pc:chgData name="Andy Cutler" userId="8f3ec14a-1e59-4597-8fd9-42da0db65331" providerId="ADAL" clId="{5DF1B17F-14CD-4CBD-85C0-A24E30240D8B}" dt="2022-07-23T17:51:55.939" v="67" actId="47"/>
        <pc:sldMkLst>
          <pc:docMk/>
          <pc:sldMk cId="1562603815" sldId="315"/>
        </pc:sldMkLst>
      </pc:sldChg>
      <pc:sldChg chg="addSp delSp modSp mod">
        <pc:chgData name="Andy Cutler" userId="8f3ec14a-1e59-4597-8fd9-42da0db65331" providerId="ADAL" clId="{5DF1B17F-14CD-4CBD-85C0-A24E30240D8B}" dt="2022-07-23T17:50:19.048" v="15" actId="14100"/>
        <pc:sldMkLst>
          <pc:docMk/>
          <pc:sldMk cId="3409674973" sldId="318"/>
        </pc:sldMkLst>
        <pc:spChg chg="del">
          <ac:chgData name="Andy Cutler" userId="8f3ec14a-1e59-4597-8fd9-42da0db65331" providerId="ADAL" clId="{5DF1B17F-14CD-4CBD-85C0-A24E30240D8B}" dt="2022-07-23T17:50:12.051" v="13" actId="478"/>
          <ac:spMkLst>
            <pc:docMk/>
            <pc:sldMk cId="3409674973" sldId="318"/>
            <ac:spMk id="3" creationId="{6DF11393-CD5B-4D3A-A4BB-77BB9A50A45C}"/>
          </ac:spMkLst>
        </pc:spChg>
        <pc:spChg chg="del">
          <ac:chgData name="Andy Cutler" userId="8f3ec14a-1e59-4597-8fd9-42da0db65331" providerId="ADAL" clId="{5DF1B17F-14CD-4CBD-85C0-A24E30240D8B}" dt="2022-07-23T17:50:09.996" v="12" actId="478"/>
          <ac:spMkLst>
            <pc:docMk/>
            <pc:sldMk cId="3409674973" sldId="318"/>
            <ac:spMk id="23" creationId="{D2EA2CBB-1E4D-44D4-84A3-476724A296F8}"/>
          </ac:spMkLst>
        </pc:spChg>
        <pc:picChg chg="del">
          <ac:chgData name="Andy Cutler" userId="8f3ec14a-1e59-4597-8fd9-42da0db65331" providerId="ADAL" clId="{5DF1B17F-14CD-4CBD-85C0-A24E30240D8B}" dt="2022-07-23T17:50:13.968" v="14" actId="478"/>
          <ac:picMkLst>
            <pc:docMk/>
            <pc:sldMk cId="3409674973" sldId="318"/>
            <ac:picMk id="7" creationId="{7A388CE8-A231-4EF9-89B5-2244546DD1B5}"/>
          </ac:picMkLst>
        </pc:picChg>
        <pc:picChg chg="add del mod">
          <ac:chgData name="Andy Cutler" userId="8f3ec14a-1e59-4597-8fd9-42da0db65331" providerId="ADAL" clId="{5DF1B17F-14CD-4CBD-85C0-A24E30240D8B}" dt="2022-07-23T17:50:19.048" v="15" actId="14100"/>
          <ac:picMkLst>
            <pc:docMk/>
            <pc:sldMk cId="3409674973" sldId="318"/>
            <ac:picMk id="48" creationId="{2E40D951-6BDA-41AF-8DD1-9FB5A8A01B0B}"/>
          </ac:picMkLst>
        </pc:picChg>
      </pc:sldChg>
      <pc:sldChg chg="delSp modSp mod">
        <pc:chgData name="Andy Cutler" userId="8f3ec14a-1e59-4597-8fd9-42da0db65331" providerId="ADAL" clId="{5DF1B17F-14CD-4CBD-85C0-A24E30240D8B}" dt="2022-07-23T17:51:39.201" v="58" actId="478"/>
        <pc:sldMkLst>
          <pc:docMk/>
          <pc:sldMk cId="1453367552" sldId="319"/>
        </pc:sldMkLst>
        <pc:spChg chg="del mod">
          <ac:chgData name="Andy Cutler" userId="8f3ec14a-1e59-4597-8fd9-42da0db65331" providerId="ADAL" clId="{5DF1B17F-14CD-4CBD-85C0-A24E30240D8B}" dt="2022-07-23T17:51:37.197" v="56" actId="478"/>
          <ac:spMkLst>
            <pc:docMk/>
            <pc:sldMk cId="1453367552" sldId="319"/>
            <ac:spMk id="3" creationId="{6DF11393-CD5B-4D3A-A4BB-77BB9A50A45C}"/>
          </ac:spMkLst>
        </pc:spChg>
        <pc:spChg chg="del">
          <ac:chgData name="Andy Cutler" userId="8f3ec14a-1e59-4597-8fd9-42da0db65331" providerId="ADAL" clId="{5DF1B17F-14CD-4CBD-85C0-A24E30240D8B}" dt="2022-07-23T17:51:35.861" v="54" actId="478"/>
          <ac:spMkLst>
            <pc:docMk/>
            <pc:sldMk cId="1453367552" sldId="319"/>
            <ac:spMk id="23" creationId="{D2EA2CBB-1E4D-44D4-84A3-476724A296F8}"/>
          </ac:spMkLst>
        </pc:spChg>
        <pc:picChg chg="del mod">
          <ac:chgData name="Andy Cutler" userId="8f3ec14a-1e59-4597-8fd9-42da0db65331" providerId="ADAL" clId="{5DF1B17F-14CD-4CBD-85C0-A24E30240D8B}" dt="2022-07-23T17:51:39.201" v="58" actId="478"/>
          <ac:picMkLst>
            <pc:docMk/>
            <pc:sldMk cId="1453367552" sldId="319"/>
            <ac:picMk id="7" creationId="{7A388CE8-A231-4EF9-89B5-2244546DD1B5}"/>
          </ac:picMkLst>
        </pc:picChg>
        <pc:picChg chg="del">
          <ac:chgData name="Andy Cutler" userId="8f3ec14a-1e59-4597-8fd9-42da0db65331" providerId="ADAL" clId="{5DF1B17F-14CD-4CBD-85C0-A24E30240D8B}" dt="2022-07-23T17:51:32.756" v="53" actId="478"/>
          <ac:picMkLst>
            <pc:docMk/>
            <pc:sldMk cId="1453367552" sldId="319"/>
            <ac:picMk id="24" creationId="{CD3DAD8B-2E15-4284-B3D4-95682226C416}"/>
          </ac:picMkLst>
        </pc:picChg>
      </pc:sldChg>
      <pc:sldChg chg="delSp modSp mod">
        <pc:chgData name="Andy Cutler" userId="8f3ec14a-1e59-4597-8fd9-42da0db65331" providerId="ADAL" clId="{5DF1B17F-14CD-4CBD-85C0-A24E30240D8B}" dt="2022-07-23T17:51:19.371" v="45" actId="478"/>
        <pc:sldMkLst>
          <pc:docMk/>
          <pc:sldMk cId="4212761922" sldId="324"/>
        </pc:sldMkLst>
        <pc:spChg chg="del mod">
          <ac:chgData name="Andy Cutler" userId="8f3ec14a-1e59-4597-8fd9-42da0db65331" providerId="ADAL" clId="{5DF1B17F-14CD-4CBD-85C0-A24E30240D8B}" dt="2022-07-23T17:51:17.248" v="43" actId="478"/>
          <ac:spMkLst>
            <pc:docMk/>
            <pc:sldMk cId="4212761922" sldId="324"/>
            <ac:spMk id="3" creationId="{6DF11393-CD5B-4D3A-A4BB-77BB9A50A45C}"/>
          </ac:spMkLst>
        </pc:spChg>
        <pc:spChg chg="del">
          <ac:chgData name="Andy Cutler" userId="8f3ec14a-1e59-4597-8fd9-42da0db65331" providerId="ADAL" clId="{5DF1B17F-14CD-4CBD-85C0-A24E30240D8B}" dt="2022-07-23T17:51:15.538" v="41" actId="478"/>
          <ac:spMkLst>
            <pc:docMk/>
            <pc:sldMk cId="4212761922" sldId="324"/>
            <ac:spMk id="23" creationId="{D2EA2CBB-1E4D-44D4-84A3-476724A296F8}"/>
          </ac:spMkLst>
        </pc:spChg>
        <pc:picChg chg="del mod">
          <ac:chgData name="Andy Cutler" userId="8f3ec14a-1e59-4597-8fd9-42da0db65331" providerId="ADAL" clId="{5DF1B17F-14CD-4CBD-85C0-A24E30240D8B}" dt="2022-07-23T17:51:19.371" v="45" actId="478"/>
          <ac:picMkLst>
            <pc:docMk/>
            <pc:sldMk cId="4212761922" sldId="324"/>
            <ac:picMk id="7" creationId="{7A388CE8-A231-4EF9-89B5-2244546DD1B5}"/>
          </ac:picMkLst>
        </pc:picChg>
        <pc:picChg chg="del mod">
          <ac:chgData name="Andy Cutler" userId="8f3ec14a-1e59-4597-8fd9-42da0db65331" providerId="ADAL" clId="{5DF1B17F-14CD-4CBD-85C0-A24E30240D8B}" dt="2022-07-23T17:51:11.737" v="40" actId="478"/>
          <ac:picMkLst>
            <pc:docMk/>
            <pc:sldMk cId="4212761922" sldId="324"/>
            <ac:picMk id="24" creationId="{CD3DAD8B-2E15-4284-B3D4-95682226C416}"/>
          </ac:picMkLst>
        </pc:picChg>
      </pc:sldChg>
      <pc:sldChg chg="delSp modSp mod">
        <pc:chgData name="Andy Cutler" userId="8f3ec14a-1e59-4597-8fd9-42da0db65331" providerId="ADAL" clId="{5DF1B17F-14CD-4CBD-85C0-A24E30240D8B}" dt="2022-07-23T17:51:06.861" v="38" actId="478"/>
        <pc:sldMkLst>
          <pc:docMk/>
          <pc:sldMk cId="3754508962" sldId="327"/>
        </pc:sldMkLst>
        <pc:spChg chg="del mod">
          <ac:chgData name="Andy Cutler" userId="8f3ec14a-1e59-4597-8fd9-42da0db65331" providerId="ADAL" clId="{5DF1B17F-14CD-4CBD-85C0-A24E30240D8B}" dt="2022-07-23T17:51:06.861" v="38" actId="478"/>
          <ac:spMkLst>
            <pc:docMk/>
            <pc:sldMk cId="3754508962" sldId="327"/>
            <ac:spMk id="3" creationId="{6DF11393-CD5B-4D3A-A4BB-77BB9A50A45C}"/>
          </ac:spMkLst>
        </pc:spChg>
        <pc:spChg chg="del mod">
          <ac:chgData name="Andy Cutler" userId="8f3ec14a-1e59-4597-8fd9-42da0db65331" providerId="ADAL" clId="{5DF1B17F-14CD-4CBD-85C0-A24E30240D8B}" dt="2022-07-23T17:51:05.597" v="36" actId="478"/>
          <ac:spMkLst>
            <pc:docMk/>
            <pc:sldMk cId="3754508962" sldId="327"/>
            <ac:spMk id="23" creationId="{D2EA2CBB-1E4D-44D4-84A3-476724A296F8}"/>
          </ac:spMkLst>
        </pc:spChg>
        <pc:picChg chg="del mod">
          <ac:chgData name="Andy Cutler" userId="8f3ec14a-1e59-4597-8fd9-42da0db65331" providerId="ADAL" clId="{5DF1B17F-14CD-4CBD-85C0-A24E30240D8B}" dt="2022-07-23T17:51:02.467" v="34" actId="478"/>
          <ac:picMkLst>
            <pc:docMk/>
            <pc:sldMk cId="3754508962" sldId="327"/>
            <ac:picMk id="7" creationId="{7A388CE8-A231-4EF9-89B5-2244546DD1B5}"/>
          </ac:picMkLst>
        </pc:picChg>
        <pc:picChg chg="del">
          <ac:chgData name="Andy Cutler" userId="8f3ec14a-1e59-4597-8fd9-42da0db65331" providerId="ADAL" clId="{5DF1B17F-14CD-4CBD-85C0-A24E30240D8B}" dt="2022-07-23T17:51:00.561" v="32" actId="478"/>
          <ac:picMkLst>
            <pc:docMk/>
            <pc:sldMk cId="3754508962" sldId="327"/>
            <ac:picMk id="24" creationId="{CD3DAD8B-2E15-4284-B3D4-95682226C416}"/>
          </ac:picMkLst>
        </pc:picChg>
      </pc:sldChg>
      <pc:sldChg chg="delSp modSp mod">
        <pc:chgData name="Andy Cutler" userId="8f3ec14a-1e59-4597-8fd9-42da0db65331" providerId="ADAL" clId="{5DF1B17F-14CD-4CBD-85C0-A24E30240D8B}" dt="2022-07-23T17:50:37.949" v="23" actId="478"/>
        <pc:sldMkLst>
          <pc:docMk/>
          <pc:sldMk cId="1471565368" sldId="328"/>
        </pc:sldMkLst>
        <pc:spChg chg="del">
          <ac:chgData name="Andy Cutler" userId="8f3ec14a-1e59-4597-8fd9-42da0db65331" providerId="ADAL" clId="{5DF1B17F-14CD-4CBD-85C0-A24E30240D8B}" dt="2022-07-23T17:50:35.954" v="22" actId="478"/>
          <ac:spMkLst>
            <pc:docMk/>
            <pc:sldMk cId="1471565368" sldId="328"/>
            <ac:spMk id="3" creationId="{6DF11393-CD5B-4D3A-A4BB-77BB9A50A45C}"/>
          </ac:spMkLst>
        </pc:spChg>
        <pc:spChg chg="del mod">
          <ac:chgData name="Andy Cutler" userId="8f3ec14a-1e59-4597-8fd9-42da0db65331" providerId="ADAL" clId="{5DF1B17F-14CD-4CBD-85C0-A24E30240D8B}" dt="2022-07-23T17:50:34.590" v="21" actId="478"/>
          <ac:spMkLst>
            <pc:docMk/>
            <pc:sldMk cId="1471565368" sldId="328"/>
            <ac:spMk id="23" creationId="{D2EA2CBB-1E4D-44D4-84A3-476724A296F8}"/>
          </ac:spMkLst>
        </pc:spChg>
        <pc:picChg chg="del">
          <ac:chgData name="Andy Cutler" userId="8f3ec14a-1e59-4597-8fd9-42da0db65331" providerId="ADAL" clId="{5DF1B17F-14CD-4CBD-85C0-A24E30240D8B}" dt="2022-07-23T17:50:37.949" v="23" actId="478"/>
          <ac:picMkLst>
            <pc:docMk/>
            <pc:sldMk cId="1471565368" sldId="328"/>
            <ac:picMk id="7" creationId="{7A388CE8-A231-4EF9-89B5-2244546DD1B5}"/>
          </ac:picMkLst>
        </pc:picChg>
        <pc:picChg chg="del mod">
          <ac:chgData name="Andy Cutler" userId="8f3ec14a-1e59-4597-8fd9-42da0db65331" providerId="ADAL" clId="{5DF1B17F-14CD-4CBD-85C0-A24E30240D8B}" dt="2022-07-23T17:50:30.173" v="19" actId="478"/>
          <ac:picMkLst>
            <pc:docMk/>
            <pc:sldMk cId="1471565368" sldId="328"/>
            <ac:picMk id="24" creationId="{CD3DAD8B-2E15-4284-B3D4-95682226C416}"/>
          </ac:picMkLst>
        </pc:picChg>
      </pc:sldChg>
      <pc:sldChg chg="del">
        <pc:chgData name="Andy Cutler" userId="8f3ec14a-1e59-4597-8fd9-42da0db65331" providerId="ADAL" clId="{5DF1B17F-14CD-4CBD-85C0-A24E30240D8B}" dt="2022-07-23T17:52:06.611" v="75" actId="47"/>
        <pc:sldMkLst>
          <pc:docMk/>
          <pc:sldMk cId="2891348807" sldId="329"/>
        </pc:sldMkLst>
      </pc:sldChg>
      <pc:sldChg chg="del">
        <pc:chgData name="Andy Cutler" userId="8f3ec14a-1e59-4597-8fd9-42da0db65331" providerId="ADAL" clId="{5DF1B17F-14CD-4CBD-85C0-A24E30240D8B}" dt="2022-07-23T17:52:07.558" v="76" actId="47"/>
        <pc:sldMkLst>
          <pc:docMk/>
          <pc:sldMk cId="2664012513" sldId="33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5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certifications/exams/dp-50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" descr="Neon colored waves lined with dots">
            <a:extLst>
              <a:ext uri="{FF2B5EF4-FFF2-40B4-BE49-F238E27FC236}">
                <a16:creationId xmlns:a16="http://schemas.microsoft.com/office/drawing/2014/main" id="{EE6D76D8-B69B-4F1B-AEB9-8809ADB29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16" y="38810"/>
            <a:ext cx="12192016" cy="6859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EF13B-29AB-4A33-B8E9-290AD13B4105}"/>
              </a:ext>
            </a:extLst>
          </p:cNvPr>
          <p:cNvSpPr txBox="1"/>
          <p:nvPr/>
        </p:nvSpPr>
        <p:spPr>
          <a:xfrm>
            <a:off x="565150" y="565153"/>
            <a:ext cx="10191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4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Integrating Power BI </a:t>
            </a:r>
          </a:p>
          <a:p>
            <a:pPr algn="l" fontAlgn="ctr"/>
            <a:r>
              <a:rPr lang="en-GB" sz="44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with Azure Synapse Analytics Serverless SQL Pools</a:t>
            </a:r>
          </a:p>
        </p:txBody>
      </p:sp>
    </p:spTree>
    <p:extLst>
      <p:ext uri="{BB962C8B-B14F-4D97-AF65-F5344CB8AC3E}">
        <p14:creationId xmlns:p14="http://schemas.microsoft.com/office/powerpoint/2010/main" val="3805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2" y="10213"/>
            <a:ext cx="12201251" cy="686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1197417" y="255630"/>
            <a:ext cx="9689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 Partitioning &amp; Power BI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379123-DFEA-4E84-BA4E-5288D0844FE9}"/>
              </a:ext>
            </a:extLst>
          </p:cNvPr>
          <p:cNvSpPr txBox="1"/>
          <p:nvPr/>
        </p:nvSpPr>
        <p:spPr>
          <a:xfrm>
            <a:off x="260278" y="4269794"/>
            <a:ext cx="3064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\EventYear=2022\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\EventMonth=03\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\EventDate=2022-03-01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\EventDate=2022-03-02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\EventDate=2022-03-03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DB7AA-B955-49A2-B823-AFFF37819719}"/>
              </a:ext>
            </a:extLst>
          </p:cNvPr>
          <p:cNvSpPr txBox="1"/>
          <p:nvPr/>
        </p:nvSpPr>
        <p:spPr>
          <a:xfrm>
            <a:off x="3979947" y="3248148"/>
            <a:ext cx="3382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View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5056C-40EF-459A-BA91-31F56E13AB2A}"/>
              </a:ext>
            </a:extLst>
          </p:cNvPr>
          <p:cNvSpPr txBox="1"/>
          <p:nvPr/>
        </p:nvSpPr>
        <p:spPr>
          <a:xfrm>
            <a:off x="282575" y="3244491"/>
            <a:ext cx="3042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D7D35-F2FB-476C-A238-F29F48F216DB}"/>
              </a:ext>
            </a:extLst>
          </p:cNvPr>
          <p:cNvSpPr txBox="1"/>
          <p:nvPr/>
        </p:nvSpPr>
        <p:spPr>
          <a:xfrm>
            <a:off x="8699417" y="4273978"/>
            <a:ext cx="3211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SELECT…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…WHERE EventDate = ‘2022-03-02’</a:t>
            </a:r>
            <a:endParaRPr lang="en-GB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0419C3-602A-4AE6-A8A4-E7BC87C5AEB8}"/>
              </a:ext>
            </a:extLst>
          </p:cNvPr>
          <p:cNvCxnSpPr>
            <a:cxnSpLocks/>
          </p:cNvCxnSpPr>
          <p:nvPr/>
        </p:nvCxnSpPr>
        <p:spPr>
          <a:xfrm flipH="1">
            <a:off x="6769381" y="4677730"/>
            <a:ext cx="1929797" cy="612695"/>
          </a:xfrm>
          <a:prstGeom prst="straightConnector1">
            <a:avLst/>
          </a:prstGeom>
          <a:ln w="38100">
            <a:solidFill>
              <a:srgbClr val="005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EE1CFA-35F4-46BB-9F49-214759415FDB}"/>
              </a:ext>
            </a:extLst>
          </p:cNvPr>
          <p:cNvSpPr txBox="1"/>
          <p:nvPr/>
        </p:nvSpPr>
        <p:spPr>
          <a:xfrm>
            <a:off x="3979947" y="4272852"/>
            <a:ext cx="31544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VIEW…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filepath(1) AS EventYear,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filepath(2) AS EventMonth,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filepath(3) AS EventDate,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…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0FD54-B32E-4DC6-84D6-502142811323}"/>
              </a:ext>
            </a:extLst>
          </p:cNvPr>
          <p:cNvSpPr txBox="1"/>
          <p:nvPr/>
        </p:nvSpPr>
        <p:spPr>
          <a:xfrm>
            <a:off x="8705328" y="3242288"/>
            <a:ext cx="201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Query</a:t>
            </a:r>
            <a:endParaRPr lang="en-GB" sz="2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01CF4-BA5C-41B3-8284-D7E67F321D12}"/>
              </a:ext>
            </a:extLst>
          </p:cNvPr>
          <p:cNvCxnSpPr>
            <a:cxnSpLocks/>
          </p:cNvCxnSpPr>
          <p:nvPr/>
        </p:nvCxnSpPr>
        <p:spPr>
          <a:xfrm flipH="1" flipV="1">
            <a:off x="2919369" y="5068371"/>
            <a:ext cx="1701463" cy="222054"/>
          </a:xfrm>
          <a:prstGeom prst="straightConnector1">
            <a:avLst/>
          </a:prstGeom>
          <a:ln w="38100">
            <a:solidFill>
              <a:srgbClr val="005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C0371F71-B2E7-44D6-B51D-CCCCA0D36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5655" y="2620476"/>
            <a:ext cx="548986" cy="548986"/>
          </a:xfrm>
          <a:prstGeom prst="rect">
            <a:avLst/>
          </a:prstGeom>
        </p:spPr>
      </p:pic>
      <p:pic>
        <p:nvPicPr>
          <p:cNvPr id="39" name="Picture 2" descr="Importing Data into Azure Data Lake Storage Gen2">
            <a:extLst>
              <a:ext uri="{FF2B5EF4-FFF2-40B4-BE49-F238E27FC236}">
                <a16:creationId xmlns:a16="http://schemas.microsoft.com/office/drawing/2014/main" id="{08B1CB3A-30D1-4980-9E6C-B577B9E0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1" y="2620476"/>
            <a:ext cx="1070348" cy="5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B550ED5-BA09-4DE0-9D75-3931D9EC1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133" y="2552305"/>
            <a:ext cx="689973" cy="6899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3483B8-C7CE-497F-8025-75BCDC69F27C}"/>
              </a:ext>
            </a:extLst>
          </p:cNvPr>
          <p:cNvSpPr txBox="1"/>
          <p:nvPr/>
        </p:nvSpPr>
        <p:spPr>
          <a:xfrm>
            <a:off x="347861" y="1403444"/>
            <a:ext cx="1166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We can </a:t>
            </a: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use a SQL metadata function </a:t>
            </a:r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filepath</a:t>
            </a:r>
            <a:r>
              <a:rPr lang="en-GB" b="1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() </a:t>
            </a: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to “partition prune” when querying data in Azure Storage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513F6-3EEE-44B4-935D-E6346BA4CE89}"/>
              </a:ext>
            </a:extLst>
          </p:cNvPr>
          <p:cNvSpPr txBox="1"/>
          <p:nvPr/>
        </p:nvSpPr>
        <p:spPr>
          <a:xfrm>
            <a:off x="3635963" y="6031614"/>
            <a:ext cx="5575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EventDate is the 3</a:t>
            </a:r>
            <a:r>
              <a:rPr lang="en-GB" sz="1600" baseline="3000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 level in the folder hierarchy</a:t>
            </a:r>
            <a:endParaRPr lang="en-GB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DF9A25-65E2-4B4D-AFFC-D1F6412D3570}"/>
              </a:ext>
            </a:extLst>
          </p:cNvPr>
          <p:cNvSpPr txBox="1"/>
          <p:nvPr/>
        </p:nvSpPr>
        <p:spPr>
          <a:xfrm>
            <a:off x="347861" y="1873846"/>
            <a:ext cx="1166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SegoeUI-Semibold"/>
                <a:cs typeface="Segoe UI Semibold" panose="020B0702040204020203" pitchFamily="34" charset="0"/>
              </a:rPr>
              <a:t>We can use this metadata in Power BI to filter and setup Incremental refresh</a:t>
            </a:r>
            <a:endParaRPr lang="en-GB">
              <a:latin typeface="SegoeUI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387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1" grpId="0"/>
      <p:bldP spid="28" grpId="0"/>
      <p:bldP spid="29" grpId="0"/>
      <p:bldP spid="26" grpId="0"/>
      <p:bldP spid="27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2" y="10213"/>
            <a:ext cx="12201251" cy="686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300274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New Certification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1E62-C0BF-4B1B-AA2C-BBA2A36CF4CB}"/>
              </a:ext>
            </a:extLst>
          </p:cNvPr>
          <p:cNvSpPr txBox="1"/>
          <p:nvPr/>
        </p:nvSpPr>
        <p:spPr>
          <a:xfrm>
            <a:off x="565150" y="5296246"/>
            <a:ext cx="11333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DP-500: Designing and Implementing Enterprise-Scale Analytics Solutions Using Microsoft Azure and Microsoft Power BI (beta) - Learn | Microsoft Docs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7BF8-8950-4775-BE8E-6B87D104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2" y="1127066"/>
            <a:ext cx="6707868" cy="40377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2B066F-E1BA-460F-8E57-A2E512123B80}"/>
              </a:ext>
            </a:extLst>
          </p:cNvPr>
          <p:cNvSpPr txBox="1"/>
          <p:nvPr/>
        </p:nvSpPr>
        <p:spPr>
          <a:xfrm>
            <a:off x="7671741" y="1243005"/>
            <a:ext cx="352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Available ~mid-April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B7862-C171-4488-A763-6EBB2FD928F3}"/>
              </a:ext>
            </a:extLst>
          </p:cNvPr>
          <p:cNvSpPr txBox="1"/>
          <p:nvPr/>
        </p:nvSpPr>
        <p:spPr>
          <a:xfrm>
            <a:off x="7671741" y="2140898"/>
            <a:ext cx="3525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6E6E6"/>
                </a:solidFill>
                <a:latin typeface="Segoe UI" panose="020B0502040204020203" pitchFamily="34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Azure Purview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6E6E6"/>
                </a:solidFill>
                <a:latin typeface="Segoe UI" panose="020B0502040204020203" pitchFamily="34" charset="0"/>
              </a:rPr>
              <a:t>Azure Synapse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172347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3DAD8B-2E15-4284-B3D4-95682226C4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0468136" y="5571"/>
            <a:ext cx="1720935" cy="808632"/>
          </a:xfrm>
          <a:prstGeom prst="rect">
            <a:avLst/>
          </a:prstGeom>
        </p:spPr>
      </p:pic>
      <p:pic>
        <p:nvPicPr>
          <p:cNvPr id="48" name="Picture 1" descr="Neon colored waves lined with dots">
            <a:extLst>
              <a:ext uri="{FF2B5EF4-FFF2-40B4-BE49-F238E27FC236}">
                <a16:creationId xmlns:a16="http://schemas.microsoft.com/office/drawing/2014/main" id="{2E40D951-6BDA-41AF-8DD1-9FB5A8A01B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25"/>
          <a:stretch/>
        </p:blipFill>
        <p:spPr>
          <a:xfrm>
            <a:off x="-9271" y="17136"/>
            <a:ext cx="12188951" cy="6857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5880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FCC4CC-34D0-491B-9AF7-2822B4BD4ED4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867099" y="3429000"/>
            <a:ext cx="8590511" cy="1479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673C0B-8238-4C85-83A0-E855EF5641F7}"/>
              </a:ext>
            </a:extLst>
          </p:cNvPr>
          <p:cNvSpPr/>
          <p:nvPr/>
        </p:nvSpPr>
        <p:spPr>
          <a:xfrm>
            <a:off x="3761308" y="3374406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4FA8C6-F7E5-492A-B1C3-B3567DACD073}"/>
              </a:ext>
            </a:extLst>
          </p:cNvPr>
          <p:cNvSpPr/>
          <p:nvPr/>
        </p:nvSpPr>
        <p:spPr>
          <a:xfrm>
            <a:off x="8021121" y="3374406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1DAA3A-2703-4385-AA79-C810DEA22645}"/>
              </a:ext>
            </a:extLst>
          </p:cNvPr>
          <p:cNvCxnSpPr/>
          <p:nvPr/>
        </p:nvCxnSpPr>
        <p:spPr>
          <a:xfrm>
            <a:off x="3811584" y="3428992"/>
            <a:ext cx="0" cy="957532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D005BA-40E0-46EE-8D3D-B1D0A21ECD5D}"/>
              </a:ext>
            </a:extLst>
          </p:cNvPr>
          <p:cNvSpPr txBox="1"/>
          <p:nvPr/>
        </p:nvSpPr>
        <p:spPr>
          <a:xfrm>
            <a:off x="369644" y="1638856"/>
            <a:ext cx="344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Synapse Analytics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6D8524-F714-4FAD-8206-3F517075C1A2}"/>
              </a:ext>
            </a:extLst>
          </p:cNvPr>
          <p:cNvCxnSpPr/>
          <p:nvPr/>
        </p:nvCxnSpPr>
        <p:spPr>
          <a:xfrm>
            <a:off x="5754679" y="2479812"/>
            <a:ext cx="0" cy="957532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EE98-01E7-48EA-B0D1-280D7169C775}"/>
              </a:ext>
            </a:extLst>
          </p:cNvPr>
          <p:cNvSpPr txBox="1"/>
          <p:nvPr/>
        </p:nvSpPr>
        <p:spPr>
          <a:xfrm>
            <a:off x="2152481" y="4757479"/>
            <a:ext cx="344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810E4D-E211-4D2E-A7F4-FB73758FBC91}"/>
              </a:ext>
            </a:extLst>
          </p:cNvPr>
          <p:cNvSpPr/>
          <p:nvPr/>
        </p:nvSpPr>
        <p:spPr>
          <a:xfrm>
            <a:off x="3620724" y="4216227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73AC4-59E2-404B-B74D-D1522635633D}"/>
              </a:ext>
            </a:extLst>
          </p:cNvPr>
          <p:cNvSpPr txBox="1"/>
          <p:nvPr/>
        </p:nvSpPr>
        <p:spPr>
          <a:xfrm>
            <a:off x="6343097" y="4343099"/>
            <a:ext cx="344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&amp; </a:t>
            </a:r>
          </a:p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 Partitioning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1D2FEE-8817-4447-A07A-6C6543578778}"/>
              </a:ext>
            </a:extLst>
          </p:cNvPr>
          <p:cNvCxnSpPr>
            <a:cxnSpLocks/>
          </p:cNvCxnSpPr>
          <p:nvPr/>
        </p:nvCxnSpPr>
        <p:spPr>
          <a:xfrm>
            <a:off x="8072881" y="3428992"/>
            <a:ext cx="0" cy="655605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361C4F-17A6-4A2F-94AD-2FD5A319265D}"/>
              </a:ext>
            </a:extLst>
          </p:cNvPr>
          <p:cNvSpPr/>
          <p:nvPr/>
        </p:nvSpPr>
        <p:spPr>
          <a:xfrm>
            <a:off x="1797849" y="3373889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A23B7B-DFF2-4447-B174-42B28B5B2BCE}"/>
              </a:ext>
            </a:extLst>
          </p:cNvPr>
          <p:cNvSpPr/>
          <p:nvPr/>
        </p:nvSpPr>
        <p:spPr>
          <a:xfrm>
            <a:off x="5698608" y="3372025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337B5-3B43-4031-B871-30CC2C73E68C}"/>
              </a:ext>
            </a:extLst>
          </p:cNvPr>
          <p:cNvSpPr/>
          <p:nvPr/>
        </p:nvSpPr>
        <p:spPr>
          <a:xfrm>
            <a:off x="10345467" y="3374407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F7B8A3-C134-4A7E-B0A3-252A091274E7}"/>
              </a:ext>
            </a:extLst>
          </p:cNvPr>
          <p:cNvSpPr/>
          <p:nvPr/>
        </p:nvSpPr>
        <p:spPr>
          <a:xfrm>
            <a:off x="5561064" y="2169092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3851E7-7AF6-4C55-9495-9324BC4121EF}"/>
              </a:ext>
            </a:extLst>
          </p:cNvPr>
          <p:cNvCxnSpPr/>
          <p:nvPr/>
        </p:nvCxnSpPr>
        <p:spPr>
          <a:xfrm>
            <a:off x="1849755" y="2479923"/>
            <a:ext cx="0" cy="957532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90ED0C-C483-46A2-8826-E49114EF093E}"/>
              </a:ext>
            </a:extLst>
          </p:cNvPr>
          <p:cNvSpPr/>
          <p:nvPr/>
        </p:nvSpPr>
        <p:spPr>
          <a:xfrm>
            <a:off x="1650361" y="2479913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BA5816-977A-453C-8158-668FF32B5F33}"/>
              </a:ext>
            </a:extLst>
          </p:cNvPr>
          <p:cNvSpPr txBox="1"/>
          <p:nvPr/>
        </p:nvSpPr>
        <p:spPr>
          <a:xfrm>
            <a:off x="4175183" y="1502192"/>
            <a:ext cx="344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The Lakehouse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448474-F4E6-4887-8343-8692E224EBD2}"/>
              </a:ext>
            </a:extLst>
          </p:cNvPr>
          <p:cNvSpPr/>
          <p:nvPr/>
        </p:nvSpPr>
        <p:spPr>
          <a:xfrm>
            <a:off x="7876790" y="3885111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6B4257-3BD0-4FB4-BC6C-4A69458364CE}"/>
              </a:ext>
            </a:extLst>
          </p:cNvPr>
          <p:cNvCxnSpPr>
            <a:cxnSpLocks/>
          </p:cNvCxnSpPr>
          <p:nvPr/>
        </p:nvCxnSpPr>
        <p:spPr>
          <a:xfrm>
            <a:off x="10397221" y="2776807"/>
            <a:ext cx="0" cy="655605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7706C9-7423-411A-82D0-EEFA0EE4025C}"/>
              </a:ext>
            </a:extLst>
          </p:cNvPr>
          <p:cNvSpPr/>
          <p:nvPr/>
        </p:nvSpPr>
        <p:spPr>
          <a:xfrm>
            <a:off x="10206361" y="2431633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1F7CF-C9D5-457B-AA39-95A3C1802FF1}"/>
              </a:ext>
            </a:extLst>
          </p:cNvPr>
          <p:cNvSpPr txBox="1"/>
          <p:nvPr/>
        </p:nvSpPr>
        <p:spPr>
          <a:xfrm>
            <a:off x="9576718" y="1978023"/>
            <a:ext cx="152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96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278254" y="176950"/>
            <a:ext cx="10347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Azure Synapse Analytics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4328A-DE31-42BE-B749-675ECD095FBF}"/>
              </a:ext>
            </a:extLst>
          </p:cNvPr>
          <p:cNvSpPr txBox="1"/>
          <p:nvPr/>
        </p:nvSpPr>
        <p:spPr>
          <a:xfrm>
            <a:off x="345162" y="3726464"/>
            <a:ext cx="3458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Azure Cloud </a:t>
            </a:r>
            <a:r>
              <a:rPr lang="en-GB" sz="2000" b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Analytics service which brings Data Warehousing, Big Data Analytics, and Data Integration into a single platform </a:t>
            </a:r>
            <a:endParaRPr lang="en-GB" sz="2000" b="0" i="0" dirty="0"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85A6D-DCF3-456F-877A-74084AE90DDB}"/>
              </a:ext>
            </a:extLst>
          </p:cNvPr>
          <p:cNvSpPr txBox="1"/>
          <p:nvPr/>
        </p:nvSpPr>
        <p:spPr>
          <a:xfrm>
            <a:off x="4868497" y="1890624"/>
            <a:ext cx="1689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Pools</a:t>
            </a:r>
            <a:endParaRPr lang="en-GB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30722-6D81-49D4-B826-1CFD425D40E8}"/>
              </a:ext>
            </a:extLst>
          </p:cNvPr>
          <p:cNvSpPr txBox="1"/>
          <p:nvPr/>
        </p:nvSpPr>
        <p:spPr>
          <a:xfrm>
            <a:off x="3960454" y="3638610"/>
            <a:ext cx="2734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Integration</a:t>
            </a:r>
            <a:endParaRPr lang="en-GB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CA1F2-5FAE-486A-9AC2-196F047A8669}"/>
              </a:ext>
            </a:extLst>
          </p:cNvPr>
          <p:cNvSpPr txBox="1"/>
          <p:nvPr/>
        </p:nvSpPr>
        <p:spPr>
          <a:xfrm>
            <a:off x="4976300" y="4625090"/>
            <a:ext cx="1581451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Analytics</a:t>
            </a:r>
            <a:endParaRPr lang="en-GB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5ED64-804F-4987-8652-42AA5ABB5237}"/>
              </a:ext>
            </a:extLst>
          </p:cNvPr>
          <p:cNvSpPr txBox="1"/>
          <p:nvPr/>
        </p:nvSpPr>
        <p:spPr>
          <a:xfrm>
            <a:off x="4396558" y="5709592"/>
            <a:ext cx="2074712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</a:t>
            </a:r>
            <a:endParaRPr lang="en-GB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437C21-C605-4BC2-9E72-A4BD3DBFEE0B}"/>
              </a:ext>
            </a:extLst>
          </p:cNvPr>
          <p:cNvGrpSpPr/>
          <p:nvPr/>
        </p:nvGrpSpPr>
        <p:grpSpPr>
          <a:xfrm>
            <a:off x="943094" y="1473101"/>
            <a:ext cx="1502052" cy="1502052"/>
            <a:chOff x="1411947" y="1852482"/>
            <a:chExt cx="1502052" cy="150205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BFF6F6-1222-4E7C-8DF5-88084064E8E3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15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CEBA82-B566-477C-8CFC-D5A074218F98}"/>
                </a:ext>
              </a:extLst>
            </p:cNvPr>
            <p:cNvSpPr txBox="1"/>
            <p:nvPr/>
          </p:nvSpPr>
          <p:spPr>
            <a:xfrm>
              <a:off x="1465464" y="1958841"/>
              <a:ext cx="14323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lawik Semibold" panose="020B0604020202020204" pitchFamily="34" charset="0"/>
                </a:rPr>
                <a:t>What is Synapse?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CF4BAE1-03A4-4066-BF17-919A512C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33" y="2224127"/>
            <a:ext cx="621499" cy="621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80A41E-3E41-406F-A009-002B44250067}"/>
              </a:ext>
            </a:extLst>
          </p:cNvPr>
          <p:cNvSpPr/>
          <p:nvPr/>
        </p:nvSpPr>
        <p:spPr>
          <a:xfrm>
            <a:off x="6471270" y="1026206"/>
            <a:ext cx="2617565" cy="1035128"/>
          </a:xfrm>
          <a:prstGeom prst="round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7EC1B6-D710-46B7-B5E6-71AD6EE8A5F2}"/>
              </a:ext>
            </a:extLst>
          </p:cNvPr>
          <p:cNvSpPr txBox="1"/>
          <p:nvPr/>
        </p:nvSpPr>
        <p:spPr>
          <a:xfrm>
            <a:off x="6967055" y="966847"/>
            <a:ext cx="2113415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</a:t>
            </a:r>
            <a:endParaRPr lang="en-GB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914DB-5F79-4278-A697-1FFA39E2EAA6}"/>
              </a:ext>
            </a:extLst>
          </p:cNvPr>
          <p:cNvSpPr txBox="1"/>
          <p:nvPr/>
        </p:nvSpPr>
        <p:spPr>
          <a:xfrm>
            <a:off x="6788181" y="1521124"/>
            <a:ext cx="2557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Import data into a large-scale database</a:t>
            </a:r>
            <a:endParaRPr lang="en-GB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6E83E2E-4FAA-4873-A510-0D970FF10E48}"/>
              </a:ext>
            </a:extLst>
          </p:cNvPr>
          <p:cNvSpPr/>
          <p:nvPr/>
        </p:nvSpPr>
        <p:spPr>
          <a:xfrm>
            <a:off x="9291997" y="1012318"/>
            <a:ext cx="2617565" cy="1035128"/>
          </a:xfrm>
          <a:prstGeom prst="round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0A945-5036-4CA7-A815-69A646425FD3}"/>
              </a:ext>
            </a:extLst>
          </p:cNvPr>
          <p:cNvSpPr txBox="1"/>
          <p:nvPr/>
        </p:nvSpPr>
        <p:spPr>
          <a:xfrm>
            <a:off x="9756758" y="958184"/>
            <a:ext cx="192349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</a:t>
            </a:r>
            <a:endParaRPr lang="en-GB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8425F-7C19-4F38-BFC3-BEE7034559D2}"/>
              </a:ext>
            </a:extLst>
          </p:cNvPr>
          <p:cNvSpPr txBox="1"/>
          <p:nvPr/>
        </p:nvSpPr>
        <p:spPr>
          <a:xfrm>
            <a:off x="9409720" y="1510921"/>
            <a:ext cx="2617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 data in Azure Storage, Cosmos DB, and Dataverse</a:t>
            </a:r>
            <a:endParaRPr lang="en-GB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94C0E37-69E3-4CF7-9476-3C0872565525}"/>
              </a:ext>
            </a:extLst>
          </p:cNvPr>
          <p:cNvSpPr/>
          <p:nvPr/>
        </p:nvSpPr>
        <p:spPr>
          <a:xfrm>
            <a:off x="6473059" y="2258819"/>
            <a:ext cx="2617565" cy="1035128"/>
          </a:xfrm>
          <a:prstGeom prst="round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E3D7DE-208D-47E6-AD3D-4CB1D86576E7}"/>
              </a:ext>
            </a:extLst>
          </p:cNvPr>
          <p:cNvSpPr txBox="1"/>
          <p:nvPr/>
        </p:nvSpPr>
        <p:spPr>
          <a:xfrm>
            <a:off x="7329100" y="2245718"/>
            <a:ext cx="1040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Spark</a:t>
            </a:r>
            <a:endParaRPr lang="en-GB" sz="2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0DE80D5-8012-45F1-99E0-C6E74D51331B}"/>
              </a:ext>
            </a:extLst>
          </p:cNvPr>
          <p:cNvSpPr/>
          <p:nvPr/>
        </p:nvSpPr>
        <p:spPr>
          <a:xfrm>
            <a:off x="9290565" y="2259860"/>
            <a:ext cx="2617565" cy="1035128"/>
          </a:xfrm>
          <a:prstGeom prst="round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2812A0-5DF8-4DEC-A3FE-DBAA27C8D6A0}"/>
              </a:ext>
            </a:extLst>
          </p:cNvPr>
          <p:cNvSpPr txBox="1"/>
          <p:nvPr/>
        </p:nvSpPr>
        <p:spPr>
          <a:xfrm>
            <a:off x="9700905" y="2133654"/>
            <a:ext cx="2113415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Data </a:t>
            </a: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Explorer</a:t>
            </a:r>
            <a:endParaRPr lang="en-GB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FE901-C7EC-445F-97C6-3CD3743DDD11}"/>
              </a:ext>
            </a:extLst>
          </p:cNvPr>
          <p:cNvSpPr txBox="1"/>
          <p:nvPr/>
        </p:nvSpPr>
        <p:spPr>
          <a:xfrm>
            <a:off x="6558360" y="2734011"/>
            <a:ext cx="2770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 Data Engineering and Machine Learning workloads</a:t>
            </a:r>
            <a:endParaRPr lang="en-GB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0D4A7-79A7-4682-AA87-8E19205AF465}"/>
              </a:ext>
            </a:extLst>
          </p:cNvPr>
          <p:cNvSpPr txBox="1"/>
          <p:nvPr/>
        </p:nvSpPr>
        <p:spPr>
          <a:xfrm>
            <a:off x="9436806" y="2710219"/>
            <a:ext cx="2595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nalyse log and </a:t>
            </a:r>
            <a:r>
              <a:rPr lang="en-GB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 data using KQL</a:t>
            </a:r>
            <a:endParaRPr lang="en-GB" sz="1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563D58D-0DEB-4D88-907A-22C2A3D27A55}"/>
              </a:ext>
            </a:extLst>
          </p:cNvPr>
          <p:cNvSpPr/>
          <p:nvPr/>
        </p:nvSpPr>
        <p:spPr>
          <a:xfrm>
            <a:off x="6471270" y="3529947"/>
            <a:ext cx="5436860" cy="76144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2798F-93F0-46DD-9B24-96EE8C5967EB}"/>
              </a:ext>
            </a:extLst>
          </p:cNvPr>
          <p:cNvSpPr txBox="1"/>
          <p:nvPr/>
        </p:nvSpPr>
        <p:spPr>
          <a:xfrm>
            <a:off x="8547189" y="3450056"/>
            <a:ext cx="1352240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Pipelines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893C2-01F7-475C-BF51-28F2C329D5FA}"/>
              </a:ext>
            </a:extLst>
          </p:cNvPr>
          <p:cNvSpPr txBox="1"/>
          <p:nvPr/>
        </p:nvSpPr>
        <p:spPr>
          <a:xfrm>
            <a:off x="7142370" y="3910670"/>
            <a:ext cx="4758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Orchestrate data movement and transformation</a:t>
            </a:r>
            <a:endParaRPr lang="en-GB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070F816-B71D-4DF9-8D79-C69D6E016B89}"/>
              </a:ext>
            </a:extLst>
          </p:cNvPr>
          <p:cNvSpPr/>
          <p:nvPr/>
        </p:nvSpPr>
        <p:spPr>
          <a:xfrm>
            <a:off x="6471270" y="4593172"/>
            <a:ext cx="5436860" cy="76144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EE99F9-CF50-43AD-BEC8-0B0E32EBB672}"/>
              </a:ext>
            </a:extLst>
          </p:cNvPr>
          <p:cNvSpPr txBox="1"/>
          <p:nvPr/>
        </p:nvSpPr>
        <p:spPr>
          <a:xfrm>
            <a:off x="8547958" y="4479202"/>
            <a:ext cx="2885275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A5680B-F54D-4B41-8C76-28D0C2F21ACC}"/>
              </a:ext>
            </a:extLst>
          </p:cNvPr>
          <p:cNvSpPr txBox="1"/>
          <p:nvPr/>
        </p:nvSpPr>
        <p:spPr>
          <a:xfrm>
            <a:off x="6926949" y="5018343"/>
            <a:ext cx="4758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Datasets and Reports within Synapse Studio</a:t>
            </a:r>
            <a:endParaRPr lang="en-GB" sz="1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157CC5F-5834-4A7F-B806-1D47767C61CD}"/>
              </a:ext>
            </a:extLst>
          </p:cNvPr>
          <p:cNvSpPr/>
          <p:nvPr/>
        </p:nvSpPr>
        <p:spPr>
          <a:xfrm>
            <a:off x="6459381" y="5699281"/>
            <a:ext cx="5436860" cy="761446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54F36-C0D9-4EBB-ACCB-B08772905980}"/>
              </a:ext>
            </a:extLst>
          </p:cNvPr>
          <p:cNvSpPr txBox="1"/>
          <p:nvPr/>
        </p:nvSpPr>
        <p:spPr>
          <a:xfrm>
            <a:off x="8205428" y="5670783"/>
            <a:ext cx="1968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Synapse Studio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0F5A6-C60B-4615-946C-FD03EC77F76D}"/>
              </a:ext>
            </a:extLst>
          </p:cNvPr>
          <p:cNvSpPr txBox="1"/>
          <p:nvPr/>
        </p:nvSpPr>
        <p:spPr>
          <a:xfrm>
            <a:off x="6889239" y="5943785"/>
            <a:ext cx="4528213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Studio for developing </a:t>
            </a:r>
            <a:r>
              <a:rPr lang="en-GB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SQL, Pipelines, Notebooks</a:t>
            </a:r>
            <a:endParaRPr lang="en-GB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6" grpId="0"/>
      <p:bldP spid="29" grpId="0"/>
      <p:bldP spid="30" grpId="0"/>
      <p:bldP spid="2" grpId="0" animBg="1"/>
      <p:bldP spid="46" grpId="0"/>
      <p:bldP spid="33" grpId="0"/>
      <p:bldP spid="47" grpId="0" animBg="1"/>
      <p:bldP spid="48" grpId="0"/>
      <p:bldP spid="32" grpId="0"/>
      <p:bldP spid="49" grpId="0" animBg="1"/>
      <p:bldP spid="50" grpId="0"/>
      <p:bldP spid="51" grpId="0" animBg="1"/>
      <p:bldP spid="21" grpId="0"/>
      <p:bldP spid="31" grpId="0"/>
      <p:bldP spid="34" grpId="0"/>
      <p:bldP spid="52" grpId="0" animBg="1"/>
      <p:bldP spid="25" grpId="0"/>
      <p:bldP spid="39" grpId="0"/>
      <p:bldP spid="53" grpId="0" animBg="1"/>
      <p:bldP spid="27" grpId="0"/>
      <p:bldP spid="40" grpId="0"/>
      <p:bldP spid="54" grpId="0" animBg="1"/>
      <p:bldP spid="4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0" y="12942"/>
            <a:ext cx="12188932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1" y="276728"/>
            <a:ext cx="10209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Creating a Synapse Analytics Workspace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6F520-ED9F-4302-84DC-182A094E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1" y="1731996"/>
            <a:ext cx="4705590" cy="45711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6C1A2DF-43CA-4B56-AB62-434029423674}"/>
              </a:ext>
            </a:extLst>
          </p:cNvPr>
          <p:cNvSpPr txBox="1"/>
          <p:nvPr/>
        </p:nvSpPr>
        <p:spPr>
          <a:xfrm>
            <a:off x="434298" y="1184527"/>
            <a:ext cx="5536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Creating a Synapse Analytics Workspace via Azure Portal</a:t>
            </a:r>
            <a:endParaRPr lang="en-GB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C2FC94-D125-409E-BC4F-05F0467F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300" y="1731996"/>
            <a:ext cx="5625976" cy="216092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35DC3C-3CC6-43EC-80AB-1A65096BF132}"/>
              </a:ext>
            </a:extLst>
          </p:cNvPr>
          <p:cNvSpPr txBox="1"/>
          <p:nvPr/>
        </p:nvSpPr>
        <p:spPr>
          <a:xfrm>
            <a:off x="5956572" y="4460748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As part of provisioning a new Synapse Analytics Workspace, a Serverless SQL Pools “Built-in” service is automatically created ans is immediately available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1197417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55F4-C991-4CFC-A8B2-A37FE4313C5A}"/>
              </a:ext>
            </a:extLst>
          </p:cNvPr>
          <p:cNvSpPr txBox="1"/>
          <p:nvPr/>
        </p:nvSpPr>
        <p:spPr>
          <a:xfrm>
            <a:off x="4047113" y="4685304"/>
            <a:ext cx="798693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are always on, no need to resume/pause/stop</a:t>
            </a:r>
            <a:endParaRPr lang="en-GB" sz="2000">
              <a:solidFill>
                <a:schemeClr val="tx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A00612-C047-4C77-B84F-0E9D366FC1C3}"/>
              </a:ext>
            </a:extLst>
          </p:cNvPr>
          <p:cNvSpPr txBox="1"/>
          <p:nvPr/>
        </p:nvSpPr>
        <p:spPr>
          <a:xfrm>
            <a:off x="4019771" y="5289288"/>
            <a:ext cx="778422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 are allocated automatically, no scaling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74E28-CB4B-4C9C-8791-F7FDA9993DD3}"/>
              </a:ext>
            </a:extLst>
          </p:cNvPr>
          <p:cNvSpPr txBox="1"/>
          <p:nvPr/>
        </p:nvSpPr>
        <p:spPr>
          <a:xfrm>
            <a:off x="363552" y="1703325"/>
            <a:ext cx="322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Query external </a:t>
            </a:r>
            <a:r>
              <a:rPr lang="en-GB" b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data in </a:t>
            </a:r>
            <a:r>
              <a:rPr lang="en-GB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Azure Storage, Cosmos DB and Dataverse</a:t>
            </a:r>
            <a:endParaRPr lang="en-GB" b="0" i="0" dirty="0"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B125D-A243-4414-A0CD-3187533E33C2}"/>
              </a:ext>
            </a:extLst>
          </p:cNvPr>
          <p:cNvSpPr txBox="1"/>
          <p:nvPr/>
        </p:nvSpPr>
        <p:spPr>
          <a:xfrm>
            <a:off x="377191" y="2929666"/>
            <a:ext cx="374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Familiar SQL </a:t>
            </a:r>
            <a:r>
              <a:rPr lang="en-GB">
                <a:latin typeface="Segoe UI Semibold" panose="020B0702040204020203" pitchFamily="34" charset="0"/>
                <a:cs typeface="Segoe UI Semibold" panose="020B0702040204020203" pitchFamily="34" charset="0"/>
              </a:rPr>
              <a:t>objects </a:t>
            </a:r>
          </a:p>
          <a:p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Stored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DMVs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5767F-1557-4093-A09F-00158B9841B0}"/>
              </a:ext>
            </a:extLst>
          </p:cNvPr>
          <p:cNvSpPr txBox="1"/>
          <p:nvPr/>
        </p:nvSpPr>
        <p:spPr>
          <a:xfrm>
            <a:off x="7206997" y="2487844"/>
            <a:ext cx="850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26487-59E6-4F25-985C-45A55E0C5777}"/>
              </a:ext>
            </a:extLst>
          </p:cNvPr>
          <p:cNvSpPr txBox="1"/>
          <p:nvPr/>
        </p:nvSpPr>
        <p:spPr>
          <a:xfrm>
            <a:off x="9610834" y="1562392"/>
            <a:ext cx="698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Write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5BE0B7F-09D8-40E8-820D-6413EE5F14FB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>
            <a:off x="6202681" y="1228280"/>
            <a:ext cx="3405052" cy="1183306"/>
          </a:xfrm>
          <a:prstGeom prst="bentConnector4">
            <a:avLst>
              <a:gd name="adj1" fmla="val 40189"/>
              <a:gd name="adj2" fmla="val 119319"/>
            </a:avLst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B0A524-05DD-4AC5-B5F6-1A06A080C4E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707560" y="1807235"/>
            <a:ext cx="2104286" cy="662354"/>
          </a:xfrm>
          <a:prstGeom prst="straightConnector1">
            <a:avLst/>
          </a:prstGeom>
          <a:ln w="19050">
            <a:solidFill>
              <a:srgbClr val="01508C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DAACFC-3D81-48FA-A5F8-4EA7799DFD5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728925" y="2469589"/>
            <a:ext cx="2082921" cy="2624"/>
          </a:xfrm>
          <a:prstGeom prst="straightConnector1">
            <a:avLst/>
          </a:prstGeom>
          <a:ln w="19050">
            <a:solidFill>
              <a:srgbClr val="01508C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61D95CE-F8D4-4F74-B6BF-CEF30BC73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846" y="1968165"/>
            <a:ext cx="1002847" cy="1002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6D9E33B-46C8-42D9-95D8-A103B344350C}"/>
              </a:ext>
            </a:extLst>
          </p:cNvPr>
          <p:cNvGrpSpPr/>
          <p:nvPr/>
        </p:nvGrpSpPr>
        <p:grpSpPr>
          <a:xfrm>
            <a:off x="5801273" y="2188064"/>
            <a:ext cx="816672" cy="812446"/>
            <a:chOff x="5832325" y="2742549"/>
            <a:chExt cx="478313" cy="475838"/>
          </a:xfrm>
        </p:grpSpPr>
        <p:sp>
          <p:nvSpPr>
            <p:cNvPr id="33" name="Graphic 33">
              <a:extLst>
                <a:ext uri="{FF2B5EF4-FFF2-40B4-BE49-F238E27FC236}">
                  <a16:creationId xmlns:a16="http://schemas.microsoft.com/office/drawing/2014/main" id="{6A28852E-6A12-4602-BB44-1D0AAA579D79}"/>
                </a:ext>
              </a:extLst>
            </p:cNvPr>
            <p:cNvSpPr/>
            <p:nvPr/>
          </p:nvSpPr>
          <p:spPr>
            <a:xfrm>
              <a:off x="5834941" y="2742549"/>
              <a:ext cx="132858" cy="132858"/>
            </a:xfrm>
            <a:custGeom>
              <a:avLst/>
              <a:gdLst>
                <a:gd name="connsiteX0" fmla="*/ 66429 w 132858"/>
                <a:gd name="connsiteY0" fmla="*/ 132859 h 132858"/>
                <a:gd name="connsiteX1" fmla="*/ 61477 w 132858"/>
                <a:gd name="connsiteY1" fmla="*/ 127963 h 132858"/>
                <a:gd name="connsiteX2" fmla="*/ 61477 w 132858"/>
                <a:gd name="connsiteY2" fmla="*/ 127907 h 132858"/>
                <a:gd name="connsiteX3" fmla="*/ 61477 w 132858"/>
                <a:gd name="connsiteY3" fmla="*/ 127907 h 132858"/>
                <a:gd name="connsiteX4" fmla="*/ 4952 w 132858"/>
                <a:gd name="connsiteY4" fmla="*/ 71381 h 132858"/>
                <a:gd name="connsiteX5" fmla="*/ 0 w 132858"/>
                <a:gd name="connsiteY5" fmla="*/ 66458 h 132858"/>
                <a:gd name="connsiteX6" fmla="*/ 0 w 132858"/>
                <a:gd name="connsiteY6" fmla="*/ 66458 h 132858"/>
                <a:gd name="connsiteX7" fmla="*/ 4952 w 132858"/>
                <a:gd name="connsiteY7" fmla="*/ 61506 h 132858"/>
                <a:gd name="connsiteX8" fmla="*/ 61477 w 132858"/>
                <a:gd name="connsiteY8" fmla="*/ 4952 h 132858"/>
                <a:gd name="connsiteX9" fmla="*/ 66373 w 132858"/>
                <a:gd name="connsiteY9" fmla="*/ 0 h 132858"/>
                <a:gd name="connsiteX10" fmla="*/ 66429 w 132858"/>
                <a:gd name="connsiteY10" fmla="*/ 0 h 132858"/>
                <a:gd name="connsiteX11" fmla="*/ 66429 w 132858"/>
                <a:gd name="connsiteY11" fmla="*/ 0 h 132858"/>
                <a:gd name="connsiteX12" fmla="*/ 71381 w 132858"/>
                <a:gd name="connsiteY12" fmla="*/ 4896 h 132858"/>
                <a:gd name="connsiteX13" fmla="*/ 71381 w 132858"/>
                <a:gd name="connsiteY13" fmla="*/ 4952 h 132858"/>
                <a:gd name="connsiteX14" fmla="*/ 71381 w 132858"/>
                <a:gd name="connsiteY14" fmla="*/ 4952 h 132858"/>
                <a:gd name="connsiteX15" fmla="*/ 127907 w 132858"/>
                <a:gd name="connsiteY15" fmla="*/ 61477 h 132858"/>
                <a:gd name="connsiteX16" fmla="*/ 132859 w 132858"/>
                <a:gd name="connsiteY16" fmla="*/ 66373 h 132858"/>
                <a:gd name="connsiteX17" fmla="*/ 132859 w 132858"/>
                <a:gd name="connsiteY17" fmla="*/ 66429 h 132858"/>
                <a:gd name="connsiteX18" fmla="*/ 132859 w 132858"/>
                <a:gd name="connsiteY18" fmla="*/ 66429 h 132858"/>
                <a:gd name="connsiteX19" fmla="*/ 127963 w 132858"/>
                <a:gd name="connsiteY19" fmla="*/ 71381 h 132858"/>
                <a:gd name="connsiteX20" fmla="*/ 127907 w 132858"/>
                <a:gd name="connsiteY20" fmla="*/ 71381 h 132858"/>
                <a:gd name="connsiteX21" fmla="*/ 127907 w 132858"/>
                <a:gd name="connsiteY21" fmla="*/ 71381 h 132858"/>
                <a:gd name="connsiteX22" fmla="*/ 71381 w 132858"/>
                <a:gd name="connsiteY22" fmla="*/ 127907 h 132858"/>
                <a:gd name="connsiteX23" fmla="*/ 66429 w 132858"/>
                <a:gd name="connsiteY23" fmla="*/ 132859 h 13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2858" h="132858">
                  <a:moveTo>
                    <a:pt x="66429" y="132859"/>
                  </a:moveTo>
                  <a:cubicBezTo>
                    <a:pt x="63710" y="132874"/>
                    <a:pt x="61493" y="130682"/>
                    <a:pt x="61477" y="127963"/>
                  </a:cubicBezTo>
                  <a:cubicBezTo>
                    <a:pt x="61477" y="127945"/>
                    <a:pt x="61477" y="127926"/>
                    <a:pt x="61477" y="127907"/>
                  </a:cubicBezTo>
                  <a:lnTo>
                    <a:pt x="61477" y="127907"/>
                  </a:lnTo>
                  <a:cubicBezTo>
                    <a:pt x="61431" y="96708"/>
                    <a:pt x="36151" y="71428"/>
                    <a:pt x="4952" y="71381"/>
                  </a:cubicBezTo>
                  <a:cubicBezTo>
                    <a:pt x="2228" y="71381"/>
                    <a:pt x="15" y="69181"/>
                    <a:pt x="0" y="66458"/>
                  </a:cubicBezTo>
                  <a:lnTo>
                    <a:pt x="0" y="66458"/>
                  </a:lnTo>
                  <a:cubicBezTo>
                    <a:pt x="0" y="63723"/>
                    <a:pt x="2217" y="61506"/>
                    <a:pt x="4952" y="61506"/>
                  </a:cubicBezTo>
                  <a:cubicBezTo>
                    <a:pt x="36162" y="61459"/>
                    <a:pt x="61446" y="36162"/>
                    <a:pt x="61477" y="4952"/>
                  </a:cubicBezTo>
                  <a:cubicBezTo>
                    <a:pt x="61462" y="2233"/>
                    <a:pt x="63654" y="16"/>
                    <a:pt x="66373" y="0"/>
                  </a:cubicBezTo>
                  <a:cubicBezTo>
                    <a:pt x="66392" y="0"/>
                    <a:pt x="66411" y="0"/>
                    <a:pt x="66429" y="0"/>
                  </a:cubicBezTo>
                  <a:lnTo>
                    <a:pt x="66429" y="0"/>
                  </a:lnTo>
                  <a:cubicBezTo>
                    <a:pt x="69149" y="-16"/>
                    <a:pt x="71366" y="2176"/>
                    <a:pt x="71381" y="4896"/>
                  </a:cubicBezTo>
                  <a:cubicBezTo>
                    <a:pt x="71381" y="4914"/>
                    <a:pt x="71381" y="4933"/>
                    <a:pt x="71381" y="4952"/>
                  </a:cubicBezTo>
                  <a:lnTo>
                    <a:pt x="71381" y="4952"/>
                  </a:lnTo>
                  <a:cubicBezTo>
                    <a:pt x="71428" y="36151"/>
                    <a:pt x="96708" y="61431"/>
                    <a:pt x="127907" y="61477"/>
                  </a:cubicBezTo>
                  <a:cubicBezTo>
                    <a:pt x="130626" y="61462"/>
                    <a:pt x="132843" y="63654"/>
                    <a:pt x="132859" y="66373"/>
                  </a:cubicBezTo>
                  <a:cubicBezTo>
                    <a:pt x="132859" y="66392"/>
                    <a:pt x="132859" y="66411"/>
                    <a:pt x="132859" y="66429"/>
                  </a:cubicBezTo>
                  <a:lnTo>
                    <a:pt x="132859" y="66429"/>
                  </a:lnTo>
                  <a:cubicBezTo>
                    <a:pt x="132874" y="69149"/>
                    <a:pt x="130682" y="71366"/>
                    <a:pt x="127963" y="71381"/>
                  </a:cubicBezTo>
                  <a:cubicBezTo>
                    <a:pt x="127944" y="71381"/>
                    <a:pt x="127926" y="71381"/>
                    <a:pt x="127907" y="71381"/>
                  </a:cubicBezTo>
                  <a:lnTo>
                    <a:pt x="127907" y="71381"/>
                  </a:lnTo>
                  <a:cubicBezTo>
                    <a:pt x="96702" y="71412"/>
                    <a:pt x="71412" y="96702"/>
                    <a:pt x="71381" y="127907"/>
                  </a:cubicBezTo>
                  <a:cubicBezTo>
                    <a:pt x="71366" y="130635"/>
                    <a:pt x="69158" y="132843"/>
                    <a:pt x="66429" y="132859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42417A68-907A-4049-8EEC-83B9FB1C54F7}"/>
                </a:ext>
              </a:extLst>
            </p:cNvPr>
            <p:cNvSpPr/>
            <p:nvPr/>
          </p:nvSpPr>
          <p:spPr>
            <a:xfrm>
              <a:off x="6204340" y="3112117"/>
              <a:ext cx="106298" cy="106270"/>
            </a:xfrm>
            <a:custGeom>
              <a:avLst/>
              <a:gdLst>
                <a:gd name="connsiteX0" fmla="*/ 53149 w 106298"/>
                <a:gd name="connsiteY0" fmla="*/ 106270 h 106270"/>
                <a:gd name="connsiteX1" fmla="*/ 49182 w 106298"/>
                <a:gd name="connsiteY1" fmla="*/ 102303 h 106270"/>
                <a:gd name="connsiteX2" fmla="*/ 49182 w 106298"/>
                <a:gd name="connsiteY2" fmla="*/ 102303 h 106270"/>
                <a:gd name="connsiteX3" fmla="*/ 3967 w 106298"/>
                <a:gd name="connsiteY3" fmla="*/ 57088 h 106270"/>
                <a:gd name="connsiteX4" fmla="*/ 0 w 106298"/>
                <a:gd name="connsiteY4" fmla="*/ 53149 h 106270"/>
                <a:gd name="connsiteX5" fmla="*/ 0 w 106298"/>
                <a:gd name="connsiteY5" fmla="*/ 53149 h 106270"/>
                <a:gd name="connsiteX6" fmla="*/ 3967 w 106298"/>
                <a:gd name="connsiteY6" fmla="*/ 49182 h 106270"/>
                <a:gd name="connsiteX7" fmla="*/ 3967 w 106298"/>
                <a:gd name="connsiteY7" fmla="*/ 49182 h 106270"/>
                <a:gd name="connsiteX8" fmla="*/ 49182 w 106298"/>
                <a:gd name="connsiteY8" fmla="*/ 3967 h 106270"/>
                <a:gd name="connsiteX9" fmla="*/ 53149 w 106298"/>
                <a:gd name="connsiteY9" fmla="*/ 0 h 106270"/>
                <a:gd name="connsiteX10" fmla="*/ 53149 w 106298"/>
                <a:gd name="connsiteY10" fmla="*/ 0 h 106270"/>
                <a:gd name="connsiteX11" fmla="*/ 57116 w 106298"/>
                <a:gd name="connsiteY11" fmla="*/ 3967 h 106270"/>
                <a:gd name="connsiteX12" fmla="*/ 57116 w 106298"/>
                <a:gd name="connsiteY12" fmla="*/ 3967 h 106270"/>
                <a:gd name="connsiteX13" fmla="*/ 102331 w 106298"/>
                <a:gd name="connsiteY13" fmla="*/ 49182 h 106270"/>
                <a:gd name="connsiteX14" fmla="*/ 106298 w 106298"/>
                <a:gd name="connsiteY14" fmla="*/ 53149 h 106270"/>
                <a:gd name="connsiteX15" fmla="*/ 102331 w 106298"/>
                <a:gd name="connsiteY15" fmla="*/ 57116 h 106270"/>
                <a:gd name="connsiteX16" fmla="*/ 102331 w 106298"/>
                <a:gd name="connsiteY16" fmla="*/ 57116 h 106270"/>
                <a:gd name="connsiteX17" fmla="*/ 57116 w 106298"/>
                <a:gd name="connsiteY17" fmla="*/ 102331 h 106270"/>
                <a:gd name="connsiteX18" fmla="*/ 53149 w 106298"/>
                <a:gd name="connsiteY18" fmla="*/ 106270 h 10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298" h="106270">
                  <a:moveTo>
                    <a:pt x="53149" y="106270"/>
                  </a:moveTo>
                  <a:cubicBezTo>
                    <a:pt x="50957" y="106270"/>
                    <a:pt x="49182" y="104495"/>
                    <a:pt x="49182" y="102303"/>
                  </a:cubicBezTo>
                  <a:lnTo>
                    <a:pt x="49182" y="102303"/>
                  </a:lnTo>
                  <a:cubicBezTo>
                    <a:pt x="49151" y="77343"/>
                    <a:pt x="28927" y="57119"/>
                    <a:pt x="3967" y="57088"/>
                  </a:cubicBezTo>
                  <a:cubicBezTo>
                    <a:pt x="1787" y="57088"/>
                    <a:pt x="14" y="55330"/>
                    <a:pt x="0" y="53149"/>
                  </a:cubicBezTo>
                  <a:lnTo>
                    <a:pt x="0" y="53149"/>
                  </a:lnTo>
                  <a:cubicBezTo>
                    <a:pt x="0" y="50957"/>
                    <a:pt x="1775" y="49182"/>
                    <a:pt x="3967" y="49182"/>
                  </a:cubicBezTo>
                  <a:lnTo>
                    <a:pt x="3967" y="49182"/>
                  </a:lnTo>
                  <a:cubicBezTo>
                    <a:pt x="28932" y="49165"/>
                    <a:pt x="49165" y="28932"/>
                    <a:pt x="49182" y="3967"/>
                  </a:cubicBezTo>
                  <a:cubicBezTo>
                    <a:pt x="49182" y="1775"/>
                    <a:pt x="50957" y="0"/>
                    <a:pt x="53149" y="0"/>
                  </a:cubicBezTo>
                  <a:lnTo>
                    <a:pt x="53149" y="0"/>
                  </a:lnTo>
                  <a:cubicBezTo>
                    <a:pt x="55341" y="0"/>
                    <a:pt x="57116" y="1775"/>
                    <a:pt x="57116" y="3967"/>
                  </a:cubicBezTo>
                  <a:lnTo>
                    <a:pt x="57116" y="3967"/>
                  </a:lnTo>
                  <a:cubicBezTo>
                    <a:pt x="57133" y="28932"/>
                    <a:pt x="77366" y="49165"/>
                    <a:pt x="102331" y="49182"/>
                  </a:cubicBezTo>
                  <a:cubicBezTo>
                    <a:pt x="104523" y="49182"/>
                    <a:pt x="106298" y="50957"/>
                    <a:pt x="106298" y="53149"/>
                  </a:cubicBezTo>
                  <a:cubicBezTo>
                    <a:pt x="106298" y="55341"/>
                    <a:pt x="104523" y="57116"/>
                    <a:pt x="102331" y="57116"/>
                  </a:cubicBezTo>
                  <a:lnTo>
                    <a:pt x="102331" y="57116"/>
                  </a:lnTo>
                  <a:cubicBezTo>
                    <a:pt x="77372" y="57147"/>
                    <a:pt x="57147" y="77371"/>
                    <a:pt x="57116" y="102331"/>
                  </a:cubicBezTo>
                  <a:cubicBezTo>
                    <a:pt x="57099" y="104512"/>
                    <a:pt x="55330" y="106270"/>
                    <a:pt x="53149" y="106270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9" name="Graphic 33">
              <a:extLst>
                <a:ext uri="{FF2B5EF4-FFF2-40B4-BE49-F238E27FC236}">
                  <a16:creationId xmlns:a16="http://schemas.microsoft.com/office/drawing/2014/main" id="{3EC340B8-47F2-4212-88FD-7567C90CCCC5}"/>
                </a:ext>
              </a:extLst>
            </p:cNvPr>
            <p:cNvGrpSpPr/>
            <p:nvPr/>
          </p:nvGrpSpPr>
          <p:grpSpPr>
            <a:xfrm>
              <a:off x="5897591" y="2831567"/>
              <a:ext cx="347776" cy="345421"/>
              <a:chOff x="614610" y="4877922"/>
              <a:chExt cx="347776" cy="34542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61568-199D-4DA8-BD2F-63704EB3D60B}"/>
                  </a:ext>
                </a:extLst>
              </p:cNvPr>
              <p:cNvSpPr/>
              <p:nvPr/>
            </p:nvSpPr>
            <p:spPr>
              <a:xfrm>
                <a:off x="616965" y="4877922"/>
                <a:ext cx="345421" cy="345421"/>
              </a:xfrm>
              <a:custGeom>
                <a:avLst/>
                <a:gdLst>
                  <a:gd name="connsiteX0" fmla="*/ 340656 w 345421"/>
                  <a:gd name="connsiteY0" fmla="*/ 132587 h 345421"/>
                  <a:gd name="connsiteX1" fmla="*/ 212833 w 345421"/>
                  <a:gd name="connsiteY1" fmla="*/ 340657 h 345421"/>
                  <a:gd name="connsiteX2" fmla="*/ 4766 w 345421"/>
                  <a:gd name="connsiteY2" fmla="*/ 212834 h 345421"/>
                  <a:gd name="connsiteX3" fmla="*/ 132588 w 345421"/>
                  <a:gd name="connsiteY3" fmla="*/ 4765 h 345421"/>
                  <a:gd name="connsiteX4" fmla="*/ 340653 w 345421"/>
                  <a:gd name="connsiteY4" fmla="*/ 132588 h 34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421" h="345421">
                    <a:moveTo>
                      <a:pt x="340656" y="132587"/>
                    </a:moveTo>
                    <a:cubicBezTo>
                      <a:pt x="362816" y="225341"/>
                      <a:pt x="305587" y="318497"/>
                      <a:pt x="212833" y="340657"/>
                    </a:cubicBezTo>
                    <a:cubicBezTo>
                      <a:pt x="120080" y="362814"/>
                      <a:pt x="26925" y="305588"/>
                      <a:pt x="4766" y="212834"/>
                    </a:cubicBezTo>
                    <a:cubicBezTo>
                      <a:pt x="-17394" y="120080"/>
                      <a:pt x="39834" y="26925"/>
                      <a:pt x="132588" y="4765"/>
                    </a:cubicBezTo>
                    <a:cubicBezTo>
                      <a:pt x="225340" y="-17393"/>
                      <a:pt x="318496" y="39835"/>
                      <a:pt x="340653" y="132588"/>
                    </a:cubicBezTo>
                    <a:close/>
                  </a:path>
                </a:pathLst>
              </a:custGeom>
              <a:solidFill>
                <a:srgbClr val="5EA0EF"/>
              </a:solidFill>
              <a:ln w="28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2" name="Graphic 33">
                <a:extLst>
                  <a:ext uri="{FF2B5EF4-FFF2-40B4-BE49-F238E27FC236}">
                    <a16:creationId xmlns:a16="http://schemas.microsoft.com/office/drawing/2014/main" id="{A8A54923-370E-4C3D-830A-20791A7AFABC}"/>
                  </a:ext>
                </a:extLst>
              </p:cNvPr>
              <p:cNvGrpSpPr/>
              <p:nvPr/>
            </p:nvGrpSpPr>
            <p:grpSpPr>
              <a:xfrm>
                <a:off x="614610" y="4931763"/>
                <a:ext cx="345149" cy="235902"/>
                <a:chOff x="614610" y="4931763"/>
                <a:chExt cx="345149" cy="235902"/>
              </a:xfrm>
              <a:solidFill>
                <a:srgbClr val="F2F2F2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72F36C2-5EFC-4217-B398-F1129BE6E92A}"/>
                    </a:ext>
                  </a:extLst>
                </p:cNvPr>
                <p:cNvSpPr/>
                <p:nvPr/>
              </p:nvSpPr>
              <p:spPr>
                <a:xfrm>
                  <a:off x="614610" y="5025533"/>
                  <a:ext cx="129764" cy="142132"/>
                </a:xfrm>
                <a:custGeom>
                  <a:avLst/>
                  <a:gdLst>
                    <a:gd name="connsiteX0" fmla="*/ 82470 w 129764"/>
                    <a:gd name="connsiteY0" fmla="*/ 142116 h 142132"/>
                    <a:gd name="connsiteX1" fmla="*/ 129748 w 129764"/>
                    <a:gd name="connsiteY1" fmla="*/ 97253 h 142132"/>
                    <a:gd name="connsiteX2" fmla="*/ 84884 w 129764"/>
                    <a:gd name="connsiteY2" fmla="*/ 49974 h 142132"/>
                    <a:gd name="connsiteX3" fmla="*/ 82611 w 129764"/>
                    <a:gd name="connsiteY3" fmla="*/ 49971 h 142132"/>
                    <a:gd name="connsiteX4" fmla="*/ 82808 w 129764"/>
                    <a:gd name="connsiteY4" fmla="*/ 46032 h 142132"/>
                    <a:gd name="connsiteX5" fmla="*/ 36074 w 129764"/>
                    <a:gd name="connsiteY5" fmla="*/ 1 h 142132"/>
                    <a:gd name="connsiteX6" fmla="*/ 1523 w 129764"/>
                    <a:gd name="connsiteY6" fmla="*/ 1 h 142132"/>
                    <a:gd name="connsiteX7" fmla="*/ 46400 w 129764"/>
                    <a:gd name="connsiteY7" fmla="*/ 142116 h 142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764" h="142132">
                      <a:moveTo>
                        <a:pt x="82470" y="142116"/>
                      </a:moveTo>
                      <a:cubicBezTo>
                        <a:pt x="107915" y="142783"/>
                        <a:pt x="129082" y="122697"/>
                        <a:pt x="129748" y="97253"/>
                      </a:cubicBezTo>
                      <a:cubicBezTo>
                        <a:pt x="130415" y="71807"/>
                        <a:pt x="110329" y="50641"/>
                        <a:pt x="84884" y="49974"/>
                      </a:cubicBezTo>
                      <a:cubicBezTo>
                        <a:pt x="84127" y="49954"/>
                        <a:pt x="83369" y="49953"/>
                        <a:pt x="82611" y="49971"/>
                      </a:cubicBezTo>
                      <a:cubicBezTo>
                        <a:pt x="82747" y="48662"/>
                        <a:pt x="82813" y="47347"/>
                        <a:pt x="82808" y="46032"/>
                      </a:cubicBezTo>
                      <a:cubicBezTo>
                        <a:pt x="82576" y="20431"/>
                        <a:pt x="61675" y="-155"/>
                        <a:pt x="36074" y="1"/>
                      </a:cubicBezTo>
                      <a:lnTo>
                        <a:pt x="1523" y="1"/>
                      </a:lnTo>
                      <a:cubicBezTo>
                        <a:pt x="-5320" y="51683"/>
                        <a:pt x="11118" y="103736"/>
                        <a:pt x="46400" y="14211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280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27527C5-0D9A-4341-BFC4-BC2E392E00C8}"/>
                    </a:ext>
                  </a:extLst>
                </p:cNvPr>
                <p:cNvSpPr/>
                <p:nvPr/>
              </p:nvSpPr>
              <p:spPr>
                <a:xfrm>
                  <a:off x="792655" y="4931763"/>
                  <a:ext cx="167104" cy="146133"/>
                </a:xfrm>
                <a:custGeom>
                  <a:avLst/>
                  <a:gdLst>
                    <a:gd name="connsiteX0" fmla="*/ 167104 w 167104"/>
                    <a:gd name="connsiteY0" fmla="*/ 86765 h 146133"/>
                    <a:gd name="connsiteX1" fmla="*/ 166907 w 167104"/>
                    <a:gd name="connsiteY1" fmla="*/ 85527 h 146133"/>
                    <a:gd name="connsiteX2" fmla="*/ 127348 w 167104"/>
                    <a:gd name="connsiteY2" fmla="*/ 4495 h 146133"/>
                    <a:gd name="connsiteX3" fmla="*/ 119217 w 167104"/>
                    <a:gd name="connsiteY3" fmla="*/ 1963 h 146133"/>
                    <a:gd name="connsiteX4" fmla="*/ 56411 w 167104"/>
                    <a:gd name="connsiteY4" fmla="*/ 36885 h 146133"/>
                    <a:gd name="connsiteX5" fmla="*/ 54504 w 167104"/>
                    <a:gd name="connsiteY5" fmla="*/ 48753 h 146133"/>
                    <a:gd name="connsiteX6" fmla="*/ 48876 w 167104"/>
                    <a:gd name="connsiteY6" fmla="*/ 48388 h 146133"/>
                    <a:gd name="connsiteX7" fmla="*/ 0 w 167104"/>
                    <a:gd name="connsiteY7" fmla="*/ 97256 h 146133"/>
                    <a:gd name="connsiteX8" fmla="*/ 32529 w 167104"/>
                    <a:gd name="connsiteY8" fmla="*/ 143319 h 146133"/>
                    <a:gd name="connsiteX9" fmla="*/ 47751 w 167104"/>
                    <a:gd name="connsiteY9" fmla="*/ 146132 h 146133"/>
                    <a:gd name="connsiteX10" fmla="*/ 104867 w 167104"/>
                    <a:gd name="connsiteY10" fmla="*/ 146132 h 146133"/>
                    <a:gd name="connsiteX11" fmla="*/ 167104 w 167104"/>
                    <a:gd name="connsiteY11" fmla="*/ 86765 h 14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7104" h="146133">
                      <a:moveTo>
                        <a:pt x="167104" y="86765"/>
                      </a:moveTo>
                      <a:cubicBezTo>
                        <a:pt x="167104" y="86343"/>
                        <a:pt x="167104" y="85921"/>
                        <a:pt x="166907" y="85527"/>
                      </a:cubicBezTo>
                      <a:cubicBezTo>
                        <a:pt x="161342" y="55419"/>
                        <a:pt x="147665" y="27402"/>
                        <a:pt x="127348" y="4495"/>
                      </a:cubicBezTo>
                      <a:cubicBezTo>
                        <a:pt x="124712" y="3428"/>
                        <a:pt x="121994" y="2581"/>
                        <a:pt x="119217" y="1963"/>
                      </a:cubicBezTo>
                      <a:cubicBezTo>
                        <a:pt x="92231" y="-5737"/>
                        <a:pt x="64112" y="9899"/>
                        <a:pt x="56411" y="36885"/>
                      </a:cubicBezTo>
                      <a:cubicBezTo>
                        <a:pt x="55308" y="40752"/>
                        <a:pt x="54667" y="44736"/>
                        <a:pt x="54504" y="48753"/>
                      </a:cubicBezTo>
                      <a:cubicBezTo>
                        <a:pt x="52635" y="48538"/>
                        <a:pt x="50756" y="48415"/>
                        <a:pt x="48876" y="48388"/>
                      </a:cubicBezTo>
                      <a:cubicBezTo>
                        <a:pt x="21885" y="48385"/>
                        <a:pt x="2" y="70265"/>
                        <a:pt x="0" y="97256"/>
                      </a:cubicBezTo>
                      <a:cubicBezTo>
                        <a:pt x="-2" y="117949"/>
                        <a:pt x="13028" y="136399"/>
                        <a:pt x="32529" y="143319"/>
                      </a:cubicBezTo>
                      <a:cubicBezTo>
                        <a:pt x="37377" y="145219"/>
                        <a:pt x="42543" y="146174"/>
                        <a:pt x="47751" y="146132"/>
                      </a:cubicBezTo>
                      <a:lnTo>
                        <a:pt x="104867" y="146132"/>
                      </a:lnTo>
                      <a:cubicBezTo>
                        <a:pt x="127801" y="128772"/>
                        <a:pt x="148681" y="108855"/>
                        <a:pt x="167104" y="8676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280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40" name="Graphic 33">
              <a:extLst>
                <a:ext uri="{FF2B5EF4-FFF2-40B4-BE49-F238E27FC236}">
                  <a16:creationId xmlns:a16="http://schemas.microsoft.com/office/drawing/2014/main" id="{A1CBDE3E-0C88-4DBA-B203-79FA391BCA82}"/>
                </a:ext>
              </a:extLst>
            </p:cNvPr>
            <p:cNvSpPr/>
            <p:nvPr/>
          </p:nvSpPr>
          <p:spPr>
            <a:xfrm>
              <a:off x="5832325" y="2799944"/>
              <a:ext cx="478308" cy="346053"/>
            </a:xfrm>
            <a:custGeom>
              <a:avLst/>
              <a:gdLst>
                <a:gd name="connsiteX0" fmla="*/ 469619 w 478308"/>
                <a:gd name="connsiteY0" fmla="*/ 35117 h 346053"/>
                <a:gd name="connsiteX1" fmla="*/ 352714 w 478308"/>
                <a:gd name="connsiteY1" fmla="*/ 2789 h 346053"/>
                <a:gd name="connsiteX2" fmla="*/ 294134 w 478308"/>
                <a:gd name="connsiteY2" fmla="*/ 15506 h 346053"/>
                <a:gd name="connsiteX3" fmla="*/ 337126 w 478308"/>
                <a:gd name="connsiteY3" fmla="*/ 37086 h 346053"/>
                <a:gd name="connsiteX4" fmla="*/ 357244 w 478308"/>
                <a:gd name="connsiteY4" fmla="*/ 32838 h 346053"/>
                <a:gd name="connsiteX5" fmla="*/ 388278 w 478308"/>
                <a:gd name="connsiteY5" fmla="*/ 30334 h 346053"/>
                <a:gd name="connsiteX6" fmla="*/ 443396 w 478308"/>
                <a:gd name="connsiteY6" fmla="*/ 50732 h 346053"/>
                <a:gd name="connsiteX7" fmla="*/ 443396 w 478308"/>
                <a:gd name="connsiteY7" fmla="*/ 50732 h 346053"/>
                <a:gd name="connsiteX8" fmla="*/ 418468 w 478308"/>
                <a:gd name="connsiteY8" fmla="*/ 135141 h 346053"/>
                <a:gd name="connsiteX9" fmla="*/ 284849 w 478308"/>
                <a:gd name="connsiteY9" fmla="*/ 249120 h 346053"/>
                <a:gd name="connsiteX10" fmla="*/ 120985 w 478308"/>
                <a:gd name="connsiteY10" fmla="*/ 312764 h 346053"/>
                <a:gd name="connsiteX11" fmla="*/ 34747 w 478308"/>
                <a:gd name="connsiteY11" fmla="*/ 294869 h 346053"/>
                <a:gd name="connsiteX12" fmla="*/ 59676 w 478308"/>
                <a:gd name="connsiteY12" fmla="*/ 210602 h 346053"/>
                <a:gd name="connsiteX13" fmla="*/ 67526 w 478308"/>
                <a:gd name="connsiteY13" fmla="*/ 199572 h 346053"/>
                <a:gd name="connsiteX14" fmla="*/ 68258 w 478308"/>
                <a:gd name="connsiteY14" fmla="*/ 153711 h 346053"/>
                <a:gd name="connsiteX15" fmla="*/ 35338 w 478308"/>
                <a:gd name="connsiteY15" fmla="*/ 192313 h 346053"/>
                <a:gd name="connsiteX16" fmla="*/ 8693 w 478308"/>
                <a:gd name="connsiteY16" fmla="*/ 310316 h 346053"/>
                <a:gd name="connsiteX17" fmla="*/ 90288 w 478308"/>
                <a:gd name="connsiteY17" fmla="*/ 345458 h 346053"/>
                <a:gd name="connsiteX18" fmla="*/ 125486 w 478308"/>
                <a:gd name="connsiteY18" fmla="*/ 342645 h 346053"/>
                <a:gd name="connsiteX19" fmla="*/ 300465 w 478308"/>
                <a:gd name="connsiteY19" fmla="*/ 275118 h 346053"/>
                <a:gd name="connsiteX20" fmla="*/ 442862 w 478308"/>
                <a:gd name="connsiteY20" fmla="*/ 153232 h 346053"/>
                <a:gd name="connsiteX21" fmla="*/ 469619 w 478308"/>
                <a:gd name="connsiteY21" fmla="*/ 35117 h 34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308" h="346053">
                  <a:moveTo>
                    <a:pt x="469619" y="35117"/>
                  </a:moveTo>
                  <a:cubicBezTo>
                    <a:pt x="451922" y="5658"/>
                    <a:pt x="410533" y="-5821"/>
                    <a:pt x="352714" y="2789"/>
                  </a:cubicBezTo>
                  <a:cubicBezTo>
                    <a:pt x="332903" y="5596"/>
                    <a:pt x="313326" y="9846"/>
                    <a:pt x="294134" y="15506"/>
                  </a:cubicBezTo>
                  <a:cubicBezTo>
                    <a:pt x="309359" y="20762"/>
                    <a:pt x="323815" y="28019"/>
                    <a:pt x="337126" y="37086"/>
                  </a:cubicBezTo>
                  <a:cubicBezTo>
                    <a:pt x="343907" y="35595"/>
                    <a:pt x="350716" y="33823"/>
                    <a:pt x="357244" y="32838"/>
                  </a:cubicBezTo>
                  <a:cubicBezTo>
                    <a:pt x="367513" y="31239"/>
                    <a:pt x="377884" y="30402"/>
                    <a:pt x="388278" y="30334"/>
                  </a:cubicBezTo>
                  <a:cubicBezTo>
                    <a:pt x="408918" y="27358"/>
                    <a:pt x="429666" y="35036"/>
                    <a:pt x="443396" y="50732"/>
                  </a:cubicBezTo>
                  <a:lnTo>
                    <a:pt x="443396" y="50732"/>
                  </a:lnTo>
                  <a:cubicBezTo>
                    <a:pt x="454172" y="68683"/>
                    <a:pt x="445084" y="99380"/>
                    <a:pt x="418468" y="135141"/>
                  </a:cubicBezTo>
                  <a:cubicBezTo>
                    <a:pt x="381477" y="181183"/>
                    <a:pt x="336147" y="219850"/>
                    <a:pt x="284849" y="249120"/>
                  </a:cubicBezTo>
                  <a:cubicBezTo>
                    <a:pt x="234700" y="280419"/>
                    <a:pt x="179113" y="302010"/>
                    <a:pt x="120985" y="312764"/>
                  </a:cubicBezTo>
                  <a:cubicBezTo>
                    <a:pt x="76980" y="319348"/>
                    <a:pt x="45524" y="312764"/>
                    <a:pt x="34747" y="294869"/>
                  </a:cubicBezTo>
                  <a:cubicBezTo>
                    <a:pt x="23971" y="276975"/>
                    <a:pt x="33059" y="246194"/>
                    <a:pt x="59676" y="210602"/>
                  </a:cubicBezTo>
                  <a:cubicBezTo>
                    <a:pt x="62968" y="206184"/>
                    <a:pt x="63784" y="204018"/>
                    <a:pt x="67526" y="199572"/>
                  </a:cubicBezTo>
                  <a:cubicBezTo>
                    <a:pt x="65767" y="184319"/>
                    <a:pt x="66013" y="168900"/>
                    <a:pt x="68258" y="153711"/>
                  </a:cubicBezTo>
                  <a:cubicBezTo>
                    <a:pt x="56295" y="165701"/>
                    <a:pt x="45289" y="178608"/>
                    <a:pt x="35338" y="192313"/>
                  </a:cubicBezTo>
                  <a:cubicBezTo>
                    <a:pt x="478" y="238935"/>
                    <a:pt x="-8976" y="280858"/>
                    <a:pt x="8693" y="310316"/>
                  </a:cubicBezTo>
                  <a:cubicBezTo>
                    <a:pt x="27689" y="335729"/>
                    <a:pt x="58771" y="349116"/>
                    <a:pt x="90288" y="345458"/>
                  </a:cubicBezTo>
                  <a:cubicBezTo>
                    <a:pt x="102074" y="345396"/>
                    <a:pt x="113840" y="344457"/>
                    <a:pt x="125486" y="342645"/>
                  </a:cubicBezTo>
                  <a:cubicBezTo>
                    <a:pt x="187534" y="331320"/>
                    <a:pt x="246895" y="308411"/>
                    <a:pt x="300465" y="275118"/>
                  </a:cubicBezTo>
                  <a:cubicBezTo>
                    <a:pt x="355176" y="243808"/>
                    <a:pt x="403485" y="202456"/>
                    <a:pt x="442862" y="153232"/>
                  </a:cubicBezTo>
                  <a:cubicBezTo>
                    <a:pt x="477835" y="106498"/>
                    <a:pt x="487289" y="64604"/>
                    <a:pt x="469619" y="35117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45" name="Picture 2" descr="Importing Data into Azure Data Lake Storage Gen2">
            <a:extLst>
              <a:ext uri="{FF2B5EF4-FFF2-40B4-BE49-F238E27FC236}">
                <a16:creationId xmlns:a16="http://schemas.microsoft.com/office/drawing/2014/main" id="{A296EFBA-E783-4DBB-884B-1799634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62" y="1228280"/>
            <a:ext cx="1336238" cy="6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Power BI Desktop Connecting to Dataverse - Hat Full of Data">
            <a:extLst>
              <a:ext uri="{FF2B5EF4-FFF2-40B4-BE49-F238E27FC236}">
                <a16:creationId xmlns:a16="http://schemas.microsoft.com/office/drawing/2014/main" id="{C751BD91-C610-4FD2-B02A-F878BE9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01" y="3147242"/>
            <a:ext cx="713806" cy="71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1BC819-9278-462D-8FA3-3261D7FD98FA}"/>
              </a:ext>
            </a:extLst>
          </p:cNvPr>
          <p:cNvCxnSpPr>
            <a:cxnSpLocks/>
          </p:cNvCxnSpPr>
          <p:nvPr/>
        </p:nvCxnSpPr>
        <p:spPr>
          <a:xfrm flipV="1">
            <a:off x="6677496" y="2458751"/>
            <a:ext cx="2128753" cy="942734"/>
          </a:xfrm>
          <a:prstGeom prst="straightConnector1">
            <a:avLst/>
          </a:prstGeom>
          <a:ln w="19050">
            <a:solidFill>
              <a:srgbClr val="01508C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A1DE40-4E2A-4ED7-9A39-DD89411F21F5}"/>
              </a:ext>
            </a:extLst>
          </p:cNvPr>
          <p:cNvSpPr txBox="1"/>
          <p:nvPr/>
        </p:nvSpPr>
        <p:spPr>
          <a:xfrm>
            <a:off x="4263456" y="3338735"/>
            <a:ext cx="1477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Dataverse</a:t>
            </a:r>
            <a:endParaRPr lang="en-GB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68C2CE-98D4-46E2-B397-C744215BFCFD}"/>
              </a:ext>
            </a:extLst>
          </p:cNvPr>
          <p:cNvSpPr txBox="1"/>
          <p:nvPr/>
        </p:nvSpPr>
        <p:spPr>
          <a:xfrm>
            <a:off x="4214603" y="2474784"/>
            <a:ext cx="1477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Cosmos DB</a:t>
            </a:r>
            <a:endParaRPr lang="en-GB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C5B813-8C9A-43E4-881D-FF0257BF14C6}"/>
              </a:ext>
            </a:extLst>
          </p:cNvPr>
          <p:cNvSpPr txBox="1"/>
          <p:nvPr/>
        </p:nvSpPr>
        <p:spPr>
          <a:xfrm>
            <a:off x="4078806" y="1099296"/>
            <a:ext cx="190693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Storage</a:t>
            </a:r>
          </a:p>
          <a:p>
            <a:endParaRPr lang="en-GB" sz="16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Gen1 &amp; Gen2</a:t>
            </a:r>
            <a:endParaRPr lang="en-GB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00178-EE84-4C53-9AFE-47A36C840719}"/>
              </a:ext>
            </a:extLst>
          </p:cNvPr>
          <p:cNvSpPr txBox="1"/>
          <p:nvPr/>
        </p:nvSpPr>
        <p:spPr>
          <a:xfrm>
            <a:off x="8204737" y="2981127"/>
            <a:ext cx="2495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A9E3CA-03CE-4B66-ACF2-351A5966828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814693" y="2469589"/>
            <a:ext cx="1138992" cy="0"/>
          </a:xfrm>
          <a:prstGeom prst="straightConnector1">
            <a:avLst/>
          </a:prstGeom>
          <a:ln w="19050">
            <a:solidFill>
              <a:srgbClr val="01508C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24CA9C-26DF-4851-B541-E7A7C9274B53}"/>
              </a:ext>
            </a:extLst>
          </p:cNvPr>
          <p:cNvSpPr txBox="1"/>
          <p:nvPr/>
        </p:nvSpPr>
        <p:spPr>
          <a:xfrm>
            <a:off x="10963195" y="2181261"/>
            <a:ext cx="996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SQL Clients</a:t>
            </a:r>
            <a:endParaRPr lang="en-GB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3FA762-C14A-4850-B22B-29E258104D76}"/>
              </a:ext>
            </a:extLst>
          </p:cNvPr>
          <p:cNvSpPr txBox="1"/>
          <p:nvPr/>
        </p:nvSpPr>
        <p:spPr>
          <a:xfrm>
            <a:off x="4009034" y="4170426"/>
            <a:ext cx="4985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~$5 per 1TB Data Processed (Write/Read)</a:t>
            </a:r>
            <a:endParaRPr lang="en-GB" sz="2000" b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63F5D47-9CFF-4F34-8417-E8D135FDB3FB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>
            <a:off x="6202681" y="1228281"/>
            <a:ext cx="3107782" cy="766363"/>
          </a:xfrm>
          <a:prstGeom prst="bentConnector4">
            <a:avLst>
              <a:gd name="adj1" fmla="val -202"/>
              <a:gd name="adj2" fmla="val 129829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D24299-1831-49EB-A3B7-D357D457E542}"/>
              </a:ext>
            </a:extLst>
          </p:cNvPr>
          <p:cNvSpPr txBox="1"/>
          <p:nvPr/>
        </p:nvSpPr>
        <p:spPr>
          <a:xfrm>
            <a:off x="4013096" y="5902357"/>
            <a:ext cx="778422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 is not a blazing fast interactive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18845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9" grpId="0"/>
      <p:bldP spid="25" grpId="0"/>
      <p:bldP spid="26" grpId="0"/>
      <p:bldP spid="27" grpId="0"/>
      <p:bldP spid="48" grpId="0"/>
      <p:bldP spid="49" grpId="0"/>
      <p:bldP spid="50" grpId="0"/>
      <p:bldP spid="51" grpId="0"/>
      <p:bldP spid="53" grpId="0"/>
      <p:bldP spid="56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5F4FDD-1417-4B94-B2FE-F03D4C5CF86E}"/>
              </a:ext>
            </a:extLst>
          </p:cNvPr>
          <p:cNvSpPr txBox="1"/>
          <p:nvPr/>
        </p:nvSpPr>
        <p:spPr>
          <a:xfrm>
            <a:off x="356562" y="276728"/>
            <a:ext cx="5880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Lakehouse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24884-A593-4731-AA0F-2CCE1FFB830C}"/>
              </a:ext>
            </a:extLst>
          </p:cNvPr>
          <p:cNvSpPr txBox="1"/>
          <p:nvPr/>
        </p:nvSpPr>
        <p:spPr>
          <a:xfrm>
            <a:off x="447327" y="1189335"/>
            <a:ext cx="1058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Flexiblity</a:t>
            </a:r>
            <a:r>
              <a:rPr lang="en-GB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of the Data Lake with features available </a:t>
            </a:r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 typical Data Warehouse technology</a:t>
            </a:r>
            <a:endParaRPr lang="en-GB" dirty="0">
              <a:solidFill>
                <a:schemeClr val="tx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6D1DF-BDF4-4C7C-88F2-8D1F7F03D543}"/>
              </a:ext>
            </a:extLst>
          </p:cNvPr>
          <p:cNvSpPr txBox="1"/>
          <p:nvPr/>
        </p:nvSpPr>
        <p:spPr>
          <a:xfrm>
            <a:off x="7193691" y="1922021"/>
            <a:ext cx="3123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Delta File Format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AE136-2BC7-43A7-B1AE-B3E2EA5D4E34}"/>
              </a:ext>
            </a:extLst>
          </p:cNvPr>
          <p:cNvSpPr txBox="1"/>
          <p:nvPr/>
        </p:nvSpPr>
        <p:spPr>
          <a:xfrm>
            <a:off x="892954" y="1958339"/>
            <a:ext cx="2359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Transactions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46ED8-C443-4A37-8F01-B0443E47AFB3}"/>
              </a:ext>
            </a:extLst>
          </p:cNvPr>
          <p:cNvSpPr txBox="1"/>
          <p:nvPr/>
        </p:nvSpPr>
        <p:spPr>
          <a:xfrm>
            <a:off x="877707" y="3416727"/>
            <a:ext cx="3118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Schema Enforcement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652F0-F73D-4000-9036-8EA11E75ADB3}"/>
              </a:ext>
            </a:extLst>
          </p:cNvPr>
          <p:cNvSpPr txBox="1"/>
          <p:nvPr/>
        </p:nvSpPr>
        <p:spPr>
          <a:xfrm>
            <a:off x="892953" y="4893721"/>
            <a:ext cx="3118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tx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Connection Support</a:t>
            </a: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F7E0B-FE68-4895-8385-9310DB1841F9}"/>
              </a:ext>
            </a:extLst>
          </p:cNvPr>
          <p:cNvSpPr txBox="1"/>
          <p:nvPr/>
        </p:nvSpPr>
        <p:spPr>
          <a:xfrm>
            <a:off x="892953" y="2412998"/>
            <a:ext cx="626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consistency when writing and reading data</a:t>
            </a:r>
            <a:endParaRPr lang="en-GB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76D13-1613-497B-89E4-860DD9AA7E15}"/>
              </a:ext>
            </a:extLst>
          </p:cNvPr>
          <p:cNvSpPr txBox="1"/>
          <p:nvPr/>
        </p:nvSpPr>
        <p:spPr>
          <a:xfrm>
            <a:off x="877707" y="3864100"/>
            <a:ext cx="626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Ensuring schema consistency when writing data</a:t>
            </a:r>
            <a:endParaRPr lang="en-GB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A758A-3334-4547-8C22-C2E368A156F6}"/>
              </a:ext>
            </a:extLst>
          </p:cNvPr>
          <p:cNvSpPr txBox="1"/>
          <p:nvPr/>
        </p:nvSpPr>
        <p:spPr>
          <a:xfrm>
            <a:off x="892953" y="5392838"/>
            <a:ext cx="5343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Ability to connect various compute engines and tools 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2D3AE-307F-4421-BB36-1406B5B908DD}"/>
              </a:ext>
            </a:extLst>
          </p:cNvPr>
          <p:cNvSpPr txBox="1"/>
          <p:nvPr/>
        </p:nvSpPr>
        <p:spPr>
          <a:xfrm>
            <a:off x="7193691" y="3004375"/>
            <a:ext cx="28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Apache Parquet</a:t>
            </a:r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F185C-6862-43AB-88DC-33888E242919}"/>
              </a:ext>
            </a:extLst>
          </p:cNvPr>
          <p:cNvSpPr txBox="1"/>
          <p:nvPr/>
        </p:nvSpPr>
        <p:spPr>
          <a:xfrm>
            <a:off x="7195152" y="2562374"/>
            <a:ext cx="374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Open-source Storage format</a:t>
            </a:r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2913D-3769-497C-9732-BDEDA358A2DC}"/>
              </a:ext>
            </a:extLst>
          </p:cNvPr>
          <p:cNvSpPr txBox="1"/>
          <p:nvPr/>
        </p:nvSpPr>
        <p:spPr>
          <a:xfrm>
            <a:off x="7193691" y="3461108"/>
            <a:ext cx="471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batch and streaming data loads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B7E07-B6C0-4989-B417-636156B067D3}"/>
              </a:ext>
            </a:extLst>
          </p:cNvPr>
          <p:cNvSpPr txBox="1"/>
          <p:nvPr/>
        </p:nvSpPr>
        <p:spPr>
          <a:xfrm>
            <a:off x="7193691" y="3934648"/>
            <a:ext cx="471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INSERT, UPDATE, &amp; DELETE data</a:t>
            </a:r>
            <a:endParaRPr lang="en-GB"/>
          </a:p>
        </p:txBody>
      </p:sp>
      <p:pic>
        <p:nvPicPr>
          <p:cNvPr id="6" name="Graphic 5" descr="Connected with solid fill">
            <a:extLst>
              <a:ext uri="{FF2B5EF4-FFF2-40B4-BE49-F238E27FC236}">
                <a16:creationId xmlns:a16="http://schemas.microsoft.com/office/drawing/2014/main" id="{5993F081-8783-48AF-B320-8F9998868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62" y="4848054"/>
            <a:ext cx="553458" cy="553458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D0F1E008-7436-4F7C-876C-4F49846E0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566" y="3406979"/>
            <a:ext cx="536162" cy="536162"/>
          </a:xfrm>
          <a:prstGeom prst="rect">
            <a:avLst/>
          </a:prstGeom>
        </p:spPr>
      </p:pic>
      <p:pic>
        <p:nvPicPr>
          <p:cNvPr id="31" name="Graphic 30" descr="Gears with solid fill">
            <a:extLst>
              <a:ext uri="{FF2B5EF4-FFF2-40B4-BE49-F238E27FC236}">
                <a16:creationId xmlns:a16="http://schemas.microsoft.com/office/drawing/2014/main" id="{45C2EB41-E919-4BAB-A50A-4BF2A9A4A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562" y="2044422"/>
            <a:ext cx="537713" cy="5377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9FD199C-823B-4A3C-A6C1-6C253E2376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3310" y="4636092"/>
            <a:ext cx="241968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6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916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 Architecture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28E674-441E-46C4-8500-B7B43D5D54AA}"/>
              </a:ext>
            </a:extLst>
          </p:cNvPr>
          <p:cNvCxnSpPr>
            <a:cxnSpLocks/>
          </p:cNvCxnSpPr>
          <p:nvPr/>
        </p:nvCxnSpPr>
        <p:spPr>
          <a:xfrm>
            <a:off x="3005781" y="3542948"/>
            <a:ext cx="0" cy="1331926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8AD701-C4AC-4F70-B6EB-F45B5F6D48CB}"/>
              </a:ext>
            </a:extLst>
          </p:cNvPr>
          <p:cNvCxnSpPr>
            <a:cxnSpLocks/>
          </p:cNvCxnSpPr>
          <p:nvPr/>
        </p:nvCxnSpPr>
        <p:spPr>
          <a:xfrm>
            <a:off x="3935421" y="3387064"/>
            <a:ext cx="0" cy="122255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709B7A-AC36-4839-A569-07E481DB4C46}"/>
              </a:ext>
            </a:extLst>
          </p:cNvPr>
          <p:cNvCxnSpPr>
            <a:cxnSpLocks/>
          </p:cNvCxnSpPr>
          <p:nvPr/>
        </p:nvCxnSpPr>
        <p:spPr>
          <a:xfrm>
            <a:off x="4499301" y="3530680"/>
            <a:ext cx="0" cy="1263386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C0A1DF6-BF54-4EBC-98DD-BF652941696E}"/>
              </a:ext>
            </a:extLst>
          </p:cNvPr>
          <p:cNvSpPr/>
          <p:nvPr/>
        </p:nvSpPr>
        <p:spPr>
          <a:xfrm>
            <a:off x="2920174" y="4716300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4BB63A-A134-42CD-88D3-27C89510F033}"/>
              </a:ext>
            </a:extLst>
          </p:cNvPr>
          <p:cNvCxnSpPr>
            <a:cxnSpLocks/>
          </p:cNvCxnSpPr>
          <p:nvPr/>
        </p:nvCxnSpPr>
        <p:spPr>
          <a:xfrm>
            <a:off x="5426131" y="3349060"/>
            <a:ext cx="0" cy="126055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C934E94-7EAF-44EB-BF13-470C6B9DAB28}"/>
              </a:ext>
            </a:extLst>
          </p:cNvPr>
          <p:cNvSpPr/>
          <p:nvPr/>
        </p:nvSpPr>
        <p:spPr>
          <a:xfrm>
            <a:off x="3863677" y="3339096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9AC48A-6C64-4B01-B8BA-CDB829151558}"/>
              </a:ext>
            </a:extLst>
          </p:cNvPr>
          <p:cNvSpPr/>
          <p:nvPr/>
        </p:nvSpPr>
        <p:spPr>
          <a:xfrm>
            <a:off x="4420014" y="4716300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C9E6DC-66C3-4AA4-8043-712EB5B58FD3}"/>
              </a:ext>
            </a:extLst>
          </p:cNvPr>
          <p:cNvSpPr/>
          <p:nvPr/>
        </p:nvSpPr>
        <p:spPr>
          <a:xfrm>
            <a:off x="5340162" y="3349060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AAA10-E9B6-4252-B459-B44EFCC783DA}"/>
              </a:ext>
            </a:extLst>
          </p:cNvPr>
          <p:cNvSpPr/>
          <p:nvPr/>
        </p:nvSpPr>
        <p:spPr>
          <a:xfrm>
            <a:off x="3694499" y="4609619"/>
            <a:ext cx="1024128" cy="951436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Cleansed</a:t>
            </a:r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Parquet, Delta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660B4-914E-426F-B008-82041A9E6138}"/>
              </a:ext>
            </a:extLst>
          </p:cNvPr>
          <p:cNvSpPr/>
          <p:nvPr/>
        </p:nvSpPr>
        <p:spPr>
          <a:xfrm>
            <a:off x="2438135" y="2275208"/>
            <a:ext cx="3503238" cy="1260558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22" name="Graphic 21" descr="Single gear with solid fill">
            <a:extLst>
              <a:ext uri="{FF2B5EF4-FFF2-40B4-BE49-F238E27FC236}">
                <a16:creationId xmlns:a16="http://schemas.microsoft.com/office/drawing/2014/main" id="{7B46502A-082D-48B2-831A-B3DD131C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941" y="2936899"/>
            <a:ext cx="586017" cy="5860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A83BDAD-4D0C-4ECF-9E19-A26226107215}"/>
              </a:ext>
            </a:extLst>
          </p:cNvPr>
          <p:cNvSpPr txBox="1"/>
          <p:nvPr/>
        </p:nvSpPr>
        <p:spPr>
          <a:xfrm>
            <a:off x="2428206" y="2317851"/>
            <a:ext cx="350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Data Transformation</a:t>
            </a:r>
          </a:p>
        </p:txBody>
      </p:sp>
      <p:pic>
        <p:nvPicPr>
          <p:cNvPr id="43" name="Graphic 42" descr="Single gear with solid fill">
            <a:extLst>
              <a:ext uri="{FF2B5EF4-FFF2-40B4-BE49-F238E27FC236}">
                <a16:creationId xmlns:a16="http://schemas.microsoft.com/office/drawing/2014/main" id="{BF41FAB4-1063-4455-B840-B0027663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7754" y="2849381"/>
            <a:ext cx="586017" cy="5860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ACEBB0-4950-4436-9515-46A374CAEB77}"/>
              </a:ext>
            </a:extLst>
          </p:cNvPr>
          <p:cNvSpPr txBox="1"/>
          <p:nvPr/>
        </p:nvSpPr>
        <p:spPr>
          <a:xfrm>
            <a:off x="403891" y="1231682"/>
            <a:ext cx="1163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tx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can play a part in a Lakehouse architecture to serve data from the Data Lake to Power BI </a:t>
            </a:r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615AF-237F-412F-A18C-A7DF1ADA1889}"/>
              </a:ext>
            </a:extLst>
          </p:cNvPr>
          <p:cNvSpPr txBox="1"/>
          <p:nvPr/>
        </p:nvSpPr>
        <p:spPr>
          <a:xfrm>
            <a:off x="7375713" y="3644289"/>
            <a:ext cx="202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0FCE5C-5F5D-4247-9BD7-1AE4D8249C51}"/>
              </a:ext>
            </a:extLst>
          </p:cNvPr>
          <p:cNvSpPr txBox="1"/>
          <p:nvPr/>
        </p:nvSpPr>
        <p:spPr>
          <a:xfrm>
            <a:off x="9687060" y="3815632"/>
            <a:ext cx="172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34C1BD-B847-460E-A277-A1F8238B76A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5658656" y="5089961"/>
            <a:ext cx="2000302" cy="679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FAD949-5D4A-48B9-8D42-2BB429A5EDAB}"/>
              </a:ext>
            </a:extLst>
          </p:cNvPr>
          <p:cNvCxnSpPr>
            <a:cxnSpLocks/>
          </p:cNvCxnSpPr>
          <p:nvPr/>
        </p:nvCxnSpPr>
        <p:spPr>
          <a:xfrm flipH="1">
            <a:off x="8531143" y="5084768"/>
            <a:ext cx="14259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Single gear with solid fill">
            <a:extLst>
              <a:ext uri="{FF2B5EF4-FFF2-40B4-BE49-F238E27FC236}">
                <a16:creationId xmlns:a16="http://schemas.microsoft.com/office/drawing/2014/main" id="{5DF74890-A720-463E-B5D0-9C9FED32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3211" y="2941076"/>
            <a:ext cx="586017" cy="586017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00FB91AB-A3B8-4162-B75D-78F218F9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024" y="2853558"/>
            <a:ext cx="586017" cy="586017"/>
          </a:xfrm>
          <a:prstGeom prst="rect">
            <a:avLst/>
          </a:prstGeom>
        </p:spPr>
      </p:pic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61F3A94D-5408-48D7-A9D2-CD3B1A489983}"/>
              </a:ext>
            </a:extLst>
          </p:cNvPr>
          <p:cNvSpPr/>
          <p:nvPr/>
        </p:nvSpPr>
        <p:spPr>
          <a:xfrm>
            <a:off x="694284" y="5139938"/>
            <a:ext cx="725644" cy="644918"/>
          </a:xfrm>
          <a:prstGeom prst="flowChartMultidocument">
            <a:avLst/>
          </a:prstGeom>
          <a:solidFill>
            <a:srgbClr val="EB5F5E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B1B644-E92C-4BFC-9005-1245BE0A75B4}"/>
              </a:ext>
            </a:extLst>
          </p:cNvPr>
          <p:cNvCxnSpPr>
            <a:cxnSpLocks/>
          </p:cNvCxnSpPr>
          <p:nvPr/>
        </p:nvCxnSpPr>
        <p:spPr>
          <a:xfrm flipH="1" flipV="1">
            <a:off x="1221272" y="5051206"/>
            <a:ext cx="1175761" cy="1829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286A1CE-B4A0-418D-856D-E6BC52D4A81B}"/>
              </a:ext>
            </a:extLst>
          </p:cNvPr>
          <p:cNvSpPr/>
          <p:nvPr/>
        </p:nvSpPr>
        <p:spPr>
          <a:xfrm>
            <a:off x="1075588" y="4963917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B698F9B5-7A35-4540-88F7-508EBAFA4383}"/>
              </a:ext>
            </a:extLst>
          </p:cNvPr>
          <p:cNvSpPr/>
          <p:nvPr/>
        </p:nvSpPr>
        <p:spPr>
          <a:xfrm>
            <a:off x="554326" y="4372631"/>
            <a:ext cx="706581" cy="858839"/>
          </a:xfrm>
          <a:prstGeom prst="can">
            <a:avLst/>
          </a:prstGeom>
          <a:solidFill>
            <a:srgbClr val="EB5F5E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BBC1E-907F-41EC-9D18-6B900D6F2745}"/>
              </a:ext>
            </a:extLst>
          </p:cNvPr>
          <p:cNvSpPr/>
          <p:nvPr/>
        </p:nvSpPr>
        <p:spPr>
          <a:xfrm>
            <a:off x="2428443" y="4611090"/>
            <a:ext cx="1024128" cy="951436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Raw</a:t>
            </a:r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 formats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FAB28E-AEDF-4FFA-908E-304A612767F0}"/>
              </a:ext>
            </a:extLst>
          </p:cNvPr>
          <p:cNvSpPr txBox="1"/>
          <p:nvPr/>
        </p:nvSpPr>
        <p:spPr>
          <a:xfrm>
            <a:off x="58476" y="3699901"/>
            <a:ext cx="1944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Source Data</a:t>
            </a:r>
            <a:endParaRPr lang="en-GB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59B2CC-D163-4BAA-B78C-05D044F3FA62}"/>
              </a:ext>
            </a:extLst>
          </p:cNvPr>
          <p:cNvSpPr/>
          <p:nvPr/>
        </p:nvSpPr>
        <p:spPr>
          <a:xfrm>
            <a:off x="5741927" y="5007419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09CF47-F8E0-45EC-B86C-637E3347FFC2}"/>
              </a:ext>
            </a:extLst>
          </p:cNvPr>
          <p:cNvSpPr/>
          <p:nvPr/>
        </p:nvSpPr>
        <p:spPr>
          <a:xfrm>
            <a:off x="8417032" y="5007419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4FCA8-5B66-4249-997A-02E8BE8B99B0}"/>
              </a:ext>
            </a:extLst>
          </p:cNvPr>
          <p:cNvSpPr/>
          <p:nvPr/>
        </p:nvSpPr>
        <p:spPr>
          <a:xfrm>
            <a:off x="4907554" y="4609619"/>
            <a:ext cx="1024128" cy="950298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Curated</a:t>
            </a:r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Delta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7A24B6-DE4E-47F0-8269-4350C0B671D4}"/>
              </a:ext>
            </a:extLst>
          </p:cNvPr>
          <p:cNvSpPr/>
          <p:nvPr/>
        </p:nvSpPr>
        <p:spPr>
          <a:xfrm>
            <a:off x="7669349" y="4851891"/>
            <a:ext cx="863718" cy="554540"/>
          </a:xfrm>
          <a:prstGeom prst="rect">
            <a:avLst/>
          </a:prstGeom>
          <a:solidFill>
            <a:srgbClr val="080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4CEFDE1-75C2-4400-8977-4CDD6A98C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958" y="4609620"/>
            <a:ext cx="974266" cy="974266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02E4D18F-FA91-4B09-B413-30F69178F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09" y="4560636"/>
            <a:ext cx="800628" cy="9262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0C35BA-A427-4BEF-800B-807818D06060}"/>
              </a:ext>
            </a:extLst>
          </p:cNvPr>
          <p:cNvSpPr txBox="1"/>
          <p:nvPr/>
        </p:nvSpPr>
        <p:spPr>
          <a:xfrm>
            <a:off x="2385133" y="5739500"/>
            <a:ext cx="350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42127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1498 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0065 -0.2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9" presetClass="entr" presetSubtype="0" repeatCount="300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repeatCount="300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0052 0.19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0052 -0.1995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9" presetClass="entr" presetSubtype="0" repeatCount="300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repeatCount="300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 L 0.00052 0.1879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6576 0.0009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6576 0.0009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9" grpId="0" animBg="1"/>
      <p:bldP spid="40" grpId="0" animBg="1"/>
      <p:bldP spid="75" grpId="0" animBg="1"/>
      <p:bldP spid="79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278254" y="176950"/>
            <a:ext cx="10347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Connecting to Synapse </a:t>
            </a:r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Analytics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6D0-F368-4AD6-AAA1-A605FC05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18" y="1067349"/>
            <a:ext cx="3840351" cy="123579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B03055-538D-4A13-A322-09A8D53EB7C0}"/>
              </a:ext>
            </a:extLst>
          </p:cNvPr>
          <p:cNvSpPr txBox="1"/>
          <p:nvPr/>
        </p:nvSpPr>
        <p:spPr>
          <a:xfrm>
            <a:off x="424593" y="1317593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There are 2 connectors in Power BI Desktop</a:t>
            </a:r>
            <a:endParaRPr lang="en-GB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9926A-7CE2-4C1E-A618-DC4FC4FB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09" y="3200067"/>
            <a:ext cx="3014188" cy="24300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5196A3-6EB6-4E34-968D-22E501DB1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00" y="3204998"/>
            <a:ext cx="3077679" cy="24251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FF8042-D87F-4567-B8E4-064922A385D2}"/>
              </a:ext>
            </a:extLst>
          </p:cNvPr>
          <p:cNvSpPr txBox="1"/>
          <p:nvPr/>
        </p:nvSpPr>
        <p:spPr>
          <a:xfrm>
            <a:off x="1143107" y="5892891"/>
            <a:ext cx="273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DirectQuery &amp; Import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9E31C5-9B0F-4F3B-9CDE-972F84C602EC}"/>
              </a:ext>
            </a:extLst>
          </p:cNvPr>
          <p:cNvSpPr txBox="1"/>
          <p:nvPr/>
        </p:nvSpPr>
        <p:spPr>
          <a:xfrm>
            <a:off x="778348" y="2671490"/>
            <a:ext cx="341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Azure Synapse Analytics SQL</a:t>
            </a:r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88A93E-CE20-4BFF-88C1-EA3FDBDDE6C6}"/>
              </a:ext>
            </a:extLst>
          </p:cNvPr>
          <p:cNvSpPr txBox="1"/>
          <p:nvPr/>
        </p:nvSpPr>
        <p:spPr>
          <a:xfrm>
            <a:off x="7010073" y="2671490"/>
            <a:ext cx="4764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Azure Synapse Analytics workspace (Beta)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663C5-9229-4101-821A-B98FD702D4C9}"/>
              </a:ext>
            </a:extLst>
          </p:cNvPr>
          <p:cNvSpPr txBox="1"/>
          <p:nvPr/>
        </p:nvSpPr>
        <p:spPr>
          <a:xfrm>
            <a:off x="7406387" y="5892891"/>
            <a:ext cx="273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Import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9874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Tips for Power BI &amp; Serverless SQL Pools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B432F-5F51-4C9E-A416-49BEDD0184F5}"/>
              </a:ext>
            </a:extLst>
          </p:cNvPr>
          <p:cNvSpPr txBox="1"/>
          <p:nvPr/>
        </p:nvSpPr>
        <p:spPr>
          <a:xfrm>
            <a:off x="669291" y="4777797"/>
            <a:ext cx="8948336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Try and ensure Power BI, Synapse Analytics, and Azure Storage are in the same region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Use Parquet and Delta file format where possible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Assign the smallest data types possible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File 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sizes evenly ranged from 100MB to </a:t>
            </a: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10GB each</a:t>
            </a:r>
            <a:endParaRPr lang="en-GB" sz="16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D6B66-6397-4E18-9CF5-4E5ACBA14E67}"/>
              </a:ext>
            </a:extLst>
          </p:cNvPr>
          <p:cNvSpPr txBox="1"/>
          <p:nvPr/>
        </p:nvSpPr>
        <p:spPr>
          <a:xfrm>
            <a:off x="565150" y="4254861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General Serverless SQL Pools Tips</a:t>
            </a:r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CCD5C4-B09E-4962-983F-4F0176A7A261}"/>
              </a:ext>
            </a:extLst>
          </p:cNvPr>
          <p:cNvGrpSpPr/>
          <p:nvPr/>
        </p:nvGrpSpPr>
        <p:grpSpPr>
          <a:xfrm>
            <a:off x="646888" y="2217572"/>
            <a:ext cx="11542044" cy="456367"/>
            <a:chOff x="646888" y="2217572"/>
            <a:chExt cx="11542044" cy="4563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A9932F-9F63-43F9-AC84-0F96E1F0B252}"/>
                </a:ext>
              </a:extLst>
            </p:cNvPr>
            <p:cNvSpPr txBox="1"/>
            <p:nvPr/>
          </p:nvSpPr>
          <p:spPr>
            <a:xfrm>
              <a:off x="1507421" y="2228364"/>
              <a:ext cx="106815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chemeClr val="tx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 Partitioning in the Data Lake to your advantage and configure filtering and Incremental Refresh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3C44DD2E-5705-4090-8D24-D726191DC037}"/>
                </a:ext>
              </a:extLst>
            </p:cNvPr>
            <p:cNvSpPr/>
            <p:nvPr/>
          </p:nvSpPr>
          <p:spPr>
            <a:xfrm>
              <a:off x="646888" y="2217572"/>
              <a:ext cx="565150" cy="456367"/>
            </a:xfrm>
            <a:prstGeom prst="flowChartMultidocument">
              <a:avLst/>
            </a:prstGeom>
            <a:solidFill>
              <a:srgbClr val="0150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FA5899-E49C-4622-BC36-D5A0C98D70DA}"/>
              </a:ext>
            </a:extLst>
          </p:cNvPr>
          <p:cNvGrpSpPr/>
          <p:nvPr/>
        </p:nvGrpSpPr>
        <p:grpSpPr>
          <a:xfrm>
            <a:off x="646888" y="1315107"/>
            <a:ext cx="11532792" cy="559927"/>
            <a:chOff x="646888" y="1315107"/>
            <a:chExt cx="11532792" cy="5599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0AE463-8ED6-4CDB-9F52-869914CCE8EB}"/>
                </a:ext>
              </a:extLst>
            </p:cNvPr>
            <p:cNvSpPr txBox="1"/>
            <p:nvPr/>
          </p:nvSpPr>
          <p:spPr>
            <a:xfrm>
              <a:off x="1498170" y="1347956"/>
              <a:ext cx="10681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tx1">
                      <a:lumMod val="95000"/>
                    </a:schemeClr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 a small dataset to test with, you can swap out the location in the Serverless SQL Pools View</a:t>
              </a: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8CBD3D02-1B16-48F6-8065-C6B2C3A82F7F}"/>
                </a:ext>
              </a:extLst>
            </p:cNvPr>
            <p:cNvSpPr/>
            <p:nvPr/>
          </p:nvSpPr>
          <p:spPr>
            <a:xfrm>
              <a:off x="646888" y="1315107"/>
              <a:ext cx="453860" cy="559927"/>
            </a:xfrm>
            <a:prstGeom prst="can">
              <a:avLst/>
            </a:prstGeom>
            <a:solidFill>
              <a:srgbClr val="0150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7700EC3F-8AA2-4C4C-84D6-65DC39AF66F4}"/>
                </a:ext>
              </a:extLst>
            </p:cNvPr>
            <p:cNvSpPr/>
            <p:nvPr/>
          </p:nvSpPr>
          <p:spPr>
            <a:xfrm>
              <a:off x="1160947" y="1685807"/>
              <a:ext cx="124044" cy="163198"/>
            </a:xfrm>
            <a:prstGeom prst="can">
              <a:avLst/>
            </a:prstGeom>
            <a:solidFill>
              <a:srgbClr val="0150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C3A2EB-A8FF-4F81-8818-72CBB0277A2B}"/>
              </a:ext>
            </a:extLst>
          </p:cNvPr>
          <p:cNvGrpSpPr/>
          <p:nvPr/>
        </p:nvGrpSpPr>
        <p:grpSpPr>
          <a:xfrm>
            <a:off x="669291" y="2967337"/>
            <a:ext cx="9561637" cy="593030"/>
            <a:chOff x="669291" y="2967337"/>
            <a:chExt cx="9561637" cy="5930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83E6-72D4-49AF-93FB-121FCAA85B6F}"/>
                </a:ext>
              </a:extLst>
            </p:cNvPr>
            <p:cNvSpPr txBox="1"/>
            <p:nvPr/>
          </p:nvSpPr>
          <p:spPr>
            <a:xfrm>
              <a:off x="1514680" y="3108772"/>
              <a:ext cx="87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chemeClr val="tx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If (if…) using DirectQuery then use query reduction settings in Power BI</a:t>
              </a:r>
            </a:p>
          </p:txBody>
        </p:sp>
        <p:sp>
          <p:nvSpPr>
            <p:cNvPr id="6" name="Lightning Bolt 5">
              <a:extLst>
                <a:ext uri="{FF2B5EF4-FFF2-40B4-BE49-F238E27FC236}">
                  <a16:creationId xmlns:a16="http://schemas.microsoft.com/office/drawing/2014/main" id="{5A16DE13-E2DF-4A13-A8A7-2D91815CC136}"/>
                </a:ext>
              </a:extLst>
            </p:cNvPr>
            <p:cNvSpPr/>
            <p:nvPr/>
          </p:nvSpPr>
          <p:spPr>
            <a:xfrm>
              <a:off x="669291" y="2967337"/>
              <a:ext cx="565150" cy="593030"/>
            </a:xfrm>
            <a:prstGeom prst="lightningBolt">
              <a:avLst/>
            </a:prstGeom>
            <a:solidFill>
              <a:srgbClr val="01508C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33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0F3F1"/>
      </a:lt2>
      <a:accent1>
        <a:srgbClr val="C34D9F"/>
      </a:accent1>
      <a:accent2>
        <a:srgbClr val="A43BB1"/>
      </a:accent2>
      <a:accent3>
        <a:srgbClr val="854DC3"/>
      </a:accent3>
      <a:accent4>
        <a:srgbClr val="4942B4"/>
      </a:accent4>
      <a:accent5>
        <a:srgbClr val="4D78C3"/>
      </a:accent5>
      <a:accent6>
        <a:srgbClr val="3B97B1"/>
      </a:accent6>
      <a:hlink>
        <a:srgbClr val="3F58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3" ma:contentTypeDescription="Create a new document." ma:contentTypeScope="" ma:versionID="c625feb817c1f7e3e63600376067c297">
  <xsd:schema xmlns:xsd="http://www.w3.org/2001/XMLSchema" xmlns:xs="http://www.w3.org/2001/XMLSchema" xmlns:p="http://schemas.microsoft.com/office/2006/metadata/properties" xmlns:ns2="7740c74b-fe19-42d8-af6d-0ea2bf6c289a" xmlns:ns3="1dd0decc-a68b-4589-9a62-e12ef0f2fe3d" targetNamespace="http://schemas.microsoft.com/office/2006/metadata/properties" ma:root="true" ma:fieldsID="af839ad7a17ba17114cc3d408cd3a0a6" ns2:_="" ns3:_="">
    <xsd:import namespace="7740c74b-fe19-42d8-af6d-0ea2bf6c289a"/>
    <xsd:import namespace="1dd0decc-a68b-4589-9a62-e12ef0f2f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28ca532-5b19-44c3-917d-e61e4a2dd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0decc-a68b-4589-9a62-e12ef0f2fe3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d155687-0c29-470a-b8ce-1126cf40ff79}" ma:internalName="TaxCatchAll" ma:showField="CatchAllData" ma:web="1dd0decc-a68b-4589-9a62-e12ef0f2f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0decc-a68b-4589-9a62-e12ef0f2fe3d" xsi:nil="true"/>
    <lcf76f155ced4ddcb4097134ff3c332f xmlns="7740c74b-fe19-42d8-af6d-0ea2bf6c289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D91021-0049-44E1-BE66-BBBE7E21BF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0c74b-fe19-42d8-af6d-0ea2bf6c289a"/>
    <ds:schemaRef ds:uri="1dd0decc-a68b-4589-9a62-e12ef0f2f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0B14D6-3C2A-4198-ADB5-CA2E56BE81EE}">
  <ds:schemaRefs>
    <ds:schemaRef ds:uri="http://www.w3.org/XML/1998/namespace"/>
    <ds:schemaRef ds:uri="http://purl.org/dc/terms/"/>
    <ds:schemaRef ds:uri="http://schemas.microsoft.com/office/2006/documentManagement/types"/>
    <ds:schemaRef ds:uri="7740c74b-fe19-42d8-af6d-0ea2bf6c289a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1dd0decc-a68b-4589-9a62-e12ef0f2fe3d"/>
  </ds:schemaRefs>
</ds:datastoreItem>
</file>

<file path=customXml/itemProps3.xml><?xml version="1.0" encoding="utf-8"?>
<ds:datastoreItem xmlns:ds="http://schemas.openxmlformats.org/officeDocument/2006/customXml" ds:itemID="{B0C03F77-5E80-4948-B77B-FF6F08E24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649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Courier New</vt:lpstr>
      <vt:lpstr>Neue Haas Grotesk Text Pro</vt:lpstr>
      <vt:lpstr>Segoe UI</vt:lpstr>
      <vt:lpstr>Segoe UI Semibold</vt:lpstr>
      <vt:lpstr>SegoeUI-Semibold</vt:lpstr>
      <vt:lpstr>Selawik Semibold</vt:lpstr>
      <vt:lpstr>InterweaveVTI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Andy Cutler</cp:lastModifiedBy>
  <cp:revision>4</cp:revision>
  <dcterms:created xsi:type="dcterms:W3CDTF">2022-03-11T16:27:22Z</dcterms:created>
  <dcterms:modified xsi:type="dcterms:W3CDTF">2022-07-23T17:52:10Z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  <property fmtid="{D5CDD505-2E9C-101B-9397-08002B2CF9AE}" pid="3" name="MediaServiceImageTags">
    <vt:lpwstr/>
  </property>
</Properties>
</file>